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40"/>
  </p:notesMasterIdLst>
  <p:sldIdLst>
    <p:sldId id="347" r:id="rId4"/>
    <p:sldId id="348" r:id="rId5"/>
    <p:sldId id="257" r:id="rId6"/>
    <p:sldId id="259" r:id="rId7"/>
    <p:sldId id="260" r:id="rId8"/>
    <p:sldId id="298" r:id="rId9"/>
    <p:sldId id="342" r:id="rId10"/>
    <p:sldId id="308" r:id="rId11"/>
    <p:sldId id="310" r:id="rId12"/>
    <p:sldId id="309" r:id="rId13"/>
    <p:sldId id="311" r:id="rId14"/>
    <p:sldId id="325" r:id="rId15"/>
    <p:sldId id="314" r:id="rId16"/>
    <p:sldId id="313" r:id="rId17"/>
    <p:sldId id="315" r:id="rId18"/>
    <p:sldId id="317" r:id="rId19"/>
    <p:sldId id="337" r:id="rId20"/>
    <p:sldId id="319" r:id="rId21"/>
    <p:sldId id="343" r:id="rId22"/>
    <p:sldId id="323" r:id="rId23"/>
    <p:sldId id="340" r:id="rId24"/>
    <p:sldId id="296" r:id="rId25"/>
    <p:sldId id="283" r:id="rId26"/>
    <p:sldId id="285" r:id="rId27"/>
    <p:sldId id="295" r:id="rId28"/>
    <p:sldId id="271" r:id="rId29"/>
    <p:sldId id="278" r:id="rId30"/>
    <p:sldId id="318" r:id="rId31"/>
    <p:sldId id="301" r:id="rId32"/>
    <p:sldId id="349" r:id="rId33"/>
    <p:sldId id="280" r:id="rId34"/>
    <p:sldId id="353" r:id="rId35"/>
    <p:sldId id="352" r:id="rId36"/>
    <p:sldId id="350" r:id="rId37"/>
    <p:sldId id="320" r:id="rId38"/>
    <p:sldId id="35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ppt.com" initials="W" lastIdx="1" clrIdx="0">
    <p:extLst>
      <p:ext uri="{19B8F6BF-5375-455C-9EA6-DF929625EA0E}">
        <p15:presenceInfo xmlns:p15="http://schemas.microsoft.com/office/powerpoint/2012/main" userId="Allppt.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6D6F"/>
    <a:srgbClr val="63070A"/>
    <a:srgbClr val="DB6D25"/>
    <a:srgbClr val="8B1F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12" autoAdjust="0"/>
    <p:restoredTop sz="96196" autoAdjust="0"/>
  </p:normalViewPr>
  <p:slideViewPr>
    <p:cSldViewPr snapToGrid="0" showGuides="1">
      <p:cViewPr varScale="1">
        <p:scale>
          <a:sx n="114" d="100"/>
          <a:sy n="114" d="100"/>
        </p:scale>
        <p:origin x="54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17F-412A-9D8D-7BFE98112B2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017F-412A-9D8D-7BFE98112B2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A-017F-412A-9D8D-7BFE98112B2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5-017F-412A-9D8D-7BFE98112B2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7-017F-412A-9D8D-7BFE98112B2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9-017F-412A-9D8D-7BFE98112B24}"/>
              </c:ext>
            </c:extLst>
          </c:dPt>
          <c:cat>
            <c:strRef>
              <c:f>Sheet1!$A$2:$A$7</c:f>
              <c:strCache>
                <c:ptCount val="6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  <c:pt idx="4">
                  <c:v>Item 5</c:v>
                </c:pt>
                <c:pt idx="5">
                  <c:v>Item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</c:v>
                </c:pt>
                <c:pt idx="1">
                  <c:v>45</c:v>
                </c:pt>
                <c:pt idx="2">
                  <c:v>30</c:v>
                </c:pt>
                <c:pt idx="3">
                  <c:v>60</c:v>
                </c:pt>
                <c:pt idx="4">
                  <c:v>46</c:v>
                </c:pt>
                <c:pt idx="5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7F-412A-9D8D-7BFE98112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0"/>
        <c:axId val="157966720"/>
        <c:axId val="157968256"/>
      </c:barChart>
      <c:catAx>
        <c:axId val="15796672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7968256"/>
        <c:crosses val="autoZero"/>
        <c:auto val="1"/>
        <c:lblAlgn val="ctr"/>
        <c:lblOffset val="100"/>
        <c:noMultiLvlLbl val="0"/>
      </c:catAx>
      <c:valAx>
        <c:axId val="157968256"/>
        <c:scaling>
          <c:orientation val="minMax"/>
          <c:max val="100"/>
        </c:scaling>
        <c:delete val="1"/>
        <c:axPos val="l"/>
        <c:majorGridlines>
          <c:spPr>
            <a:ln>
              <a:noFill/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157966720"/>
        <c:crosses val="autoZero"/>
        <c:crossBetween val="between"/>
      </c:valAx>
      <c:spPr>
        <a:noFill/>
        <a:ln w="53975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40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F7-48C0-B5BA-B02128FCA4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68F7-48C0-B5BA-B02128FCA49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4-68F7-48C0-B5BA-B02128FCA49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6-68F7-48C0-B5BA-B02128FCA49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8-68F7-48C0-B5BA-B02128FCA496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60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8F7-48C0-B5BA-B02128FCA4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0"/>
        <c:overlap val="100"/>
        <c:axId val="343362560"/>
        <c:axId val="343372544"/>
      </c:barChart>
      <c:catAx>
        <c:axId val="34336256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43372544"/>
        <c:crosses val="autoZero"/>
        <c:auto val="1"/>
        <c:lblAlgn val="ctr"/>
        <c:lblOffset val="100"/>
        <c:noMultiLvlLbl val="0"/>
      </c:catAx>
      <c:valAx>
        <c:axId val="34337254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343362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E9335-3D43-4E61-B67C-06E550623581}" type="datetimeFigureOut">
              <a:rPr lang="es-PE" smtClean="0"/>
              <a:t>3/11/2025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F9C29-9DCA-46A7-AA87-AE5D72A07B6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70956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b4e82634fe_0_1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" name="Google Shape;1403;gb4e82634fe_0_1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1559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78ca4ddc16_0_474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78ca4ddc16_0_474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4203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2235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gb22687d087_2_8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3" name="Google Shape;1493;gb22687d087_2_8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3570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gb22687d087_2_8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3" name="Google Shape;1493;gb22687d087_2_8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6559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gb22687d087_2_8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3" name="Google Shape;1493;gb22687d087_2_8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3518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userDrawn="1">
  <p:cSld name="Title + 1 column">
    <p:bg>
      <p:bgPr>
        <a:solidFill>
          <a:schemeClr val="accent6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2"/>
          <p:cNvSpPr txBox="1">
            <a:spLocks noGrp="1"/>
          </p:cNvSpPr>
          <p:nvPr>
            <p:ph type="ctrTitle"/>
          </p:nvPr>
        </p:nvSpPr>
        <p:spPr>
          <a:xfrm>
            <a:off x="1317423" y="131808"/>
            <a:ext cx="9559077" cy="865721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rgbClr val="27348B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335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3">
  <p:cSld name="Only Title 3">
    <p:bg>
      <p:bgPr>
        <a:solidFill>
          <a:schemeClr val="accent6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3"/>
          <p:cNvSpPr txBox="1">
            <a:spLocks noGrp="1"/>
          </p:cNvSpPr>
          <p:nvPr>
            <p:ph type="title"/>
          </p:nvPr>
        </p:nvSpPr>
        <p:spPr>
          <a:xfrm>
            <a:off x="946000" y="946633"/>
            <a:ext cx="5836400" cy="59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788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con se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rgbClr val="000000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2"/>
            <a:ext cx="3560767" cy="5402561"/>
          </a:xfrm>
          <a:prstGeom prst="roundRect">
            <a:avLst>
              <a:gd name="adj" fmla="val 3968"/>
            </a:avLst>
          </a:prstGeom>
          <a:solidFill>
            <a:srgbClr val="6307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 dirty="0"/>
          </a:p>
        </p:txBody>
      </p:sp>
      <p:sp>
        <p:nvSpPr>
          <p:cNvPr id="4" name="Rounded Rectangle 3"/>
          <p:cNvSpPr/>
          <p:nvPr userDrawn="1"/>
        </p:nvSpPr>
        <p:spPr>
          <a:xfrm>
            <a:off x="456477" y="1296673"/>
            <a:ext cx="130875" cy="4265764"/>
          </a:xfrm>
          <a:prstGeom prst="roundRect">
            <a:avLst>
              <a:gd name="adj" fmla="val 50000"/>
            </a:avLst>
          </a:prstGeom>
          <a:solidFill>
            <a:srgbClr val="A36D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4069405" y="1284598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/>
              </a:solidFill>
            </a:endParaRPr>
          </a:p>
        </p:txBody>
      </p:sp>
      <p:grpSp>
        <p:nvGrpSpPr>
          <p:cNvPr id="6" name="Grupo 5"/>
          <p:cNvGrpSpPr/>
          <p:nvPr userDrawn="1"/>
        </p:nvGrpSpPr>
        <p:grpSpPr>
          <a:xfrm>
            <a:off x="1396049" y="1837559"/>
            <a:ext cx="2232248" cy="1861363"/>
            <a:chOff x="1476865" y="1876875"/>
            <a:chExt cx="2232248" cy="13161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44E8BB-F13A-4AE0-889E-633DE4143787}"/>
                </a:ext>
              </a:extLst>
            </p:cNvPr>
            <p:cNvSpPr txBox="1"/>
            <p:nvPr userDrawn="1"/>
          </p:nvSpPr>
          <p:spPr>
            <a:xfrm>
              <a:off x="1476865" y="1876875"/>
              <a:ext cx="2232248" cy="71814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Resize without losing quality</a:t>
              </a:r>
              <a:endParaRPr lang="ko-KR" altLang="en-US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2CE2B8B-ED32-491A-95B2-D28904BC432C}"/>
                </a:ext>
              </a:extLst>
            </p:cNvPr>
            <p:cNvSpPr txBox="1"/>
            <p:nvPr userDrawn="1"/>
          </p:nvSpPr>
          <p:spPr>
            <a:xfrm>
              <a:off x="1476865" y="2474846"/>
              <a:ext cx="2232248" cy="71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Change Fill Color &amp;</a:t>
              </a:r>
            </a:p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Line Color</a:t>
              </a:r>
              <a:endParaRPr lang="ko-KR" altLang="en-US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911001" y="4221968"/>
            <a:ext cx="271729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GOOGLE </a:t>
            </a:r>
            <a:r>
              <a:rPr lang="en-US" altLang="ko-KR" sz="2400" b="1" baseline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SLIDES AND </a:t>
            </a:r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pPr algn="r"/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</a:t>
            </a:r>
          </a:p>
          <a:p>
            <a:pPr algn="r"/>
            <a:r>
              <a:rPr lang="en-US" altLang="ko-KR" sz="24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TEMPLATES  </a:t>
            </a:r>
          </a:p>
        </p:txBody>
      </p:sp>
      <p:sp>
        <p:nvSpPr>
          <p:cNvPr id="25" name="Rounded Rectangle 3"/>
          <p:cNvSpPr/>
          <p:nvPr userDrawn="1"/>
        </p:nvSpPr>
        <p:spPr>
          <a:xfrm rot="5400000">
            <a:off x="2598573" y="5216744"/>
            <a:ext cx="101647" cy="2224625"/>
          </a:xfrm>
          <a:prstGeom prst="roundRect">
            <a:avLst>
              <a:gd name="adj" fmla="val 50000"/>
            </a:avLst>
          </a:prstGeom>
          <a:solidFill>
            <a:srgbClr val="A36D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11" name="AutoShape 3">
            <a:extLst>
              <a:ext uri="{FF2B5EF4-FFF2-40B4-BE49-F238E27FC236}">
                <a16:creationId xmlns:a16="http://schemas.microsoft.com/office/drawing/2014/main" id="{354EABBE-01BA-4861-8DC2-F639F9DA7D98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9006418" y="4305301"/>
            <a:ext cx="1083733" cy="109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s-PE" sz="240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AE3F1D48-34A3-48FC-B4BE-75AEF8A88B9E}"/>
              </a:ext>
            </a:extLst>
          </p:cNvPr>
          <p:cNvSpPr>
            <a:spLocks/>
          </p:cNvSpPr>
          <p:nvPr userDrawn="1"/>
        </p:nvSpPr>
        <p:spPr bwMode="auto">
          <a:xfrm>
            <a:off x="2768589" y="1337617"/>
            <a:ext cx="918756" cy="924119"/>
          </a:xfrm>
          <a:custGeom>
            <a:avLst/>
            <a:gdLst>
              <a:gd name="T0" fmla="*/ 199 w 214"/>
              <a:gd name="T1" fmla="*/ 0 h 215"/>
              <a:gd name="T2" fmla="*/ 16 w 214"/>
              <a:gd name="T3" fmla="*/ 0 h 215"/>
              <a:gd name="T4" fmla="*/ 0 w 214"/>
              <a:gd name="T5" fmla="*/ 15 h 215"/>
              <a:gd name="T6" fmla="*/ 16 w 214"/>
              <a:gd name="T7" fmla="*/ 31 h 215"/>
              <a:gd name="T8" fmla="*/ 184 w 214"/>
              <a:gd name="T9" fmla="*/ 31 h 215"/>
              <a:gd name="T10" fmla="*/ 184 w 214"/>
              <a:gd name="T11" fmla="*/ 200 h 215"/>
              <a:gd name="T12" fmla="*/ 199 w 214"/>
              <a:gd name="T13" fmla="*/ 215 h 215"/>
              <a:gd name="T14" fmla="*/ 214 w 214"/>
              <a:gd name="T15" fmla="*/ 200 h 215"/>
              <a:gd name="T16" fmla="*/ 214 w 214"/>
              <a:gd name="T17" fmla="*/ 16 h 215"/>
              <a:gd name="T18" fmla="*/ 214 w 214"/>
              <a:gd name="T19" fmla="*/ 16 h 215"/>
              <a:gd name="T20" fmla="*/ 214 w 214"/>
              <a:gd name="T21" fmla="*/ 15 h 215"/>
              <a:gd name="T22" fmla="*/ 199 w 214"/>
              <a:gd name="T2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4" h="215">
                <a:moveTo>
                  <a:pt x="199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24"/>
                  <a:pt x="7" y="31"/>
                  <a:pt x="16" y="31"/>
                </a:cubicBezTo>
                <a:cubicBezTo>
                  <a:pt x="184" y="31"/>
                  <a:pt x="184" y="31"/>
                  <a:pt x="184" y="31"/>
                </a:cubicBezTo>
                <a:cubicBezTo>
                  <a:pt x="184" y="200"/>
                  <a:pt x="184" y="200"/>
                  <a:pt x="184" y="200"/>
                </a:cubicBezTo>
                <a:cubicBezTo>
                  <a:pt x="184" y="208"/>
                  <a:pt x="191" y="215"/>
                  <a:pt x="199" y="215"/>
                </a:cubicBezTo>
                <a:cubicBezTo>
                  <a:pt x="208" y="215"/>
                  <a:pt x="214" y="208"/>
                  <a:pt x="214" y="200"/>
                </a:cubicBezTo>
                <a:cubicBezTo>
                  <a:pt x="214" y="16"/>
                  <a:pt x="214" y="16"/>
                  <a:pt x="214" y="16"/>
                </a:cubicBezTo>
                <a:cubicBezTo>
                  <a:pt x="214" y="16"/>
                  <a:pt x="214" y="16"/>
                  <a:pt x="214" y="16"/>
                </a:cubicBezTo>
                <a:cubicBezTo>
                  <a:pt x="214" y="15"/>
                  <a:pt x="214" y="15"/>
                  <a:pt x="214" y="15"/>
                </a:cubicBezTo>
                <a:cubicBezTo>
                  <a:pt x="214" y="7"/>
                  <a:pt x="208" y="0"/>
                  <a:pt x="199" y="0"/>
                </a:cubicBezTo>
              </a:path>
            </a:pathLst>
          </a:custGeom>
          <a:solidFill>
            <a:srgbClr val="FFFFFF">
              <a:alpha val="41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s-PE" sz="2400"/>
          </a:p>
        </p:txBody>
      </p:sp>
    </p:spTree>
    <p:extLst>
      <p:ext uri="{BB962C8B-B14F-4D97-AF65-F5344CB8AC3E}">
        <p14:creationId xmlns:p14="http://schemas.microsoft.com/office/powerpoint/2010/main" val="3717346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F9DC0811-0AEE-48AE-88E3-0CE98AC8678E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523957" y="1362066"/>
            <a:ext cx="1720091" cy="1720282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B684A2A-4E63-4C7E-9DDA-5481BB9652D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56409" y="4067345"/>
            <a:ext cx="1586755" cy="15869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7FF7F52A-8872-45A7-9CB0-6399F1B288D6}"/>
              </a:ext>
            </a:extLst>
          </p:cNvPr>
          <p:cNvSpPr>
            <a:spLocks noGrp="1"/>
          </p:cNvSpPr>
          <p:nvPr userDrawn="1">
            <p:ph type="pic" sz="quarter" idx="45" hasCustomPrompt="1"/>
          </p:nvPr>
        </p:nvSpPr>
        <p:spPr>
          <a:xfrm>
            <a:off x="4554917" y="4067345"/>
            <a:ext cx="1586755" cy="15869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08A4017F-6A05-43A5-995A-D8C10EA54CBA}"/>
              </a:ext>
            </a:extLst>
          </p:cNvPr>
          <p:cNvSpPr>
            <a:spLocks noGrp="1"/>
          </p:cNvSpPr>
          <p:nvPr userDrawn="1">
            <p:ph type="pic" sz="quarter" idx="46" hasCustomPrompt="1"/>
          </p:nvPr>
        </p:nvSpPr>
        <p:spPr>
          <a:xfrm>
            <a:off x="8353425" y="4067345"/>
            <a:ext cx="1586755" cy="15869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EDA40FE-25EC-4F3B-AFD0-21C347F85953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769399" y="-1"/>
            <a:ext cx="6881081" cy="6871547"/>
          </a:xfrm>
          <a:custGeom>
            <a:avLst/>
            <a:gdLst>
              <a:gd name="connsiteX0" fmla="*/ 0 w 6858000"/>
              <a:gd name="connsiteY0" fmla="*/ 0 h 6848498"/>
              <a:gd name="connsiteX1" fmla="*/ 3429000 w 6858000"/>
              <a:gd name="connsiteY1" fmla="*/ 0 h 6848498"/>
              <a:gd name="connsiteX2" fmla="*/ 6858000 w 6858000"/>
              <a:gd name="connsiteY2" fmla="*/ 3429000 h 6848498"/>
              <a:gd name="connsiteX3" fmla="*/ 3438502 w 6858000"/>
              <a:gd name="connsiteY3" fmla="*/ 6848498 h 6848498"/>
              <a:gd name="connsiteX4" fmla="*/ 9502 w 6858000"/>
              <a:gd name="connsiteY4" fmla="*/ 6848498 h 6848498"/>
              <a:gd name="connsiteX5" fmla="*/ 3429000 w 6858000"/>
              <a:gd name="connsiteY5" fmla="*/ 3429000 h 684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848498">
                <a:moveTo>
                  <a:pt x="0" y="0"/>
                </a:moveTo>
                <a:lnTo>
                  <a:pt x="3429000" y="0"/>
                </a:lnTo>
                <a:lnTo>
                  <a:pt x="6858000" y="3429000"/>
                </a:lnTo>
                <a:lnTo>
                  <a:pt x="3438502" y="6848498"/>
                </a:lnTo>
                <a:lnTo>
                  <a:pt x="9502" y="6848498"/>
                </a:lnTo>
                <a:lnTo>
                  <a:pt x="342900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B18C6E2-188D-48FE-BE1D-63F8CBBE66EE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-5528" y="0"/>
            <a:ext cx="3990210" cy="6858000"/>
          </a:xfrm>
          <a:custGeom>
            <a:avLst/>
            <a:gdLst>
              <a:gd name="connsiteX0" fmla="*/ 0 w 3984681"/>
              <a:gd name="connsiteY0" fmla="*/ 0 h 6848498"/>
              <a:gd name="connsiteX1" fmla="*/ 555684 w 3984681"/>
              <a:gd name="connsiteY1" fmla="*/ 0 h 6848498"/>
              <a:gd name="connsiteX2" fmla="*/ 3984681 w 3984681"/>
              <a:gd name="connsiteY2" fmla="*/ 3428997 h 6848498"/>
              <a:gd name="connsiteX3" fmla="*/ 565179 w 3984681"/>
              <a:gd name="connsiteY3" fmla="*/ 6848498 h 6848498"/>
              <a:gd name="connsiteX4" fmla="*/ 0 w 3984681"/>
              <a:gd name="connsiteY4" fmla="*/ 6848498 h 684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4681" h="6848498">
                <a:moveTo>
                  <a:pt x="0" y="0"/>
                </a:moveTo>
                <a:lnTo>
                  <a:pt x="555684" y="0"/>
                </a:lnTo>
                <a:lnTo>
                  <a:pt x="3984681" y="3428997"/>
                </a:lnTo>
                <a:lnTo>
                  <a:pt x="565179" y="6848498"/>
                </a:lnTo>
                <a:lnTo>
                  <a:pt x="0" y="68484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87B29DF-332D-4336-9EA6-0FA55ECF631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7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E1A58DF6-EE24-4D91-8403-F5F5EE802B14}"/>
              </a:ext>
            </a:extLst>
          </p:cNvPr>
          <p:cNvSpPr/>
          <p:nvPr userDrawn="1"/>
        </p:nvSpPr>
        <p:spPr>
          <a:xfrm>
            <a:off x="0" y="-1"/>
            <a:ext cx="6210518" cy="6263593"/>
          </a:xfrm>
          <a:custGeom>
            <a:avLst/>
            <a:gdLst>
              <a:gd name="connsiteX0" fmla="*/ 0 w 6210518"/>
              <a:gd name="connsiteY0" fmla="*/ 0 h 6344514"/>
              <a:gd name="connsiteX1" fmla="*/ 6210518 w 6210518"/>
              <a:gd name="connsiteY1" fmla="*/ 0 h 6344514"/>
              <a:gd name="connsiteX2" fmla="*/ 0 w 6210518"/>
              <a:gd name="connsiteY2" fmla="*/ 6344514 h 6344514"/>
              <a:gd name="connsiteX0" fmla="*/ 0 w 6210518"/>
              <a:gd name="connsiteY0" fmla="*/ 0 h 6295961"/>
              <a:gd name="connsiteX1" fmla="*/ 6210518 w 6210518"/>
              <a:gd name="connsiteY1" fmla="*/ 0 h 6295961"/>
              <a:gd name="connsiteX2" fmla="*/ 0 w 6210518"/>
              <a:gd name="connsiteY2" fmla="*/ 6295961 h 6295961"/>
              <a:gd name="connsiteX3" fmla="*/ 0 w 6210518"/>
              <a:gd name="connsiteY3" fmla="*/ 0 h 6295961"/>
              <a:gd name="connsiteX0" fmla="*/ 0 w 6210518"/>
              <a:gd name="connsiteY0" fmla="*/ 0 h 6263593"/>
              <a:gd name="connsiteX1" fmla="*/ 6210518 w 6210518"/>
              <a:gd name="connsiteY1" fmla="*/ 0 h 6263593"/>
              <a:gd name="connsiteX2" fmla="*/ 0 w 6210518"/>
              <a:gd name="connsiteY2" fmla="*/ 6263593 h 6263593"/>
              <a:gd name="connsiteX3" fmla="*/ 0 w 6210518"/>
              <a:gd name="connsiteY3" fmla="*/ 0 h 626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0518" h="6263593">
                <a:moveTo>
                  <a:pt x="0" y="0"/>
                </a:moveTo>
                <a:lnTo>
                  <a:pt x="6210518" y="0"/>
                </a:lnTo>
                <a:lnTo>
                  <a:pt x="0" y="62635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Picture Placeholder 135">
            <a:extLst>
              <a:ext uri="{FF2B5EF4-FFF2-40B4-BE49-F238E27FC236}">
                <a16:creationId xmlns:a16="http://schemas.microsoft.com/office/drawing/2014/main" id="{52619E89-8BE6-4882-80BE-E5B90A2E25D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274951" y="665214"/>
            <a:ext cx="11588489" cy="3069750"/>
          </a:xfrm>
          <a:custGeom>
            <a:avLst/>
            <a:gdLst>
              <a:gd name="connsiteX0" fmla="*/ 8538295 w 11588489"/>
              <a:gd name="connsiteY0" fmla="*/ 1638313 h 3069750"/>
              <a:gd name="connsiteX1" fmla="*/ 9254015 w 11588489"/>
              <a:gd name="connsiteY1" fmla="*/ 2354032 h 3069750"/>
              <a:gd name="connsiteX2" fmla="*/ 8538297 w 11588489"/>
              <a:gd name="connsiteY2" fmla="*/ 3069750 h 3069750"/>
              <a:gd name="connsiteX3" fmla="*/ 7822577 w 11588489"/>
              <a:gd name="connsiteY3" fmla="*/ 2354032 h 3069750"/>
              <a:gd name="connsiteX4" fmla="*/ 10099736 w 11588489"/>
              <a:gd name="connsiteY4" fmla="*/ 1634131 h 3069750"/>
              <a:gd name="connsiteX5" fmla="*/ 10815454 w 11588489"/>
              <a:gd name="connsiteY5" fmla="*/ 2349850 h 3069750"/>
              <a:gd name="connsiteX6" fmla="*/ 10099737 w 11588489"/>
              <a:gd name="connsiteY6" fmla="*/ 3065568 h 3069750"/>
              <a:gd name="connsiteX7" fmla="*/ 9384018 w 11588489"/>
              <a:gd name="connsiteY7" fmla="*/ 2349849 h 3069750"/>
              <a:gd name="connsiteX8" fmla="*/ 6976855 w 11588489"/>
              <a:gd name="connsiteY8" fmla="*/ 1622938 h 3069750"/>
              <a:gd name="connsiteX9" fmla="*/ 7692574 w 11588489"/>
              <a:gd name="connsiteY9" fmla="*/ 2338658 h 3069750"/>
              <a:gd name="connsiteX10" fmla="*/ 6976856 w 11588489"/>
              <a:gd name="connsiteY10" fmla="*/ 3054377 h 3069750"/>
              <a:gd name="connsiteX11" fmla="*/ 6261136 w 11588489"/>
              <a:gd name="connsiteY11" fmla="*/ 2338657 h 3069750"/>
              <a:gd name="connsiteX12" fmla="*/ 5415414 w 11588489"/>
              <a:gd name="connsiteY12" fmla="*/ 1607564 h 3069750"/>
              <a:gd name="connsiteX13" fmla="*/ 6131134 w 11588489"/>
              <a:gd name="connsiteY13" fmla="*/ 2323284 h 3069750"/>
              <a:gd name="connsiteX14" fmla="*/ 5415415 w 11588489"/>
              <a:gd name="connsiteY14" fmla="*/ 3039002 h 3069750"/>
              <a:gd name="connsiteX15" fmla="*/ 4699696 w 11588489"/>
              <a:gd name="connsiteY15" fmla="*/ 2323283 h 3069750"/>
              <a:gd name="connsiteX16" fmla="*/ 3853976 w 11588489"/>
              <a:gd name="connsiteY16" fmla="*/ 1592191 h 3069750"/>
              <a:gd name="connsiteX17" fmla="*/ 4569692 w 11588489"/>
              <a:gd name="connsiteY17" fmla="*/ 2307910 h 3069750"/>
              <a:gd name="connsiteX18" fmla="*/ 3853976 w 11588489"/>
              <a:gd name="connsiteY18" fmla="*/ 3023628 h 3069750"/>
              <a:gd name="connsiteX19" fmla="*/ 3138256 w 11588489"/>
              <a:gd name="connsiteY19" fmla="*/ 2307910 h 3069750"/>
              <a:gd name="connsiteX20" fmla="*/ 2292535 w 11588489"/>
              <a:gd name="connsiteY20" fmla="*/ 1576817 h 3069750"/>
              <a:gd name="connsiteX21" fmla="*/ 3008253 w 11588489"/>
              <a:gd name="connsiteY21" fmla="*/ 2292536 h 3069750"/>
              <a:gd name="connsiteX22" fmla="*/ 2292536 w 11588489"/>
              <a:gd name="connsiteY22" fmla="*/ 3008255 h 3069750"/>
              <a:gd name="connsiteX23" fmla="*/ 1576817 w 11588489"/>
              <a:gd name="connsiteY23" fmla="*/ 2292535 h 3069750"/>
              <a:gd name="connsiteX24" fmla="*/ 731094 w 11588489"/>
              <a:gd name="connsiteY24" fmla="*/ 1561441 h 3069750"/>
              <a:gd name="connsiteX25" fmla="*/ 1446815 w 11588489"/>
              <a:gd name="connsiteY25" fmla="*/ 2277160 h 3069750"/>
              <a:gd name="connsiteX26" fmla="*/ 731095 w 11588489"/>
              <a:gd name="connsiteY26" fmla="*/ 2992879 h 3069750"/>
              <a:gd name="connsiteX27" fmla="*/ 15375 w 11588489"/>
              <a:gd name="connsiteY27" fmla="*/ 2277159 h 3069750"/>
              <a:gd name="connsiteX28" fmla="*/ 10872769 w 11588489"/>
              <a:gd name="connsiteY28" fmla="*/ 861096 h 3069750"/>
              <a:gd name="connsiteX29" fmla="*/ 11588489 w 11588489"/>
              <a:gd name="connsiteY29" fmla="*/ 1576815 h 3069750"/>
              <a:gd name="connsiteX30" fmla="*/ 10872770 w 11588489"/>
              <a:gd name="connsiteY30" fmla="*/ 2292534 h 3069750"/>
              <a:gd name="connsiteX31" fmla="*/ 10157052 w 11588489"/>
              <a:gd name="connsiteY31" fmla="*/ 1576814 h 3069750"/>
              <a:gd name="connsiteX32" fmla="*/ 7749888 w 11588489"/>
              <a:gd name="connsiteY32" fmla="*/ 849905 h 3069750"/>
              <a:gd name="connsiteX33" fmla="*/ 8465606 w 11588489"/>
              <a:gd name="connsiteY33" fmla="*/ 1565624 h 3069750"/>
              <a:gd name="connsiteX34" fmla="*/ 7749889 w 11588489"/>
              <a:gd name="connsiteY34" fmla="*/ 2281343 h 3069750"/>
              <a:gd name="connsiteX35" fmla="*/ 7034169 w 11588489"/>
              <a:gd name="connsiteY35" fmla="*/ 1565624 h 3069750"/>
              <a:gd name="connsiteX36" fmla="*/ 9311327 w 11588489"/>
              <a:gd name="connsiteY36" fmla="*/ 845723 h 3069750"/>
              <a:gd name="connsiteX37" fmla="*/ 10027046 w 11588489"/>
              <a:gd name="connsiteY37" fmla="*/ 1561442 h 3069750"/>
              <a:gd name="connsiteX38" fmla="*/ 9311329 w 11588489"/>
              <a:gd name="connsiteY38" fmla="*/ 2277161 h 3069750"/>
              <a:gd name="connsiteX39" fmla="*/ 8595610 w 11588489"/>
              <a:gd name="connsiteY39" fmla="*/ 1561441 h 3069750"/>
              <a:gd name="connsiteX40" fmla="*/ 6188447 w 11588489"/>
              <a:gd name="connsiteY40" fmla="*/ 834531 h 3069750"/>
              <a:gd name="connsiteX41" fmla="*/ 6904166 w 11588489"/>
              <a:gd name="connsiteY41" fmla="*/ 1550250 h 3069750"/>
              <a:gd name="connsiteX42" fmla="*/ 6188447 w 11588489"/>
              <a:gd name="connsiteY42" fmla="*/ 2265969 h 3069750"/>
              <a:gd name="connsiteX43" fmla="*/ 5472728 w 11588489"/>
              <a:gd name="connsiteY43" fmla="*/ 1550249 h 3069750"/>
              <a:gd name="connsiteX44" fmla="*/ 4627006 w 11588489"/>
              <a:gd name="connsiteY44" fmla="*/ 819156 h 3069750"/>
              <a:gd name="connsiteX45" fmla="*/ 5342726 w 11588489"/>
              <a:gd name="connsiteY45" fmla="*/ 1534875 h 3069750"/>
              <a:gd name="connsiteX46" fmla="*/ 4627008 w 11588489"/>
              <a:gd name="connsiteY46" fmla="*/ 2250595 h 3069750"/>
              <a:gd name="connsiteX47" fmla="*/ 3911289 w 11588489"/>
              <a:gd name="connsiteY47" fmla="*/ 1534875 h 3069750"/>
              <a:gd name="connsiteX48" fmla="*/ 3065568 w 11588489"/>
              <a:gd name="connsiteY48" fmla="*/ 803783 h 3069750"/>
              <a:gd name="connsiteX49" fmla="*/ 3781287 w 11588489"/>
              <a:gd name="connsiteY49" fmla="*/ 1519502 h 3069750"/>
              <a:gd name="connsiteX50" fmla="*/ 3065567 w 11588489"/>
              <a:gd name="connsiteY50" fmla="*/ 2235221 h 3069750"/>
              <a:gd name="connsiteX51" fmla="*/ 2349849 w 11588489"/>
              <a:gd name="connsiteY51" fmla="*/ 1519502 h 3069750"/>
              <a:gd name="connsiteX52" fmla="*/ 1504128 w 11588489"/>
              <a:gd name="connsiteY52" fmla="*/ 788408 h 3069750"/>
              <a:gd name="connsiteX53" fmla="*/ 2219846 w 11588489"/>
              <a:gd name="connsiteY53" fmla="*/ 1504127 h 3069750"/>
              <a:gd name="connsiteX54" fmla="*/ 1504128 w 11588489"/>
              <a:gd name="connsiteY54" fmla="*/ 2219847 h 3069750"/>
              <a:gd name="connsiteX55" fmla="*/ 788409 w 11588489"/>
              <a:gd name="connsiteY55" fmla="*/ 1504127 h 3069750"/>
              <a:gd name="connsiteX56" fmla="*/ 8522921 w 11588489"/>
              <a:gd name="connsiteY56" fmla="*/ 76872 h 3069750"/>
              <a:gd name="connsiteX57" fmla="*/ 9238640 w 11588489"/>
              <a:gd name="connsiteY57" fmla="*/ 792590 h 3069750"/>
              <a:gd name="connsiteX58" fmla="*/ 8522921 w 11588489"/>
              <a:gd name="connsiteY58" fmla="*/ 1508309 h 3069750"/>
              <a:gd name="connsiteX59" fmla="*/ 7807202 w 11588489"/>
              <a:gd name="connsiteY59" fmla="*/ 792589 h 3069750"/>
              <a:gd name="connsiteX60" fmla="*/ 10084360 w 11588489"/>
              <a:gd name="connsiteY60" fmla="*/ 72688 h 3069750"/>
              <a:gd name="connsiteX61" fmla="*/ 10800080 w 11588489"/>
              <a:gd name="connsiteY61" fmla="*/ 788407 h 3069750"/>
              <a:gd name="connsiteX62" fmla="*/ 10084362 w 11588489"/>
              <a:gd name="connsiteY62" fmla="*/ 1504125 h 3069750"/>
              <a:gd name="connsiteX63" fmla="*/ 9368642 w 11588489"/>
              <a:gd name="connsiteY63" fmla="*/ 788406 h 3069750"/>
              <a:gd name="connsiteX64" fmla="*/ 6961480 w 11588489"/>
              <a:gd name="connsiteY64" fmla="*/ 61496 h 3069750"/>
              <a:gd name="connsiteX65" fmla="*/ 7677199 w 11588489"/>
              <a:gd name="connsiteY65" fmla="*/ 777215 h 3069750"/>
              <a:gd name="connsiteX66" fmla="*/ 6961481 w 11588489"/>
              <a:gd name="connsiteY66" fmla="*/ 1492934 h 3069750"/>
              <a:gd name="connsiteX67" fmla="*/ 6245761 w 11588489"/>
              <a:gd name="connsiteY67" fmla="*/ 777215 h 3069750"/>
              <a:gd name="connsiteX68" fmla="*/ 5400039 w 11588489"/>
              <a:gd name="connsiteY68" fmla="*/ 46123 h 3069750"/>
              <a:gd name="connsiteX69" fmla="*/ 6115758 w 11588489"/>
              <a:gd name="connsiteY69" fmla="*/ 761842 h 3069750"/>
              <a:gd name="connsiteX70" fmla="*/ 5400040 w 11588489"/>
              <a:gd name="connsiteY70" fmla="*/ 1477561 h 3069750"/>
              <a:gd name="connsiteX71" fmla="*/ 4684320 w 11588489"/>
              <a:gd name="connsiteY71" fmla="*/ 761841 h 3069750"/>
              <a:gd name="connsiteX72" fmla="*/ 3838601 w 11588489"/>
              <a:gd name="connsiteY72" fmla="*/ 30748 h 3069750"/>
              <a:gd name="connsiteX73" fmla="*/ 4554317 w 11588489"/>
              <a:gd name="connsiteY73" fmla="*/ 746468 h 3069750"/>
              <a:gd name="connsiteX74" fmla="*/ 3838601 w 11588489"/>
              <a:gd name="connsiteY74" fmla="*/ 1462185 h 3069750"/>
              <a:gd name="connsiteX75" fmla="*/ 3122882 w 11588489"/>
              <a:gd name="connsiteY75" fmla="*/ 746466 h 3069750"/>
              <a:gd name="connsiteX76" fmla="*/ 2277161 w 11588489"/>
              <a:gd name="connsiteY76" fmla="*/ 15374 h 3069750"/>
              <a:gd name="connsiteX77" fmla="*/ 2992879 w 11588489"/>
              <a:gd name="connsiteY77" fmla="*/ 731094 h 3069750"/>
              <a:gd name="connsiteX78" fmla="*/ 2277161 w 11588489"/>
              <a:gd name="connsiteY78" fmla="*/ 1446812 h 3069750"/>
              <a:gd name="connsiteX79" fmla="*/ 1561440 w 11588489"/>
              <a:gd name="connsiteY79" fmla="*/ 731092 h 3069750"/>
              <a:gd name="connsiteX80" fmla="*/ 715719 w 11588489"/>
              <a:gd name="connsiteY80" fmla="*/ 0 h 3069750"/>
              <a:gd name="connsiteX81" fmla="*/ 1431439 w 11588489"/>
              <a:gd name="connsiteY81" fmla="*/ 715719 h 3069750"/>
              <a:gd name="connsiteX82" fmla="*/ 715719 w 11588489"/>
              <a:gd name="connsiteY82" fmla="*/ 1431438 h 3069750"/>
              <a:gd name="connsiteX83" fmla="*/ 0 w 11588489"/>
              <a:gd name="connsiteY83" fmla="*/ 715719 h 30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1588489" h="3069750">
                <a:moveTo>
                  <a:pt x="8538295" y="1638313"/>
                </a:moveTo>
                <a:lnTo>
                  <a:pt x="9254015" y="2354032"/>
                </a:lnTo>
                <a:lnTo>
                  <a:pt x="8538297" y="3069750"/>
                </a:lnTo>
                <a:lnTo>
                  <a:pt x="7822577" y="2354032"/>
                </a:lnTo>
                <a:close/>
                <a:moveTo>
                  <a:pt x="10099736" y="1634131"/>
                </a:moveTo>
                <a:lnTo>
                  <a:pt x="10815454" y="2349850"/>
                </a:lnTo>
                <a:lnTo>
                  <a:pt x="10099737" y="3065568"/>
                </a:lnTo>
                <a:lnTo>
                  <a:pt x="9384018" y="2349849"/>
                </a:lnTo>
                <a:close/>
                <a:moveTo>
                  <a:pt x="6976855" y="1622938"/>
                </a:moveTo>
                <a:lnTo>
                  <a:pt x="7692574" y="2338658"/>
                </a:lnTo>
                <a:lnTo>
                  <a:pt x="6976856" y="3054377"/>
                </a:lnTo>
                <a:lnTo>
                  <a:pt x="6261136" y="2338657"/>
                </a:lnTo>
                <a:close/>
                <a:moveTo>
                  <a:pt x="5415414" y="1607564"/>
                </a:moveTo>
                <a:lnTo>
                  <a:pt x="6131134" y="2323284"/>
                </a:lnTo>
                <a:lnTo>
                  <a:pt x="5415415" y="3039002"/>
                </a:lnTo>
                <a:lnTo>
                  <a:pt x="4699696" y="2323283"/>
                </a:lnTo>
                <a:close/>
                <a:moveTo>
                  <a:pt x="3853976" y="1592191"/>
                </a:moveTo>
                <a:lnTo>
                  <a:pt x="4569692" y="2307910"/>
                </a:lnTo>
                <a:lnTo>
                  <a:pt x="3853976" y="3023628"/>
                </a:lnTo>
                <a:lnTo>
                  <a:pt x="3138256" y="2307910"/>
                </a:lnTo>
                <a:close/>
                <a:moveTo>
                  <a:pt x="2292535" y="1576817"/>
                </a:moveTo>
                <a:lnTo>
                  <a:pt x="3008253" y="2292536"/>
                </a:lnTo>
                <a:lnTo>
                  <a:pt x="2292536" y="3008255"/>
                </a:lnTo>
                <a:lnTo>
                  <a:pt x="1576817" y="2292535"/>
                </a:lnTo>
                <a:close/>
                <a:moveTo>
                  <a:pt x="731094" y="1561441"/>
                </a:moveTo>
                <a:lnTo>
                  <a:pt x="1446815" y="2277160"/>
                </a:lnTo>
                <a:lnTo>
                  <a:pt x="731095" y="2992879"/>
                </a:lnTo>
                <a:lnTo>
                  <a:pt x="15375" y="2277159"/>
                </a:lnTo>
                <a:close/>
                <a:moveTo>
                  <a:pt x="10872769" y="861096"/>
                </a:moveTo>
                <a:lnTo>
                  <a:pt x="11588489" y="1576815"/>
                </a:lnTo>
                <a:lnTo>
                  <a:pt x="10872770" y="2292534"/>
                </a:lnTo>
                <a:lnTo>
                  <a:pt x="10157052" y="1576814"/>
                </a:lnTo>
                <a:close/>
                <a:moveTo>
                  <a:pt x="7749888" y="849905"/>
                </a:moveTo>
                <a:lnTo>
                  <a:pt x="8465606" y="1565624"/>
                </a:lnTo>
                <a:lnTo>
                  <a:pt x="7749889" y="2281343"/>
                </a:lnTo>
                <a:lnTo>
                  <a:pt x="7034169" y="1565624"/>
                </a:lnTo>
                <a:close/>
                <a:moveTo>
                  <a:pt x="9311327" y="845723"/>
                </a:moveTo>
                <a:lnTo>
                  <a:pt x="10027046" y="1561442"/>
                </a:lnTo>
                <a:lnTo>
                  <a:pt x="9311329" y="2277161"/>
                </a:lnTo>
                <a:lnTo>
                  <a:pt x="8595610" y="1561441"/>
                </a:lnTo>
                <a:close/>
                <a:moveTo>
                  <a:pt x="6188447" y="834531"/>
                </a:moveTo>
                <a:lnTo>
                  <a:pt x="6904166" y="1550250"/>
                </a:lnTo>
                <a:lnTo>
                  <a:pt x="6188447" y="2265969"/>
                </a:lnTo>
                <a:lnTo>
                  <a:pt x="5472728" y="1550249"/>
                </a:lnTo>
                <a:close/>
                <a:moveTo>
                  <a:pt x="4627006" y="819156"/>
                </a:moveTo>
                <a:lnTo>
                  <a:pt x="5342726" y="1534875"/>
                </a:lnTo>
                <a:lnTo>
                  <a:pt x="4627008" y="2250595"/>
                </a:lnTo>
                <a:lnTo>
                  <a:pt x="3911289" y="1534875"/>
                </a:lnTo>
                <a:close/>
                <a:moveTo>
                  <a:pt x="3065568" y="803783"/>
                </a:moveTo>
                <a:lnTo>
                  <a:pt x="3781287" y="1519502"/>
                </a:lnTo>
                <a:lnTo>
                  <a:pt x="3065567" y="2235221"/>
                </a:lnTo>
                <a:lnTo>
                  <a:pt x="2349849" y="1519502"/>
                </a:lnTo>
                <a:close/>
                <a:moveTo>
                  <a:pt x="1504128" y="788408"/>
                </a:moveTo>
                <a:lnTo>
                  <a:pt x="2219846" y="1504127"/>
                </a:lnTo>
                <a:lnTo>
                  <a:pt x="1504128" y="2219847"/>
                </a:lnTo>
                <a:lnTo>
                  <a:pt x="788409" y="1504127"/>
                </a:lnTo>
                <a:close/>
                <a:moveTo>
                  <a:pt x="8522921" y="76872"/>
                </a:moveTo>
                <a:lnTo>
                  <a:pt x="9238640" y="792590"/>
                </a:lnTo>
                <a:lnTo>
                  <a:pt x="8522921" y="1508309"/>
                </a:lnTo>
                <a:lnTo>
                  <a:pt x="7807202" y="792589"/>
                </a:lnTo>
                <a:close/>
                <a:moveTo>
                  <a:pt x="10084360" y="72688"/>
                </a:moveTo>
                <a:lnTo>
                  <a:pt x="10800080" y="788407"/>
                </a:lnTo>
                <a:lnTo>
                  <a:pt x="10084362" y="1504125"/>
                </a:lnTo>
                <a:lnTo>
                  <a:pt x="9368642" y="788406"/>
                </a:lnTo>
                <a:close/>
                <a:moveTo>
                  <a:pt x="6961480" y="61496"/>
                </a:moveTo>
                <a:lnTo>
                  <a:pt x="7677199" y="777215"/>
                </a:lnTo>
                <a:lnTo>
                  <a:pt x="6961481" y="1492934"/>
                </a:lnTo>
                <a:lnTo>
                  <a:pt x="6245761" y="777215"/>
                </a:lnTo>
                <a:close/>
                <a:moveTo>
                  <a:pt x="5400039" y="46123"/>
                </a:moveTo>
                <a:lnTo>
                  <a:pt x="6115758" y="761842"/>
                </a:lnTo>
                <a:lnTo>
                  <a:pt x="5400040" y="1477561"/>
                </a:lnTo>
                <a:lnTo>
                  <a:pt x="4684320" y="761841"/>
                </a:lnTo>
                <a:close/>
                <a:moveTo>
                  <a:pt x="3838601" y="30748"/>
                </a:moveTo>
                <a:lnTo>
                  <a:pt x="4554317" y="746468"/>
                </a:lnTo>
                <a:lnTo>
                  <a:pt x="3838601" y="1462185"/>
                </a:lnTo>
                <a:lnTo>
                  <a:pt x="3122882" y="746466"/>
                </a:lnTo>
                <a:close/>
                <a:moveTo>
                  <a:pt x="2277161" y="15374"/>
                </a:moveTo>
                <a:lnTo>
                  <a:pt x="2992879" y="731094"/>
                </a:lnTo>
                <a:lnTo>
                  <a:pt x="2277161" y="1446812"/>
                </a:lnTo>
                <a:lnTo>
                  <a:pt x="1561440" y="731092"/>
                </a:lnTo>
                <a:close/>
                <a:moveTo>
                  <a:pt x="715719" y="0"/>
                </a:moveTo>
                <a:lnTo>
                  <a:pt x="1431439" y="715719"/>
                </a:lnTo>
                <a:lnTo>
                  <a:pt x="715719" y="1431438"/>
                </a:lnTo>
                <a:lnTo>
                  <a:pt x="0" y="71571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igno de flecha amarilla en la carretera de hormigón gris">
            <a:extLst>
              <a:ext uri="{FF2B5EF4-FFF2-40B4-BE49-F238E27FC236}">
                <a16:creationId xmlns:a16="http://schemas.microsoft.com/office/drawing/2014/main" id="{9B371E57-072B-4CAE-91AC-867631E7C41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1" r="12511"/>
          <a:stretch/>
        </p:blipFill>
        <p:spPr bwMode="auto">
          <a:xfrm rot="5400000">
            <a:off x="2667001" y="-2667000"/>
            <a:ext cx="6857998" cy="1219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14">
            <a:extLst>
              <a:ext uri="{FF2B5EF4-FFF2-40B4-BE49-F238E27FC236}">
                <a16:creationId xmlns:a16="http://schemas.microsoft.com/office/drawing/2014/main" id="{A769A459-AF04-45A7-80CE-4E8DC5AC49C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74943" y="448887"/>
            <a:ext cx="2825140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그림 개체 틀 15">
            <a:extLst>
              <a:ext uri="{FF2B5EF4-FFF2-40B4-BE49-F238E27FC236}">
                <a16:creationId xmlns:a16="http://schemas.microsoft.com/office/drawing/2014/main" id="{DFE4068D-B3EC-469A-9F6F-A76002F6DBF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53743" y="2009396"/>
            <a:ext cx="2825140" cy="2825140"/>
          </a:xfrm>
          <a:custGeom>
            <a:avLst/>
            <a:gdLst>
              <a:gd name="connsiteX0" fmla="*/ 1412571 w 2825140"/>
              <a:gd name="connsiteY0" fmla="*/ 0 h 2825140"/>
              <a:gd name="connsiteX1" fmla="*/ 2825140 w 2825140"/>
              <a:gd name="connsiteY1" fmla="*/ 1412570 h 2825140"/>
              <a:gd name="connsiteX2" fmla="*/ 1412571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1" y="0"/>
                </a:moveTo>
                <a:lnTo>
                  <a:pt x="2825140" y="1412570"/>
                </a:lnTo>
                <a:lnTo>
                  <a:pt x="1412571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그림 개체 틀 16">
            <a:extLst>
              <a:ext uri="{FF2B5EF4-FFF2-40B4-BE49-F238E27FC236}">
                <a16:creationId xmlns:a16="http://schemas.microsoft.com/office/drawing/2014/main" id="{5C5441D4-AB74-4B7F-B4AC-DD976BF7783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32543" y="448886"/>
            <a:ext cx="2825140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그림 개체 틀 17">
            <a:extLst>
              <a:ext uri="{FF2B5EF4-FFF2-40B4-BE49-F238E27FC236}">
                <a16:creationId xmlns:a16="http://schemas.microsoft.com/office/drawing/2014/main" id="{9EB123B0-D633-4FA6-9EA7-8A395458C60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06298" y="3569906"/>
            <a:ext cx="2825140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E9F876-6862-4E0C-A11E-9C7D17FE104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70034" y="14068"/>
            <a:ext cx="3421966" cy="6843932"/>
          </a:xfrm>
          <a:custGeom>
            <a:avLst/>
            <a:gdLst>
              <a:gd name="connsiteX0" fmla="*/ 3421966 w 3421966"/>
              <a:gd name="connsiteY0" fmla="*/ 0 h 6843932"/>
              <a:gd name="connsiteX1" fmla="*/ 3421966 w 3421966"/>
              <a:gd name="connsiteY1" fmla="*/ 6843932 h 6843932"/>
              <a:gd name="connsiteX2" fmla="*/ 0 w 3421966"/>
              <a:gd name="connsiteY2" fmla="*/ 3421966 h 684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1966" h="6843932">
                <a:moveTo>
                  <a:pt x="3421966" y="0"/>
                </a:moveTo>
                <a:lnTo>
                  <a:pt x="3421966" y="6843932"/>
                </a:lnTo>
                <a:lnTo>
                  <a:pt x="0" y="34219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22529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4472DF4-780C-4ADE-ADF2-F9FF59D5E3DF}"/>
              </a:ext>
            </a:extLst>
          </p:cNvPr>
          <p:cNvSpPr/>
          <p:nvPr userDrawn="1"/>
        </p:nvSpPr>
        <p:spPr>
          <a:xfrm>
            <a:off x="0" y="4146072"/>
            <a:ext cx="4218052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DA4AA9B-DE3D-40EB-9F5D-E33991966CF3}"/>
              </a:ext>
            </a:extLst>
          </p:cNvPr>
          <p:cNvSpPr/>
          <p:nvPr userDrawn="1"/>
        </p:nvSpPr>
        <p:spPr>
          <a:xfrm>
            <a:off x="8014620" y="4146072"/>
            <a:ext cx="4218052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0BCB32D-63B6-403B-AF38-CB68742DC0CC}"/>
              </a:ext>
            </a:extLst>
          </p:cNvPr>
          <p:cNvSpPr/>
          <p:nvPr userDrawn="1"/>
        </p:nvSpPr>
        <p:spPr>
          <a:xfrm>
            <a:off x="3880338" y="4498201"/>
            <a:ext cx="4431324" cy="44887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5" name="Graphic 14">
            <a:extLst>
              <a:ext uri="{FF2B5EF4-FFF2-40B4-BE49-F238E27FC236}">
                <a16:creationId xmlns:a16="http://schemas.microsoft.com/office/drawing/2014/main" id="{EC269C82-1A20-453E-9C19-936C54DAF495}"/>
              </a:ext>
            </a:extLst>
          </p:cNvPr>
          <p:cNvGrpSpPr/>
          <p:nvPr userDrawn="1"/>
        </p:nvGrpSpPr>
        <p:grpSpPr>
          <a:xfrm>
            <a:off x="4181510" y="1466504"/>
            <a:ext cx="3966027" cy="3201070"/>
            <a:chOff x="2444748" y="555045"/>
            <a:chExt cx="7282048" cy="5727454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76E0F3D-2583-4D45-BFC6-CB87342E7D61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57FAD70-6D4B-482B-95A9-4E04FB55ECCF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D563A12-0F0A-4174-9A89-B35A42440D1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C2CEB12-9BC1-4648-9624-BD1C7A1F9020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0E5679B-A26F-4D11-A60A-B1A0979D6CD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9D55C80-D642-4CD0-B4B5-4986DF17909C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74C12F8-D0E0-45A4-AC42-BDCA423A40C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1FEF898-9667-4F86-A5F6-CEDDC6C293EB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4" name="Graphic 14">
            <a:extLst>
              <a:ext uri="{FF2B5EF4-FFF2-40B4-BE49-F238E27FC236}">
                <a16:creationId xmlns:a16="http://schemas.microsoft.com/office/drawing/2014/main" id="{6466E66D-3BAE-425D-BC41-650435BB6D1C}"/>
              </a:ext>
            </a:extLst>
          </p:cNvPr>
          <p:cNvGrpSpPr/>
          <p:nvPr userDrawn="1"/>
        </p:nvGrpSpPr>
        <p:grpSpPr>
          <a:xfrm>
            <a:off x="802991" y="2123122"/>
            <a:ext cx="2744170" cy="2214881"/>
            <a:chOff x="2444748" y="555045"/>
            <a:chExt cx="7282048" cy="572745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FBCB55E-BA4A-4722-B00E-1D42824A242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756075A-4F2A-4B6D-9790-C67B8D4AAF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53DD044-D8CB-4BE4-A652-EC88AE72017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0F7F19-7D20-46BD-BAF2-01D7B020C27A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DA2D2FE-EA18-49F0-9EF7-0F43A5C301F6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5A0640C-4A28-4749-A6D0-C5A294D5F97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B336D64-6D18-4EB9-9791-519A52CC9A37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B9CE25C-4F42-4A53-A78D-C2B80F3231D2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3" name="Graphic 14">
            <a:extLst>
              <a:ext uri="{FF2B5EF4-FFF2-40B4-BE49-F238E27FC236}">
                <a16:creationId xmlns:a16="http://schemas.microsoft.com/office/drawing/2014/main" id="{4C761F98-172B-4C1D-AA69-0DDECF8B42B3}"/>
              </a:ext>
            </a:extLst>
          </p:cNvPr>
          <p:cNvGrpSpPr/>
          <p:nvPr userDrawn="1"/>
        </p:nvGrpSpPr>
        <p:grpSpPr>
          <a:xfrm>
            <a:off x="8753103" y="2123122"/>
            <a:ext cx="2744170" cy="2214881"/>
            <a:chOff x="2444748" y="555045"/>
            <a:chExt cx="7282048" cy="5727454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1DCA19F-9F67-49A5-A8DA-BAA1E14A3282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7B11387-2F56-4E1F-8723-F0F0CF79A78B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733A570-34CE-4BC0-96F1-784046504334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BF6594-0686-4B3A-8A22-E45AE30E1F02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34423DA-D34F-461C-861F-85E6100E7803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8C16CA6-78CC-482B-B2E3-E2FE7687FF22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33250C-BA10-4121-AF30-F82F162C6D7E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2D59BB2-DE53-439B-99EC-82AAEDD01EA7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2" name="그림 개체 틀 2">
            <a:extLst>
              <a:ext uri="{FF2B5EF4-FFF2-40B4-BE49-F238E27FC236}">
                <a16:creationId xmlns:a16="http://schemas.microsoft.com/office/drawing/2014/main" id="{0DB6E3C2-C40C-4102-BF69-47AA9B9BAD7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0236" y="1620355"/>
            <a:ext cx="3747829" cy="21844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3" name="그림 개체 틀 2">
            <a:extLst>
              <a:ext uri="{FF2B5EF4-FFF2-40B4-BE49-F238E27FC236}">
                <a16:creationId xmlns:a16="http://schemas.microsoft.com/office/drawing/2014/main" id="{677CFC62-2B4A-456E-BE05-1E1E77FC63B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8338" y="2225935"/>
            <a:ext cx="2513477" cy="14976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4" name="그림 개체 틀 2">
            <a:extLst>
              <a:ext uri="{FF2B5EF4-FFF2-40B4-BE49-F238E27FC236}">
                <a16:creationId xmlns:a16="http://schemas.microsoft.com/office/drawing/2014/main" id="{B8AF8CA0-D485-461D-B32B-288B7416459C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868450" y="2225935"/>
            <a:ext cx="2513477" cy="14976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Text Placeholder 9">
            <a:extLst>
              <a:ext uri="{FF2B5EF4-FFF2-40B4-BE49-F238E27FC236}">
                <a16:creationId xmlns:a16="http://schemas.microsoft.com/office/drawing/2014/main" id="{C92F677F-2353-4295-A595-533F1F0904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5B0FBAA-C8B0-4DB6-BFD4-9779F94E5944}"/>
              </a:ext>
            </a:extLst>
          </p:cNvPr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8290DD0-F2B3-4172-8DFA-3BA8A5F6400F}"/>
                </a:ext>
              </a:extLst>
            </p:cNvPr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D53E9A3-E57B-4204-BF9B-4AE6E66ADDF8}"/>
                </a:ext>
              </a:extLst>
            </p:cNvPr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4F5CA35-04A5-473F-998F-C7756015249C}"/>
                </a:ext>
              </a:extLst>
            </p:cNvPr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934F24F-7B1B-4044-AFBE-2466FBD7B2C7}"/>
                </a:ext>
              </a:extLst>
            </p:cNvPr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EC92AEB-CA32-4F13-976C-FE745F858304}"/>
                </a:ext>
              </a:extLst>
            </p:cNvPr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8872E85-CFD3-4815-85A8-0CCEC4689539}"/>
                </a:ext>
              </a:extLst>
            </p:cNvPr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BA6D116-08C4-4B82-9CED-6CAA135A4C41}"/>
              </a:ext>
            </a:extLst>
          </p:cNvPr>
          <p:cNvSpPr/>
          <p:nvPr userDrawn="1"/>
        </p:nvSpPr>
        <p:spPr>
          <a:xfrm>
            <a:off x="647699" y="619125"/>
            <a:ext cx="10906125" cy="5619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94D1C30F-C049-4A2E-AA78-FB452C660A0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133600" y="0"/>
            <a:ext cx="3960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20934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75D3304-F06B-4905-8034-326782C7E4EA}"/>
              </a:ext>
            </a:extLst>
          </p:cNvPr>
          <p:cNvGrpSpPr/>
          <p:nvPr userDrawn="1"/>
        </p:nvGrpSpPr>
        <p:grpSpPr>
          <a:xfrm>
            <a:off x="2924901" y="1599606"/>
            <a:ext cx="6342197" cy="3484608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7F8A63B-D184-4CD5-8DBC-971A155CA923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0B5DC62-199C-4D62-8C73-F7A0D4D68F6E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2E1BB28-E75E-43C6-A518-41157449D91C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E3A7629-E620-4EE4-9D18-57F801E2DA6D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2E17E0E-FDBA-4A1F-B35B-4A34A311CB8A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78CB813-0DBC-4674-9CCC-578B191804BD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A461F5A-82E3-44FD-8776-84AECCFDBA9A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6A7A05AF-5E39-45CA-B25D-95424BDF8CE4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EA28B16-E0A2-4B85-8806-216B2E392249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D0038EED-C7DA-48EE-AAD1-4DA9DEB75622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D62659C9-8BB8-41FC-9D6E-ED553BB90C46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CCA88F-3BEA-464E-A4B9-A2B716420923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그림 개체 틀 2">
            <a:extLst>
              <a:ext uri="{FF2B5EF4-FFF2-40B4-BE49-F238E27FC236}">
                <a16:creationId xmlns:a16="http://schemas.microsoft.com/office/drawing/2014/main" id="{64B25DB6-835E-4C42-B6ED-3C69DB29AD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76996" y="1772575"/>
            <a:ext cx="4679027" cy="28461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94E4B220-F13F-4399-A985-9091E84BCE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CEEFBF-292E-495F-BB21-82A3E7605A30}"/>
              </a:ext>
            </a:extLst>
          </p:cNvPr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0120445-9D2E-4C38-8C0F-33C6328651CD}"/>
                </a:ext>
              </a:extLst>
            </p:cNvPr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B27002C-0EA3-441D-8EE5-2A664BC84F29}"/>
                </a:ext>
              </a:extLst>
            </p:cNvPr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6D07AB3-E8A0-491A-8859-5F26088CA6BC}"/>
                </a:ext>
              </a:extLst>
            </p:cNvPr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446FD9E-F308-440E-B090-CBC9FC7EE219}"/>
                </a:ext>
              </a:extLst>
            </p:cNvPr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6C1D924-6DAE-4F41-9584-1AA770C6A40F}"/>
                </a:ext>
              </a:extLst>
            </p:cNvPr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A545195-1C5A-4D1D-9E72-47CD0C01F8B9}"/>
                </a:ext>
              </a:extLst>
            </p:cNvPr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1048200" y="410827"/>
            <a:ext cx="10095600" cy="9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11205845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s-PE" smtClean="0"/>
              <a:pPr algn="r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361961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mplete pattern">
  <p:cSld name="Blank complete pattern">
    <p:bg>
      <p:bgPr>
        <a:solidFill>
          <a:schemeClr val="bg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11205845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s-PE" smtClean="0"/>
              <a:pPr algn="r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852118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92" r:id="rId3"/>
    <p:sldLayoutId id="2147483693" r:id="rId4"/>
    <p:sldLayoutId id="214748369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90" r:id="rId10"/>
    <p:sldLayoutId id="2147483682" r:id="rId11"/>
    <p:sldLayoutId id="2147483683" r:id="rId12"/>
    <p:sldLayoutId id="2147483684" r:id="rId13"/>
    <p:sldLayoutId id="2147483691" r:id="rId14"/>
    <p:sldLayoutId id="2147483686" r:id="rId15"/>
    <p:sldLayoutId id="2147483689" r:id="rId16"/>
    <p:sldLayoutId id="2147483687" r:id="rId17"/>
    <p:sldLayoutId id="2147483688" r:id="rId18"/>
    <p:sldLayoutId id="2147483671" r:id="rId19"/>
    <p:sldLayoutId id="2147483672" r:id="rId20"/>
    <p:sldLayoutId id="2147483695" r:id="rId21"/>
    <p:sldLayoutId id="2147483696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>
            <a:extLst>
              <a:ext uri="{FF2B5EF4-FFF2-40B4-BE49-F238E27FC236}">
                <a16:creationId xmlns:a16="http://schemas.microsoft.com/office/drawing/2014/main" id="{1AF8CFAF-76C7-4D97-B715-C456BFE1FE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17" b="35638"/>
          <a:stretch/>
        </p:blipFill>
        <p:spPr bwMode="auto">
          <a:xfrm>
            <a:off x="-17722" y="0"/>
            <a:ext cx="122097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ángulo 31">
            <a:extLst>
              <a:ext uri="{FF2B5EF4-FFF2-40B4-BE49-F238E27FC236}">
                <a16:creationId xmlns:a16="http://schemas.microsoft.com/office/drawing/2014/main" id="{F4807209-6DDE-4820-A727-00650D9B106C}"/>
              </a:ext>
            </a:extLst>
          </p:cNvPr>
          <p:cNvSpPr/>
          <p:nvPr/>
        </p:nvSpPr>
        <p:spPr>
          <a:xfrm>
            <a:off x="291287" y="195943"/>
            <a:ext cx="11609426" cy="6466114"/>
          </a:xfrm>
          <a:prstGeom prst="rect">
            <a:avLst/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550153" y="2179757"/>
            <a:ext cx="6812279" cy="36317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r>
              <a:rPr lang="en-US" sz="11500" b="1" dirty="0">
                <a:solidFill>
                  <a:schemeClr val="bg1"/>
                </a:solidFill>
                <a:latin typeface="+mj-lt"/>
              </a:rPr>
              <a:t>UP </a:t>
            </a:r>
          </a:p>
          <a:p>
            <a:r>
              <a:rPr lang="en-US" sz="11500" b="1" dirty="0">
                <a:solidFill>
                  <a:schemeClr val="bg1"/>
                </a:solidFill>
                <a:latin typeface="+mj-lt"/>
              </a:rPr>
              <a:t>ARROWS</a:t>
            </a:r>
            <a:endParaRPr lang="ko-KR" altLang="en-US" sz="115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291287" y="5498165"/>
            <a:ext cx="489408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Free Template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995EE2CE-4A0D-473A-9D60-B44A01481FA8}"/>
              </a:ext>
            </a:extLst>
          </p:cNvPr>
          <p:cNvGrpSpPr/>
          <p:nvPr/>
        </p:nvGrpSpPr>
        <p:grpSpPr>
          <a:xfrm>
            <a:off x="6411866" y="500500"/>
            <a:ext cx="5330804" cy="5920995"/>
            <a:chOff x="439947" y="644577"/>
            <a:chExt cx="4871941" cy="5411330"/>
          </a:xfrm>
          <a:solidFill>
            <a:schemeClr val="bg1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4FDFED8-18B8-414C-A00C-66D83F2A19C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618220" y="3310093"/>
              <a:ext cx="2175005" cy="2339091"/>
            </a:xfrm>
            <a:custGeom>
              <a:avLst/>
              <a:gdLst>
                <a:gd name="T0" fmla="*/ 357 w 358"/>
                <a:gd name="T1" fmla="*/ 196 h 385"/>
                <a:gd name="T2" fmla="*/ 203 w 358"/>
                <a:gd name="T3" fmla="*/ 147 h 385"/>
                <a:gd name="T4" fmla="*/ 205 w 358"/>
                <a:gd name="T5" fmla="*/ 153 h 385"/>
                <a:gd name="T6" fmla="*/ 283 w 358"/>
                <a:gd name="T7" fmla="*/ 304 h 385"/>
                <a:gd name="T8" fmla="*/ 264 w 358"/>
                <a:gd name="T9" fmla="*/ 372 h 385"/>
                <a:gd name="T10" fmla="*/ 196 w 358"/>
                <a:gd name="T11" fmla="*/ 349 h 385"/>
                <a:gd name="T12" fmla="*/ 118 w 358"/>
                <a:gd name="T13" fmla="*/ 197 h 385"/>
                <a:gd name="T14" fmla="*/ 114 w 358"/>
                <a:gd name="T15" fmla="*/ 192 h 385"/>
                <a:gd name="T16" fmla="*/ 65 w 358"/>
                <a:gd name="T17" fmla="*/ 348 h 385"/>
                <a:gd name="T18" fmla="*/ 48 w 358"/>
                <a:gd name="T19" fmla="*/ 318 h 385"/>
                <a:gd name="T20" fmla="*/ 3 w 358"/>
                <a:gd name="T21" fmla="*/ 229 h 385"/>
                <a:gd name="T22" fmla="*/ 2 w 358"/>
                <a:gd name="T23" fmla="*/ 218 h 385"/>
                <a:gd name="T24" fmla="*/ 69 w 358"/>
                <a:gd name="T25" fmla="*/ 7 h 385"/>
                <a:gd name="T26" fmla="*/ 77 w 358"/>
                <a:gd name="T27" fmla="*/ 2 h 385"/>
                <a:gd name="T28" fmla="*/ 289 w 358"/>
                <a:gd name="T29" fmla="*/ 70 h 385"/>
                <a:gd name="T30" fmla="*/ 296 w 358"/>
                <a:gd name="T31" fmla="*/ 75 h 385"/>
                <a:gd name="T32" fmla="*/ 358 w 358"/>
                <a:gd name="T33" fmla="*/ 194 h 385"/>
                <a:gd name="T34" fmla="*/ 357 w 358"/>
                <a:gd name="T35" fmla="*/ 19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8" h="385">
                  <a:moveTo>
                    <a:pt x="357" y="196"/>
                  </a:moveTo>
                  <a:cubicBezTo>
                    <a:pt x="306" y="180"/>
                    <a:pt x="255" y="163"/>
                    <a:pt x="203" y="147"/>
                  </a:cubicBezTo>
                  <a:cubicBezTo>
                    <a:pt x="202" y="149"/>
                    <a:pt x="204" y="151"/>
                    <a:pt x="205" y="153"/>
                  </a:cubicBezTo>
                  <a:cubicBezTo>
                    <a:pt x="231" y="203"/>
                    <a:pt x="257" y="253"/>
                    <a:pt x="283" y="304"/>
                  </a:cubicBezTo>
                  <a:cubicBezTo>
                    <a:pt x="296" y="330"/>
                    <a:pt x="288" y="360"/>
                    <a:pt x="264" y="372"/>
                  </a:cubicBezTo>
                  <a:cubicBezTo>
                    <a:pt x="238" y="385"/>
                    <a:pt x="210" y="376"/>
                    <a:pt x="196" y="349"/>
                  </a:cubicBezTo>
                  <a:cubicBezTo>
                    <a:pt x="170" y="299"/>
                    <a:pt x="144" y="248"/>
                    <a:pt x="118" y="197"/>
                  </a:cubicBezTo>
                  <a:cubicBezTo>
                    <a:pt x="117" y="196"/>
                    <a:pt x="116" y="194"/>
                    <a:pt x="114" y="192"/>
                  </a:cubicBezTo>
                  <a:cubicBezTo>
                    <a:pt x="98" y="244"/>
                    <a:pt x="81" y="295"/>
                    <a:pt x="65" y="348"/>
                  </a:cubicBezTo>
                  <a:cubicBezTo>
                    <a:pt x="59" y="337"/>
                    <a:pt x="53" y="328"/>
                    <a:pt x="48" y="318"/>
                  </a:cubicBezTo>
                  <a:cubicBezTo>
                    <a:pt x="33" y="288"/>
                    <a:pt x="18" y="259"/>
                    <a:pt x="3" y="229"/>
                  </a:cubicBezTo>
                  <a:cubicBezTo>
                    <a:pt x="1" y="225"/>
                    <a:pt x="0" y="222"/>
                    <a:pt x="2" y="218"/>
                  </a:cubicBezTo>
                  <a:cubicBezTo>
                    <a:pt x="24" y="147"/>
                    <a:pt x="46" y="77"/>
                    <a:pt x="69" y="7"/>
                  </a:cubicBezTo>
                  <a:cubicBezTo>
                    <a:pt x="70" y="2"/>
                    <a:pt x="71" y="0"/>
                    <a:pt x="77" y="2"/>
                  </a:cubicBezTo>
                  <a:cubicBezTo>
                    <a:pt x="148" y="25"/>
                    <a:pt x="218" y="47"/>
                    <a:pt x="289" y="70"/>
                  </a:cubicBezTo>
                  <a:cubicBezTo>
                    <a:pt x="292" y="71"/>
                    <a:pt x="295" y="72"/>
                    <a:pt x="296" y="75"/>
                  </a:cubicBezTo>
                  <a:cubicBezTo>
                    <a:pt x="317" y="115"/>
                    <a:pt x="337" y="154"/>
                    <a:pt x="358" y="194"/>
                  </a:cubicBezTo>
                  <a:cubicBezTo>
                    <a:pt x="358" y="194"/>
                    <a:pt x="358" y="195"/>
                    <a:pt x="357" y="196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7ECAD05F-C02F-4401-A4FE-92AD63EDC35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6595" y="4549462"/>
              <a:ext cx="1403454" cy="1506445"/>
            </a:xfrm>
            <a:custGeom>
              <a:avLst/>
              <a:gdLst>
                <a:gd name="T0" fmla="*/ 231 w 231"/>
                <a:gd name="T1" fmla="*/ 126 h 248"/>
                <a:gd name="T2" fmla="*/ 131 w 231"/>
                <a:gd name="T3" fmla="*/ 95 h 248"/>
                <a:gd name="T4" fmla="*/ 134 w 231"/>
                <a:gd name="T5" fmla="*/ 102 h 248"/>
                <a:gd name="T6" fmla="*/ 182 w 231"/>
                <a:gd name="T7" fmla="*/ 195 h 248"/>
                <a:gd name="T8" fmla="*/ 170 w 231"/>
                <a:gd name="T9" fmla="*/ 240 h 248"/>
                <a:gd name="T10" fmla="*/ 126 w 231"/>
                <a:gd name="T11" fmla="*/ 224 h 248"/>
                <a:gd name="T12" fmla="*/ 77 w 231"/>
                <a:gd name="T13" fmla="*/ 128 h 248"/>
                <a:gd name="T14" fmla="*/ 73 w 231"/>
                <a:gd name="T15" fmla="*/ 125 h 248"/>
                <a:gd name="T16" fmla="*/ 42 w 231"/>
                <a:gd name="T17" fmla="*/ 224 h 248"/>
                <a:gd name="T18" fmla="*/ 30 w 231"/>
                <a:gd name="T19" fmla="*/ 201 h 248"/>
                <a:gd name="T20" fmla="*/ 3 w 231"/>
                <a:gd name="T21" fmla="*/ 150 h 248"/>
                <a:gd name="T22" fmla="*/ 2 w 231"/>
                <a:gd name="T23" fmla="*/ 137 h 248"/>
                <a:gd name="T24" fmla="*/ 44 w 231"/>
                <a:gd name="T25" fmla="*/ 7 h 248"/>
                <a:gd name="T26" fmla="*/ 52 w 231"/>
                <a:gd name="T27" fmla="*/ 2 h 248"/>
                <a:gd name="T28" fmla="*/ 184 w 231"/>
                <a:gd name="T29" fmla="*/ 44 h 248"/>
                <a:gd name="T30" fmla="*/ 191 w 231"/>
                <a:gd name="T31" fmla="*/ 48 h 248"/>
                <a:gd name="T32" fmla="*/ 231 w 231"/>
                <a:gd name="T33" fmla="*/ 12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248">
                  <a:moveTo>
                    <a:pt x="231" y="126"/>
                  </a:moveTo>
                  <a:cubicBezTo>
                    <a:pt x="197" y="115"/>
                    <a:pt x="164" y="105"/>
                    <a:pt x="131" y="95"/>
                  </a:cubicBezTo>
                  <a:cubicBezTo>
                    <a:pt x="131" y="98"/>
                    <a:pt x="133" y="100"/>
                    <a:pt x="134" y="102"/>
                  </a:cubicBezTo>
                  <a:cubicBezTo>
                    <a:pt x="150" y="133"/>
                    <a:pt x="166" y="164"/>
                    <a:pt x="182" y="195"/>
                  </a:cubicBezTo>
                  <a:cubicBezTo>
                    <a:pt x="191" y="213"/>
                    <a:pt x="186" y="232"/>
                    <a:pt x="170" y="240"/>
                  </a:cubicBezTo>
                  <a:cubicBezTo>
                    <a:pt x="153" y="248"/>
                    <a:pt x="135" y="242"/>
                    <a:pt x="126" y="224"/>
                  </a:cubicBezTo>
                  <a:cubicBezTo>
                    <a:pt x="110" y="192"/>
                    <a:pt x="93" y="160"/>
                    <a:pt x="77" y="128"/>
                  </a:cubicBezTo>
                  <a:cubicBezTo>
                    <a:pt x="76" y="127"/>
                    <a:pt x="76" y="126"/>
                    <a:pt x="73" y="125"/>
                  </a:cubicBezTo>
                  <a:cubicBezTo>
                    <a:pt x="63" y="157"/>
                    <a:pt x="53" y="190"/>
                    <a:pt x="42" y="224"/>
                  </a:cubicBezTo>
                  <a:cubicBezTo>
                    <a:pt x="37" y="216"/>
                    <a:pt x="33" y="209"/>
                    <a:pt x="30" y="201"/>
                  </a:cubicBezTo>
                  <a:cubicBezTo>
                    <a:pt x="21" y="184"/>
                    <a:pt x="12" y="167"/>
                    <a:pt x="3" y="150"/>
                  </a:cubicBezTo>
                  <a:cubicBezTo>
                    <a:pt x="1" y="146"/>
                    <a:pt x="0" y="142"/>
                    <a:pt x="2" y="137"/>
                  </a:cubicBezTo>
                  <a:cubicBezTo>
                    <a:pt x="16" y="94"/>
                    <a:pt x="30" y="50"/>
                    <a:pt x="44" y="7"/>
                  </a:cubicBezTo>
                  <a:cubicBezTo>
                    <a:pt x="45" y="1"/>
                    <a:pt x="47" y="0"/>
                    <a:pt x="52" y="2"/>
                  </a:cubicBezTo>
                  <a:cubicBezTo>
                    <a:pt x="96" y="16"/>
                    <a:pt x="140" y="30"/>
                    <a:pt x="184" y="44"/>
                  </a:cubicBezTo>
                  <a:cubicBezTo>
                    <a:pt x="186" y="45"/>
                    <a:pt x="189" y="45"/>
                    <a:pt x="191" y="48"/>
                  </a:cubicBezTo>
                  <a:cubicBezTo>
                    <a:pt x="204" y="74"/>
                    <a:pt x="217" y="99"/>
                    <a:pt x="231" y="1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096D114F-F39F-4182-9CEE-63A615350A3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39947" y="2648515"/>
              <a:ext cx="1396472" cy="1488989"/>
            </a:xfrm>
            <a:custGeom>
              <a:avLst/>
              <a:gdLst>
                <a:gd name="T0" fmla="*/ 129 w 230"/>
                <a:gd name="T1" fmla="*/ 95 h 245"/>
                <a:gd name="T2" fmla="*/ 179 w 230"/>
                <a:gd name="T3" fmla="*/ 191 h 245"/>
                <a:gd name="T4" fmla="*/ 184 w 230"/>
                <a:gd name="T5" fmla="*/ 221 h 245"/>
                <a:gd name="T6" fmla="*/ 158 w 230"/>
                <a:gd name="T7" fmla="*/ 243 h 245"/>
                <a:gd name="T8" fmla="*/ 126 w 230"/>
                <a:gd name="T9" fmla="*/ 227 h 245"/>
                <a:gd name="T10" fmla="*/ 79 w 230"/>
                <a:gd name="T11" fmla="*/ 136 h 245"/>
                <a:gd name="T12" fmla="*/ 73 w 230"/>
                <a:gd name="T13" fmla="*/ 124 h 245"/>
                <a:gd name="T14" fmla="*/ 40 w 230"/>
                <a:gd name="T15" fmla="*/ 225 h 245"/>
                <a:gd name="T16" fmla="*/ 11 w 230"/>
                <a:gd name="T17" fmla="*/ 169 h 245"/>
                <a:gd name="T18" fmla="*/ 7 w 230"/>
                <a:gd name="T19" fmla="*/ 116 h 245"/>
                <a:gd name="T20" fmla="*/ 42 w 230"/>
                <a:gd name="T21" fmla="*/ 7 h 245"/>
                <a:gd name="T22" fmla="*/ 51 w 230"/>
                <a:gd name="T23" fmla="*/ 2 h 245"/>
                <a:gd name="T24" fmla="*/ 182 w 230"/>
                <a:gd name="T25" fmla="*/ 44 h 245"/>
                <a:gd name="T26" fmla="*/ 190 w 230"/>
                <a:gd name="T27" fmla="*/ 50 h 245"/>
                <a:gd name="T28" fmla="*/ 230 w 230"/>
                <a:gd name="T29" fmla="*/ 127 h 245"/>
                <a:gd name="T30" fmla="*/ 129 w 230"/>
                <a:gd name="T31" fmla="*/ 9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0" h="245">
                  <a:moveTo>
                    <a:pt x="129" y="95"/>
                  </a:moveTo>
                  <a:cubicBezTo>
                    <a:pt x="146" y="128"/>
                    <a:pt x="162" y="160"/>
                    <a:pt x="179" y="191"/>
                  </a:cubicBezTo>
                  <a:cubicBezTo>
                    <a:pt x="184" y="201"/>
                    <a:pt x="187" y="211"/>
                    <a:pt x="184" y="221"/>
                  </a:cubicBezTo>
                  <a:cubicBezTo>
                    <a:pt x="180" y="234"/>
                    <a:pt x="171" y="242"/>
                    <a:pt x="158" y="243"/>
                  </a:cubicBezTo>
                  <a:cubicBezTo>
                    <a:pt x="144" y="245"/>
                    <a:pt x="133" y="240"/>
                    <a:pt x="126" y="227"/>
                  </a:cubicBezTo>
                  <a:cubicBezTo>
                    <a:pt x="110" y="197"/>
                    <a:pt x="95" y="167"/>
                    <a:pt x="79" y="136"/>
                  </a:cubicBezTo>
                  <a:cubicBezTo>
                    <a:pt x="77" y="132"/>
                    <a:pt x="75" y="129"/>
                    <a:pt x="73" y="124"/>
                  </a:cubicBezTo>
                  <a:cubicBezTo>
                    <a:pt x="62" y="158"/>
                    <a:pt x="51" y="190"/>
                    <a:pt x="40" y="225"/>
                  </a:cubicBezTo>
                  <a:cubicBezTo>
                    <a:pt x="30" y="205"/>
                    <a:pt x="22" y="186"/>
                    <a:pt x="11" y="169"/>
                  </a:cubicBezTo>
                  <a:cubicBezTo>
                    <a:pt x="0" y="152"/>
                    <a:pt x="0" y="136"/>
                    <a:pt x="7" y="116"/>
                  </a:cubicBezTo>
                  <a:cubicBezTo>
                    <a:pt x="20" y="81"/>
                    <a:pt x="31" y="44"/>
                    <a:pt x="42" y="7"/>
                  </a:cubicBezTo>
                  <a:cubicBezTo>
                    <a:pt x="44" y="2"/>
                    <a:pt x="46" y="0"/>
                    <a:pt x="51" y="2"/>
                  </a:cubicBezTo>
                  <a:cubicBezTo>
                    <a:pt x="95" y="16"/>
                    <a:pt x="138" y="30"/>
                    <a:pt x="182" y="44"/>
                  </a:cubicBezTo>
                  <a:cubicBezTo>
                    <a:pt x="185" y="45"/>
                    <a:pt x="188" y="46"/>
                    <a:pt x="190" y="50"/>
                  </a:cubicBezTo>
                  <a:cubicBezTo>
                    <a:pt x="203" y="75"/>
                    <a:pt x="216" y="100"/>
                    <a:pt x="230" y="127"/>
                  </a:cubicBezTo>
                  <a:cubicBezTo>
                    <a:pt x="196" y="116"/>
                    <a:pt x="163" y="106"/>
                    <a:pt x="129" y="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271B582-17D4-4EB1-A374-1F25C808806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50421" y="4792100"/>
              <a:ext cx="1131142" cy="1197475"/>
            </a:xfrm>
            <a:custGeom>
              <a:avLst/>
              <a:gdLst>
                <a:gd name="T0" fmla="*/ 186 w 186"/>
                <a:gd name="T1" fmla="*/ 101 h 197"/>
                <a:gd name="T2" fmla="*/ 105 w 186"/>
                <a:gd name="T3" fmla="*/ 75 h 197"/>
                <a:gd name="T4" fmla="*/ 115 w 186"/>
                <a:gd name="T5" fmla="*/ 96 h 197"/>
                <a:gd name="T6" fmla="*/ 147 w 186"/>
                <a:gd name="T7" fmla="*/ 158 h 197"/>
                <a:gd name="T8" fmla="*/ 142 w 186"/>
                <a:gd name="T9" fmla="*/ 188 h 197"/>
                <a:gd name="T10" fmla="*/ 112 w 186"/>
                <a:gd name="T11" fmla="*/ 191 h 197"/>
                <a:gd name="T12" fmla="*/ 101 w 186"/>
                <a:gd name="T13" fmla="*/ 179 h 197"/>
                <a:gd name="T14" fmla="*/ 63 w 186"/>
                <a:gd name="T15" fmla="*/ 105 h 197"/>
                <a:gd name="T16" fmla="*/ 59 w 186"/>
                <a:gd name="T17" fmla="*/ 99 h 197"/>
                <a:gd name="T18" fmla="*/ 34 w 186"/>
                <a:gd name="T19" fmla="*/ 180 h 197"/>
                <a:gd name="T20" fmla="*/ 2 w 186"/>
                <a:gd name="T21" fmla="*/ 118 h 197"/>
                <a:gd name="T22" fmla="*/ 2 w 186"/>
                <a:gd name="T23" fmla="*/ 111 h 197"/>
                <a:gd name="T24" fmla="*/ 35 w 186"/>
                <a:gd name="T25" fmla="*/ 5 h 197"/>
                <a:gd name="T26" fmla="*/ 42 w 186"/>
                <a:gd name="T27" fmla="*/ 2 h 197"/>
                <a:gd name="T28" fmla="*/ 148 w 186"/>
                <a:gd name="T29" fmla="*/ 35 h 197"/>
                <a:gd name="T30" fmla="*/ 154 w 186"/>
                <a:gd name="T31" fmla="*/ 40 h 197"/>
                <a:gd name="T32" fmla="*/ 186 w 186"/>
                <a:gd name="T33" fmla="*/ 10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6" h="197">
                  <a:moveTo>
                    <a:pt x="186" y="101"/>
                  </a:moveTo>
                  <a:cubicBezTo>
                    <a:pt x="158" y="92"/>
                    <a:pt x="132" y="84"/>
                    <a:pt x="105" y="75"/>
                  </a:cubicBezTo>
                  <a:cubicBezTo>
                    <a:pt x="108" y="83"/>
                    <a:pt x="112" y="89"/>
                    <a:pt x="115" y="96"/>
                  </a:cubicBezTo>
                  <a:cubicBezTo>
                    <a:pt x="126" y="117"/>
                    <a:pt x="137" y="137"/>
                    <a:pt x="147" y="158"/>
                  </a:cubicBezTo>
                  <a:cubicBezTo>
                    <a:pt x="153" y="169"/>
                    <a:pt x="150" y="181"/>
                    <a:pt x="142" y="188"/>
                  </a:cubicBezTo>
                  <a:cubicBezTo>
                    <a:pt x="134" y="196"/>
                    <a:pt x="122" y="197"/>
                    <a:pt x="112" y="191"/>
                  </a:cubicBezTo>
                  <a:cubicBezTo>
                    <a:pt x="107" y="188"/>
                    <a:pt x="104" y="184"/>
                    <a:pt x="101" y="179"/>
                  </a:cubicBezTo>
                  <a:cubicBezTo>
                    <a:pt x="88" y="154"/>
                    <a:pt x="76" y="129"/>
                    <a:pt x="63" y="105"/>
                  </a:cubicBezTo>
                  <a:cubicBezTo>
                    <a:pt x="62" y="103"/>
                    <a:pt x="61" y="102"/>
                    <a:pt x="59" y="99"/>
                  </a:cubicBezTo>
                  <a:cubicBezTo>
                    <a:pt x="51" y="126"/>
                    <a:pt x="42" y="152"/>
                    <a:pt x="34" y="180"/>
                  </a:cubicBezTo>
                  <a:cubicBezTo>
                    <a:pt x="23" y="159"/>
                    <a:pt x="12" y="138"/>
                    <a:pt x="2" y="118"/>
                  </a:cubicBezTo>
                  <a:cubicBezTo>
                    <a:pt x="0" y="116"/>
                    <a:pt x="1" y="114"/>
                    <a:pt x="2" y="111"/>
                  </a:cubicBezTo>
                  <a:cubicBezTo>
                    <a:pt x="13" y="76"/>
                    <a:pt x="24" y="40"/>
                    <a:pt x="35" y="5"/>
                  </a:cubicBezTo>
                  <a:cubicBezTo>
                    <a:pt x="37" y="0"/>
                    <a:pt x="39" y="0"/>
                    <a:pt x="42" y="2"/>
                  </a:cubicBezTo>
                  <a:cubicBezTo>
                    <a:pt x="78" y="13"/>
                    <a:pt x="113" y="24"/>
                    <a:pt x="148" y="35"/>
                  </a:cubicBezTo>
                  <a:cubicBezTo>
                    <a:pt x="151" y="36"/>
                    <a:pt x="153" y="38"/>
                    <a:pt x="154" y="40"/>
                  </a:cubicBezTo>
                  <a:cubicBezTo>
                    <a:pt x="164" y="60"/>
                    <a:pt x="175" y="80"/>
                    <a:pt x="186" y="101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8483F4DD-B223-4178-8F87-335212AF7C6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300968" y="2028830"/>
              <a:ext cx="1124160" cy="1209694"/>
            </a:xfrm>
            <a:custGeom>
              <a:avLst/>
              <a:gdLst>
                <a:gd name="T0" fmla="*/ 185 w 185"/>
                <a:gd name="T1" fmla="*/ 101 h 199"/>
                <a:gd name="T2" fmla="*/ 104 w 185"/>
                <a:gd name="T3" fmla="*/ 75 h 199"/>
                <a:gd name="T4" fmla="*/ 134 w 185"/>
                <a:gd name="T5" fmla="*/ 133 h 199"/>
                <a:gd name="T6" fmla="*/ 146 w 185"/>
                <a:gd name="T7" fmla="*/ 157 h 199"/>
                <a:gd name="T8" fmla="*/ 136 w 185"/>
                <a:gd name="T9" fmla="*/ 192 h 199"/>
                <a:gd name="T10" fmla="*/ 101 w 185"/>
                <a:gd name="T11" fmla="*/ 179 h 199"/>
                <a:gd name="T12" fmla="*/ 66 w 185"/>
                <a:gd name="T13" fmla="*/ 112 h 199"/>
                <a:gd name="T14" fmla="*/ 59 w 185"/>
                <a:gd name="T15" fmla="*/ 99 h 199"/>
                <a:gd name="T16" fmla="*/ 33 w 185"/>
                <a:gd name="T17" fmla="*/ 180 h 199"/>
                <a:gd name="T18" fmla="*/ 2 w 185"/>
                <a:gd name="T19" fmla="*/ 118 h 199"/>
                <a:gd name="T20" fmla="*/ 2 w 185"/>
                <a:gd name="T21" fmla="*/ 109 h 199"/>
                <a:gd name="T22" fmla="*/ 34 w 185"/>
                <a:gd name="T23" fmla="*/ 7 h 199"/>
                <a:gd name="T24" fmla="*/ 45 w 185"/>
                <a:gd name="T25" fmla="*/ 2 h 199"/>
                <a:gd name="T26" fmla="*/ 145 w 185"/>
                <a:gd name="T27" fmla="*/ 34 h 199"/>
                <a:gd name="T28" fmla="*/ 155 w 185"/>
                <a:gd name="T29" fmla="*/ 43 h 199"/>
                <a:gd name="T30" fmla="*/ 185 w 185"/>
                <a:gd name="T31" fmla="*/ 10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99">
                  <a:moveTo>
                    <a:pt x="185" y="101"/>
                  </a:moveTo>
                  <a:cubicBezTo>
                    <a:pt x="157" y="92"/>
                    <a:pt x="131" y="84"/>
                    <a:pt x="104" y="75"/>
                  </a:cubicBezTo>
                  <a:cubicBezTo>
                    <a:pt x="115" y="95"/>
                    <a:pt x="124" y="114"/>
                    <a:pt x="134" y="133"/>
                  </a:cubicBezTo>
                  <a:cubicBezTo>
                    <a:pt x="138" y="141"/>
                    <a:pt x="142" y="149"/>
                    <a:pt x="146" y="157"/>
                  </a:cubicBezTo>
                  <a:cubicBezTo>
                    <a:pt x="153" y="171"/>
                    <a:pt x="149" y="185"/>
                    <a:pt x="136" y="192"/>
                  </a:cubicBezTo>
                  <a:cubicBezTo>
                    <a:pt x="123" y="199"/>
                    <a:pt x="108" y="193"/>
                    <a:pt x="101" y="179"/>
                  </a:cubicBezTo>
                  <a:cubicBezTo>
                    <a:pt x="89" y="157"/>
                    <a:pt x="78" y="134"/>
                    <a:pt x="66" y="112"/>
                  </a:cubicBezTo>
                  <a:cubicBezTo>
                    <a:pt x="64" y="108"/>
                    <a:pt x="62" y="104"/>
                    <a:pt x="59" y="99"/>
                  </a:cubicBezTo>
                  <a:cubicBezTo>
                    <a:pt x="50" y="126"/>
                    <a:pt x="42" y="152"/>
                    <a:pt x="33" y="180"/>
                  </a:cubicBezTo>
                  <a:cubicBezTo>
                    <a:pt x="22" y="158"/>
                    <a:pt x="12" y="138"/>
                    <a:pt x="2" y="118"/>
                  </a:cubicBezTo>
                  <a:cubicBezTo>
                    <a:pt x="0" y="115"/>
                    <a:pt x="1" y="112"/>
                    <a:pt x="2" y="109"/>
                  </a:cubicBezTo>
                  <a:cubicBezTo>
                    <a:pt x="12" y="75"/>
                    <a:pt x="23" y="41"/>
                    <a:pt x="34" y="7"/>
                  </a:cubicBezTo>
                  <a:cubicBezTo>
                    <a:pt x="36" y="1"/>
                    <a:pt x="38" y="0"/>
                    <a:pt x="45" y="2"/>
                  </a:cubicBezTo>
                  <a:cubicBezTo>
                    <a:pt x="78" y="13"/>
                    <a:pt x="111" y="24"/>
                    <a:pt x="145" y="34"/>
                  </a:cubicBezTo>
                  <a:cubicBezTo>
                    <a:pt x="150" y="36"/>
                    <a:pt x="153" y="38"/>
                    <a:pt x="155" y="43"/>
                  </a:cubicBezTo>
                  <a:cubicBezTo>
                    <a:pt x="165" y="62"/>
                    <a:pt x="175" y="80"/>
                    <a:pt x="185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4B0B8225-A252-400D-95FB-C62F1EBF35E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091275" y="2028830"/>
              <a:ext cx="1124160" cy="1202712"/>
            </a:xfrm>
            <a:custGeom>
              <a:avLst/>
              <a:gdLst>
                <a:gd name="T0" fmla="*/ 185 w 185"/>
                <a:gd name="T1" fmla="*/ 101 h 198"/>
                <a:gd name="T2" fmla="*/ 104 w 185"/>
                <a:gd name="T3" fmla="*/ 75 h 198"/>
                <a:gd name="T4" fmla="*/ 127 w 185"/>
                <a:gd name="T5" fmla="*/ 121 h 198"/>
                <a:gd name="T6" fmla="*/ 146 w 185"/>
                <a:gd name="T7" fmla="*/ 156 h 198"/>
                <a:gd name="T8" fmla="*/ 135 w 185"/>
                <a:gd name="T9" fmla="*/ 192 h 198"/>
                <a:gd name="T10" fmla="*/ 101 w 185"/>
                <a:gd name="T11" fmla="*/ 180 h 198"/>
                <a:gd name="T12" fmla="*/ 59 w 185"/>
                <a:gd name="T13" fmla="*/ 98 h 198"/>
                <a:gd name="T14" fmla="*/ 34 w 185"/>
                <a:gd name="T15" fmla="*/ 177 h 198"/>
                <a:gd name="T16" fmla="*/ 30 w 185"/>
                <a:gd name="T17" fmla="*/ 173 h 198"/>
                <a:gd name="T18" fmla="*/ 2 w 185"/>
                <a:gd name="T19" fmla="*/ 121 h 198"/>
                <a:gd name="T20" fmla="*/ 1 w 185"/>
                <a:gd name="T21" fmla="*/ 109 h 198"/>
                <a:gd name="T22" fmla="*/ 34 w 185"/>
                <a:gd name="T23" fmla="*/ 6 h 198"/>
                <a:gd name="T24" fmla="*/ 43 w 185"/>
                <a:gd name="T25" fmla="*/ 2 h 198"/>
                <a:gd name="T26" fmla="*/ 146 w 185"/>
                <a:gd name="T27" fmla="*/ 35 h 198"/>
                <a:gd name="T28" fmla="*/ 153 w 185"/>
                <a:gd name="T29" fmla="*/ 40 h 198"/>
                <a:gd name="T30" fmla="*/ 185 w 185"/>
                <a:gd name="T31" fmla="*/ 10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98">
                  <a:moveTo>
                    <a:pt x="185" y="101"/>
                  </a:moveTo>
                  <a:cubicBezTo>
                    <a:pt x="157" y="92"/>
                    <a:pt x="131" y="84"/>
                    <a:pt x="104" y="75"/>
                  </a:cubicBezTo>
                  <a:cubicBezTo>
                    <a:pt x="112" y="91"/>
                    <a:pt x="120" y="106"/>
                    <a:pt x="127" y="121"/>
                  </a:cubicBezTo>
                  <a:cubicBezTo>
                    <a:pt x="133" y="133"/>
                    <a:pt x="140" y="144"/>
                    <a:pt x="146" y="156"/>
                  </a:cubicBezTo>
                  <a:cubicBezTo>
                    <a:pt x="153" y="170"/>
                    <a:pt x="148" y="185"/>
                    <a:pt x="135" y="192"/>
                  </a:cubicBezTo>
                  <a:cubicBezTo>
                    <a:pt x="122" y="198"/>
                    <a:pt x="108" y="193"/>
                    <a:pt x="101" y="180"/>
                  </a:cubicBezTo>
                  <a:cubicBezTo>
                    <a:pt x="87" y="153"/>
                    <a:pt x="73" y="127"/>
                    <a:pt x="59" y="98"/>
                  </a:cubicBezTo>
                  <a:cubicBezTo>
                    <a:pt x="50" y="126"/>
                    <a:pt x="42" y="152"/>
                    <a:pt x="34" y="177"/>
                  </a:cubicBezTo>
                  <a:cubicBezTo>
                    <a:pt x="30" y="177"/>
                    <a:pt x="30" y="175"/>
                    <a:pt x="30" y="173"/>
                  </a:cubicBezTo>
                  <a:cubicBezTo>
                    <a:pt x="20" y="156"/>
                    <a:pt x="11" y="138"/>
                    <a:pt x="2" y="121"/>
                  </a:cubicBezTo>
                  <a:cubicBezTo>
                    <a:pt x="0" y="117"/>
                    <a:pt x="0" y="113"/>
                    <a:pt x="1" y="109"/>
                  </a:cubicBezTo>
                  <a:cubicBezTo>
                    <a:pt x="12" y="75"/>
                    <a:pt x="23" y="41"/>
                    <a:pt x="34" y="6"/>
                  </a:cubicBezTo>
                  <a:cubicBezTo>
                    <a:pt x="36" y="0"/>
                    <a:pt x="38" y="0"/>
                    <a:pt x="43" y="2"/>
                  </a:cubicBezTo>
                  <a:cubicBezTo>
                    <a:pt x="77" y="13"/>
                    <a:pt x="112" y="24"/>
                    <a:pt x="146" y="35"/>
                  </a:cubicBezTo>
                  <a:cubicBezTo>
                    <a:pt x="149" y="35"/>
                    <a:pt x="152" y="37"/>
                    <a:pt x="153" y="40"/>
                  </a:cubicBezTo>
                  <a:cubicBezTo>
                    <a:pt x="163" y="60"/>
                    <a:pt x="174" y="79"/>
                    <a:pt x="185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B2865B9C-C49D-4508-976C-0695C5AD6B7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871777" y="997187"/>
              <a:ext cx="729657" cy="783770"/>
            </a:xfrm>
            <a:custGeom>
              <a:avLst/>
              <a:gdLst>
                <a:gd name="T0" fmla="*/ 120 w 120"/>
                <a:gd name="T1" fmla="*/ 66 h 129"/>
                <a:gd name="T2" fmla="*/ 70 w 120"/>
                <a:gd name="T3" fmla="*/ 50 h 129"/>
                <a:gd name="T4" fmla="*/ 73 w 120"/>
                <a:gd name="T5" fmla="*/ 58 h 129"/>
                <a:gd name="T6" fmla="*/ 95 w 120"/>
                <a:gd name="T7" fmla="*/ 101 h 129"/>
                <a:gd name="T8" fmla="*/ 89 w 120"/>
                <a:gd name="T9" fmla="*/ 124 h 129"/>
                <a:gd name="T10" fmla="*/ 66 w 120"/>
                <a:gd name="T11" fmla="*/ 117 h 129"/>
                <a:gd name="T12" fmla="*/ 39 w 120"/>
                <a:gd name="T13" fmla="*/ 64 h 129"/>
                <a:gd name="T14" fmla="*/ 22 w 120"/>
                <a:gd name="T15" fmla="*/ 117 h 129"/>
                <a:gd name="T16" fmla="*/ 1 w 120"/>
                <a:gd name="T17" fmla="*/ 77 h 129"/>
                <a:gd name="T18" fmla="*/ 2 w 120"/>
                <a:gd name="T19" fmla="*/ 71 h 129"/>
                <a:gd name="T20" fmla="*/ 22 w 120"/>
                <a:gd name="T21" fmla="*/ 6 h 129"/>
                <a:gd name="T22" fmla="*/ 30 w 120"/>
                <a:gd name="T23" fmla="*/ 2 h 129"/>
                <a:gd name="T24" fmla="*/ 95 w 120"/>
                <a:gd name="T25" fmla="*/ 23 h 129"/>
                <a:gd name="T26" fmla="*/ 101 w 120"/>
                <a:gd name="T27" fmla="*/ 27 h 129"/>
                <a:gd name="T28" fmla="*/ 120 w 120"/>
                <a:gd name="T29" fmla="*/ 6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9">
                  <a:moveTo>
                    <a:pt x="120" y="66"/>
                  </a:moveTo>
                  <a:cubicBezTo>
                    <a:pt x="103" y="60"/>
                    <a:pt x="87" y="55"/>
                    <a:pt x="70" y="50"/>
                  </a:cubicBezTo>
                  <a:cubicBezTo>
                    <a:pt x="69" y="53"/>
                    <a:pt x="72" y="56"/>
                    <a:pt x="73" y="58"/>
                  </a:cubicBezTo>
                  <a:cubicBezTo>
                    <a:pt x="80" y="72"/>
                    <a:pt x="87" y="87"/>
                    <a:pt x="95" y="101"/>
                  </a:cubicBezTo>
                  <a:cubicBezTo>
                    <a:pt x="100" y="110"/>
                    <a:pt x="98" y="120"/>
                    <a:pt x="89" y="124"/>
                  </a:cubicBezTo>
                  <a:cubicBezTo>
                    <a:pt x="81" y="129"/>
                    <a:pt x="71" y="126"/>
                    <a:pt x="66" y="117"/>
                  </a:cubicBezTo>
                  <a:cubicBezTo>
                    <a:pt x="58" y="100"/>
                    <a:pt x="49" y="83"/>
                    <a:pt x="39" y="64"/>
                  </a:cubicBezTo>
                  <a:cubicBezTo>
                    <a:pt x="33" y="82"/>
                    <a:pt x="28" y="99"/>
                    <a:pt x="22" y="117"/>
                  </a:cubicBezTo>
                  <a:cubicBezTo>
                    <a:pt x="15" y="102"/>
                    <a:pt x="8" y="89"/>
                    <a:pt x="1" y="77"/>
                  </a:cubicBezTo>
                  <a:cubicBezTo>
                    <a:pt x="0" y="75"/>
                    <a:pt x="1" y="73"/>
                    <a:pt x="2" y="71"/>
                  </a:cubicBezTo>
                  <a:cubicBezTo>
                    <a:pt x="9" y="49"/>
                    <a:pt x="16" y="28"/>
                    <a:pt x="22" y="6"/>
                  </a:cubicBezTo>
                  <a:cubicBezTo>
                    <a:pt x="24" y="2"/>
                    <a:pt x="25" y="0"/>
                    <a:pt x="30" y="2"/>
                  </a:cubicBezTo>
                  <a:cubicBezTo>
                    <a:pt x="51" y="9"/>
                    <a:pt x="73" y="16"/>
                    <a:pt x="95" y="23"/>
                  </a:cubicBezTo>
                  <a:cubicBezTo>
                    <a:pt x="97" y="24"/>
                    <a:pt x="99" y="25"/>
                    <a:pt x="101" y="27"/>
                  </a:cubicBezTo>
                  <a:cubicBezTo>
                    <a:pt x="107" y="39"/>
                    <a:pt x="113" y="52"/>
                    <a:pt x="120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36D5AC1D-7B87-4B35-A87C-59B5148275B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046112" y="862776"/>
              <a:ext cx="722674" cy="783770"/>
            </a:xfrm>
            <a:custGeom>
              <a:avLst/>
              <a:gdLst>
                <a:gd name="T0" fmla="*/ 119 w 119"/>
                <a:gd name="T1" fmla="*/ 66 h 129"/>
                <a:gd name="T2" fmla="*/ 68 w 119"/>
                <a:gd name="T3" fmla="*/ 49 h 129"/>
                <a:gd name="T4" fmla="*/ 81 w 119"/>
                <a:gd name="T5" fmla="*/ 78 h 129"/>
                <a:gd name="T6" fmla="*/ 93 w 119"/>
                <a:gd name="T7" fmla="*/ 101 h 129"/>
                <a:gd name="T8" fmla="*/ 88 w 119"/>
                <a:gd name="T9" fmla="*/ 124 h 129"/>
                <a:gd name="T10" fmla="*/ 64 w 119"/>
                <a:gd name="T11" fmla="*/ 116 h 129"/>
                <a:gd name="T12" fmla="*/ 42 w 119"/>
                <a:gd name="T13" fmla="*/ 73 h 129"/>
                <a:gd name="T14" fmla="*/ 37 w 119"/>
                <a:gd name="T15" fmla="*/ 66 h 129"/>
                <a:gd name="T16" fmla="*/ 21 w 119"/>
                <a:gd name="T17" fmla="*/ 117 h 129"/>
                <a:gd name="T18" fmla="*/ 5 w 119"/>
                <a:gd name="T19" fmla="*/ 86 h 129"/>
                <a:gd name="T20" fmla="*/ 3 w 119"/>
                <a:gd name="T21" fmla="*/ 62 h 129"/>
                <a:gd name="T22" fmla="*/ 20 w 119"/>
                <a:gd name="T23" fmla="*/ 9 h 129"/>
                <a:gd name="T24" fmla="*/ 31 w 119"/>
                <a:gd name="T25" fmla="*/ 3 h 129"/>
                <a:gd name="T26" fmla="*/ 93 w 119"/>
                <a:gd name="T27" fmla="*/ 22 h 129"/>
                <a:gd name="T28" fmla="*/ 99 w 119"/>
                <a:gd name="T29" fmla="*/ 27 h 129"/>
                <a:gd name="T30" fmla="*/ 119 w 119"/>
                <a:gd name="T31" fmla="*/ 6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29">
                  <a:moveTo>
                    <a:pt x="119" y="66"/>
                  </a:moveTo>
                  <a:cubicBezTo>
                    <a:pt x="101" y="60"/>
                    <a:pt x="85" y="55"/>
                    <a:pt x="68" y="49"/>
                  </a:cubicBezTo>
                  <a:cubicBezTo>
                    <a:pt x="71" y="61"/>
                    <a:pt x="77" y="69"/>
                    <a:pt x="81" y="78"/>
                  </a:cubicBezTo>
                  <a:cubicBezTo>
                    <a:pt x="85" y="86"/>
                    <a:pt x="89" y="93"/>
                    <a:pt x="93" y="101"/>
                  </a:cubicBezTo>
                  <a:cubicBezTo>
                    <a:pt x="98" y="111"/>
                    <a:pt x="96" y="120"/>
                    <a:pt x="88" y="124"/>
                  </a:cubicBezTo>
                  <a:cubicBezTo>
                    <a:pt x="79" y="129"/>
                    <a:pt x="70" y="126"/>
                    <a:pt x="64" y="116"/>
                  </a:cubicBezTo>
                  <a:cubicBezTo>
                    <a:pt x="57" y="101"/>
                    <a:pt x="50" y="87"/>
                    <a:pt x="42" y="73"/>
                  </a:cubicBezTo>
                  <a:cubicBezTo>
                    <a:pt x="41" y="70"/>
                    <a:pt x="41" y="67"/>
                    <a:pt x="37" y="66"/>
                  </a:cubicBezTo>
                  <a:cubicBezTo>
                    <a:pt x="32" y="82"/>
                    <a:pt x="27" y="98"/>
                    <a:pt x="21" y="117"/>
                  </a:cubicBezTo>
                  <a:cubicBezTo>
                    <a:pt x="15" y="106"/>
                    <a:pt x="11" y="96"/>
                    <a:pt x="5" y="86"/>
                  </a:cubicBezTo>
                  <a:cubicBezTo>
                    <a:pt x="0" y="78"/>
                    <a:pt x="0" y="71"/>
                    <a:pt x="3" y="62"/>
                  </a:cubicBezTo>
                  <a:cubicBezTo>
                    <a:pt x="9" y="45"/>
                    <a:pt x="14" y="27"/>
                    <a:pt x="20" y="9"/>
                  </a:cubicBezTo>
                  <a:cubicBezTo>
                    <a:pt x="21" y="3"/>
                    <a:pt x="23" y="0"/>
                    <a:pt x="31" y="3"/>
                  </a:cubicBezTo>
                  <a:cubicBezTo>
                    <a:pt x="51" y="10"/>
                    <a:pt x="72" y="16"/>
                    <a:pt x="93" y="22"/>
                  </a:cubicBezTo>
                  <a:cubicBezTo>
                    <a:pt x="96" y="23"/>
                    <a:pt x="98" y="24"/>
                    <a:pt x="99" y="27"/>
                  </a:cubicBezTo>
                  <a:cubicBezTo>
                    <a:pt x="105" y="39"/>
                    <a:pt x="112" y="51"/>
                    <a:pt x="119" y="6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24F0D57-064A-45D8-AEBF-13EB8697385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831850" y="644577"/>
              <a:ext cx="480038" cy="509712"/>
            </a:xfrm>
            <a:custGeom>
              <a:avLst/>
              <a:gdLst>
                <a:gd name="T0" fmla="*/ 79 w 79"/>
                <a:gd name="T1" fmla="*/ 43 h 84"/>
                <a:gd name="T2" fmla="*/ 46 w 79"/>
                <a:gd name="T3" fmla="*/ 33 h 84"/>
                <a:gd name="T4" fmla="*/ 56 w 79"/>
                <a:gd name="T5" fmla="*/ 54 h 84"/>
                <a:gd name="T6" fmla="*/ 63 w 79"/>
                <a:gd name="T7" fmla="*/ 67 h 84"/>
                <a:gd name="T8" fmla="*/ 59 w 79"/>
                <a:gd name="T9" fmla="*/ 81 h 84"/>
                <a:gd name="T10" fmla="*/ 45 w 79"/>
                <a:gd name="T11" fmla="*/ 77 h 84"/>
                <a:gd name="T12" fmla="*/ 29 w 79"/>
                <a:gd name="T13" fmla="*/ 48 h 84"/>
                <a:gd name="T14" fmla="*/ 25 w 79"/>
                <a:gd name="T15" fmla="*/ 44 h 84"/>
                <a:gd name="T16" fmla="*/ 17 w 79"/>
                <a:gd name="T17" fmla="*/ 71 h 84"/>
                <a:gd name="T18" fmla="*/ 15 w 79"/>
                <a:gd name="T19" fmla="*/ 74 h 84"/>
                <a:gd name="T20" fmla="*/ 12 w 79"/>
                <a:gd name="T21" fmla="*/ 72 h 84"/>
                <a:gd name="T22" fmla="*/ 12 w 79"/>
                <a:gd name="T23" fmla="*/ 71 h 84"/>
                <a:gd name="T24" fmla="*/ 8 w 79"/>
                <a:gd name="T25" fmla="*/ 25 h 84"/>
                <a:gd name="T26" fmla="*/ 14 w 79"/>
                <a:gd name="T27" fmla="*/ 6 h 84"/>
                <a:gd name="T28" fmla="*/ 23 w 79"/>
                <a:gd name="T29" fmla="*/ 2 h 84"/>
                <a:gd name="T30" fmla="*/ 56 w 79"/>
                <a:gd name="T31" fmla="*/ 12 h 84"/>
                <a:gd name="T32" fmla="*/ 70 w 79"/>
                <a:gd name="T33" fmla="*/ 24 h 84"/>
                <a:gd name="T34" fmla="*/ 79 w 79"/>
                <a:gd name="T35" fmla="*/ 4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84">
                  <a:moveTo>
                    <a:pt x="79" y="43"/>
                  </a:moveTo>
                  <a:cubicBezTo>
                    <a:pt x="67" y="39"/>
                    <a:pt x="58" y="36"/>
                    <a:pt x="46" y="33"/>
                  </a:cubicBezTo>
                  <a:cubicBezTo>
                    <a:pt x="50" y="41"/>
                    <a:pt x="53" y="47"/>
                    <a:pt x="56" y="54"/>
                  </a:cubicBezTo>
                  <a:cubicBezTo>
                    <a:pt x="58" y="58"/>
                    <a:pt x="61" y="63"/>
                    <a:pt x="63" y="67"/>
                  </a:cubicBezTo>
                  <a:cubicBezTo>
                    <a:pt x="66" y="73"/>
                    <a:pt x="64" y="79"/>
                    <a:pt x="59" y="81"/>
                  </a:cubicBezTo>
                  <a:cubicBezTo>
                    <a:pt x="54" y="84"/>
                    <a:pt x="48" y="84"/>
                    <a:pt x="45" y="77"/>
                  </a:cubicBezTo>
                  <a:cubicBezTo>
                    <a:pt x="39" y="68"/>
                    <a:pt x="34" y="58"/>
                    <a:pt x="29" y="48"/>
                  </a:cubicBezTo>
                  <a:cubicBezTo>
                    <a:pt x="28" y="47"/>
                    <a:pt x="27" y="46"/>
                    <a:pt x="25" y="44"/>
                  </a:cubicBezTo>
                  <a:cubicBezTo>
                    <a:pt x="22" y="54"/>
                    <a:pt x="20" y="62"/>
                    <a:pt x="17" y="71"/>
                  </a:cubicBezTo>
                  <a:cubicBezTo>
                    <a:pt x="17" y="72"/>
                    <a:pt x="17" y="74"/>
                    <a:pt x="15" y="74"/>
                  </a:cubicBezTo>
                  <a:cubicBezTo>
                    <a:pt x="13" y="75"/>
                    <a:pt x="13" y="73"/>
                    <a:pt x="12" y="72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" y="57"/>
                    <a:pt x="0" y="42"/>
                    <a:pt x="8" y="25"/>
                  </a:cubicBezTo>
                  <a:cubicBezTo>
                    <a:pt x="11" y="20"/>
                    <a:pt x="12" y="13"/>
                    <a:pt x="14" y="6"/>
                  </a:cubicBezTo>
                  <a:cubicBezTo>
                    <a:pt x="15" y="1"/>
                    <a:pt x="18" y="0"/>
                    <a:pt x="23" y="2"/>
                  </a:cubicBezTo>
                  <a:cubicBezTo>
                    <a:pt x="34" y="6"/>
                    <a:pt x="45" y="10"/>
                    <a:pt x="56" y="12"/>
                  </a:cubicBezTo>
                  <a:cubicBezTo>
                    <a:pt x="63" y="14"/>
                    <a:pt x="67" y="18"/>
                    <a:pt x="70" y="24"/>
                  </a:cubicBezTo>
                  <a:cubicBezTo>
                    <a:pt x="72" y="30"/>
                    <a:pt x="75" y="36"/>
                    <a:pt x="79" y="4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682505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A4E986F-B145-40DD-A782-28018D8532B1}"/>
              </a:ext>
            </a:extLst>
          </p:cNvPr>
          <p:cNvSpPr/>
          <p:nvPr/>
        </p:nvSpPr>
        <p:spPr>
          <a:xfrm>
            <a:off x="6096000" y="653937"/>
            <a:ext cx="3636399" cy="2190492"/>
          </a:xfrm>
          <a:custGeom>
            <a:avLst/>
            <a:gdLst/>
            <a:ahLst/>
            <a:cxnLst/>
            <a:rect l="l" t="t" r="r" b="b"/>
            <a:pathLst>
              <a:path w="2463329" h="1454385">
                <a:moveTo>
                  <a:pt x="1428787" y="1018393"/>
                </a:moveTo>
                <a:cubicBezTo>
                  <a:pt x="1408249" y="1018393"/>
                  <a:pt x="1391283" y="1025872"/>
                  <a:pt x="1377888" y="1040829"/>
                </a:cubicBezTo>
                <a:cubicBezTo>
                  <a:pt x="1364494" y="1055786"/>
                  <a:pt x="1357908" y="1076101"/>
                  <a:pt x="1358131" y="1101774"/>
                </a:cubicBezTo>
                <a:lnTo>
                  <a:pt x="1498774" y="1101774"/>
                </a:lnTo>
                <a:cubicBezTo>
                  <a:pt x="1498104" y="1074538"/>
                  <a:pt x="1491072" y="1053833"/>
                  <a:pt x="1477677" y="1039657"/>
                </a:cubicBezTo>
                <a:cubicBezTo>
                  <a:pt x="1464283" y="1025481"/>
                  <a:pt x="1447986" y="1018393"/>
                  <a:pt x="1428787" y="1018393"/>
                </a:cubicBezTo>
                <a:close/>
                <a:moveTo>
                  <a:pt x="690488" y="954434"/>
                </a:moveTo>
                <a:lnTo>
                  <a:pt x="790612" y="954434"/>
                </a:lnTo>
                <a:lnTo>
                  <a:pt x="875668" y="1206921"/>
                </a:lnTo>
                <a:lnTo>
                  <a:pt x="958714" y="954434"/>
                </a:lnTo>
                <a:lnTo>
                  <a:pt x="1056159" y="954434"/>
                </a:lnTo>
                <a:lnTo>
                  <a:pt x="930585" y="1296664"/>
                </a:lnTo>
                <a:lnTo>
                  <a:pt x="908149" y="1358614"/>
                </a:lnTo>
                <a:cubicBezTo>
                  <a:pt x="899889" y="1379376"/>
                  <a:pt x="892020" y="1395226"/>
                  <a:pt x="884542" y="1406165"/>
                </a:cubicBezTo>
                <a:cubicBezTo>
                  <a:pt x="877063" y="1417104"/>
                  <a:pt x="868468" y="1425978"/>
                  <a:pt x="858757" y="1432786"/>
                </a:cubicBezTo>
                <a:cubicBezTo>
                  <a:pt x="849046" y="1439595"/>
                  <a:pt x="837103" y="1444897"/>
                  <a:pt x="822927" y="1448692"/>
                </a:cubicBezTo>
                <a:cubicBezTo>
                  <a:pt x="808751" y="1452488"/>
                  <a:pt x="792733" y="1454385"/>
                  <a:pt x="774874" y="1454385"/>
                </a:cubicBezTo>
                <a:cubicBezTo>
                  <a:pt x="756791" y="1454385"/>
                  <a:pt x="739043" y="1452488"/>
                  <a:pt x="721631" y="1448692"/>
                </a:cubicBezTo>
                <a:lnTo>
                  <a:pt x="713259" y="1375022"/>
                </a:lnTo>
                <a:cubicBezTo>
                  <a:pt x="727993" y="1377925"/>
                  <a:pt x="741276" y="1379376"/>
                  <a:pt x="753108" y="1379376"/>
                </a:cubicBezTo>
                <a:cubicBezTo>
                  <a:pt x="774985" y="1379376"/>
                  <a:pt x="791171" y="1372957"/>
                  <a:pt x="801663" y="1360121"/>
                </a:cubicBezTo>
                <a:cubicBezTo>
                  <a:pt x="812155" y="1347285"/>
                  <a:pt x="820192" y="1330932"/>
                  <a:pt x="825773" y="1311064"/>
                </a:cubicBezTo>
                <a:close/>
                <a:moveTo>
                  <a:pt x="1423095" y="946398"/>
                </a:moveTo>
                <a:cubicBezTo>
                  <a:pt x="1476003" y="946398"/>
                  <a:pt x="1517749" y="963866"/>
                  <a:pt x="1548334" y="998804"/>
                </a:cubicBezTo>
                <a:cubicBezTo>
                  <a:pt x="1578918" y="1033741"/>
                  <a:pt x="1593540" y="1087263"/>
                  <a:pt x="1592201" y="1159371"/>
                </a:cubicBezTo>
                <a:lnTo>
                  <a:pt x="1356457" y="1159371"/>
                </a:lnTo>
                <a:cubicBezTo>
                  <a:pt x="1357127" y="1187276"/>
                  <a:pt x="1364717" y="1208986"/>
                  <a:pt x="1379228" y="1224501"/>
                </a:cubicBezTo>
                <a:cubicBezTo>
                  <a:pt x="1393738" y="1240017"/>
                  <a:pt x="1411821" y="1247774"/>
                  <a:pt x="1433476" y="1247774"/>
                </a:cubicBezTo>
                <a:cubicBezTo>
                  <a:pt x="1448210" y="1247774"/>
                  <a:pt x="1460599" y="1243756"/>
                  <a:pt x="1470645" y="1235719"/>
                </a:cubicBezTo>
                <a:cubicBezTo>
                  <a:pt x="1480691" y="1227683"/>
                  <a:pt x="1488281" y="1214735"/>
                  <a:pt x="1493416" y="1196875"/>
                </a:cubicBezTo>
                <a:lnTo>
                  <a:pt x="1587178" y="1212614"/>
                </a:lnTo>
                <a:cubicBezTo>
                  <a:pt x="1575123" y="1246993"/>
                  <a:pt x="1556091" y="1273168"/>
                  <a:pt x="1530084" y="1291139"/>
                </a:cubicBezTo>
                <a:cubicBezTo>
                  <a:pt x="1504076" y="1309110"/>
                  <a:pt x="1471538" y="1318096"/>
                  <a:pt x="1432471" y="1318096"/>
                </a:cubicBezTo>
                <a:cubicBezTo>
                  <a:pt x="1370633" y="1318096"/>
                  <a:pt x="1324868" y="1297892"/>
                  <a:pt x="1295177" y="1257485"/>
                </a:cubicBezTo>
                <a:cubicBezTo>
                  <a:pt x="1271737" y="1225115"/>
                  <a:pt x="1260016" y="1184262"/>
                  <a:pt x="1260016" y="1134926"/>
                </a:cubicBezTo>
                <a:cubicBezTo>
                  <a:pt x="1260016" y="1075990"/>
                  <a:pt x="1275420" y="1029834"/>
                  <a:pt x="1306227" y="996460"/>
                </a:cubicBezTo>
                <a:cubicBezTo>
                  <a:pt x="1337035" y="963085"/>
                  <a:pt x="1375991" y="946398"/>
                  <a:pt x="1423095" y="946398"/>
                </a:cubicBezTo>
                <a:close/>
                <a:moveTo>
                  <a:pt x="605210" y="828861"/>
                </a:moveTo>
                <a:lnTo>
                  <a:pt x="605210" y="954434"/>
                </a:lnTo>
                <a:lnTo>
                  <a:pt x="669504" y="954434"/>
                </a:lnTo>
                <a:lnTo>
                  <a:pt x="669504" y="1029444"/>
                </a:lnTo>
                <a:lnTo>
                  <a:pt x="605210" y="1029444"/>
                </a:lnTo>
                <a:lnTo>
                  <a:pt x="605210" y="1172765"/>
                </a:lnTo>
                <a:cubicBezTo>
                  <a:pt x="605210" y="1201787"/>
                  <a:pt x="605824" y="1218697"/>
                  <a:pt x="607052" y="1223497"/>
                </a:cubicBezTo>
                <a:cubicBezTo>
                  <a:pt x="608279" y="1228297"/>
                  <a:pt x="611070" y="1232259"/>
                  <a:pt x="615423" y="1235384"/>
                </a:cubicBezTo>
                <a:cubicBezTo>
                  <a:pt x="619776" y="1238510"/>
                  <a:pt x="625078" y="1240073"/>
                  <a:pt x="631329" y="1240073"/>
                </a:cubicBezTo>
                <a:cubicBezTo>
                  <a:pt x="640036" y="1240073"/>
                  <a:pt x="652649" y="1237059"/>
                  <a:pt x="669169" y="1231031"/>
                </a:cubicBezTo>
                <a:lnTo>
                  <a:pt x="677205" y="1304031"/>
                </a:lnTo>
                <a:cubicBezTo>
                  <a:pt x="655328" y="1313408"/>
                  <a:pt x="630548" y="1318096"/>
                  <a:pt x="602866" y="1318096"/>
                </a:cubicBezTo>
                <a:cubicBezTo>
                  <a:pt x="585899" y="1318096"/>
                  <a:pt x="570607" y="1315249"/>
                  <a:pt x="556990" y="1309557"/>
                </a:cubicBezTo>
                <a:cubicBezTo>
                  <a:pt x="543372" y="1303864"/>
                  <a:pt x="533382" y="1296497"/>
                  <a:pt x="527019" y="1287456"/>
                </a:cubicBezTo>
                <a:cubicBezTo>
                  <a:pt x="520657" y="1278414"/>
                  <a:pt x="516248" y="1266192"/>
                  <a:pt x="513792" y="1250788"/>
                </a:cubicBezTo>
                <a:cubicBezTo>
                  <a:pt x="511783" y="1239849"/>
                  <a:pt x="510778" y="1217748"/>
                  <a:pt x="510778" y="1184485"/>
                </a:cubicBezTo>
                <a:lnTo>
                  <a:pt x="510778" y="1029444"/>
                </a:lnTo>
                <a:lnTo>
                  <a:pt x="467581" y="1029444"/>
                </a:lnTo>
                <a:lnTo>
                  <a:pt x="467581" y="954434"/>
                </a:lnTo>
                <a:lnTo>
                  <a:pt x="510778" y="954434"/>
                </a:lnTo>
                <a:lnTo>
                  <a:pt x="510778" y="883778"/>
                </a:lnTo>
                <a:close/>
                <a:moveTo>
                  <a:pt x="1096975" y="819150"/>
                </a:moveTo>
                <a:lnTo>
                  <a:pt x="1191072" y="819150"/>
                </a:lnTo>
                <a:lnTo>
                  <a:pt x="1191072" y="1310059"/>
                </a:lnTo>
                <a:lnTo>
                  <a:pt x="1096975" y="1310059"/>
                </a:lnTo>
                <a:close/>
                <a:moveTo>
                  <a:pt x="221680" y="810778"/>
                </a:moveTo>
                <a:cubicBezTo>
                  <a:pt x="283295" y="810778"/>
                  <a:pt x="329673" y="824284"/>
                  <a:pt x="360815" y="851296"/>
                </a:cubicBezTo>
                <a:cubicBezTo>
                  <a:pt x="391958" y="878309"/>
                  <a:pt x="408310" y="914362"/>
                  <a:pt x="409873" y="959457"/>
                </a:cubicBezTo>
                <a:lnTo>
                  <a:pt x="310753" y="963810"/>
                </a:lnTo>
                <a:cubicBezTo>
                  <a:pt x="306512" y="938584"/>
                  <a:pt x="297415" y="920446"/>
                  <a:pt x="283462" y="909395"/>
                </a:cubicBezTo>
                <a:cubicBezTo>
                  <a:pt x="269509" y="898345"/>
                  <a:pt x="248580" y="892819"/>
                  <a:pt x="220675" y="892819"/>
                </a:cubicBezTo>
                <a:cubicBezTo>
                  <a:pt x="191877" y="892819"/>
                  <a:pt x="169329" y="898735"/>
                  <a:pt x="153033" y="910567"/>
                </a:cubicBezTo>
                <a:cubicBezTo>
                  <a:pt x="142540" y="918157"/>
                  <a:pt x="137294" y="928315"/>
                  <a:pt x="137294" y="941040"/>
                </a:cubicBezTo>
                <a:cubicBezTo>
                  <a:pt x="137294" y="952648"/>
                  <a:pt x="142206" y="962583"/>
                  <a:pt x="152028" y="970843"/>
                </a:cubicBezTo>
                <a:cubicBezTo>
                  <a:pt x="164530" y="981335"/>
                  <a:pt x="194891" y="992274"/>
                  <a:pt x="243111" y="1003659"/>
                </a:cubicBezTo>
                <a:cubicBezTo>
                  <a:pt x="291331" y="1015045"/>
                  <a:pt x="326994" y="1026821"/>
                  <a:pt x="350100" y="1038987"/>
                </a:cubicBezTo>
                <a:cubicBezTo>
                  <a:pt x="373205" y="1051154"/>
                  <a:pt x="391288" y="1067786"/>
                  <a:pt x="404348" y="1088882"/>
                </a:cubicBezTo>
                <a:cubicBezTo>
                  <a:pt x="417407" y="1109978"/>
                  <a:pt x="423937" y="1136042"/>
                  <a:pt x="423937" y="1167072"/>
                </a:cubicBezTo>
                <a:cubicBezTo>
                  <a:pt x="423937" y="1195201"/>
                  <a:pt x="416124" y="1221543"/>
                  <a:pt x="400497" y="1246100"/>
                </a:cubicBezTo>
                <a:cubicBezTo>
                  <a:pt x="384870" y="1270657"/>
                  <a:pt x="362769" y="1288907"/>
                  <a:pt x="334194" y="1300850"/>
                </a:cubicBezTo>
                <a:cubicBezTo>
                  <a:pt x="305619" y="1312794"/>
                  <a:pt x="270012" y="1318765"/>
                  <a:pt x="227372" y="1318765"/>
                </a:cubicBezTo>
                <a:cubicBezTo>
                  <a:pt x="165311" y="1318765"/>
                  <a:pt x="117649" y="1304422"/>
                  <a:pt x="84386" y="1275736"/>
                </a:cubicBezTo>
                <a:cubicBezTo>
                  <a:pt x="51123" y="1247049"/>
                  <a:pt x="31254" y="1205247"/>
                  <a:pt x="24780" y="1150329"/>
                </a:cubicBezTo>
                <a:lnTo>
                  <a:pt x="121221" y="1140953"/>
                </a:lnTo>
                <a:cubicBezTo>
                  <a:pt x="127025" y="1173323"/>
                  <a:pt x="138801" y="1197098"/>
                  <a:pt x="156549" y="1212279"/>
                </a:cubicBezTo>
                <a:cubicBezTo>
                  <a:pt x="174297" y="1227459"/>
                  <a:pt x="198239" y="1235050"/>
                  <a:pt x="228377" y="1235050"/>
                </a:cubicBezTo>
                <a:cubicBezTo>
                  <a:pt x="260301" y="1235050"/>
                  <a:pt x="284355" y="1228297"/>
                  <a:pt x="300540" y="1214790"/>
                </a:cubicBezTo>
                <a:cubicBezTo>
                  <a:pt x="316725" y="1201284"/>
                  <a:pt x="324818" y="1185490"/>
                  <a:pt x="324818" y="1167407"/>
                </a:cubicBezTo>
                <a:cubicBezTo>
                  <a:pt x="324818" y="1155799"/>
                  <a:pt x="321413" y="1145920"/>
                  <a:pt x="314604" y="1137772"/>
                </a:cubicBezTo>
                <a:cubicBezTo>
                  <a:pt x="307795" y="1129624"/>
                  <a:pt x="295908" y="1122536"/>
                  <a:pt x="278941" y="1116508"/>
                </a:cubicBezTo>
                <a:cubicBezTo>
                  <a:pt x="267333" y="1112490"/>
                  <a:pt x="240879" y="1105346"/>
                  <a:pt x="199579" y="1095077"/>
                </a:cubicBezTo>
                <a:cubicBezTo>
                  <a:pt x="146447" y="1081906"/>
                  <a:pt x="109166" y="1065720"/>
                  <a:pt x="87734" y="1046522"/>
                </a:cubicBezTo>
                <a:cubicBezTo>
                  <a:pt x="57597" y="1019509"/>
                  <a:pt x="42528" y="986581"/>
                  <a:pt x="42528" y="947737"/>
                </a:cubicBezTo>
                <a:cubicBezTo>
                  <a:pt x="42528" y="922734"/>
                  <a:pt x="49616" y="899349"/>
                  <a:pt x="63792" y="877583"/>
                </a:cubicBezTo>
                <a:cubicBezTo>
                  <a:pt x="77968" y="855817"/>
                  <a:pt x="98394" y="839241"/>
                  <a:pt x="125072" y="827856"/>
                </a:cubicBezTo>
                <a:cubicBezTo>
                  <a:pt x="151749" y="816471"/>
                  <a:pt x="183952" y="810778"/>
                  <a:pt x="221680" y="810778"/>
                </a:cubicBezTo>
                <a:close/>
                <a:moveTo>
                  <a:pt x="2350480" y="320129"/>
                </a:moveTo>
                <a:cubicBezTo>
                  <a:pt x="2338425" y="324147"/>
                  <a:pt x="2319338" y="328947"/>
                  <a:pt x="2293218" y="334528"/>
                </a:cubicBezTo>
                <a:cubicBezTo>
                  <a:pt x="2267099" y="340109"/>
                  <a:pt x="2250021" y="345578"/>
                  <a:pt x="2241984" y="350936"/>
                </a:cubicBezTo>
                <a:cubicBezTo>
                  <a:pt x="2229706" y="359643"/>
                  <a:pt x="2223567" y="370693"/>
                  <a:pt x="2223567" y="384088"/>
                </a:cubicBezTo>
                <a:cubicBezTo>
                  <a:pt x="2223567" y="397259"/>
                  <a:pt x="2228478" y="408644"/>
                  <a:pt x="2238301" y="418244"/>
                </a:cubicBezTo>
                <a:cubicBezTo>
                  <a:pt x="2248123" y="427843"/>
                  <a:pt x="2260625" y="432643"/>
                  <a:pt x="2275805" y="432643"/>
                </a:cubicBezTo>
                <a:cubicBezTo>
                  <a:pt x="2292772" y="432643"/>
                  <a:pt x="2308957" y="427062"/>
                  <a:pt x="2324361" y="415900"/>
                </a:cubicBezTo>
                <a:cubicBezTo>
                  <a:pt x="2335746" y="407416"/>
                  <a:pt x="2343225" y="397036"/>
                  <a:pt x="2346796" y="384757"/>
                </a:cubicBezTo>
                <a:cubicBezTo>
                  <a:pt x="2349252" y="376721"/>
                  <a:pt x="2350480" y="361429"/>
                  <a:pt x="2350480" y="338881"/>
                </a:cubicBezTo>
                <a:close/>
                <a:moveTo>
                  <a:pt x="1888852" y="199243"/>
                </a:moveTo>
                <a:cubicBezTo>
                  <a:pt x="1866528" y="199243"/>
                  <a:pt x="1847832" y="208117"/>
                  <a:pt x="1832763" y="225865"/>
                </a:cubicBezTo>
                <a:cubicBezTo>
                  <a:pt x="1817694" y="243613"/>
                  <a:pt x="1810160" y="270123"/>
                  <a:pt x="1810160" y="305395"/>
                </a:cubicBezTo>
                <a:cubicBezTo>
                  <a:pt x="1810160" y="343346"/>
                  <a:pt x="1815406" y="370805"/>
                  <a:pt x="1825898" y="387771"/>
                </a:cubicBezTo>
                <a:cubicBezTo>
                  <a:pt x="1841079" y="412328"/>
                  <a:pt x="1862287" y="424606"/>
                  <a:pt x="1889522" y="424606"/>
                </a:cubicBezTo>
                <a:cubicBezTo>
                  <a:pt x="1911177" y="424606"/>
                  <a:pt x="1929594" y="415397"/>
                  <a:pt x="1944775" y="396980"/>
                </a:cubicBezTo>
                <a:cubicBezTo>
                  <a:pt x="1959955" y="378562"/>
                  <a:pt x="1967545" y="351048"/>
                  <a:pt x="1967545" y="314436"/>
                </a:cubicBezTo>
                <a:cubicBezTo>
                  <a:pt x="1967545" y="273583"/>
                  <a:pt x="1960178" y="244171"/>
                  <a:pt x="1945444" y="226200"/>
                </a:cubicBezTo>
                <a:cubicBezTo>
                  <a:pt x="1930710" y="208229"/>
                  <a:pt x="1911846" y="199243"/>
                  <a:pt x="1888852" y="199243"/>
                </a:cubicBezTo>
                <a:close/>
                <a:moveTo>
                  <a:pt x="1076362" y="199243"/>
                </a:moveTo>
                <a:cubicBezTo>
                  <a:pt x="1055824" y="199243"/>
                  <a:pt x="1038858" y="206722"/>
                  <a:pt x="1025463" y="221679"/>
                </a:cubicBezTo>
                <a:cubicBezTo>
                  <a:pt x="1012069" y="236636"/>
                  <a:pt x="1005483" y="256951"/>
                  <a:pt x="1005706" y="282624"/>
                </a:cubicBezTo>
                <a:lnTo>
                  <a:pt x="1146349" y="282624"/>
                </a:lnTo>
                <a:cubicBezTo>
                  <a:pt x="1145679" y="255389"/>
                  <a:pt x="1138647" y="234683"/>
                  <a:pt x="1125252" y="220507"/>
                </a:cubicBezTo>
                <a:cubicBezTo>
                  <a:pt x="1111858" y="206331"/>
                  <a:pt x="1095561" y="199243"/>
                  <a:pt x="1076362" y="199243"/>
                </a:cubicBezTo>
                <a:close/>
                <a:moveTo>
                  <a:pt x="668983" y="199243"/>
                </a:moveTo>
                <a:cubicBezTo>
                  <a:pt x="646435" y="199243"/>
                  <a:pt x="627850" y="208005"/>
                  <a:pt x="613228" y="225530"/>
                </a:cubicBezTo>
                <a:cubicBezTo>
                  <a:pt x="598606" y="243054"/>
                  <a:pt x="591294" y="269788"/>
                  <a:pt x="591294" y="305730"/>
                </a:cubicBezTo>
                <a:cubicBezTo>
                  <a:pt x="591294" y="343458"/>
                  <a:pt x="598606" y="371084"/>
                  <a:pt x="613228" y="388608"/>
                </a:cubicBezTo>
                <a:cubicBezTo>
                  <a:pt x="627850" y="406133"/>
                  <a:pt x="645877" y="414895"/>
                  <a:pt x="667308" y="414895"/>
                </a:cubicBezTo>
                <a:cubicBezTo>
                  <a:pt x="690302" y="414895"/>
                  <a:pt x="709724" y="405910"/>
                  <a:pt x="725575" y="387939"/>
                </a:cubicBezTo>
                <a:cubicBezTo>
                  <a:pt x="741425" y="369968"/>
                  <a:pt x="749350" y="343346"/>
                  <a:pt x="749350" y="308074"/>
                </a:cubicBezTo>
                <a:cubicBezTo>
                  <a:pt x="749350" y="271239"/>
                  <a:pt x="741760" y="243892"/>
                  <a:pt x="726579" y="226032"/>
                </a:cubicBezTo>
                <a:cubicBezTo>
                  <a:pt x="711399" y="208173"/>
                  <a:pt x="692200" y="199243"/>
                  <a:pt x="668983" y="199243"/>
                </a:cubicBezTo>
                <a:close/>
                <a:moveTo>
                  <a:pt x="2293218" y="127248"/>
                </a:moveTo>
                <a:cubicBezTo>
                  <a:pt x="2335188" y="127248"/>
                  <a:pt x="2366442" y="132215"/>
                  <a:pt x="2386980" y="142149"/>
                </a:cubicBezTo>
                <a:cubicBezTo>
                  <a:pt x="2407518" y="152083"/>
                  <a:pt x="2421973" y="164696"/>
                  <a:pt x="2430345" y="179989"/>
                </a:cubicBezTo>
                <a:cubicBezTo>
                  <a:pt x="2438716" y="195281"/>
                  <a:pt x="2442902" y="223353"/>
                  <a:pt x="2442902" y="264207"/>
                </a:cubicBezTo>
                <a:lnTo>
                  <a:pt x="2441897" y="374042"/>
                </a:lnTo>
                <a:cubicBezTo>
                  <a:pt x="2441897" y="405296"/>
                  <a:pt x="2443405" y="428345"/>
                  <a:pt x="2446418" y="443191"/>
                </a:cubicBezTo>
                <a:cubicBezTo>
                  <a:pt x="2449432" y="458037"/>
                  <a:pt x="2455069" y="473943"/>
                  <a:pt x="2463329" y="490909"/>
                </a:cubicBezTo>
                <a:lnTo>
                  <a:pt x="2370237" y="490909"/>
                </a:lnTo>
                <a:cubicBezTo>
                  <a:pt x="2367781" y="484658"/>
                  <a:pt x="2364767" y="475394"/>
                  <a:pt x="2361195" y="463115"/>
                </a:cubicBezTo>
                <a:cubicBezTo>
                  <a:pt x="2359633" y="457534"/>
                  <a:pt x="2358517" y="453851"/>
                  <a:pt x="2357847" y="452065"/>
                </a:cubicBezTo>
                <a:cubicBezTo>
                  <a:pt x="2341773" y="467692"/>
                  <a:pt x="2324584" y="479412"/>
                  <a:pt x="2306278" y="487226"/>
                </a:cubicBezTo>
                <a:cubicBezTo>
                  <a:pt x="2287972" y="495039"/>
                  <a:pt x="2268438" y="498946"/>
                  <a:pt x="2247677" y="498946"/>
                </a:cubicBezTo>
                <a:cubicBezTo>
                  <a:pt x="2211065" y="498946"/>
                  <a:pt x="2182211" y="489011"/>
                  <a:pt x="2161115" y="469143"/>
                </a:cubicBezTo>
                <a:cubicBezTo>
                  <a:pt x="2140018" y="449274"/>
                  <a:pt x="2129470" y="424160"/>
                  <a:pt x="2129470" y="393799"/>
                </a:cubicBezTo>
                <a:cubicBezTo>
                  <a:pt x="2129470" y="373707"/>
                  <a:pt x="2134270" y="355792"/>
                  <a:pt x="2143869" y="340053"/>
                </a:cubicBezTo>
                <a:cubicBezTo>
                  <a:pt x="2153469" y="324315"/>
                  <a:pt x="2166919" y="312260"/>
                  <a:pt x="2184220" y="303888"/>
                </a:cubicBezTo>
                <a:cubicBezTo>
                  <a:pt x="2201522" y="295516"/>
                  <a:pt x="2226469" y="288205"/>
                  <a:pt x="2259062" y="281954"/>
                </a:cubicBezTo>
                <a:cubicBezTo>
                  <a:pt x="2303041" y="273694"/>
                  <a:pt x="2333513" y="265993"/>
                  <a:pt x="2350480" y="258849"/>
                </a:cubicBezTo>
                <a:lnTo>
                  <a:pt x="2350480" y="249473"/>
                </a:lnTo>
                <a:cubicBezTo>
                  <a:pt x="2350480" y="231390"/>
                  <a:pt x="2346015" y="218498"/>
                  <a:pt x="2337085" y="210796"/>
                </a:cubicBezTo>
                <a:cubicBezTo>
                  <a:pt x="2328155" y="203094"/>
                  <a:pt x="2311301" y="199243"/>
                  <a:pt x="2286521" y="199243"/>
                </a:cubicBezTo>
                <a:cubicBezTo>
                  <a:pt x="2269778" y="199243"/>
                  <a:pt x="2256718" y="202536"/>
                  <a:pt x="2247342" y="209122"/>
                </a:cubicBezTo>
                <a:cubicBezTo>
                  <a:pt x="2237966" y="215707"/>
                  <a:pt x="2230376" y="227260"/>
                  <a:pt x="2224571" y="243780"/>
                </a:cubicBezTo>
                <a:lnTo>
                  <a:pt x="2139181" y="228376"/>
                </a:lnTo>
                <a:cubicBezTo>
                  <a:pt x="2148781" y="193997"/>
                  <a:pt x="2165301" y="168547"/>
                  <a:pt x="2188741" y="152027"/>
                </a:cubicBezTo>
                <a:cubicBezTo>
                  <a:pt x="2212181" y="135507"/>
                  <a:pt x="2247007" y="127248"/>
                  <a:pt x="2293218" y="127248"/>
                </a:cubicBezTo>
                <a:close/>
                <a:moveTo>
                  <a:pt x="1519982" y="127248"/>
                </a:moveTo>
                <a:cubicBezTo>
                  <a:pt x="1540743" y="127248"/>
                  <a:pt x="1559719" y="130987"/>
                  <a:pt x="1576909" y="138465"/>
                </a:cubicBezTo>
                <a:cubicBezTo>
                  <a:pt x="1594098" y="145944"/>
                  <a:pt x="1607102" y="155488"/>
                  <a:pt x="1615920" y="167096"/>
                </a:cubicBezTo>
                <a:cubicBezTo>
                  <a:pt x="1624738" y="178705"/>
                  <a:pt x="1630877" y="191876"/>
                  <a:pt x="1634338" y="206610"/>
                </a:cubicBezTo>
                <a:cubicBezTo>
                  <a:pt x="1637798" y="221344"/>
                  <a:pt x="1639528" y="242441"/>
                  <a:pt x="1639528" y="269899"/>
                </a:cubicBezTo>
                <a:lnTo>
                  <a:pt x="1639528" y="490909"/>
                </a:lnTo>
                <a:lnTo>
                  <a:pt x="1545431" y="490909"/>
                </a:lnTo>
                <a:lnTo>
                  <a:pt x="1545431" y="309413"/>
                </a:lnTo>
                <a:cubicBezTo>
                  <a:pt x="1545431" y="271016"/>
                  <a:pt x="1543422" y="246180"/>
                  <a:pt x="1539404" y="234906"/>
                </a:cubicBezTo>
                <a:cubicBezTo>
                  <a:pt x="1535386" y="223632"/>
                  <a:pt x="1528856" y="214870"/>
                  <a:pt x="1519814" y="208619"/>
                </a:cubicBezTo>
                <a:cubicBezTo>
                  <a:pt x="1510773" y="202369"/>
                  <a:pt x="1499890" y="199243"/>
                  <a:pt x="1487165" y="199243"/>
                </a:cubicBezTo>
                <a:cubicBezTo>
                  <a:pt x="1470869" y="199243"/>
                  <a:pt x="1456246" y="203708"/>
                  <a:pt x="1443298" y="212638"/>
                </a:cubicBezTo>
                <a:cubicBezTo>
                  <a:pt x="1430350" y="221567"/>
                  <a:pt x="1421476" y="233399"/>
                  <a:pt x="1416677" y="248133"/>
                </a:cubicBezTo>
                <a:cubicBezTo>
                  <a:pt x="1411877" y="262867"/>
                  <a:pt x="1409477" y="290103"/>
                  <a:pt x="1409477" y="329840"/>
                </a:cubicBezTo>
                <a:lnTo>
                  <a:pt x="1409477" y="490909"/>
                </a:lnTo>
                <a:lnTo>
                  <a:pt x="1315380" y="490909"/>
                </a:lnTo>
                <a:lnTo>
                  <a:pt x="1315380" y="135284"/>
                </a:lnTo>
                <a:lnTo>
                  <a:pt x="1402780" y="135284"/>
                </a:lnTo>
                <a:lnTo>
                  <a:pt x="1402780" y="187523"/>
                </a:lnTo>
                <a:cubicBezTo>
                  <a:pt x="1433810" y="147339"/>
                  <a:pt x="1472878" y="127248"/>
                  <a:pt x="1519982" y="127248"/>
                </a:cubicBezTo>
                <a:close/>
                <a:moveTo>
                  <a:pt x="1070670" y="127248"/>
                </a:moveTo>
                <a:cubicBezTo>
                  <a:pt x="1123578" y="127248"/>
                  <a:pt x="1165324" y="144716"/>
                  <a:pt x="1195909" y="179654"/>
                </a:cubicBezTo>
                <a:cubicBezTo>
                  <a:pt x="1226493" y="214591"/>
                  <a:pt x="1241115" y="268113"/>
                  <a:pt x="1239776" y="340221"/>
                </a:cubicBezTo>
                <a:lnTo>
                  <a:pt x="1004032" y="340221"/>
                </a:lnTo>
                <a:cubicBezTo>
                  <a:pt x="1004702" y="368126"/>
                  <a:pt x="1012292" y="389836"/>
                  <a:pt x="1026803" y="405351"/>
                </a:cubicBezTo>
                <a:cubicBezTo>
                  <a:pt x="1041313" y="420867"/>
                  <a:pt x="1059396" y="428624"/>
                  <a:pt x="1081051" y="428624"/>
                </a:cubicBezTo>
                <a:cubicBezTo>
                  <a:pt x="1095785" y="428624"/>
                  <a:pt x="1108174" y="424606"/>
                  <a:pt x="1118220" y="416569"/>
                </a:cubicBezTo>
                <a:cubicBezTo>
                  <a:pt x="1128266" y="408533"/>
                  <a:pt x="1135856" y="395585"/>
                  <a:pt x="1140991" y="377725"/>
                </a:cubicBezTo>
                <a:lnTo>
                  <a:pt x="1234753" y="393464"/>
                </a:lnTo>
                <a:cubicBezTo>
                  <a:pt x="1222698" y="427843"/>
                  <a:pt x="1203666" y="454018"/>
                  <a:pt x="1177659" y="471989"/>
                </a:cubicBezTo>
                <a:cubicBezTo>
                  <a:pt x="1151651" y="489960"/>
                  <a:pt x="1119113" y="498946"/>
                  <a:pt x="1080046" y="498946"/>
                </a:cubicBezTo>
                <a:cubicBezTo>
                  <a:pt x="1018208" y="498946"/>
                  <a:pt x="972443" y="478742"/>
                  <a:pt x="942752" y="438336"/>
                </a:cubicBezTo>
                <a:cubicBezTo>
                  <a:pt x="919312" y="405965"/>
                  <a:pt x="907591" y="365112"/>
                  <a:pt x="907591" y="315776"/>
                </a:cubicBezTo>
                <a:cubicBezTo>
                  <a:pt x="907591" y="256840"/>
                  <a:pt x="922995" y="210684"/>
                  <a:pt x="953802" y="177310"/>
                </a:cubicBezTo>
                <a:cubicBezTo>
                  <a:pt x="984610" y="143935"/>
                  <a:pt x="1023566" y="127248"/>
                  <a:pt x="1070670" y="127248"/>
                </a:cubicBezTo>
                <a:close/>
                <a:moveTo>
                  <a:pt x="644873" y="127248"/>
                </a:moveTo>
                <a:cubicBezTo>
                  <a:pt x="688851" y="127248"/>
                  <a:pt x="725128" y="146558"/>
                  <a:pt x="753703" y="185179"/>
                </a:cubicBezTo>
                <a:lnTo>
                  <a:pt x="753703" y="135284"/>
                </a:lnTo>
                <a:lnTo>
                  <a:pt x="841772" y="135284"/>
                </a:lnTo>
                <a:lnTo>
                  <a:pt x="841772" y="454409"/>
                </a:lnTo>
                <a:cubicBezTo>
                  <a:pt x="841772" y="496378"/>
                  <a:pt x="838312" y="527744"/>
                  <a:pt x="831391" y="548506"/>
                </a:cubicBezTo>
                <a:cubicBezTo>
                  <a:pt x="824471" y="569267"/>
                  <a:pt x="814760" y="585564"/>
                  <a:pt x="802258" y="597396"/>
                </a:cubicBezTo>
                <a:cubicBezTo>
                  <a:pt x="789757" y="609227"/>
                  <a:pt x="773069" y="618492"/>
                  <a:pt x="752196" y="625189"/>
                </a:cubicBezTo>
                <a:cubicBezTo>
                  <a:pt x="731323" y="631887"/>
                  <a:pt x="704925" y="635235"/>
                  <a:pt x="673001" y="635235"/>
                </a:cubicBezTo>
                <a:cubicBezTo>
                  <a:pt x="612726" y="635235"/>
                  <a:pt x="569975" y="624910"/>
                  <a:pt x="544748" y="604260"/>
                </a:cubicBezTo>
                <a:cubicBezTo>
                  <a:pt x="519522" y="583610"/>
                  <a:pt x="506909" y="557435"/>
                  <a:pt x="506909" y="525735"/>
                </a:cubicBezTo>
                <a:cubicBezTo>
                  <a:pt x="506909" y="522609"/>
                  <a:pt x="507020" y="518814"/>
                  <a:pt x="507244" y="514350"/>
                </a:cubicBezTo>
                <a:lnTo>
                  <a:pt x="614735" y="527409"/>
                </a:lnTo>
                <a:cubicBezTo>
                  <a:pt x="616521" y="539911"/>
                  <a:pt x="620651" y="548506"/>
                  <a:pt x="627125" y="553194"/>
                </a:cubicBezTo>
                <a:cubicBezTo>
                  <a:pt x="636054" y="559891"/>
                  <a:pt x="650119" y="563240"/>
                  <a:pt x="669317" y="563240"/>
                </a:cubicBezTo>
                <a:cubicBezTo>
                  <a:pt x="693874" y="563240"/>
                  <a:pt x="712292" y="559556"/>
                  <a:pt x="724570" y="552189"/>
                </a:cubicBezTo>
                <a:cubicBezTo>
                  <a:pt x="732830" y="547278"/>
                  <a:pt x="739081" y="539353"/>
                  <a:pt x="743322" y="528414"/>
                </a:cubicBezTo>
                <a:cubicBezTo>
                  <a:pt x="746225" y="520600"/>
                  <a:pt x="747675" y="506201"/>
                  <a:pt x="747675" y="485216"/>
                </a:cubicBezTo>
                <a:lnTo>
                  <a:pt x="747675" y="433313"/>
                </a:lnTo>
                <a:cubicBezTo>
                  <a:pt x="719547" y="471710"/>
                  <a:pt x="684052" y="490909"/>
                  <a:pt x="641189" y="490909"/>
                </a:cubicBezTo>
                <a:cubicBezTo>
                  <a:pt x="593415" y="490909"/>
                  <a:pt x="555576" y="470706"/>
                  <a:pt x="527670" y="430299"/>
                </a:cubicBezTo>
                <a:cubicBezTo>
                  <a:pt x="505793" y="398375"/>
                  <a:pt x="494854" y="358638"/>
                  <a:pt x="494854" y="311088"/>
                </a:cubicBezTo>
                <a:cubicBezTo>
                  <a:pt x="494854" y="251482"/>
                  <a:pt x="509197" y="205940"/>
                  <a:pt x="537884" y="174463"/>
                </a:cubicBezTo>
                <a:cubicBezTo>
                  <a:pt x="566570" y="142986"/>
                  <a:pt x="602233" y="127248"/>
                  <a:pt x="644873" y="127248"/>
                </a:cubicBezTo>
                <a:close/>
                <a:moveTo>
                  <a:pt x="242441" y="114523"/>
                </a:moveTo>
                <a:lnTo>
                  <a:pt x="176138" y="296688"/>
                </a:lnTo>
                <a:lnTo>
                  <a:pt x="310084" y="296688"/>
                </a:lnTo>
                <a:close/>
                <a:moveTo>
                  <a:pt x="1967210" y="0"/>
                </a:moveTo>
                <a:lnTo>
                  <a:pt x="2061307" y="0"/>
                </a:lnTo>
                <a:lnTo>
                  <a:pt x="2061307" y="490909"/>
                </a:lnTo>
                <a:lnTo>
                  <a:pt x="1973908" y="490909"/>
                </a:lnTo>
                <a:lnTo>
                  <a:pt x="1973908" y="438670"/>
                </a:lnTo>
                <a:cubicBezTo>
                  <a:pt x="1959397" y="458985"/>
                  <a:pt x="1942263" y="474110"/>
                  <a:pt x="1922506" y="484044"/>
                </a:cubicBezTo>
                <a:cubicBezTo>
                  <a:pt x="1902749" y="493979"/>
                  <a:pt x="1882825" y="498946"/>
                  <a:pt x="1862733" y="498946"/>
                </a:cubicBezTo>
                <a:cubicBezTo>
                  <a:pt x="1821880" y="498946"/>
                  <a:pt x="1786887" y="482482"/>
                  <a:pt x="1757753" y="449553"/>
                </a:cubicBezTo>
                <a:cubicBezTo>
                  <a:pt x="1728620" y="416625"/>
                  <a:pt x="1714054" y="370693"/>
                  <a:pt x="1714054" y="311757"/>
                </a:cubicBezTo>
                <a:cubicBezTo>
                  <a:pt x="1714054" y="251482"/>
                  <a:pt x="1728230" y="205661"/>
                  <a:pt x="1756581" y="174296"/>
                </a:cubicBezTo>
                <a:cubicBezTo>
                  <a:pt x="1784933" y="142930"/>
                  <a:pt x="1820764" y="127248"/>
                  <a:pt x="1864073" y="127248"/>
                </a:cubicBezTo>
                <a:cubicBezTo>
                  <a:pt x="1903810" y="127248"/>
                  <a:pt x="1938189" y="143767"/>
                  <a:pt x="1967210" y="176807"/>
                </a:cubicBezTo>
                <a:close/>
                <a:moveTo>
                  <a:pt x="191207" y="0"/>
                </a:moveTo>
                <a:lnTo>
                  <a:pt x="296019" y="0"/>
                </a:lnTo>
                <a:lnTo>
                  <a:pt x="492584" y="490909"/>
                </a:lnTo>
                <a:lnTo>
                  <a:pt x="384758" y="490909"/>
                </a:lnTo>
                <a:lnTo>
                  <a:pt x="341896" y="379400"/>
                </a:lnTo>
                <a:lnTo>
                  <a:pt x="145666" y="379400"/>
                </a:lnTo>
                <a:lnTo>
                  <a:pt x="105147" y="490909"/>
                </a:lnTo>
                <a:lnTo>
                  <a:pt x="0" y="4909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Adamina" panose="02000503000000020004" pitchFamily="2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F654F4D-F108-4CAF-8AB1-3DB28AFC168F}"/>
              </a:ext>
            </a:extLst>
          </p:cNvPr>
          <p:cNvSpPr>
            <a:spLocks noChangeAspect="1"/>
          </p:cNvSpPr>
          <p:nvPr/>
        </p:nvSpPr>
        <p:spPr>
          <a:xfrm>
            <a:off x="1031377" y="5265096"/>
            <a:ext cx="731520" cy="731520"/>
          </a:xfrm>
          <a:prstGeom prst="ellipse">
            <a:avLst/>
          </a:pr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BE36F76-D2BE-497D-8914-7AFC95730D1C}"/>
              </a:ext>
            </a:extLst>
          </p:cNvPr>
          <p:cNvSpPr>
            <a:spLocks noChangeAspect="1"/>
          </p:cNvSpPr>
          <p:nvPr/>
        </p:nvSpPr>
        <p:spPr>
          <a:xfrm>
            <a:off x="1031377" y="3846604"/>
            <a:ext cx="731520" cy="731520"/>
          </a:xfrm>
          <a:prstGeom prst="ellipse">
            <a:avLst/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3B4B8F6-0F00-4191-BFA5-C95FB9116A68}"/>
              </a:ext>
            </a:extLst>
          </p:cNvPr>
          <p:cNvSpPr>
            <a:spLocks noChangeAspect="1"/>
          </p:cNvSpPr>
          <p:nvPr/>
        </p:nvSpPr>
        <p:spPr>
          <a:xfrm>
            <a:off x="1031377" y="2428112"/>
            <a:ext cx="731520" cy="731520"/>
          </a:xfrm>
          <a:prstGeom prst="ellipse">
            <a:avLst/>
          </a:pr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A380ED6-DA31-4C6C-B2C6-C7A67553DF44}"/>
              </a:ext>
            </a:extLst>
          </p:cNvPr>
          <p:cNvSpPr>
            <a:spLocks noChangeAspect="1"/>
          </p:cNvSpPr>
          <p:nvPr/>
        </p:nvSpPr>
        <p:spPr>
          <a:xfrm>
            <a:off x="1031377" y="1009620"/>
            <a:ext cx="731520" cy="731520"/>
          </a:xfrm>
          <a:prstGeom prst="ellipse">
            <a:avLst/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A25C86-7A5C-4E66-B3DF-3F5C6A2A525F}"/>
              </a:ext>
            </a:extLst>
          </p:cNvPr>
          <p:cNvSpPr txBox="1"/>
          <p:nvPr/>
        </p:nvSpPr>
        <p:spPr>
          <a:xfrm>
            <a:off x="1045444" y="1073455"/>
            <a:ext cx="703386" cy="60385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363591-D1D3-4736-86C7-C511BD7B5943}"/>
              </a:ext>
            </a:extLst>
          </p:cNvPr>
          <p:cNvGrpSpPr/>
          <p:nvPr/>
        </p:nvGrpSpPr>
        <p:grpSpPr>
          <a:xfrm>
            <a:off x="1744896" y="863159"/>
            <a:ext cx="3488745" cy="1024443"/>
            <a:chOff x="1797648" y="951079"/>
            <a:chExt cx="3488745" cy="102444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B5EBC93-637F-43DE-AA99-215F1F635697}"/>
                </a:ext>
              </a:extLst>
            </p:cNvPr>
            <p:cNvSpPr txBox="1"/>
            <p:nvPr/>
          </p:nvSpPr>
          <p:spPr>
            <a:xfrm>
              <a:off x="1797648" y="951079"/>
              <a:ext cx="3488745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GB" altLang="ko-KR" sz="1600" b="1" dirty="0">
                  <a:solidFill>
                    <a:schemeClr val="accent4"/>
                  </a:solidFill>
                  <a:cs typeface="Arial" pitchFamily="34" charset="0"/>
                </a:rPr>
                <a:t>ALLPPT Layout Clean Text Slide</a:t>
              </a:r>
              <a:endParaRPr lang="ko-KR" altLang="en-US" sz="16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8AA871C-21A1-460A-87D6-3E145284CEA3}"/>
                </a:ext>
              </a:extLst>
            </p:cNvPr>
            <p:cNvSpPr txBox="1"/>
            <p:nvPr/>
          </p:nvSpPr>
          <p:spPr>
            <a:xfrm>
              <a:off x="2147566" y="1375358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Modern  PowerPoint  Presentation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86D6D96-DBDB-4A4C-A611-C3EB6CD2BC69}"/>
                </a:ext>
              </a:extLst>
            </p:cNvPr>
            <p:cNvSpPr txBox="1"/>
            <p:nvPr/>
          </p:nvSpPr>
          <p:spPr>
            <a:xfrm>
              <a:off x="2147566" y="1698523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923CFBD-C1E3-4E6B-993A-404182D4B789}"/>
              </a:ext>
            </a:extLst>
          </p:cNvPr>
          <p:cNvSpPr txBox="1"/>
          <p:nvPr/>
        </p:nvSpPr>
        <p:spPr>
          <a:xfrm>
            <a:off x="1058633" y="2509807"/>
            <a:ext cx="677008" cy="58477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BF4DB7A-64FF-4E64-B1D0-0635090C5E02}"/>
              </a:ext>
            </a:extLst>
          </p:cNvPr>
          <p:cNvGrpSpPr/>
          <p:nvPr/>
        </p:nvGrpSpPr>
        <p:grpSpPr>
          <a:xfrm>
            <a:off x="1744896" y="2281651"/>
            <a:ext cx="3488745" cy="1024443"/>
            <a:chOff x="1797648" y="2369571"/>
            <a:chExt cx="3488745" cy="102444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54A92E-8346-4D0C-A5A2-5BFB397E6782}"/>
                </a:ext>
              </a:extLst>
            </p:cNvPr>
            <p:cNvSpPr txBox="1"/>
            <p:nvPr/>
          </p:nvSpPr>
          <p:spPr>
            <a:xfrm>
              <a:off x="1797648" y="2369571"/>
              <a:ext cx="3488745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GB" altLang="ko-KR" sz="1600" b="1" dirty="0">
                  <a:solidFill>
                    <a:schemeClr val="accent3"/>
                  </a:solidFill>
                  <a:cs typeface="Arial" pitchFamily="34" charset="0"/>
                </a:rPr>
                <a:t>ALLPPT Layout Clean Text Slide</a:t>
              </a:r>
              <a:endParaRPr lang="ko-KR" altLang="en-US" sz="16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A7523E8-3947-4F76-AB7B-6F7679084DAE}"/>
                </a:ext>
              </a:extLst>
            </p:cNvPr>
            <p:cNvSpPr txBox="1"/>
            <p:nvPr/>
          </p:nvSpPr>
          <p:spPr>
            <a:xfrm>
              <a:off x="2147566" y="2793850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Modern  PowerPoint  Presentation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DEB6086-B998-478F-8A39-643DB3CE4C01}"/>
                </a:ext>
              </a:extLst>
            </p:cNvPr>
            <p:cNvSpPr txBox="1"/>
            <p:nvPr/>
          </p:nvSpPr>
          <p:spPr>
            <a:xfrm>
              <a:off x="2147566" y="3117015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195E2AD-CAFD-4C4A-98B7-839F252369A1}"/>
              </a:ext>
            </a:extLst>
          </p:cNvPr>
          <p:cNvSpPr txBox="1"/>
          <p:nvPr/>
        </p:nvSpPr>
        <p:spPr>
          <a:xfrm>
            <a:off x="1058633" y="3927084"/>
            <a:ext cx="677008" cy="58477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91A358-9046-435D-908D-8876A462A0C4}"/>
              </a:ext>
            </a:extLst>
          </p:cNvPr>
          <p:cNvGrpSpPr/>
          <p:nvPr/>
        </p:nvGrpSpPr>
        <p:grpSpPr>
          <a:xfrm>
            <a:off x="1744896" y="3700143"/>
            <a:ext cx="3488745" cy="1024443"/>
            <a:chOff x="1797648" y="3788063"/>
            <a:chExt cx="3488745" cy="102444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C0C08B3-87F5-48A0-BECD-74056410F394}"/>
                </a:ext>
              </a:extLst>
            </p:cNvPr>
            <p:cNvSpPr txBox="1"/>
            <p:nvPr/>
          </p:nvSpPr>
          <p:spPr>
            <a:xfrm>
              <a:off x="1797648" y="3788063"/>
              <a:ext cx="3488745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GB" altLang="ko-KR" sz="1600" b="1" dirty="0">
                  <a:solidFill>
                    <a:schemeClr val="accent2"/>
                  </a:solidFill>
                  <a:cs typeface="Arial" pitchFamily="34" charset="0"/>
                </a:rPr>
                <a:t>ALLPPT Layout Clean Text Slide</a:t>
              </a:r>
              <a:endParaRPr lang="ko-KR" altLang="en-US" sz="1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C9ABFC1-E8ED-48CB-91D0-07B400CD552F}"/>
                </a:ext>
              </a:extLst>
            </p:cNvPr>
            <p:cNvSpPr txBox="1"/>
            <p:nvPr/>
          </p:nvSpPr>
          <p:spPr>
            <a:xfrm>
              <a:off x="2147566" y="4212342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Modern  PowerPoint  Presentation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860C6-8759-48A8-98FE-AB15861A4359}"/>
                </a:ext>
              </a:extLst>
            </p:cNvPr>
            <p:cNvSpPr txBox="1"/>
            <p:nvPr/>
          </p:nvSpPr>
          <p:spPr>
            <a:xfrm>
              <a:off x="2147566" y="4535507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F721E81-7534-403C-B896-4A52FCEA4F75}"/>
              </a:ext>
            </a:extLst>
          </p:cNvPr>
          <p:cNvSpPr txBox="1"/>
          <p:nvPr/>
        </p:nvSpPr>
        <p:spPr>
          <a:xfrm>
            <a:off x="1058633" y="5344360"/>
            <a:ext cx="677008" cy="58477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0BC307-A60E-47D9-8E6C-01BD1DD7C9A5}"/>
              </a:ext>
            </a:extLst>
          </p:cNvPr>
          <p:cNvGrpSpPr/>
          <p:nvPr/>
        </p:nvGrpSpPr>
        <p:grpSpPr>
          <a:xfrm>
            <a:off x="1744896" y="5118635"/>
            <a:ext cx="3488745" cy="1024443"/>
            <a:chOff x="1797648" y="5206555"/>
            <a:chExt cx="3488745" cy="102444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ACDD280-99F4-4AC0-A8C5-BC3882D4A807}"/>
                </a:ext>
              </a:extLst>
            </p:cNvPr>
            <p:cNvSpPr txBox="1"/>
            <p:nvPr/>
          </p:nvSpPr>
          <p:spPr>
            <a:xfrm>
              <a:off x="1797648" y="5206555"/>
              <a:ext cx="3488745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GB" altLang="ko-KR" sz="1600" b="1" dirty="0">
                  <a:solidFill>
                    <a:schemeClr val="accent1"/>
                  </a:solidFill>
                  <a:cs typeface="Arial" pitchFamily="34" charset="0"/>
                </a:rPr>
                <a:t>ALLPPT Layout Clean Text Slide</a:t>
              </a:r>
              <a:endParaRPr lang="ko-KR" altLang="en-US" sz="16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AACD5FD-3137-43CD-B3B3-931487F615E0}"/>
                </a:ext>
              </a:extLst>
            </p:cNvPr>
            <p:cNvSpPr txBox="1"/>
            <p:nvPr/>
          </p:nvSpPr>
          <p:spPr>
            <a:xfrm>
              <a:off x="2147566" y="5630834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Modern  PowerPoint  Presentation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10DFBD1-A073-42DE-970B-3C6C5531C562}"/>
                </a:ext>
              </a:extLst>
            </p:cNvPr>
            <p:cNvSpPr txBox="1"/>
            <p:nvPr/>
          </p:nvSpPr>
          <p:spPr>
            <a:xfrm>
              <a:off x="2147566" y="5953999"/>
              <a:ext cx="31190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5B4D8695-38C0-4473-AF8C-181577B87FD7}"/>
              </a:ext>
            </a:extLst>
          </p:cNvPr>
          <p:cNvGrpSpPr/>
          <p:nvPr/>
        </p:nvGrpSpPr>
        <p:grpSpPr>
          <a:xfrm>
            <a:off x="7367303" y="1671689"/>
            <a:ext cx="4084294" cy="4450204"/>
            <a:chOff x="6797676" y="1485901"/>
            <a:chExt cx="4483099" cy="488473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D609B8F-B929-4C65-93AD-1D501FB99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7676" y="1485901"/>
              <a:ext cx="4483099" cy="3192463"/>
            </a:xfrm>
            <a:custGeom>
              <a:avLst/>
              <a:gdLst>
                <a:gd name="T0" fmla="*/ 0 w 630"/>
                <a:gd name="T1" fmla="*/ 265 h 449"/>
                <a:gd name="T2" fmla="*/ 46 w 630"/>
                <a:gd name="T3" fmla="*/ 309 h 449"/>
                <a:gd name="T4" fmla="*/ 180 w 630"/>
                <a:gd name="T5" fmla="*/ 363 h 449"/>
                <a:gd name="T6" fmla="*/ 249 w 630"/>
                <a:gd name="T7" fmla="*/ 368 h 449"/>
                <a:gd name="T8" fmla="*/ 377 w 630"/>
                <a:gd name="T9" fmla="*/ 307 h 449"/>
                <a:gd name="T10" fmla="*/ 446 w 630"/>
                <a:gd name="T11" fmla="*/ 154 h 449"/>
                <a:gd name="T12" fmla="*/ 441 w 630"/>
                <a:gd name="T13" fmla="*/ 147 h 449"/>
                <a:gd name="T14" fmla="*/ 388 w 630"/>
                <a:gd name="T15" fmla="*/ 148 h 449"/>
                <a:gd name="T16" fmla="*/ 405 w 630"/>
                <a:gd name="T17" fmla="*/ 127 h 449"/>
                <a:gd name="T18" fmla="*/ 511 w 630"/>
                <a:gd name="T19" fmla="*/ 6 h 449"/>
                <a:gd name="T20" fmla="*/ 519 w 630"/>
                <a:gd name="T21" fmla="*/ 5 h 449"/>
                <a:gd name="T22" fmla="*/ 628 w 630"/>
                <a:gd name="T23" fmla="*/ 147 h 449"/>
                <a:gd name="T24" fmla="*/ 630 w 630"/>
                <a:gd name="T25" fmla="*/ 151 h 449"/>
                <a:gd name="T26" fmla="*/ 598 w 630"/>
                <a:gd name="T27" fmla="*/ 151 h 449"/>
                <a:gd name="T28" fmla="*/ 578 w 630"/>
                <a:gd name="T29" fmla="*/ 168 h 449"/>
                <a:gd name="T30" fmla="*/ 497 w 630"/>
                <a:gd name="T31" fmla="*/ 339 h 449"/>
                <a:gd name="T32" fmla="*/ 352 w 630"/>
                <a:gd name="T33" fmla="*/ 432 h 449"/>
                <a:gd name="T34" fmla="*/ 146 w 630"/>
                <a:gd name="T35" fmla="*/ 405 h 449"/>
                <a:gd name="T36" fmla="*/ 2 w 630"/>
                <a:gd name="T37" fmla="*/ 270 h 449"/>
                <a:gd name="T38" fmla="*/ 1 w 630"/>
                <a:gd name="T39" fmla="*/ 265 h 449"/>
                <a:gd name="T40" fmla="*/ 0 w 630"/>
                <a:gd name="T41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0" h="449">
                  <a:moveTo>
                    <a:pt x="0" y="265"/>
                  </a:moveTo>
                  <a:cubicBezTo>
                    <a:pt x="15" y="281"/>
                    <a:pt x="29" y="296"/>
                    <a:pt x="46" y="309"/>
                  </a:cubicBezTo>
                  <a:cubicBezTo>
                    <a:pt x="86" y="338"/>
                    <a:pt x="131" y="355"/>
                    <a:pt x="180" y="363"/>
                  </a:cubicBezTo>
                  <a:cubicBezTo>
                    <a:pt x="203" y="366"/>
                    <a:pt x="226" y="368"/>
                    <a:pt x="249" y="368"/>
                  </a:cubicBezTo>
                  <a:cubicBezTo>
                    <a:pt x="301" y="367"/>
                    <a:pt x="343" y="346"/>
                    <a:pt x="377" y="307"/>
                  </a:cubicBezTo>
                  <a:cubicBezTo>
                    <a:pt x="415" y="263"/>
                    <a:pt x="435" y="210"/>
                    <a:pt x="446" y="154"/>
                  </a:cubicBezTo>
                  <a:cubicBezTo>
                    <a:pt x="447" y="148"/>
                    <a:pt x="446" y="147"/>
                    <a:pt x="441" y="147"/>
                  </a:cubicBezTo>
                  <a:cubicBezTo>
                    <a:pt x="424" y="148"/>
                    <a:pt x="406" y="148"/>
                    <a:pt x="388" y="148"/>
                  </a:cubicBezTo>
                  <a:cubicBezTo>
                    <a:pt x="393" y="139"/>
                    <a:pt x="399" y="134"/>
                    <a:pt x="405" y="127"/>
                  </a:cubicBezTo>
                  <a:cubicBezTo>
                    <a:pt x="440" y="87"/>
                    <a:pt x="476" y="47"/>
                    <a:pt x="511" y="6"/>
                  </a:cubicBezTo>
                  <a:cubicBezTo>
                    <a:pt x="514" y="4"/>
                    <a:pt x="515" y="0"/>
                    <a:pt x="519" y="5"/>
                  </a:cubicBezTo>
                  <a:cubicBezTo>
                    <a:pt x="555" y="53"/>
                    <a:pt x="592" y="100"/>
                    <a:pt x="628" y="147"/>
                  </a:cubicBezTo>
                  <a:cubicBezTo>
                    <a:pt x="629" y="148"/>
                    <a:pt x="629" y="148"/>
                    <a:pt x="630" y="151"/>
                  </a:cubicBezTo>
                  <a:cubicBezTo>
                    <a:pt x="619" y="151"/>
                    <a:pt x="609" y="151"/>
                    <a:pt x="598" y="151"/>
                  </a:cubicBezTo>
                  <a:cubicBezTo>
                    <a:pt x="581" y="151"/>
                    <a:pt x="581" y="151"/>
                    <a:pt x="578" y="168"/>
                  </a:cubicBezTo>
                  <a:cubicBezTo>
                    <a:pt x="566" y="232"/>
                    <a:pt x="538" y="288"/>
                    <a:pt x="497" y="339"/>
                  </a:cubicBezTo>
                  <a:cubicBezTo>
                    <a:pt x="459" y="385"/>
                    <a:pt x="411" y="418"/>
                    <a:pt x="352" y="432"/>
                  </a:cubicBezTo>
                  <a:cubicBezTo>
                    <a:pt x="280" y="449"/>
                    <a:pt x="211" y="440"/>
                    <a:pt x="146" y="405"/>
                  </a:cubicBezTo>
                  <a:cubicBezTo>
                    <a:pt x="86" y="373"/>
                    <a:pt x="40" y="326"/>
                    <a:pt x="2" y="270"/>
                  </a:cubicBezTo>
                  <a:cubicBezTo>
                    <a:pt x="1" y="269"/>
                    <a:pt x="0" y="267"/>
                    <a:pt x="1" y="265"/>
                  </a:cubicBezTo>
                  <a:lnTo>
                    <a:pt x="0" y="26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27CEFA69-93AD-4D3C-B55D-018CC08DD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9650" y="3405188"/>
              <a:ext cx="1025525" cy="2965450"/>
            </a:xfrm>
            <a:custGeom>
              <a:avLst/>
              <a:gdLst>
                <a:gd name="T0" fmla="*/ 144 w 144"/>
                <a:gd name="T1" fmla="*/ 0 h 417"/>
                <a:gd name="T2" fmla="*/ 144 w 144"/>
                <a:gd name="T3" fmla="*/ 18 h 417"/>
                <a:gd name="T4" fmla="*/ 144 w 144"/>
                <a:gd name="T5" fmla="*/ 408 h 417"/>
                <a:gd name="T6" fmla="*/ 135 w 144"/>
                <a:gd name="T7" fmla="*/ 417 h 417"/>
                <a:gd name="T8" fmla="*/ 8 w 144"/>
                <a:gd name="T9" fmla="*/ 417 h 417"/>
                <a:gd name="T10" fmla="*/ 0 w 144"/>
                <a:gd name="T11" fmla="*/ 410 h 417"/>
                <a:gd name="T12" fmla="*/ 1 w 144"/>
                <a:gd name="T13" fmla="*/ 167 h 417"/>
                <a:gd name="T14" fmla="*/ 7 w 144"/>
                <a:gd name="T15" fmla="*/ 158 h 417"/>
                <a:gd name="T16" fmla="*/ 118 w 144"/>
                <a:gd name="T17" fmla="*/ 49 h 417"/>
                <a:gd name="T18" fmla="*/ 144 w 144"/>
                <a:gd name="T1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417">
                  <a:moveTo>
                    <a:pt x="144" y="0"/>
                  </a:moveTo>
                  <a:cubicBezTo>
                    <a:pt x="144" y="6"/>
                    <a:pt x="144" y="12"/>
                    <a:pt x="144" y="18"/>
                  </a:cubicBezTo>
                  <a:cubicBezTo>
                    <a:pt x="144" y="148"/>
                    <a:pt x="144" y="278"/>
                    <a:pt x="144" y="408"/>
                  </a:cubicBezTo>
                  <a:cubicBezTo>
                    <a:pt x="144" y="415"/>
                    <a:pt x="143" y="417"/>
                    <a:pt x="135" y="417"/>
                  </a:cubicBezTo>
                  <a:cubicBezTo>
                    <a:pt x="93" y="417"/>
                    <a:pt x="50" y="417"/>
                    <a:pt x="8" y="417"/>
                  </a:cubicBezTo>
                  <a:cubicBezTo>
                    <a:pt x="2" y="417"/>
                    <a:pt x="0" y="416"/>
                    <a:pt x="0" y="410"/>
                  </a:cubicBezTo>
                  <a:cubicBezTo>
                    <a:pt x="1" y="329"/>
                    <a:pt x="1" y="248"/>
                    <a:pt x="1" y="167"/>
                  </a:cubicBezTo>
                  <a:cubicBezTo>
                    <a:pt x="1" y="162"/>
                    <a:pt x="4" y="160"/>
                    <a:pt x="7" y="158"/>
                  </a:cubicBezTo>
                  <a:cubicBezTo>
                    <a:pt x="50" y="128"/>
                    <a:pt x="89" y="93"/>
                    <a:pt x="118" y="49"/>
                  </a:cubicBezTo>
                  <a:cubicBezTo>
                    <a:pt x="128" y="33"/>
                    <a:pt x="136" y="17"/>
                    <a:pt x="144" y="0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0EBBA7F-F2D9-456B-8330-EA9D41920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0" y="3989388"/>
              <a:ext cx="1011237" cy="2381250"/>
            </a:xfrm>
            <a:custGeom>
              <a:avLst/>
              <a:gdLst>
                <a:gd name="T0" fmla="*/ 3 w 142"/>
                <a:gd name="T1" fmla="*/ 0 h 335"/>
                <a:gd name="T2" fmla="*/ 137 w 142"/>
                <a:gd name="T3" fmla="*/ 98 h 335"/>
                <a:gd name="T4" fmla="*/ 142 w 142"/>
                <a:gd name="T5" fmla="*/ 106 h 335"/>
                <a:gd name="T6" fmla="*/ 142 w 142"/>
                <a:gd name="T7" fmla="*/ 329 h 335"/>
                <a:gd name="T8" fmla="*/ 136 w 142"/>
                <a:gd name="T9" fmla="*/ 335 h 335"/>
                <a:gd name="T10" fmla="*/ 7 w 142"/>
                <a:gd name="T11" fmla="*/ 335 h 335"/>
                <a:gd name="T12" fmla="*/ 2 w 142"/>
                <a:gd name="T13" fmla="*/ 327 h 335"/>
                <a:gd name="T14" fmla="*/ 3 w 142"/>
                <a:gd name="T15" fmla="*/ 85 h 335"/>
                <a:gd name="T16" fmla="*/ 3 w 142"/>
                <a:gd name="T17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335">
                  <a:moveTo>
                    <a:pt x="3" y="0"/>
                  </a:moveTo>
                  <a:cubicBezTo>
                    <a:pt x="40" y="47"/>
                    <a:pt x="84" y="78"/>
                    <a:pt x="137" y="98"/>
                  </a:cubicBezTo>
                  <a:cubicBezTo>
                    <a:pt x="141" y="100"/>
                    <a:pt x="142" y="102"/>
                    <a:pt x="142" y="106"/>
                  </a:cubicBezTo>
                  <a:cubicBezTo>
                    <a:pt x="142" y="180"/>
                    <a:pt x="142" y="254"/>
                    <a:pt x="142" y="329"/>
                  </a:cubicBezTo>
                  <a:cubicBezTo>
                    <a:pt x="142" y="333"/>
                    <a:pt x="141" y="335"/>
                    <a:pt x="136" y="335"/>
                  </a:cubicBezTo>
                  <a:cubicBezTo>
                    <a:pt x="93" y="335"/>
                    <a:pt x="50" y="335"/>
                    <a:pt x="7" y="335"/>
                  </a:cubicBezTo>
                  <a:cubicBezTo>
                    <a:pt x="0" y="335"/>
                    <a:pt x="2" y="331"/>
                    <a:pt x="2" y="327"/>
                  </a:cubicBezTo>
                  <a:cubicBezTo>
                    <a:pt x="2" y="247"/>
                    <a:pt x="1" y="166"/>
                    <a:pt x="3" y="85"/>
                  </a:cubicBezTo>
                  <a:cubicBezTo>
                    <a:pt x="3" y="58"/>
                    <a:pt x="3" y="30"/>
                    <a:pt x="3" y="0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788F9D00-DB10-4B1E-9B11-348F950F8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0900" y="4721226"/>
              <a:ext cx="987425" cy="1649413"/>
            </a:xfrm>
            <a:custGeom>
              <a:avLst/>
              <a:gdLst>
                <a:gd name="T0" fmla="*/ 139 w 139"/>
                <a:gd name="T1" fmla="*/ 117 h 232"/>
                <a:gd name="T2" fmla="*/ 139 w 139"/>
                <a:gd name="T3" fmla="*/ 225 h 232"/>
                <a:gd name="T4" fmla="*/ 132 w 139"/>
                <a:gd name="T5" fmla="*/ 232 h 232"/>
                <a:gd name="T6" fmla="*/ 6 w 139"/>
                <a:gd name="T7" fmla="*/ 232 h 232"/>
                <a:gd name="T8" fmla="*/ 0 w 139"/>
                <a:gd name="T9" fmla="*/ 226 h 232"/>
                <a:gd name="T10" fmla="*/ 0 w 139"/>
                <a:gd name="T11" fmla="*/ 22 h 232"/>
                <a:gd name="T12" fmla="*/ 10 w 139"/>
                <a:gd name="T13" fmla="*/ 12 h 232"/>
                <a:gd name="T14" fmla="*/ 82 w 139"/>
                <a:gd name="T15" fmla="*/ 12 h 232"/>
                <a:gd name="T16" fmla="*/ 132 w 139"/>
                <a:gd name="T17" fmla="*/ 2 h 232"/>
                <a:gd name="T18" fmla="*/ 139 w 139"/>
                <a:gd name="T19" fmla="*/ 8 h 232"/>
                <a:gd name="T20" fmla="*/ 139 w 139"/>
                <a:gd name="T21" fmla="*/ 11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9" h="232">
                  <a:moveTo>
                    <a:pt x="139" y="117"/>
                  </a:moveTo>
                  <a:cubicBezTo>
                    <a:pt x="139" y="153"/>
                    <a:pt x="139" y="189"/>
                    <a:pt x="139" y="225"/>
                  </a:cubicBezTo>
                  <a:cubicBezTo>
                    <a:pt x="139" y="230"/>
                    <a:pt x="138" y="232"/>
                    <a:pt x="132" y="232"/>
                  </a:cubicBezTo>
                  <a:cubicBezTo>
                    <a:pt x="90" y="232"/>
                    <a:pt x="48" y="232"/>
                    <a:pt x="6" y="232"/>
                  </a:cubicBezTo>
                  <a:cubicBezTo>
                    <a:pt x="2" y="232"/>
                    <a:pt x="0" y="232"/>
                    <a:pt x="0" y="226"/>
                  </a:cubicBezTo>
                  <a:cubicBezTo>
                    <a:pt x="0" y="158"/>
                    <a:pt x="0" y="90"/>
                    <a:pt x="0" y="22"/>
                  </a:cubicBezTo>
                  <a:cubicBezTo>
                    <a:pt x="0" y="13"/>
                    <a:pt x="2" y="11"/>
                    <a:pt x="10" y="12"/>
                  </a:cubicBezTo>
                  <a:cubicBezTo>
                    <a:pt x="34" y="15"/>
                    <a:pt x="58" y="14"/>
                    <a:pt x="82" y="12"/>
                  </a:cubicBezTo>
                  <a:cubicBezTo>
                    <a:pt x="99" y="11"/>
                    <a:pt x="116" y="8"/>
                    <a:pt x="132" y="2"/>
                  </a:cubicBezTo>
                  <a:cubicBezTo>
                    <a:pt x="139" y="0"/>
                    <a:pt x="139" y="2"/>
                    <a:pt x="139" y="8"/>
                  </a:cubicBezTo>
                  <a:cubicBezTo>
                    <a:pt x="139" y="44"/>
                    <a:pt x="139" y="81"/>
                    <a:pt x="139" y="117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5" name="Grupo 44">
            <a:extLst>
              <a:ext uri="{FF2B5EF4-FFF2-40B4-BE49-F238E27FC236}">
                <a16:creationId xmlns:a16="http://schemas.microsoft.com/office/drawing/2014/main" id="{2C488B6E-E866-411C-B15B-6473615A329C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FB637B66-F9F6-4E46-BD51-0B0A48D1F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332E44AE-33FD-4DD7-A711-5FFAF4B31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2104C463-B377-48F9-909D-4715C041A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0103FA3E-9311-4F3E-AAC9-5EBC1CB07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196C8012-BDA4-46C6-937C-231286091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51" name="Rectángulo 50">
            <a:extLst>
              <a:ext uri="{FF2B5EF4-FFF2-40B4-BE49-F238E27FC236}">
                <a16:creationId xmlns:a16="http://schemas.microsoft.com/office/drawing/2014/main" id="{3A055930-CD8A-4362-AC25-FF1B95B0BE9F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BBAF72A6-044E-4079-A016-FC2F66E79C08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77496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237392" y="4980780"/>
            <a:ext cx="4777152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Section</a:t>
            </a:r>
            <a:r>
              <a:rPr lang="en-US" altLang="ko-KR" sz="4800" dirty="0">
                <a:solidFill>
                  <a:schemeClr val="accent2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48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Break</a:t>
            </a:r>
            <a:endParaRPr lang="ko-KR" altLang="en-US" sz="4800" b="1" dirty="0">
              <a:solidFill>
                <a:schemeClr val="accent2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62103B-F514-4BE9-B5B2-C13878D2FE7C}"/>
              </a:ext>
            </a:extLst>
          </p:cNvPr>
          <p:cNvSpPr txBox="1"/>
          <p:nvPr/>
        </p:nvSpPr>
        <p:spPr>
          <a:xfrm>
            <a:off x="237448" y="5743864"/>
            <a:ext cx="4777096" cy="379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867" dirty="0">
                <a:solidFill>
                  <a:schemeClr val="accent2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F651A1F8-3A57-435E-BD3F-EC2AACC384BD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33806D5-5F9F-4B64-864C-254209696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3D4C4B1-34BC-4F19-8DD9-5FE8E896C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5060E778-B629-4B54-9B2D-8A691E24E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03B2A76C-C892-461E-9F98-8BB451DB9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5B6FC236-EDCA-4770-BD09-7F250CD78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2E21023-44F3-4C1A-9994-3C4464D4B012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8DF43C5-D156-41ED-AFE9-C99E8365BF50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11118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B1A08E7F-3DC4-4554-9C93-66BB9A878ACC}"/>
              </a:ext>
            </a:extLst>
          </p:cNvPr>
          <p:cNvSpPr/>
          <p:nvPr/>
        </p:nvSpPr>
        <p:spPr>
          <a:xfrm>
            <a:off x="1371601" y="433805"/>
            <a:ext cx="9277691" cy="6352368"/>
          </a:xfrm>
          <a:custGeom>
            <a:avLst/>
            <a:gdLst>
              <a:gd name="connsiteX0" fmla="*/ 8846452 w 9277691"/>
              <a:gd name="connsiteY0" fmla="*/ 0 h 6441781"/>
              <a:gd name="connsiteX1" fmla="*/ 9277691 w 9277691"/>
              <a:gd name="connsiteY1" fmla="*/ 879048 h 6441781"/>
              <a:gd name="connsiteX2" fmla="*/ 8945791 w 9277691"/>
              <a:gd name="connsiteY2" fmla="*/ 828131 h 6441781"/>
              <a:gd name="connsiteX3" fmla="*/ 8652053 w 9277691"/>
              <a:gd name="connsiteY3" fmla="*/ 1928396 h 6441781"/>
              <a:gd name="connsiteX4" fmla="*/ 8651631 w 9277691"/>
              <a:gd name="connsiteY4" fmla="*/ 1931327 h 6441781"/>
              <a:gd name="connsiteX5" fmla="*/ 2716823 w 9277691"/>
              <a:gd name="connsiteY5" fmla="*/ 6441781 h 6441781"/>
              <a:gd name="connsiteX6" fmla="*/ 0 w 9277691"/>
              <a:gd name="connsiteY6" fmla="*/ 6432988 h 6441781"/>
              <a:gd name="connsiteX7" fmla="*/ 7848184 w 9277691"/>
              <a:gd name="connsiteY7" fmla="*/ 1875643 h 6441781"/>
              <a:gd name="connsiteX8" fmla="*/ 8227221 w 9277691"/>
              <a:gd name="connsiteY8" fmla="*/ 717895 h 6441781"/>
              <a:gd name="connsiteX9" fmla="*/ 7904572 w 9277691"/>
              <a:gd name="connsiteY9" fmla="*/ 668397 h 6441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77691" h="6441781">
                <a:moveTo>
                  <a:pt x="8846452" y="0"/>
                </a:moveTo>
                <a:lnTo>
                  <a:pt x="9277691" y="879048"/>
                </a:lnTo>
                <a:lnTo>
                  <a:pt x="8945791" y="828131"/>
                </a:lnTo>
                <a:lnTo>
                  <a:pt x="8652053" y="1928396"/>
                </a:lnTo>
                <a:cubicBezTo>
                  <a:pt x="8651912" y="1929373"/>
                  <a:pt x="8651772" y="1930350"/>
                  <a:pt x="8651631" y="1931327"/>
                </a:cubicBezTo>
                <a:lnTo>
                  <a:pt x="2716823" y="6441781"/>
                </a:lnTo>
                <a:lnTo>
                  <a:pt x="0" y="6432988"/>
                </a:lnTo>
                <a:lnTo>
                  <a:pt x="7848184" y="1875643"/>
                </a:lnTo>
                <a:lnTo>
                  <a:pt x="8227221" y="717895"/>
                </a:lnTo>
                <a:lnTo>
                  <a:pt x="7904572" y="668397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30000">
                <a:schemeClr val="accent6">
                  <a:lumMod val="70000"/>
                  <a:lumOff val="30000"/>
                </a:schemeClr>
              </a:gs>
              <a:gs pos="41000">
                <a:schemeClr val="accent6">
                  <a:lumMod val="40000"/>
                  <a:lumOff val="60000"/>
                </a:schemeClr>
              </a:gs>
              <a:gs pos="64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7D483F3-27C7-41E3-9A0A-8634307AED72}"/>
              </a:ext>
            </a:extLst>
          </p:cNvPr>
          <p:cNvSpPr>
            <a:spLocks noChangeAspect="1"/>
          </p:cNvSpPr>
          <p:nvPr/>
        </p:nvSpPr>
        <p:spPr>
          <a:xfrm>
            <a:off x="2995971" y="4950652"/>
            <a:ext cx="1209516" cy="1209516"/>
          </a:xfrm>
          <a:prstGeom prst="ellipse">
            <a:avLst/>
          </a:prstGeom>
          <a:solidFill>
            <a:schemeClr val="accent1"/>
          </a:solidFill>
          <a:ln w="63500"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6ECDA3C-5A3F-4592-8B2A-0BD0941AFD6A}"/>
              </a:ext>
            </a:extLst>
          </p:cNvPr>
          <p:cNvSpPr>
            <a:spLocks noChangeAspect="1"/>
          </p:cNvSpPr>
          <p:nvPr/>
        </p:nvSpPr>
        <p:spPr>
          <a:xfrm>
            <a:off x="4985902" y="3830350"/>
            <a:ext cx="1036728" cy="1036728"/>
          </a:xfrm>
          <a:prstGeom prst="ellipse">
            <a:avLst/>
          </a:prstGeom>
          <a:solidFill>
            <a:schemeClr val="accent2"/>
          </a:solidFill>
          <a:ln w="63500"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7FE00EE-AD48-45EB-8D35-B8FAD0973D7D}"/>
              </a:ext>
            </a:extLst>
          </p:cNvPr>
          <p:cNvSpPr>
            <a:spLocks noChangeAspect="1"/>
          </p:cNvSpPr>
          <p:nvPr/>
        </p:nvSpPr>
        <p:spPr>
          <a:xfrm>
            <a:off x="6792953" y="2892929"/>
            <a:ext cx="863940" cy="863940"/>
          </a:xfrm>
          <a:prstGeom prst="ellipse">
            <a:avLst/>
          </a:prstGeom>
          <a:solidFill>
            <a:schemeClr val="accent3"/>
          </a:solidFill>
          <a:ln w="63500"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1F32433-5432-4E1E-AC21-95A1B0284438}"/>
              </a:ext>
            </a:extLst>
          </p:cNvPr>
          <p:cNvSpPr>
            <a:spLocks noChangeAspect="1"/>
          </p:cNvSpPr>
          <p:nvPr/>
        </p:nvSpPr>
        <p:spPr>
          <a:xfrm>
            <a:off x="8417125" y="2138388"/>
            <a:ext cx="691152" cy="691152"/>
          </a:xfrm>
          <a:prstGeom prst="ellipse">
            <a:avLst/>
          </a:prstGeom>
          <a:solidFill>
            <a:schemeClr val="accent4"/>
          </a:solidFill>
          <a:ln w="63500"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0F0DA2-3BEC-42B6-BAF9-D451B16B0D19}"/>
              </a:ext>
            </a:extLst>
          </p:cNvPr>
          <p:cNvSpPr>
            <a:spLocks noChangeAspect="1"/>
          </p:cNvSpPr>
          <p:nvPr/>
        </p:nvSpPr>
        <p:spPr>
          <a:xfrm>
            <a:off x="2960649" y="4935514"/>
            <a:ext cx="1280160" cy="1280160"/>
          </a:xfrm>
          <a:prstGeom prst="ellipse">
            <a:avLst/>
          </a:prstGeom>
          <a:solidFill>
            <a:schemeClr val="accent1"/>
          </a:solidFill>
          <a:ln w="635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9293588-2DE9-454F-A43B-B82A284FDDCD}"/>
              </a:ext>
            </a:extLst>
          </p:cNvPr>
          <p:cNvSpPr>
            <a:spLocks noChangeAspect="1"/>
          </p:cNvSpPr>
          <p:nvPr/>
        </p:nvSpPr>
        <p:spPr>
          <a:xfrm>
            <a:off x="4955626" y="3820258"/>
            <a:ext cx="1097280" cy="1097280"/>
          </a:xfrm>
          <a:prstGeom prst="ellipse">
            <a:avLst/>
          </a:prstGeom>
          <a:solidFill>
            <a:schemeClr val="accent2"/>
          </a:solidFill>
          <a:ln w="635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332FA5B-4BDB-4C98-BCBC-67482182D518}"/>
              </a:ext>
            </a:extLst>
          </p:cNvPr>
          <p:cNvSpPr>
            <a:spLocks noChangeAspect="1"/>
          </p:cNvSpPr>
          <p:nvPr/>
        </p:nvSpPr>
        <p:spPr>
          <a:xfrm>
            <a:off x="6767723" y="2887883"/>
            <a:ext cx="914400" cy="914400"/>
          </a:xfrm>
          <a:prstGeom prst="ellipse">
            <a:avLst/>
          </a:prstGeom>
          <a:solidFill>
            <a:schemeClr val="accent3"/>
          </a:solidFill>
          <a:ln w="635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ADE81C-A654-4FD6-BEF5-44FCBC7AAAB1}"/>
              </a:ext>
            </a:extLst>
          </p:cNvPr>
          <p:cNvSpPr>
            <a:spLocks noChangeAspect="1"/>
          </p:cNvSpPr>
          <p:nvPr/>
        </p:nvSpPr>
        <p:spPr>
          <a:xfrm>
            <a:off x="8396941" y="2138388"/>
            <a:ext cx="731520" cy="731520"/>
          </a:xfrm>
          <a:prstGeom prst="ellipse">
            <a:avLst/>
          </a:prstGeom>
          <a:solidFill>
            <a:schemeClr val="accent4"/>
          </a:solidFill>
          <a:ln w="635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63070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Timeline Style</a:t>
            </a: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02BA10B9-8726-4D09-9335-D5A9B9E085A1}"/>
              </a:ext>
            </a:extLst>
          </p:cNvPr>
          <p:cNvSpPr/>
          <p:nvPr/>
        </p:nvSpPr>
        <p:spPr>
          <a:xfrm rot="2700000">
            <a:off x="5371306" y="413052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7" name="Rectangle 36">
            <a:extLst>
              <a:ext uri="{FF2B5EF4-FFF2-40B4-BE49-F238E27FC236}">
                <a16:creationId xmlns:a16="http://schemas.microsoft.com/office/drawing/2014/main" id="{ECD1D958-D3CE-4917-A677-E0F2530CFE15}"/>
              </a:ext>
            </a:extLst>
          </p:cNvPr>
          <p:cNvSpPr/>
          <p:nvPr/>
        </p:nvSpPr>
        <p:spPr>
          <a:xfrm>
            <a:off x="3388458" y="5422159"/>
            <a:ext cx="444987" cy="37197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" name="Round Same Side Corner Rectangle 36">
            <a:extLst>
              <a:ext uri="{FF2B5EF4-FFF2-40B4-BE49-F238E27FC236}">
                <a16:creationId xmlns:a16="http://schemas.microsoft.com/office/drawing/2014/main" id="{A9C61755-D266-454B-9E40-3A9709AB158C}"/>
              </a:ext>
            </a:extLst>
          </p:cNvPr>
          <p:cNvSpPr>
            <a:spLocks noChangeAspect="1"/>
          </p:cNvSpPr>
          <p:nvPr/>
        </p:nvSpPr>
        <p:spPr>
          <a:xfrm>
            <a:off x="7039858" y="3186255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9" name="Oval 21">
            <a:extLst>
              <a:ext uri="{FF2B5EF4-FFF2-40B4-BE49-F238E27FC236}">
                <a16:creationId xmlns:a16="http://schemas.microsoft.com/office/drawing/2014/main" id="{85B0C337-9943-44BC-8E98-A582A01FE58F}"/>
              </a:ext>
            </a:extLst>
          </p:cNvPr>
          <p:cNvSpPr>
            <a:spLocks noChangeAspect="1"/>
          </p:cNvSpPr>
          <p:nvPr/>
        </p:nvSpPr>
        <p:spPr>
          <a:xfrm>
            <a:off x="8585363" y="2325329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1EC7831-3C8C-4ED4-AD8A-DDFB3FB82094}"/>
              </a:ext>
            </a:extLst>
          </p:cNvPr>
          <p:cNvGrpSpPr/>
          <p:nvPr/>
        </p:nvGrpSpPr>
        <p:grpSpPr>
          <a:xfrm>
            <a:off x="9128461" y="3186255"/>
            <a:ext cx="2160037" cy="1464080"/>
            <a:chOff x="9128461" y="3186255"/>
            <a:chExt cx="2160037" cy="146408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B38E7A9-12DE-4CB6-BFBB-CD29A55A6CCA}"/>
                </a:ext>
              </a:extLst>
            </p:cNvPr>
            <p:cNvGrpSpPr/>
            <p:nvPr/>
          </p:nvGrpSpPr>
          <p:grpSpPr>
            <a:xfrm>
              <a:off x="9216383" y="3738937"/>
              <a:ext cx="2072115" cy="911398"/>
              <a:chOff x="1418442" y="3789040"/>
              <a:chExt cx="2044715" cy="911398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E22B51E-4D2D-40A6-B7A3-6C161F223B98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44715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 pitchFamily="34" charset="0"/>
                  </a:rPr>
                  <a:t>Presentation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338E4B0-C1FE-42AB-9F2A-C77011CB9E84}"/>
                  </a:ext>
                </a:extLst>
              </p:cNvPr>
              <p:cNvSpPr txBox="1"/>
              <p:nvPr/>
            </p:nvSpPr>
            <p:spPr>
              <a:xfrm>
                <a:off x="1418442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B1FD8DF-D541-426A-ADB5-13F2E2414287}"/>
                </a:ext>
              </a:extLst>
            </p:cNvPr>
            <p:cNvSpPr txBox="1"/>
            <p:nvPr/>
          </p:nvSpPr>
          <p:spPr>
            <a:xfrm>
              <a:off x="9128461" y="3186255"/>
              <a:ext cx="1201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4"/>
                  </a:solidFill>
                  <a:cs typeface="Arial" pitchFamily="34" charset="0"/>
                </a:rPr>
                <a:t>2020</a:t>
              </a:r>
              <a:endParaRPr lang="ko-KR" altLang="en-US" sz="28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EE06DA2-EDA8-4C46-8D52-72C7E37B9F1B}"/>
              </a:ext>
            </a:extLst>
          </p:cNvPr>
          <p:cNvGrpSpPr/>
          <p:nvPr/>
        </p:nvGrpSpPr>
        <p:grpSpPr>
          <a:xfrm>
            <a:off x="6780002" y="4935514"/>
            <a:ext cx="2160037" cy="1464080"/>
            <a:chOff x="9128461" y="3186255"/>
            <a:chExt cx="2160037" cy="146408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860B876-52B9-4F62-AA54-61A54F4B3680}"/>
                </a:ext>
              </a:extLst>
            </p:cNvPr>
            <p:cNvGrpSpPr/>
            <p:nvPr/>
          </p:nvGrpSpPr>
          <p:grpSpPr>
            <a:xfrm>
              <a:off x="9216383" y="3738937"/>
              <a:ext cx="2072115" cy="911398"/>
              <a:chOff x="1418442" y="3789040"/>
              <a:chExt cx="2044715" cy="911398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A03DA57-F3C0-45CF-8583-92A68EA467C5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44715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 pitchFamily="34" charset="0"/>
                  </a:rPr>
                  <a:t>Presentation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F61B374-F10D-4C73-9F8D-436CB913FD2B}"/>
                  </a:ext>
                </a:extLst>
              </p:cNvPr>
              <p:cNvSpPr txBox="1"/>
              <p:nvPr/>
            </p:nvSpPr>
            <p:spPr>
              <a:xfrm>
                <a:off x="1418442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C98157F-C3F8-408D-9C57-065D6A0FD2A4}"/>
                </a:ext>
              </a:extLst>
            </p:cNvPr>
            <p:cNvSpPr txBox="1"/>
            <p:nvPr/>
          </p:nvSpPr>
          <p:spPr>
            <a:xfrm>
              <a:off x="9128461" y="3186255"/>
              <a:ext cx="1201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accent2"/>
                  </a:solidFill>
                  <a:cs typeface="Arial" pitchFamily="34" charset="0"/>
                </a:rPr>
                <a:t>2018</a:t>
              </a:r>
              <a:endParaRPr lang="ko-KR" altLang="en-US" sz="28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97F0338-5DD3-446C-A0E6-19A0EB5ADB0F}"/>
              </a:ext>
            </a:extLst>
          </p:cNvPr>
          <p:cNvGrpSpPr/>
          <p:nvPr/>
        </p:nvGrpSpPr>
        <p:grpSpPr>
          <a:xfrm>
            <a:off x="4401682" y="1710023"/>
            <a:ext cx="2177619" cy="1464080"/>
            <a:chOff x="9216383" y="3186255"/>
            <a:chExt cx="2177619" cy="146408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D6CA17A-9514-488A-9046-0D860B858DEB}"/>
                </a:ext>
              </a:extLst>
            </p:cNvPr>
            <p:cNvGrpSpPr/>
            <p:nvPr/>
          </p:nvGrpSpPr>
          <p:grpSpPr>
            <a:xfrm>
              <a:off x="9216383" y="3738937"/>
              <a:ext cx="2072115" cy="911398"/>
              <a:chOff x="1418442" y="3789040"/>
              <a:chExt cx="2044715" cy="911398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8D4D9C7-329E-44DA-AC51-DC40AD4316FA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44715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 pitchFamily="34" charset="0"/>
                  </a:rPr>
                  <a:t>Presentation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AC20DDF-4086-48A7-A22C-D577C1A95FA1}"/>
                  </a:ext>
                </a:extLst>
              </p:cNvPr>
              <p:cNvSpPr txBox="1"/>
              <p:nvPr/>
            </p:nvSpPr>
            <p:spPr>
              <a:xfrm>
                <a:off x="1418442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43334EA-6A5E-445E-A428-10C2A5E23DED}"/>
                </a:ext>
              </a:extLst>
            </p:cNvPr>
            <p:cNvSpPr txBox="1"/>
            <p:nvPr/>
          </p:nvSpPr>
          <p:spPr>
            <a:xfrm>
              <a:off x="10192845" y="3186255"/>
              <a:ext cx="1201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b="1" dirty="0">
                  <a:solidFill>
                    <a:schemeClr val="accent3"/>
                  </a:solidFill>
                  <a:cs typeface="Arial" pitchFamily="34" charset="0"/>
                </a:rPr>
                <a:t>2019</a:t>
              </a:r>
              <a:endParaRPr lang="ko-KR" altLang="en-US" sz="28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5C195C5-1D2F-466E-8173-44BC1DA33FFA}"/>
              </a:ext>
            </a:extLst>
          </p:cNvPr>
          <p:cNvGrpSpPr/>
          <p:nvPr/>
        </p:nvGrpSpPr>
        <p:grpSpPr>
          <a:xfrm>
            <a:off x="496962" y="3994654"/>
            <a:ext cx="2177619" cy="1464080"/>
            <a:chOff x="9216383" y="3186255"/>
            <a:chExt cx="2177619" cy="146408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B2BA568-F9D8-47A6-952E-C711D5880D87}"/>
                </a:ext>
              </a:extLst>
            </p:cNvPr>
            <p:cNvGrpSpPr/>
            <p:nvPr/>
          </p:nvGrpSpPr>
          <p:grpSpPr>
            <a:xfrm>
              <a:off x="9216383" y="3738937"/>
              <a:ext cx="2072115" cy="911398"/>
              <a:chOff x="1418442" y="3789040"/>
              <a:chExt cx="2044715" cy="911398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801376F-77A7-4088-B811-9F63E89ACED9}"/>
                  </a:ext>
                </a:extLst>
              </p:cNvPr>
              <p:cNvSpPr txBox="1"/>
              <p:nvPr/>
            </p:nvSpPr>
            <p:spPr>
              <a:xfrm>
                <a:off x="1418442" y="3789040"/>
                <a:ext cx="2044715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 pitchFamily="34" charset="0"/>
                  </a:rPr>
                  <a:t>Presentation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3CCDFEC-7347-4FC0-89E7-65FF85545B50}"/>
                  </a:ext>
                </a:extLst>
              </p:cNvPr>
              <p:cNvSpPr txBox="1"/>
              <p:nvPr/>
            </p:nvSpPr>
            <p:spPr>
              <a:xfrm>
                <a:off x="1418442" y="4054107"/>
                <a:ext cx="2044715" cy="6463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0C2BD80-435F-4B8F-9D11-E8E1552983A4}"/>
                </a:ext>
              </a:extLst>
            </p:cNvPr>
            <p:cNvSpPr txBox="1"/>
            <p:nvPr/>
          </p:nvSpPr>
          <p:spPr>
            <a:xfrm>
              <a:off x="10192845" y="3186255"/>
              <a:ext cx="1201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b="1" dirty="0">
                  <a:solidFill>
                    <a:schemeClr val="accent1"/>
                  </a:solidFill>
                  <a:cs typeface="Arial" pitchFamily="34" charset="0"/>
                </a:rPr>
                <a:t>2017</a:t>
              </a:r>
              <a:endParaRPr lang="ko-KR" altLang="en-US" sz="28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85E17C3F-F32F-4C75-A26B-024FEFD032EC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BCD725D4-C9FB-4E52-A0AC-543ACA501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7">
              <a:extLst>
                <a:ext uri="{FF2B5EF4-FFF2-40B4-BE49-F238E27FC236}">
                  <a16:creationId xmlns:a16="http://schemas.microsoft.com/office/drawing/2014/main" id="{6B9F847F-29CE-4866-A6BF-C60124660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8">
              <a:extLst>
                <a:ext uri="{FF2B5EF4-FFF2-40B4-BE49-F238E27FC236}">
                  <a16:creationId xmlns:a16="http://schemas.microsoft.com/office/drawing/2014/main" id="{5131E1CF-B95A-4565-A4EB-75A1B042E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AF9CD17C-356D-4942-9747-C0C0805FF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244A54DC-203A-49CC-A5DB-37100F56E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51" name="Rectángulo 50">
            <a:extLst>
              <a:ext uri="{FF2B5EF4-FFF2-40B4-BE49-F238E27FC236}">
                <a16:creationId xmlns:a16="http://schemas.microsoft.com/office/drawing/2014/main" id="{D59EA129-6E71-4015-B920-C0B7E46E5151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ED840E80-814F-49BE-932D-43FF78FC28EF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A71C06C5-6D43-4C59-B0A9-F217DDBE8B6A}"/>
              </a:ext>
            </a:extLst>
          </p:cNvPr>
          <p:cNvSpPr/>
          <p:nvPr/>
        </p:nvSpPr>
        <p:spPr>
          <a:xfrm>
            <a:off x="5164185" y="2111636"/>
            <a:ext cx="3432539" cy="970712"/>
          </a:xfrm>
          <a:prstGeom prst="roundRect">
            <a:avLst>
              <a:gd name="adj" fmla="val 1271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row: Pentagon 52">
            <a:extLst>
              <a:ext uri="{FF2B5EF4-FFF2-40B4-BE49-F238E27FC236}">
                <a16:creationId xmlns:a16="http://schemas.microsoft.com/office/drawing/2014/main" id="{F05A1848-C118-49F0-8C1C-D7D7037D591C}"/>
              </a:ext>
            </a:extLst>
          </p:cNvPr>
          <p:cNvSpPr/>
          <p:nvPr/>
        </p:nvSpPr>
        <p:spPr>
          <a:xfrm>
            <a:off x="5106742" y="1585546"/>
            <a:ext cx="3718582" cy="526090"/>
          </a:xfrm>
          <a:prstGeom prst="homePlate">
            <a:avLst>
              <a:gd name="adj" fmla="val 46420"/>
            </a:avLst>
          </a:pr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0A95F3F8-B9C3-45BB-9BDB-A3C87CC7C02B}"/>
              </a:ext>
            </a:extLst>
          </p:cNvPr>
          <p:cNvSpPr/>
          <p:nvPr/>
        </p:nvSpPr>
        <p:spPr>
          <a:xfrm>
            <a:off x="1552575" y="4752783"/>
            <a:ext cx="2286000" cy="1338115"/>
          </a:xfrm>
          <a:prstGeom prst="roundRect">
            <a:avLst>
              <a:gd name="adj" fmla="val 12714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row: Pentagon 54">
            <a:extLst>
              <a:ext uri="{FF2B5EF4-FFF2-40B4-BE49-F238E27FC236}">
                <a16:creationId xmlns:a16="http://schemas.microsoft.com/office/drawing/2014/main" id="{B04AA198-AD60-4054-8A5F-0915589A5BBA}"/>
              </a:ext>
            </a:extLst>
          </p:cNvPr>
          <p:cNvSpPr/>
          <p:nvPr/>
        </p:nvSpPr>
        <p:spPr>
          <a:xfrm>
            <a:off x="1552575" y="4226694"/>
            <a:ext cx="2522703" cy="526090"/>
          </a:xfrm>
          <a:prstGeom prst="homePlate">
            <a:avLst>
              <a:gd name="adj" fmla="val 46420"/>
            </a:avLst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401B8C3A-0060-4B83-8F80-14ECEEFCAA5E}"/>
              </a:ext>
            </a:extLst>
          </p:cNvPr>
          <p:cNvSpPr/>
          <p:nvPr/>
        </p:nvSpPr>
        <p:spPr>
          <a:xfrm>
            <a:off x="5351083" y="4752783"/>
            <a:ext cx="2286000" cy="1338115"/>
          </a:xfrm>
          <a:prstGeom prst="roundRect">
            <a:avLst>
              <a:gd name="adj" fmla="val 12714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row: Pentagon 56">
            <a:extLst>
              <a:ext uri="{FF2B5EF4-FFF2-40B4-BE49-F238E27FC236}">
                <a16:creationId xmlns:a16="http://schemas.microsoft.com/office/drawing/2014/main" id="{0BAC2C2B-329B-4E65-87AE-17A92F19FE5B}"/>
              </a:ext>
            </a:extLst>
          </p:cNvPr>
          <p:cNvSpPr/>
          <p:nvPr/>
        </p:nvSpPr>
        <p:spPr>
          <a:xfrm>
            <a:off x="5351083" y="4226694"/>
            <a:ext cx="2522703" cy="526090"/>
          </a:xfrm>
          <a:prstGeom prst="homePlate">
            <a:avLst>
              <a:gd name="adj" fmla="val 46420"/>
            </a:avLst>
          </a:pr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ED605DEF-B03F-48F6-9229-9BBCC390E9F8}"/>
              </a:ext>
            </a:extLst>
          </p:cNvPr>
          <p:cNvSpPr/>
          <p:nvPr/>
        </p:nvSpPr>
        <p:spPr>
          <a:xfrm>
            <a:off x="9149591" y="4752783"/>
            <a:ext cx="2286000" cy="1338115"/>
          </a:xfrm>
          <a:prstGeom prst="roundRect">
            <a:avLst>
              <a:gd name="adj" fmla="val 1271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Pentagon 58">
            <a:extLst>
              <a:ext uri="{FF2B5EF4-FFF2-40B4-BE49-F238E27FC236}">
                <a16:creationId xmlns:a16="http://schemas.microsoft.com/office/drawing/2014/main" id="{03AD016A-F147-4A95-A60E-6909B5A3AE9C}"/>
              </a:ext>
            </a:extLst>
          </p:cNvPr>
          <p:cNvSpPr/>
          <p:nvPr/>
        </p:nvSpPr>
        <p:spPr>
          <a:xfrm>
            <a:off x="9149591" y="4226694"/>
            <a:ext cx="2522703" cy="526090"/>
          </a:xfrm>
          <a:prstGeom prst="homePlate">
            <a:avLst>
              <a:gd name="adj" fmla="val 46420"/>
            </a:avLst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63070A"/>
                </a:solidFill>
              </a:rPr>
              <a:t>Our Team Style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ADAD65E-7776-48A2-B3C1-717B46384153}"/>
              </a:ext>
            </a:extLst>
          </p:cNvPr>
          <p:cNvGrpSpPr/>
          <p:nvPr/>
        </p:nvGrpSpPr>
        <p:grpSpPr>
          <a:xfrm>
            <a:off x="2174184" y="4340336"/>
            <a:ext cx="1586755" cy="1628761"/>
            <a:chOff x="2174184" y="4578461"/>
            <a:chExt cx="1586755" cy="1628761"/>
          </a:xfrm>
        </p:grpSpPr>
        <p:sp>
          <p:nvSpPr>
            <p:cNvPr id="8" name="직사각형 1">
              <a:extLst>
                <a:ext uri="{FF2B5EF4-FFF2-40B4-BE49-F238E27FC236}">
                  <a16:creationId xmlns:a16="http://schemas.microsoft.com/office/drawing/2014/main" id="{953AB875-B7CF-47B4-9EA8-BAA1E65C0FEE}"/>
                </a:ext>
              </a:extLst>
            </p:cNvPr>
            <p:cNvSpPr/>
            <p:nvPr/>
          </p:nvSpPr>
          <p:spPr>
            <a:xfrm>
              <a:off x="2174185" y="5376225"/>
              <a:ext cx="15867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9" name="직사각형 2">
              <a:extLst>
                <a:ext uri="{FF2B5EF4-FFF2-40B4-BE49-F238E27FC236}">
                  <a16:creationId xmlns:a16="http://schemas.microsoft.com/office/drawing/2014/main" id="{F1E92A17-0942-43BB-93BB-1D318F5FD014}"/>
                </a:ext>
              </a:extLst>
            </p:cNvPr>
            <p:cNvSpPr/>
            <p:nvPr/>
          </p:nvSpPr>
          <p:spPr>
            <a:xfrm>
              <a:off x="2183247" y="5080656"/>
              <a:ext cx="15776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Director</a:t>
              </a:r>
            </a:p>
          </p:txBody>
        </p:sp>
        <p:sp>
          <p:nvSpPr>
            <p:cNvPr id="10" name="직사각형 3">
              <a:extLst>
                <a:ext uri="{FF2B5EF4-FFF2-40B4-BE49-F238E27FC236}">
                  <a16:creationId xmlns:a16="http://schemas.microsoft.com/office/drawing/2014/main" id="{E8988C55-418B-4C64-A85E-343E373528A3}"/>
                </a:ext>
              </a:extLst>
            </p:cNvPr>
            <p:cNvSpPr/>
            <p:nvPr/>
          </p:nvSpPr>
          <p:spPr>
            <a:xfrm>
              <a:off x="2174184" y="4578461"/>
              <a:ext cx="15867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</a:rPr>
                <a:t>Member Name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861F91-8042-4181-8017-4622689436A3}"/>
              </a:ext>
            </a:extLst>
          </p:cNvPr>
          <p:cNvGrpSpPr/>
          <p:nvPr/>
        </p:nvGrpSpPr>
        <p:grpSpPr>
          <a:xfrm>
            <a:off x="5972692" y="4340336"/>
            <a:ext cx="1586755" cy="1628761"/>
            <a:chOff x="2174184" y="4578461"/>
            <a:chExt cx="1586755" cy="1628761"/>
          </a:xfrm>
        </p:grpSpPr>
        <p:sp>
          <p:nvSpPr>
            <p:cNvPr id="13" name="직사각형 1">
              <a:extLst>
                <a:ext uri="{FF2B5EF4-FFF2-40B4-BE49-F238E27FC236}">
                  <a16:creationId xmlns:a16="http://schemas.microsoft.com/office/drawing/2014/main" id="{AA166AB2-1204-4B44-ADF0-183ED3C494E3}"/>
                </a:ext>
              </a:extLst>
            </p:cNvPr>
            <p:cNvSpPr/>
            <p:nvPr/>
          </p:nvSpPr>
          <p:spPr>
            <a:xfrm>
              <a:off x="2174185" y="5376225"/>
              <a:ext cx="15867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14" name="직사각형 2">
              <a:extLst>
                <a:ext uri="{FF2B5EF4-FFF2-40B4-BE49-F238E27FC236}">
                  <a16:creationId xmlns:a16="http://schemas.microsoft.com/office/drawing/2014/main" id="{FB7032D8-3F00-4F07-B538-902FEAE0C5E3}"/>
                </a:ext>
              </a:extLst>
            </p:cNvPr>
            <p:cNvSpPr/>
            <p:nvPr/>
          </p:nvSpPr>
          <p:spPr>
            <a:xfrm>
              <a:off x="2183247" y="5080656"/>
              <a:ext cx="15776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Marketing</a:t>
              </a:r>
            </a:p>
          </p:txBody>
        </p:sp>
        <p:sp>
          <p:nvSpPr>
            <p:cNvPr id="15" name="직사각형 3">
              <a:extLst>
                <a:ext uri="{FF2B5EF4-FFF2-40B4-BE49-F238E27FC236}">
                  <a16:creationId xmlns:a16="http://schemas.microsoft.com/office/drawing/2014/main" id="{2A9D9A1D-FCFC-4FAB-B0DA-3D1A13C2DCBB}"/>
                </a:ext>
              </a:extLst>
            </p:cNvPr>
            <p:cNvSpPr/>
            <p:nvPr/>
          </p:nvSpPr>
          <p:spPr>
            <a:xfrm>
              <a:off x="2174184" y="4578461"/>
              <a:ext cx="15867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</a:rPr>
                <a:t>Member Name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56E6C9E-C61E-4201-B170-2AA82DFE73E2}"/>
              </a:ext>
            </a:extLst>
          </p:cNvPr>
          <p:cNvGrpSpPr/>
          <p:nvPr/>
        </p:nvGrpSpPr>
        <p:grpSpPr>
          <a:xfrm>
            <a:off x="9771200" y="4340336"/>
            <a:ext cx="1586755" cy="1628761"/>
            <a:chOff x="2174184" y="4578461"/>
            <a:chExt cx="1586755" cy="1628761"/>
          </a:xfrm>
        </p:grpSpPr>
        <p:sp>
          <p:nvSpPr>
            <p:cNvPr id="17" name="직사각형 1">
              <a:extLst>
                <a:ext uri="{FF2B5EF4-FFF2-40B4-BE49-F238E27FC236}">
                  <a16:creationId xmlns:a16="http://schemas.microsoft.com/office/drawing/2014/main" id="{FD2DFCDC-9037-48CD-B117-BC4262D0A7CC}"/>
                </a:ext>
              </a:extLst>
            </p:cNvPr>
            <p:cNvSpPr/>
            <p:nvPr/>
          </p:nvSpPr>
          <p:spPr>
            <a:xfrm>
              <a:off x="2174185" y="5376225"/>
              <a:ext cx="15867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18" name="직사각형 2">
              <a:extLst>
                <a:ext uri="{FF2B5EF4-FFF2-40B4-BE49-F238E27FC236}">
                  <a16:creationId xmlns:a16="http://schemas.microsoft.com/office/drawing/2014/main" id="{5F1A7159-1701-44E6-BC01-22B3C7668C12}"/>
                </a:ext>
              </a:extLst>
            </p:cNvPr>
            <p:cNvSpPr/>
            <p:nvPr/>
          </p:nvSpPr>
          <p:spPr>
            <a:xfrm>
              <a:off x="2183247" y="5080656"/>
              <a:ext cx="15776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Design</a:t>
              </a:r>
            </a:p>
          </p:txBody>
        </p:sp>
        <p:sp>
          <p:nvSpPr>
            <p:cNvPr id="19" name="직사각형 3">
              <a:extLst>
                <a:ext uri="{FF2B5EF4-FFF2-40B4-BE49-F238E27FC236}">
                  <a16:creationId xmlns:a16="http://schemas.microsoft.com/office/drawing/2014/main" id="{84C8A22F-241D-4060-9D94-9DDBE185B285}"/>
                </a:ext>
              </a:extLst>
            </p:cNvPr>
            <p:cNvSpPr/>
            <p:nvPr/>
          </p:nvSpPr>
          <p:spPr>
            <a:xfrm>
              <a:off x="2174184" y="4578461"/>
              <a:ext cx="15867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</a:rPr>
                <a:t>Member Name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9AB76C0-D811-4536-B0CA-1BD9B74B1691}"/>
              </a:ext>
            </a:extLst>
          </p:cNvPr>
          <p:cNvGrpSpPr/>
          <p:nvPr/>
        </p:nvGrpSpPr>
        <p:grpSpPr>
          <a:xfrm>
            <a:off x="5942059" y="1703413"/>
            <a:ext cx="2558694" cy="1259429"/>
            <a:chOff x="2174184" y="4578461"/>
            <a:chExt cx="1586755" cy="1259429"/>
          </a:xfrm>
        </p:grpSpPr>
        <p:sp>
          <p:nvSpPr>
            <p:cNvPr id="21" name="직사각형 1">
              <a:extLst>
                <a:ext uri="{FF2B5EF4-FFF2-40B4-BE49-F238E27FC236}">
                  <a16:creationId xmlns:a16="http://schemas.microsoft.com/office/drawing/2014/main" id="{7728B996-079B-4A2B-B601-597F877DDFF2}"/>
                </a:ext>
              </a:extLst>
            </p:cNvPr>
            <p:cNvSpPr/>
            <p:nvPr/>
          </p:nvSpPr>
          <p:spPr>
            <a:xfrm>
              <a:off x="2174185" y="5376225"/>
              <a:ext cx="158675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직사각형 2">
              <a:extLst>
                <a:ext uri="{FF2B5EF4-FFF2-40B4-BE49-F238E27FC236}">
                  <a16:creationId xmlns:a16="http://schemas.microsoft.com/office/drawing/2014/main" id="{B41E24D5-081D-4F59-831F-DE8B52707F76}"/>
                </a:ext>
              </a:extLst>
            </p:cNvPr>
            <p:cNvSpPr/>
            <p:nvPr/>
          </p:nvSpPr>
          <p:spPr>
            <a:xfrm>
              <a:off x="2183247" y="5080656"/>
              <a:ext cx="15776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Manager</a:t>
              </a:r>
            </a:p>
          </p:txBody>
        </p:sp>
        <p:sp>
          <p:nvSpPr>
            <p:cNvPr id="23" name="직사각형 3">
              <a:extLst>
                <a:ext uri="{FF2B5EF4-FFF2-40B4-BE49-F238E27FC236}">
                  <a16:creationId xmlns:a16="http://schemas.microsoft.com/office/drawing/2014/main" id="{94D9BFDE-0CA0-483D-B039-E8CB8043A453}"/>
                </a:ext>
              </a:extLst>
            </p:cNvPr>
            <p:cNvSpPr/>
            <p:nvPr/>
          </p:nvSpPr>
          <p:spPr>
            <a:xfrm>
              <a:off x="2174184" y="4578461"/>
              <a:ext cx="15867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</a:rPr>
                <a:t>Member Name </a:t>
              </a: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D2CFB0E-4262-4BA2-8AC5-F1567D03E2A3}"/>
              </a:ext>
            </a:extLst>
          </p:cNvPr>
          <p:cNvCxnSpPr>
            <a:cxnSpLocks/>
          </p:cNvCxnSpPr>
          <p:nvPr/>
        </p:nvCxnSpPr>
        <p:spPr>
          <a:xfrm>
            <a:off x="5383883" y="3200400"/>
            <a:ext cx="0" cy="276957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1AC7064-1F26-4C4A-9FC6-AA9A85447B9E}"/>
              </a:ext>
            </a:extLst>
          </p:cNvPr>
          <p:cNvCxnSpPr>
            <a:cxnSpLocks/>
          </p:cNvCxnSpPr>
          <p:nvPr/>
        </p:nvCxnSpPr>
        <p:spPr>
          <a:xfrm>
            <a:off x="1540723" y="3477357"/>
            <a:ext cx="7597016" cy="0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762E04F-40C5-4A33-B903-B3E4197FABE1}"/>
              </a:ext>
            </a:extLst>
          </p:cNvPr>
          <p:cNvCxnSpPr>
            <a:cxnSpLocks/>
          </p:cNvCxnSpPr>
          <p:nvPr/>
        </p:nvCxnSpPr>
        <p:spPr>
          <a:xfrm>
            <a:off x="1535921" y="3477357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5FA933B-3DB8-4684-BD19-05568EC18133}"/>
              </a:ext>
            </a:extLst>
          </p:cNvPr>
          <p:cNvCxnSpPr>
            <a:cxnSpLocks/>
          </p:cNvCxnSpPr>
          <p:nvPr/>
        </p:nvCxnSpPr>
        <p:spPr>
          <a:xfrm>
            <a:off x="5383883" y="3477357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1EDDADB-481E-4AD5-9210-95323A2B86F7}"/>
              </a:ext>
            </a:extLst>
          </p:cNvPr>
          <p:cNvCxnSpPr>
            <a:cxnSpLocks/>
          </p:cNvCxnSpPr>
          <p:nvPr/>
        </p:nvCxnSpPr>
        <p:spPr>
          <a:xfrm>
            <a:off x="9137679" y="3477357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BB7D2D7-7DCF-4FE7-8C72-56DEAE730583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BFBD78-C271-44FB-971D-33B4D4BC591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/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17933FF-C5AA-4447-9F75-98E11B21527D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/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FF8DC685-7E1B-4F4F-9DE5-49EE1BC6F2E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/>
      </p:sp>
      <p:grpSp>
        <p:nvGrpSpPr>
          <p:cNvPr id="36" name="Grupo 35">
            <a:extLst>
              <a:ext uri="{FF2B5EF4-FFF2-40B4-BE49-F238E27FC236}">
                <a16:creationId xmlns:a16="http://schemas.microsoft.com/office/drawing/2014/main" id="{BD06C5C8-652E-4E33-BCC1-87C0D0531EA7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9A3D5BFB-CC59-4DD2-908B-3FA5E48C3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A9F9C852-AEB4-4874-8A65-5996850C5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025986ED-7FBB-4E24-B2DB-E012EDF07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0607FFD7-E67F-44F6-9717-034F90123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0491DE87-452A-4055-AE10-DB8E51FA6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45" name="Rectángulo 44">
            <a:extLst>
              <a:ext uri="{FF2B5EF4-FFF2-40B4-BE49-F238E27FC236}">
                <a16:creationId xmlns:a16="http://schemas.microsoft.com/office/drawing/2014/main" id="{9D8F2089-50C0-40EB-89E0-DE3256A6745A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CE8D8744-D883-4BB9-8B60-1404484472E9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8FA94516-581A-4BBF-9EC7-A7EB1298F9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4113569"/>
              </p:ext>
            </p:extLst>
          </p:nvPr>
        </p:nvGraphicFramePr>
        <p:xfrm>
          <a:off x="80920" y="1479841"/>
          <a:ext cx="6805402" cy="4383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AA11DFB-FE90-4E4C-AC37-71912C544473}"/>
              </a:ext>
            </a:extLst>
          </p:cNvPr>
          <p:cNvGrpSpPr/>
          <p:nvPr/>
        </p:nvGrpSpPr>
        <p:grpSpPr>
          <a:xfrm>
            <a:off x="731969" y="2433586"/>
            <a:ext cx="5457026" cy="2133602"/>
            <a:chOff x="861724" y="2301847"/>
            <a:chExt cx="6786851" cy="2133602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393E9F4-85B9-416B-A3C7-D96007DDE5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1724" y="3444847"/>
              <a:ext cx="1348076" cy="990602"/>
            </a:xfrm>
            <a:prstGeom prst="straightConnector1">
              <a:avLst/>
            </a:prstGeom>
            <a:ln w="38100">
              <a:solidFill>
                <a:schemeClr val="accent1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0615B1D8-8152-406B-8411-B18049803CF1}"/>
                </a:ext>
              </a:extLst>
            </p:cNvPr>
            <p:cNvCxnSpPr>
              <a:cxnSpLocks/>
            </p:cNvCxnSpPr>
            <p:nvPr/>
          </p:nvCxnSpPr>
          <p:spPr>
            <a:xfrm>
              <a:off x="2209800" y="3444847"/>
              <a:ext cx="1399489" cy="755678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05E56FA-62E7-4B40-A259-42E4DE922F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36445" y="2879670"/>
              <a:ext cx="1267511" cy="1320855"/>
            </a:xfrm>
            <a:prstGeom prst="straightConnector1">
              <a:avLst/>
            </a:prstGeom>
            <a:ln w="38100">
              <a:solidFill>
                <a:schemeClr val="accent3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6C0258A-695D-42D9-BABA-D1F439E4D7FE}"/>
                </a:ext>
              </a:extLst>
            </p:cNvPr>
            <p:cNvCxnSpPr>
              <a:cxnSpLocks/>
            </p:cNvCxnSpPr>
            <p:nvPr/>
          </p:nvCxnSpPr>
          <p:spPr>
            <a:xfrm>
              <a:off x="4903955" y="2863822"/>
              <a:ext cx="1426645" cy="565178"/>
            </a:xfrm>
            <a:prstGeom prst="straightConnector1">
              <a:avLst/>
            </a:prstGeom>
            <a:ln w="38100">
              <a:solidFill>
                <a:schemeClr val="accent4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BEBB20E-F799-4D81-BD2B-6B28B6471F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30600" y="2301847"/>
              <a:ext cx="1317975" cy="1134803"/>
            </a:xfrm>
            <a:prstGeom prst="straightConnector1">
              <a:avLst/>
            </a:prstGeom>
            <a:ln w="38100">
              <a:solidFill>
                <a:schemeClr val="accent5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DF1E3E3-4936-44A6-8373-CA42919AE2BD}"/>
              </a:ext>
            </a:extLst>
          </p:cNvPr>
          <p:cNvSpPr/>
          <p:nvPr/>
        </p:nvSpPr>
        <p:spPr>
          <a:xfrm rot="177284" flipH="1">
            <a:off x="-17361" y="5003962"/>
            <a:ext cx="6914377" cy="2041733"/>
          </a:xfrm>
          <a:custGeom>
            <a:avLst/>
            <a:gdLst>
              <a:gd name="connsiteX0" fmla="*/ 2805314 w 6914377"/>
              <a:gd name="connsiteY0" fmla="*/ 1645 h 2041733"/>
              <a:gd name="connsiteX1" fmla="*/ 2721250 w 6914377"/>
              <a:gd name="connsiteY1" fmla="*/ 636 h 2041733"/>
              <a:gd name="connsiteX2" fmla="*/ 2202622 w 6914377"/>
              <a:gd name="connsiteY2" fmla="*/ 122555 h 2041733"/>
              <a:gd name="connsiteX3" fmla="*/ 1326116 w 6914377"/>
              <a:gd name="connsiteY3" fmla="*/ 154441 h 2041733"/>
              <a:gd name="connsiteX4" fmla="*/ 1522550 w 6914377"/>
              <a:gd name="connsiteY4" fmla="*/ 461583 h 2041733"/>
              <a:gd name="connsiteX5" fmla="*/ 2071666 w 6914377"/>
              <a:gd name="connsiteY5" fmla="*/ 491297 h 2041733"/>
              <a:gd name="connsiteX6" fmla="*/ 1406334 w 6914377"/>
              <a:gd name="connsiteY6" fmla="*/ 584238 h 2041733"/>
              <a:gd name="connsiteX7" fmla="*/ 558766 w 6914377"/>
              <a:gd name="connsiteY7" fmla="*/ 361193 h 2041733"/>
              <a:gd name="connsiteX8" fmla="*/ 1891 w 6914377"/>
              <a:gd name="connsiteY8" fmla="*/ 547775 h 2041733"/>
              <a:gd name="connsiteX9" fmla="*/ 308954 w 6914377"/>
              <a:gd name="connsiteY9" fmla="*/ 611003 h 2041733"/>
              <a:gd name="connsiteX10" fmla="*/ 211592 w 6914377"/>
              <a:gd name="connsiteY10" fmla="*/ 822955 h 2041733"/>
              <a:gd name="connsiteX11" fmla="*/ 1713243 w 6914377"/>
              <a:gd name="connsiteY11" fmla="*/ 1106125 h 2041733"/>
              <a:gd name="connsiteX12" fmla="*/ 2102232 w 6914377"/>
              <a:gd name="connsiteY12" fmla="*/ 1253373 h 2041733"/>
              <a:gd name="connsiteX13" fmla="*/ 3273082 w 6914377"/>
              <a:gd name="connsiteY13" fmla="*/ 1141812 h 2041733"/>
              <a:gd name="connsiteX14" fmla="*/ 6812554 w 6914377"/>
              <a:gd name="connsiteY14" fmla="*/ 2033235 h 2041733"/>
              <a:gd name="connsiteX15" fmla="*/ 6853224 w 6914377"/>
              <a:gd name="connsiteY15" fmla="*/ 2041733 h 2041733"/>
              <a:gd name="connsiteX16" fmla="*/ 6914377 w 6914377"/>
              <a:gd name="connsiteY16" fmla="*/ 856956 h 2041733"/>
              <a:gd name="connsiteX17" fmla="*/ 6825790 w 6914377"/>
              <a:gd name="connsiteY17" fmla="*/ 855737 h 2041733"/>
              <a:gd name="connsiteX18" fmla="*/ 4239426 w 6914377"/>
              <a:gd name="connsiteY18" fmla="*/ 657845 h 2041733"/>
              <a:gd name="connsiteX19" fmla="*/ 3471688 w 6914377"/>
              <a:gd name="connsiteY19" fmla="*/ 188732 h 2041733"/>
              <a:gd name="connsiteX20" fmla="*/ 2805314 w 6914377"/>
              <a:gd name="connsiteY20" fmla="*/ 1645 h 204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14377" h="2041733">
                <a:moveTo>
                  <a:pt x="2805314" y="1645"/>
                </a:moveTo>
                <a:cubicBezTo>
                  <a:pt x="2776410" y="-103"/>
                  <a:pt x="2748329" y="-488"/>
                  <a:pt x="2721250" y="636"/>
                </a:cubicBezTo>
                <a:cubicBezTo>
                  <a:pt x="2504618" y="9624"/>
                  <a:pt x="2326622" y="70279"/>
                  <a:pt x="2202622" y="122555"/>
                </a:cubicBezTo>
                <a:cubicBezTo>
                  <a:pt x="2029619" y="175386"/>
                  <a:pt x="1603389" y="71818"/>
                  <a:pt x="1326116" y="154441"/>
                </a:cubicBezTo>
                <a:cubicBezTo>
                  <a:pt x="1197951" y="241925"/>
                  <a:pt x="1337908" y="448576"/>
                  <a:pt x="1522550" y="461583"/>
                </a:cubicBezTo>
                <a:cubicBezTo>
                  <a:pt x="1679521" y="505002"/>
                  <a:pt x="1888628" y="481393"/>
                  <a:pt x="2071666" y="491297"/>
                </a:cubicBezTo>
                <a:cubicBezTo>
                  <a:pt x="1920641" y="604202"/>
                  <a:pt x="1628111" y="553258"/>
                  <a:pt x="1406334" y="584238"/>
                </a:cubicBezTo>
                <a:cubicBezTo>
                  <a:pt x="1090297" y="483823"/>
                  <a:pt x="874802" y="424370"/>
                  <a:pt x="558766" y="361193"/>
                </a:cubicBezTo>
                <a:cubicBezTo>
                  <a:pt x="258941" y="317878"/>
                  <a:pt x="-25986" y="341591"/>
                  <a:pt x="1891" y="547775"/>
                </a:cubicBezTo>
                <a:lnTo>
                  <a:pt x="308954" y="611003"/>
                </a:lnTo>
                <a:cubicBezTo>
                  <a:pt x="199538" y="655587"/>
                  <a:pt x="116192" y="808162"/>
                  <a:pt x="211592" y="822955"/>
                </a:cubicBezTo>
                <a:cubicBezTo>
                  <a:pt x="763036" y="887554"/>
                  <a:pt x="1184143" y="1004288"/>
                  <a:pt x="1713243" y="1106125"/>
                </a:cubicBezTo>
                <a:cubicBezTo>
                  <a:pt x="1814357" y="1147761"/>
                  <a:pt x="2012292" y="1237806"/>
                  <a:pt x="2102232" y="1253373"/>
                </a:cubicBezTo>
                <a:cubicBezTo>
                  <a:pt x="2374618" y="1271113"/>
                  <a:pt x="2865653" y="1080884"/>
                  <a:pt x="3273082" y="1141812"/>
                </a:cubicBezTo>
                <a:cubicBezTo>
                  <a:pt x="3619245" y="1173160"/>
                  <a:pt x="5706229" y="1788545"/>
                  <a:pt x="6812554" y="2033235"/>
                </a:cubicBezTo>
                <a:lnTo>
                  <a:pt x="6853224" y="2041733"/>
                </a:lnTo>
                <a:lnTo>
                  <a:pt x="6914377" y="856956"/>
                </a:lnTo>
                <a:lnTo>
                  <a:pt x="6825790" y="855737"/>
                </a:lnTo>
                <a:cubicBezTo>
                  <a:pt x="6103297" y="845623"/>
                  <a:pt x="5108740" y="825721"/>
                  <a:pt x="4239426" y="657845"/>
                </a:cubicBezTo>
                <a:cubicBezTo>
                  <a:pt x="4016146" y="443179"/>
                  <a:pt x="3724717" y="298266"/>
                  <a:pt x="3471688" y="188732"/>
                </a:cubicBezTo>
                <a:cubicBezTo>
                  <a:pt x="3250287" y="92889"/>
                  <a:pt x="3007641" y="13879"/>
                  <a:pt x="2805314" y="164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" name="Oval Callout 52">
            <a:extLst>
              <a:ext uri="{FF2B5EF4-FFF2-40B4-BE49-F238E27FC236}">
                <a16:creationId xmlns:a16="http://schemas.microsoft.com/office/drawing/2014/main" id="{62BE3702-5284-4FDD-8050-C483F8BF97AD}"/>
              </a:ext>
            </a:extLst>
          </p:cNvPr>
          <p:cNvSpPr/>
          <p:nvPr/>
        </p:nvSpPr>
        <p:spPr>
          <a:xfrm>
            <a:off x="5414121" y="1290402"/>
            <a:ext cx="826667" cy="826759"/>
          </a:xfrm>
          <a:prstGeom prst="wedgeEllipseCallout">
            <a:avLst>
              <a:gd name="adj1" fmla="val 34241"/>
              <a:gd name="adj2" fmla="val 6661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 Here</a:t>
            </a:r>
          </a:p>
        </p:txBody>
      </p:sp>
      <p:sp>
        <p:nvSpPr>
          <p:cNvPr id="11" name="Oval Callout 52">
            <a:extLst>
              <a:ext uri="{FF2B5EF4-FFF2-40B4-BE49-F238E27FC236}">
                <a16:creationId xmlns:a16="http://schemas.microsoft.com/office/drawing/2014/main" id="{CC9C9B1C-B801-46CC-B026-2B99347DAFE0}"/>
              </a:ext>
            </a:extLst>
          </p:cNvPr>
          <p:cNvSpPr/>
          <p:nvPr/>
        </p:nvSpPr>
        <p:spPr>
          <a:xfrm>
            <a:off x="4431939" y="2360102"/>
            <a:ext cx="826667" cy="826759"/>
          </a:xfrm>
          <a:prstGeom prst="wedgeEllipseCallout">
            <a:avLst>
              <a:gd name="adj1" fmla="val 34241"/>
              <a:gd name="adj2" fmla="val 6661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 Here</a:t>
            </a:r>
          </a:p>
        </p:txBody>
      </p:sp>
      <p:sp>
        <p:nvSpPr>
          <p:cNvPr id="12" name="Oval Callout 52">
            <a:extLst>
              <a:ext uri="{FF2B5EF4-FFF2-40B4-BE49-F238E27FC236}">
                <a16:creationId xmlns:a16="http://schemas.microsoft.com/office/drawing/2014/main" id="{D6194EC5-716F-4FCF-A06E-065690F90F08}"/>
              </a:ext>
            </a:extLst>
          </p:cNvPr>
          <p:cNvSpPr/>
          <p:nvPr/>
        </p:nvSpPr>
        <p:spPr>
          <a:xfrm>
            <a:off x="2211418" y="2966260"/>
            <a:ext cx="826667" cy="826759"/>
          </a:xfrm>
          <a:prstGeom prst="wedgeEllipseCallout">
            <a:avLst>
              <a:gd name="adj1" fmla="val 34241"/>
              <a:gd name="adj2" fmla="val 666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 Here</a:t>
            </a:r>
          </a:p>
        </p:txBody>
      </p:sp>
      <p:sp>
        <p:nvSpPr>
          <p:cNvPr id="13" name="Oval Callout 52">
            <a:extLst>
              <a:ext uri="{FF2B5EF4-FFF2-40B4-BE49-F238E27FC236}">
                <a16:creationId xmlns:a16="http://schemas.microsoft.com/office/drawing/2014/main" id="{B181D684-BEAB-4A2D-827C-284C50AB154A}"/>
              </a:ext>
            </a:extLst>
          </p:cNvPr>
          <p:cNvSpPr/>
          <p:nvPr/>
        </p:nvSpPr>
        <p:spPr>
          <a:xfrm>
            <a:off x="3155493" y="1861156"/>
            <a:ext cx="826667" cy="826759"/>
          </a:xfrm>
          <a:prstGeom prst="wedgeEllipseCallout">
            <a:avLst>
              <a:gd name="adj1" fmla="val 34241"/>
              <a:gd name="adj2" fmla="val 6661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 Here</a:t>
            </a:r>
          </a:p>
        </p:txBody>
      </p:sp>
      <p:sp>
        <p:nvSpPr>
          <p:cNvPr id="14" name="Oval Callout 52">
            <a:extLst>
              <a:ext uri="{FF2B5EF4-FFF2-40B4-BE49-F238E27FC236}">
                <a16:creationId xmlns:a16="http://schemas.microsoft.com/office/drawing/2014/main" id="{B5AECFFB-5EDA-47D5-874A-8F995258D7EA}"/>
              </a:ext>
            </a:extLst>
          </p:cNvPr>
          <p:cNvSpPr/>
          <p:nvPr/>
        </p:nvSpPr>
        <p:spPr>
          <a:xfrm>
            <a:off x="896865" y="2489904"/>
            <a:ext cx="826667" cy="826759"/>
          </a:xfrm>
          <a:prstGeom prst="wedgeEllipseCallout">
            <a:avLst>
              <a:gd name="adj1" fmla="val 34241"/>
              <a:gd name="adj2" fmla="val 666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Text Here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34C4C23-86DA-43DF-808D-CE2C344EA1CD}"/>
              </a:ext>
            </a:extLst>
          </p:cNvPr>
          <p:cNvSpPr/>
          <p:nvPr/>
        </p:nvSpPr>
        <p:spPr>
          <a:xfrm>
            <a:off x="7316420" y="1676517"/>
            <a:ext cx="689857" cy="689857"/>
          </a:xfrm>
          <a:prstGeom prst="ellipse">
            <a:avLst/>
          </a:prstGeom>
          <a:solidFill>
            <a:schemeClr val="accent5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grpSp>
        <p:nvGrpSpPr>
          <p:cNvPr id="20" name="그룹 7">
            <a:extLst>
              <a:ext uri="{FF2B5EF4-FFF2-40B4-BE49-F238E27FC236}">
                <a16:creationId xmlns:a16="http://schemas.microsoft.com/office/drawing/2014/main" id="{32854AF1-9ACA-4E1F-A75A-F59C6FDD1F28}"/>
              </a:ext>
            </a:extLst>
          </p:cNvPr>
          <p:cNvGrpSpPr/>
          <p:nvPr/>
        </p:nvGrpSpPr>
        <p:grpSpPr>
          <a:xfrm>
            <a:off x="8108506" y="1650410"/>
            <a:ext cx="3433541" cy="724978"/>
            <a:chOff x="7186639" y="1798001"/>
            <a:chExt cx="3240000" cy="72497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8E582AC-5F9D-415A-97FF-D8629D38C811}"/>
                </a:ext>
              </a:extLst>
            </p:cNvPr>
            <p:cNvSpPr txBox="1"/>
            <p:nvPr/>
          </p:nvSpPr>
          <p:spPr>
            <a:xfrm>
              <a:off x="7186639" y="2061314"/>
              <a:ext cx="324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FD02468-AC77-4321-AACB-41D144652E76}"/>
                </a:ext>
              </a:extLst>
            </p:cNvPr>
            <p:cNvSpPr txBox="1"/>
            <p:nvPr/>
          </p:nvSpPr>
          <p:spPr>
            <a:xfrm>
              <a:off x="7186639" y="1798001"/>
              <a:ext cx="3240000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386D8B24-6D8A-4C16-89D1-A8486A9A596A}"/>
              </a:ext>
            </a:extLst>
          </p:cNvPr>
          <p:cNvSpPr/>
          <p:nvPr/>
        </p:nvSpPr>
        <p:spPr>
          <a:xfrm>
            <a:off x="7316420" y="2559236"/>
            <a:ext cx="689857" cy="689857"/>
          </a:xfrm>
          <a:prstGeom prst="ellipse">
            <a:avLst/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grpSp>
        <p:nvGrpSpPr>
          <p:cNvPr id="24" name="그룹 6">
            <a:extLst>
              <a:ext uri="{FF2B5EF4-FFF2-40B4-BE49-F238E27FC236}">
                <a16:creationId xmlns:a16="http://schemas.microsoft.com/office/drawing/2014/main" id="{9146F8DE-9602-4102-BB6F-D04413E131FC}"/>
              </a:ext>
            </a:extLst>
          </p:cNvPr>
          <p:cNvGrpSpPr/>
          <p:nvPr/>
        </p:nvGrpSpPr>
        <p:grpSpPr>
          <a:xfrm>
            <a:off x="8108506" y="2533130"/>
            <a:ext cx="3433541" cy="724978"/>
            <a:chOff x="7186639" y="2680720"/>
            <a:chExt cx="3240000" cy="72497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FD29E62-13B5-4347-A56A-A565BCAD40A8}"/>
                </a:ext>
              </a:extLst>
            </p:cNvPr>
            <p:cNvSpPr txBox="1"/>
            <p:nvPr/>
          </p:nvSpPr>
          <p:spPr>
            <a:xfrm>
              <a:off x="7186639" y="2944033"/>
              <a:ext cx="324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0E445B5-0625-45CD-BDEB-134A2EB4976D}"/>
                </a:ext>
              </a:extLst>
            </p:cNvPr>
            <p:cNvSpPr txBox="1"/>
            <p:nvPr/>
          </p:nvSpPr>
          <p:spPr>
            <a:xfrm>
              <a:off x="7186639" y="2680720"/>
              <a:ext cx="3240000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0FF4AC99-DB06-438A-9352-B80EFDFC02FF}"/>
              </a:ext>
            </a:extLst>
          </p:cNvPr>
          <p:cNvSpPr/>
          <p:nvPr/>
        </p:nvSpPr>
        <p:spPr>
          <a:xfrm>
            <a:off x="7316420" y="3441955"/>
            <a:ext cx="689857" cy="689857"/>
          </a:xfrm>
          <a:prstGeom prst="ellipse">
            <a:avLst/>
          </a:pr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grpSp>
        <p:nvGrpSpPr>
          <p:cNvPr id="28" name="그룹 5">
            <a:extLst>
              <a:ext uri="{FF2B5EF4-FFF2-40B4-BE49-F238E27FC236}">
                <a16:creationId xmlns:a16="http://schemas.microsoft.com/office/drawing/2014/main" id="{CAF010E3-6573-4815-8B81-579282CDDFAE}"/>
              </a:ext>
            </a:extLst>
          </p:cNvPr>
          <p:cNvGrpSpPr/>
          <p:nvPr/>
        </p:nvGrpSpPr>
        <p:grpSpPr>
          <a:xfrm>
            <a:off x="8108506" y="3415848"/>
            <a:ext cx="3433541" cy="724978"/>
            <a:chOff x="7186639" y="3563439"/>
            <a:chExt cx="3240000" cy="72497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11C2F47-2350-44AF-8569-C185AAECA159}"/>
                </a:ext>
              </a:extLst>
            </p:cNvPr>
            <p:cNvSpPr txBox="1"/>
            <p:nvPr/>
          </p:nvSpPr>
          <p:spPr>
            <a:xfrm>
              <a:off x="7186639" y="3826752"/>
              <a:ext cx="324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0C46B03-4DD8-4F73-AD76-F7A4D6FC70CA}"/>
                </a:ext>
              </a:extLst>
            </p:cNvPr>
            <p:cNvSpPr txBox="1"/>
            <p:nvPr/>
          </p:nvSpPr>
          <p:spPr>
            <a:xfrm>
              <a:off x="7186639" y="3563439"/>
              <a:ext cx="3240000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7F03D250-F14B-4928-8DBA-6A1304802D4C}"/>
              </a:ext>
            </a:extLst>
          </p:cNvPr>
          <p:cNvSpPr/>
          <p:nvPr/>
        </p:nvSpPr>
        <p:spPr>
          <a:xfrm>
            <a:off x="7316420" y="4324674"/>
            <a:ext cx="689857" cy="689857"/>
          </a:xfrm>
          <a:prstGeom prst="ellipse">
            <a:avLst/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grpSp>
        <p:nvGrpSpPr>
          <p:cNvPr id="32" name="그룹 4">
            <a:extLst>
              <a:ext uri="{FF2B5EF4-FFF2-40B4-BE49-F238E27FC236}">
                <a16:creationId xmlns:a16="http://schemas.microsoft.com/office/drawing/2014/main" id="{D29CF8C1-451A-447D-84DE-20601C119B37}"/>
              </a:ext>
            </a:extLst>
          </p:cNvPr>
          <p:cNvGrpSpPr/>
          <p:nvPr/>
        </p:nvGrpSpPr>
        <p:grpSpPr>
          <a:xfrm>
            <a:off x="8108506" y="4298568"/>
            <a:ext cx="3433541" cy="724978"/>
            <a:chOff x="7186639" y="4446158"/>
            <a:chExt cx="3240000" cy="72497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7CB5516-8342-466D-9CC5-86C25BBEC642}"/>
                </a:ext>
              </a:extLst>
            </p:cNvPr>
            <p:cNvSpPr txBox="1"/>
            <p:nvPr/>
          </p:nvSpPr>
          <p:spPr>
            <a:xfrm>
              <a:off x="7186639" y="4709471"/>
              <a:ext cx="324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5D854E0-10A6-4474-9E3D-FF2C5E2238F6}"/>
                </a:ext>
              </a:extLst>
            </p:cNvPr>
            <p:cNvSpPr txBox="1"/>
            <p:nvPr/>
          </p:nvSpPr>
          <p:spPr>
            <a:xfrm>
              <a:off x="7186639" y="4446158"/>
              <a:ext cx="3240000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A8728D3F-4399-4795-BC06-5CC1753CA9F7}"/>
              </a:ext>
            </a:extLst>
          </p:cNvPr>
          <p:cNvSpPr/>
          <p:nvPr/>
        </p:nvSpPr>
        <p:spPr>
          <a:xfrm>
            <a:off x="7316420" y="5207393"/>
            <a:ext cx="689857" cy="689857"/>
          </a:xfrm>
          <a:prstGeom prst="ellipse">
            <a:avLst/>
          </a:pr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grpSp>
        <p:nvGrpSpPr>
          <p:cNvPr id="36" name="그룹 3">
            <a:extLst>
              <a:ext uri="{FF2B5EF4-FFF2-40B4-BE49-F238E27FC236}">
                <a16:creationId xmlns:a16="http://schemas.microsoft.com/office/drawing/2014/main" id="{CD1DF0E7-84AF-444A-B1E0-656E1BCACC98}"/>
              </a:ext>
            </a:extLst>
          </p:cNvPr>
          <p:cNvGrpSpPr/>
          <p:nvPr/>
        </p:nvGrpSpPr>
        <p:grpSpPr>
          <a:xfrm>
            <a:off x="8108506" y="5181288"/>
            <a:ext cx="3433541" cy="724978"/>
            <a:chOff x="7186639" y="5328877"/>
            <a:chExt cx="3240000" cy="72497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B6FA470-2A46-42A5-B126-3BDDCBC7EF8B}"/>
                </a:ext>
              </a:extLst>
            </p:cNvPr>
            <p:cNvSpPr txBox="1"/>
            <p:nvPr/>
          </p:nvSpPr>
          <p:spPr>
            <a:xfrm>
              <a:off x="7186639" y="5592190"/>
              <a:ext cx="324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0A9F6D4-84AB-427E-A7C4-6A0D3B8D5F5D}"/>
                </a:ext>
              </a:extLst>
            </p:cNvPr>
            <p:cNvSpPr txBox="1"/>
            <p:nvPr/>
          </p:nvSpPr>
          <p:spPr>
            <a:xfrm>
              <a:off x="7186639" y="5328877"/>
              <a:ext cx="3240000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9" name="Parallelogram 15">
            <a:extLst>
              <a:ext uri="{FF2B5EF4-FFF2-40B4-BE49-F238E27FC236}">
                <a16:creationId xmlns:a16="http://schemas.microsoft.com/office/drawing/2014/main" id="{CB882AD2-E9ED-45FD-9F1D-218406E6B4EB}"/>
              </a:ext>
            </a:extLst>
          </p:cNvPr>
          <p:cNvSpPr/>
          <p:nvPr/>
        </p:nvSpPr>
        <p:spPr>
          <a:xfrm flipH="1">
            <a:off x="7490470" y="3617455"/>
            <a:ext cx="357672" cy="35767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Rectangle 30">
            <a:extLst>
              <a:ext uri="{FF2B5EF4-FFF2-40B4-BE49-F238E27FC236}">
                <a16:creationId xmlns:a16="http://schemas.microsoft.com/office/drawing/2014/main" id="{08166168-5C8B-4FBD-B781-5ACF0FA4F97F}"/>
              </a:ext>
            </a:extLst>
          </p:cNvPr>
          <p:cNvSpPr/>
          <p:nvPr/>
        </p:nvSpPr>
        <p:spPr>
          <a:xfrm>
            <a:off x="7510702" y="4530113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Rounded Rectangle 10">
            <a:extLst>
              <a:ext uri="{FF2B5EF4-FFF2-40B4-BE49-F238E27FC236}">
                <a16:creationId xmlns:a16="http://schemas.microsoft.com/office/drawing/2014/main" id="{E845374E-656C-4397-8A2E-5514C3A95880}"/>
              </a:ext>
            </a:extLst>
          </p:cNvPr>
          <p:cNvSpPr/>
          <p:nvPr/>
        </p:nvSpPr>
        <p:spPr>
          <a:xfrm>
            <a:off x="7534267" y="2726664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Rounded Rectangle 6">
            <a:extLst>
              <a:ext uri="{FF2B5EF4-FFF2-40B4-BE49-F238E27FC236}">
                <a16:creationId xmlns:a16="http://schemas.microsoft.com/office/drawing/2014/main" id="{78B98D43-1B01-4AD2-8005-56D02CA62704}"/>
              </a:ext>
            </a:extLst>
          </p:cNvPr>
          <p:cNvSpPr/>
          <p:nvPr/>
        </p:nvSpPr>
        <p:spPr>
          <a:xfrm>
            <a:off x="7490471" y="1870524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DF32FF6A-0582-4D3D-B6B6-B99864DDF11A}"/>
              </a:ext>
            </a:extLst>
          </p:cNvPr>
          <p:cNvSpPr/>
          <p:nvPr/>
        </p:nvSpPr>
        <p:spPr>
          <a:xfrm rot="2700000">
            <a:off x="7528387" y="5313948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8B1F0B"/>
                </a:solidFill>
              </a:rPr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B9AB15B-DF53-4DA5-8AC0-4031CD3BAD49}"/>
              </a:ext>
            </a:extLst>
          </p:cNvPr>
          <p:cNvGrpSpPr/>
          <p:nvPr/>
        </p:nvGrpSpPr>
        <p:grpSpPr>
          <a:xfrm rot="10800000">
            <a:off x="691279" y="1439281"/>
            <a:ext cx="4787351" cy="4610947"/>
            <a:chOff x="1105319" y="796208"/>
            <a:chExt cx="5467032" cy="526558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540DC15-8D88-4082-9CD0-92D84AFF17FF}"/>
                </a:ext>
              </a:extLst>
            </p:cNvPr>
            <p:cNvSpPr/>
            <p:nvPr/>
          </p:nvSpPr>
          <p:spPr>
            <a:xfrm>
              <a:off x="3367050" y="796208"/>
              <a:ext cx="943570" cy="908801"/>
            </a:xfrm>
            <a:custGeom>
              <a:avLst/>
              <a:gdLst>
                <a:gd name="connsiteX0" fmla="*/ 471785 w 943570"/>
                <a:gd name="connsiteY0" fmla="*/ 0 h 908801"/>
                <a:gd name="connsiteX1" fmla="*/ 943570 w 943570"/>
                <a:gd name="connsiteY1" fmla="*/ 908801 h 908801"/>
                <a:gd name="connsiteX2" fmla="*/ 0 w 943570"/>
                <a:gd name="connsiteY2" fmla="*/ 908801 h 908801"/>
                <a:gd name="connsiteX3" fmla="*/ 471785 w 943570"/>
                <a:gd name="connsiteY3" fmla="*/ 0 h 908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3570" h="908801">
                  <a:moveTo>
                    <a:pt x="471785" y="0"/>
                  </a:moveTo>
                  <a:lnTo>
                    <a:pt x="943570" y="908801"/>
                  </a:lnTo>
                  <a:lnTo>
                    <a:pt x="0" y="908801"/>
                  </a:lnTo>
                  <a:lnTo>
                    <a:pt x="4717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FAEE6BD-178B-43AB-87D7-AD134EE130DA}"/>
                </a:ext>
              </a:extLst>
            </p:cNvPr>
            <p:cNvSpPr/>
            <p:nvPr/>
          </p:nvSpPr>
          <p:spPr>
            <a:xfrm>
              <a:off x="2801370" y="1885880"/>
              <a:ext cx="2074930" cy="908801"/>
            </a:xfrm>
            <a:custGeom>
              <a:avLst/>
              <a:gdLst>
                <a:gd name="connsiteX0" fmla="*/ 471785 w 2074930"/>
                <a:gd name="connsiteY0" fmla="*/ 0 h 908801"/>
                <a:gd name="connsiteX1" fmla="*/ 1603145 w 2074930"/>
                <a:gd name="connsiteY1" fmla="*/ 0 h 908801"/>
                <a:gd name="connsiteX2" fmla="*/ 2074930 w 2074930"/>
                <a:gd name="connsiteY2" fmla="*/ 908801 h 908801"/>
                <a:gd name="connsiteX3" fmla="*/ 0 w 2074930"/>
                <a:gd name="connsiteY3" fmla="*/ 908801 h 908801"/>
                <a:gd name="connsiteX4" fmla="*/ 471785 w 2074930"/>
                <a:gd name="connsiteY4" fmla="*/ 0 h 908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4930" h="908801">
                  <a:moveTo>
                    <a:pt x="471785" y="0"/>
                  </a:moveTo>
                  <a:lnTo>
                    <a:pt x="1603145" y="0"/>
                  </a:lnTo>
                  <a:lnTo>
                    <a:pt x="2074930" y="908801"/>
                  </a:lnTo>
                  <a:lnTo>
                    <a:pt x="0" y="908801"/>
                  </a:lnTo>
                  <a:lnTo>
                    <a:pt x="47178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6E1DA13-B986-4F46-9982-C651104B636B}"/>
                </a:ext>
              </a:extLst>
            </p:cNvPr>
            <p:cNvSpPr/>
            <p:nvPr/>
          </p:nvSpPr>
          <p:spPr>
            <a:xfrm>
              <a:off x="2235690" y="2975552"/>
              <a:ext cx="3206290" cy="908801"/>
            </a:xfrm>
            <a:custGeom>
              <a:avLst/>
              <a:gdLst>
                <a:gd name="connsiteX0" fmla="*/ 471785 w 3206290"/>
                <a:gd name="connsiteY0" fmla="*/ 0 h 908801"/>
                <a:gd name="connsiteX1" fmla="*/ 2734505 w 3206290"/>
                <a:gd name="connsiteY1" fmla="*/ 0 h 908801"/>
                <a:gd name="connsiteX2" fmla="*/ 3206290 w 3206290"/>
                <a:gd name="connsiteY2" fmla="*/ 908801 h 908801"/>
                <a:gd name="connsiteX3" fmla="*/ 0 w 3206290"/>
                <a:gd name="connsiteY3" fmla="*/ 908801 h 908801"/>
                <a:gd name="connsiteX4" fmla="*/ 471785 w 3206290"/>
                <a:gd name="connsiteY4" fmla="*/ 0 h 908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6290" h="908801">
                  <a:moveTo>
                    <a:pt x="471785" y="0"/>
                  </a:moveTo>
                  <a:lnTo>
                    <a:pt x="2734505" y="0"/>
                  </a:lnTo>
                  <a:lnTo>
                    <a:pt x="3206290" y="908801"/>
                  </a:lnTo>
                  <a:lnTo>
                    <a:pt x="0" y="908801"/>
                  </a:lnTo>
                  <a:lnTo>
                    <a:pt x="47178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8695CB4-8CC2-4A1E-BE2D-7D758BA8A3CA}"/>
                </a:ext>
              </a:extLst>
            </p:cNvPr>
            <p:cNvSpPr/>
            <p:nvPr/>
          </p:nvSpPr>
          <p:spPr>
            <a:xfrm>
              <a:off x="1670010" y="4065224"/>
              <a:ext cx="4337650" cy="908801"/>
            </a:xfrm>
            <a:custGeom>
              <a:avLst/>
              <a:gdLst>
                <a:gd name="connsiteX0" fmla="*/ 471785 w 4337650"/>
                <a:gd name="connsiteY0" fmla="*/ 0 h 908801"/>
                <a:gd name="connsiteX1" fmla="*/ 3865865 w 4337650"/>
                <a:gd name="connsiteY1" fmla="*/ 0 h 908801"/>
                <a:gd name="connsiteX2" fmla="*/ 4337650 w 4337650"/>
                <a:gd name="connsiteY2" fmla="*/ 908801 h 908801"/>
                <a:gd name="connsiteX3" fmla="*/ 0 w 4337650"/>
                <a:gd name="connsiteY3" fmla="*/ 908801 h 908801"/>
                <a:gd name="connsiteX4" fmla="*/ 471785 w 4337650"/>
                <a:gd name="connsiteY4" fmla="*/ 0 h 908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37650" h="908801">
                  <a:moveTo>
                    <a:pt x="471785" y="0"/>
                  </a:moveTo>
                  <a:lnTo>
                    <a:pt x="3865865" y="0"/>
                  </a:lnTo>
                  <a:lnTo>
                    <a:pt x="4337650" y="908801"/>
                  </a:lnTo>
                  <a:lnTo>
                    <a:pt x="0" y="908801"/>
                  </a:lnTo>
                  <a:lnTo>
                    <a:pt x="4717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B28B971-8390-41F4-97D2-A5EEE2A6DA81}"/>
                </a:ext>
              </a:extLst>
            </p:cNvPr>
            <p:cNvSpPr/>
            <p:nvPr/>
          </p:nvSpPr>
          <p:spPr>
            <a:xfrm>
              <a:off x="1105319" y="5154895"/>
              <a:ext cx="5467032" cy="906896"/>
            </a:xfrm>
            <a:custGeom>
              <a:avLst/>
              <a:gdLst>
                <a:gd name="connsiteX0" fmla="*/ 470796 w 5467032"/>
                <a:gd name="connsiteY0" fmla="*/ 0 h 906896"/>
                <a:gd name="connsiteX1" fmla="*/ 4996236 w 5467032"/>
                <a:gd name="connsiteY1" fmla="*/ 0 h 906896"/>
                <a:gd name="connsiteX2" fmla="*/ 5467032 w 5467032"/>
                <a:gd name="connsiteY2" fmla="*/ 906896 h 906896"/>
                <a:gd name="connsiteX3" fmla="*/ 0 w 5467032"/>
                <a:gd name="connsiteY3" fmla="*/ 906896 h 906896"/>
                <a:gd name="connsiteX4" fmla="*/ 470796 w 5467032"/>
                <a:gd name="connsiteY4" fmla="*/ 0 h 9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67032" h="906896">
                  <a:moveTo>
                    <a:pt x="470796" y="0"/>
                  </a:moveTo>
                  <a:lnTo>
                    <a:pt x="4996236" y="0"/>
                  </a:lnTo>
                  <a:lnTo>
                    <a:pt x="5467032" y="906896"/>
                  </a:lnTo>
                  <a:lnTo>
                    <a:pt x="0" y="906896"/>
                  </a:lnTo>
                  <a:lnTo>
                    <a:pt x="4707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072FC873-0431-4AFF-B9B1-1688E13017B9}"/>
                </a:ext>
              </a:extLst>
            </p:cNvPr>
            <p:cNvSpPr/>
            <p:nvPr/>
          </p:nvSpPr>
          <p:spPr>
            <a:xfrm flipH="1">
              <a:off x="3367049" y="1705009"/>
              <a:ext cx="1041283" cy="180870"/>
            </a:xfrm>
            <a:prstGeom prst="parallelogram">
              <a:avLst>
                <a:gd name="adj" fmla="val 133193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18470D4D-8BC0-4196-A17A-7B613F1B4059}"/>
                </a:ext>
              </a:extLst>
            </p:cNvPr>
            <p:cNvSpPr/>
            <p:nvPr/>
          </p:nvSpPr>
          <p:spPr>
            <a:xfrm flipH="1">
              <a:off x="2801369" y="2794680"/>
              <a:ext cx="2165565" cy="180870"/>
            </a:xfrm>
            <a:prstGeom prst="parallelogram">
              <a:avLst>
                <a:gd name="adj" fmla="val 133193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4B9F364E-D85A-4BA2-9692-CFA9DF3595AF}"/>
                </a:ext>
              </a:extLst>
            </p:cNvPr>
            <p:cNvSpPr/>
            <p:nvPr/>
          </p:nvSpPr>
          <p:spPr>
            <a:xfrm flipH="1">
              <a:off x="2235688" y="3884351"/>
              <a:ext cx="3304237" cy="180870"/>
            </a:xfrm>
            <a:prstGeom prst="parallelogram">
              <a:avLst>
                <a:gd name="adj" fmla="val 133193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3FC4A685-8881-4009-8FBA-5AA536AA4779}"/>
                </a:ext>
              </a:extLst>
            </p:cNvPr>
            <p:cNvSpPr/>
            <p:nvPr/>
          </p:nvSpPr>
          <p:spPr>
            <a:xfrm flipH="1">
              <a:off x="1662696" y="4974020"/>
              <a:ext cx="4433303" cy="180870"/>
            </a:xfrm>
            <a:prstGeom prst="parallelogram">
              <a:avLst>
                <a:gd name="adj" fmla="val 133193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D346BF5C-8A65-4294-AD9A-F957400EA7A9}"/>
              </a:ext>
            </a:extLst>
          </p:cNvPr>
          <p:cNvSpPr>
            <a:spLocks noChangeAspect="1"/>
          </p:cNvSpPr>
          <p:nvPr/>
        </p:nvSpPr>
        <p:spPr>
          <a:xfrm>
            <a:off x="7687083" y="5318708"/>
            <a:ext cx="731520" cy="731520"/>
          </a:xfrm>
          <a:prstGeom prst="ellipse">
            <a:avLst/>
          </a:prstGeom>
          <a:solidFill>
            <a:schemeClr val="accent5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14" name="Oval 21">
            <a:extLst>
              <a:ext uri="{FF2B5EF4-FFF2-40B4-BE49-F238E27FC236}">
                <a16:creationId xmlns:a16="http://schemas.microsoft.com/office/drawing/2014/main" id="{EBBD4971-8D33-46F7-940F-C14AD0F1AD3F}"/>
              </a:ext>
            </a:extLst>
          </p:cNvPr>
          <p:cNvSpPr>
            <a:spLocks noChangeAspect="1"/>
          </p:cNvSpPr>
          <p:nvPr/>
        </p:nvSpPr>
        <p:spPr>
          <a:xfrm>
            <a:off x="7875505" y="5505649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95B5D8-AC3D-4CF9-A12D-84FC95CC0406}"/>
              </a:ext>
            </a:extLst>
          </p:cNvPr>
          <p:cNvGrpSpPr/>
          <p:nvPr/>
        </p:nvGrpSpPr>
        <p:grpSpPr>
          <a:xfrm>
            <a:off x="3993438" y="5340862"/>
            <a:ext cx="3599434" cy="687213"/>
            <a:chOff x="-475010" y="1114178"/>
            <a:chExt cx="4241713" cy="68721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E2BEDD3-0DF4-46CE-9C33-B4B9616D515B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69E804D-4A99-4C28-9C95-2599C1802160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C49BDDBC-77AE-4A0A-857D-CC113A7CEAE2}"/>
              </a:ext>
            </a:extLst>
          </p:cNvPr>
          <p:cNvSpPr>
            <a:spLocks noChangeAspect="1"/>
          </p:cNvSpPr>
          <p:nvPr/>
        </p:nvSpPr>
        <p:spPr>
          <a:xfrm>
            <a:off x="10407017" y="1484733"/>
            <a:ext cx="731520" cy="731520"/>
          </a:xfrm>
          <a:prstGeom prst="ellipse">
            <a:avLst/>
          </a:pr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2EAFBD5-13EB-4FBC-991A-4E1F386395C2}"/>
              </a:ext>
            </a:extLst>
          </p:cNvPr>
          <p:cNvGrpSpPr/>
          <p:nvPr/>
        </p:nvGrpSpPr>
        <p:grpSpPr>
          <a:xfrm>
            <a:off x="6713372" y="1506887"/>
            <a:ext cx="3599434" cy="687213"/>
            <a:chOff x="-475010" y="1114178"/>
            <a:chExt cx="4241713" cy="68721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999935D-51FF-4DC9-B15E-3BB7A796CC31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0C0B454-27BA-40C5-B8F6-5D310B659A0C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sp>
        <p:nvSpPr>
          <p:cNvPr id="38" name="Rounded Rectangle 24">
            <a:extLst>
              <a:ext uri="{FF2B5EF4-FFF2-40B4-BE49-F238E27FC236}">
                <a16:creationId xmlns:a16="http://schemas.microsoft.com/office/drawing/2014/main" id="{A8488638-9382-48DE-B8C4-EFC50F4B57F9}"/>
              </a:ext>
            </a:extLst>
          </p:cNvPr>
          <p:cNvSpPr/>
          <p:nvPr/>
        </p:nvSpPr>
        <p:spPr>
          <a:xfrm>
            <a:off x="10598450" y="1724233"/>
            <a:ext cx="345499" cy="252521"/>
          </a:xfrm>
          <a:custGeom>
            <a:avLst/>
            <a:gdLst/>
            <a:ahLst/>
            <a:cxnLst/>
            <a:rect l="l" t="t" r="r" b="b"/>
            <a:pathLst>
              <a:path w="3960000" h="3064028">
                <a:moveTo>
                  <a:pt x="1955333" y="1285185"/>
                </a:moveTo>
                <a:cubicBezTo>
                  <a:pt x="2192176" y="1285185"/>
                  <a:pt x="2384176" y="1477185"/>
                  <a:pt x="2384176" y="1714028"/>
                </a:cubicBezTo>
                <a:cubicBezTo>
                  <a:pt x="2384176" y="1950871"/>
                  <a:pt x="2192176" y="2142871"/>
                  <a:pt x="1955333" y="2142871"/>
                </a:cubicBezTo>
                <a:cubicBezTo>
                  <a:pt x="1718490" y="2142871"/>
                  <a:pt x="1526490" y="1950871"/>
                  <a:pt x="1526490" y="1714028"/>
                </a:cubicBezTo>
                <a:cubicBezTo>
                  <a:pt x="1526490" y="1477185"/>
                  <a:pt x="1718490" y="1285185"/>
                  <a:pt x="1955333" y="1285185"/>
                </a:cubicBezTo>
                <a:close/>
                <a:moveTo>
                  <a:pt x="1955333" y="1074136"/>
                </a:moveTo>
                <a:cubicBezTo>
                  <a:pt x="1601930" y="1074136"/>
                  <a:pt x="1315441" y="1360625"/>
                  <a:pt x="1315441" y="1714028"/>
                </a:cubicBezTo>
                <a:cubicBezTo>
                  <a:pt x="1315441" y="2067431"/>
                  <a:pt x="1601930" y="2353920"/>
                  <a:pt x="1955333" y="2353920"/>
                </a:cubicBezTo>
                <a:cubicBezTo>
                  <a:pt x="2308736" y="2353920"/>
                  <a:pt x="2595225" y="2067431"/>
                  <a:pt x="2595225" y="1714028"/>
                </a:cubicBezTo>
                <a:cubicBezTo>
                  <a:pt x="2595225" y="1360625"/>
                  <a:pt x="2308736" y="1074136"/>
                  <a:pt x="1955333" y="1074136"/>
                </a:cubicBezTo>
                <a:close/>
                <a:moveTo>
                  <a:pt x="1955333" y="849503"/>
                </a:moveTo>
                <a:cubicBezTo>
                  <a:pt x="2432797" y="849503"/>
                  <a:pt x="2819858" y="1236564"/>
                  <a:pt x="2819858" y="1714028"/>
                </a:cubicBezTo>
                <a:cubicBezTo>
                  <a:pt x="2819858" y="2191492"/>
                  <a:pt x="2432797" y="2578553"/>
                  <a:pt x="1955333" y="2578553"/>
                </a:cubicBezTo>
                <a:cubicBezTo>
                  <a:pt x="1477869" y="2578553"/>
                  <a:pt x="1090808" y="2191492"/>
                  <a:pt x="1090808" y="1714028"/>
                </a:cubicBezTo>
                <a:cubicBezTo>
                  <a:pt x="1090808" y="1236564"/>
                  <a:pt x="1477869" y="849503"/>
                  <a:pt x="1955333" y="849503"/>
                </a:cubicBezTo>
                <a:close/>
                <a:moveTo>
                  <a:pt x="3253503" y="756254"/>
                </a:moveTo>
                <a:cubicBezTo>
                  <a:pt x="3162525" y="756254"/>
                  <a:pt x="3088773" y="830006"/>
                  <a:pt x="3088773" y="920984"/>
                </a:cubicBezTo>
                <a:cubicBezTo>
                  <a:pt x="3088773" y="1011962"/>
                  <a:pt x="3162525" y="1085714"/>
                  <a:pt x="3253503" y="1085714"/>
                </a:cubicBezTo>
                <a:cubicBezTo>
                  <a:pt x="3344481" y="1085714"/>
                  <a:pt x="3418233" y="1011962"/>
                  <a:pt x="3418233" y="920984"/>
                </a:cubicBezTo>
                <a:cubicBezTo>
                  <a:pt x="3418233" y="830006"/>
                  <a:pt x="3344481" y="756254"/>
                  <a:pt x="3253503" y="756254"/>
                </a:cubicBezTo>
                <a:close/>
                <a:moveTo>
                  <a:pt x="1955333" y="744677"/>
                </a:moveTo>
                <a:cubicBezTo>
                  <a:pt x="1419975" y="744677"/>
                  <a:pt x="985982" y="1178670"/>
                  <a:pt x="985982" y="1714028"/>
                </a:cubicBezTo>
                <a:cubicBezTo>
                  <a:pt x="985982" y="2249386"/>
                  <a:pt x="1419975" y="2683379"/>
                  <a:pt x="1955333" y="2683379"/>
                </a:cubicBezTo>
                <a:cubicBezTo>
                  <a:pt x="2490691" y="2683379"/>
                  <a:pt x="2924684" y="2249386"/>
                  <a:pt x="2924684" y="1714028"/>
                </a:cubicBezTo>
                <a:cubicBezTo>
                  <a:pt x="2924684" y="1178670"/>
                  <a:pt x="2490691" y="744677"/>
                  <a:pt x="1955333" y="744677"/>
                </a:cubicBezTo>
                <a:close/>
                <a:moveTo>
                  <a:pt x="1333922" y="0"/>
                </a:moveTo>
                <a:lnTo>
                  <a:pt x="2626078" y="0"/>
                </a:lnTo>
                <a:lnTo>
                  <a:pt x="2717085" y="364028"/>
                </a:lnTo>
                <a:lnTo>
                  <a:pt x="3699990" y="364028"/>
                </a:lnTo>
                <a:cubicBezTo>
                  <a:pt x="3843590" y="364028"/>
                  <a:pt x="3960000" y="480438"/>
                  <a:pt x="3960000" y="624038"/>
                </a:cubicBezTo>
                <a:lnTo>
                  <a:pt x="3960000" y="2804018"/>
                </a:lnTo>
                <a:cubicBezTo>
                  <a:pt x="3960000" y="2947618"/>
                  <a:pt x="3843590" y="3064028"/>
                  <a:pt x="3699990" y="3064028"/>
                </a:cubicBezTo>
                <a:lnTo>
                  <a:pt x="260010" y="3064028"/>
                </a:lnTo>
                <a:cubicBezTo>
                  <a:pt x="116410" y="3064028"/>
                  <a:pt x="0" y="2947618"/>
                  <a:pt x="0" y="2804018"/>
                </a:cubicBezTo>
                <a:lnTo>
                  <a:pt x="0" y="624038"/>
                </a:lnTo>
                <a:cubicBezTo>
                  <a:pt x="0" y="480438"/>
                  <a:pt x="116410" y="364028"/>
                  <a:pt x="260010" y="364028"/>
                </a:cubicBezTo>
                <a:lnTo>
                  <a:pt x="443165" y="364028"/>
                </a:lnTo>
                <a:lnTo>
                  <a:pt x="443165" y="237982"/>
                </a:lnTo>
                <a:cubicBezTo>
                  <a:pt x="443165" y="195266"/>
                  <a:pt x="477794" y="160637"/>
                  <a:pt x="520510" y="160637"/>
                </a:cubicBezTo>
                <a:lnTo>
                  <a:pt x="1049896" y="160637"/>
                </a:lnTo>
                <a:cubicBezTo>
                  <a:pt x="1092612" y="160637"/>
                  <a:pt x="1127241" y="195266"/>
                  <a:pt x="1127241" y="237982"/>
                </a:cubicBezTo>
                <a:lnTo>
                  <a:pt x="1127241" y="364028"/>
                </a:lnTo>
                <a:lnTo>
                  <a:pt x="1242915" y="3640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22539F4-1FDE-4506-9FF1-23B7B9D552B3}"/>
              </a:ext>
            </a:extLst>
          </p:cNvPr>
          <p:cNvSpPr>
            <a:spLocks noChangeAspect="1"/>
          </p:cNvSpPr>
          <p:nvPr/>
        </p:nvSpPr>
        <p:spPr>
          <a:xfrm>
            <a:off x="9727035" y="2443227"/>
            <a:ext cx="731520" cy="731520"/>
          </a:xfrm>
          <a:prstGeom prst="ellipse">
            <a:avLst/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7FAEA5E-5F45-4D51-BE16-E49EB25081C6}"/>
              </a:ext>
            </a:extLst>
          </p:cNvPr>
          <p:cNvGrpSpPr/>
          <p:nvPr/>
        </p:nvGrpSpPr>
        <p:grpSpPr>
          <a:xfrm>
            <a:off x="6033390" y="2465381"/>
            <a:ext cx="3599434" cy="687213"/>
            <a:chOff x="-475010" y="1114178"/>
            <a:chExt cx="4241713" cy="68721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628DE36-913F-4AD6-9A56-DC3DDB127F52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1B55F4-9EFB-4B00-B4FA-A253A5F5627F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sp>
        <p:nvSpPr>
          <p:cNvPr id="39" name="Pie 2">
            <a:extLst>
              <a:ext uri="{FF2B5EF4-FFF2-40B4-BE49-F238E27FC236}">
                <a16:creationId xmlns:a16="http://schemas.microsoft.com/office/drawing/2014/main" id="{90C31B09-061D-4B7A-B06D-E314F0684D2E}"/>
              </a:ext>
            </a:extLst>
          </p:cNvPr>
          <p:cNvSpPr/>
          <p:nvPr/>
        </p:nvSpPr>
        <p:spPr>
          <a:xfrm>
            <a:off x="9902581" y="2615453"/>
            <a:ext cx="393660" cy="387068"/>
          </a:xfrm>
          <a:custGeom>
            <a:avLst/>
            <a:gdLst/>
            <a:ahLst/>
            <a:cxnLst/>
            <a:rect l="l" t="t" r="r" b="b"/>
            <a:pathLst>
              <a:path w="3851322" h="3786842">
                <a:moveTo>
                  <a:pt x="3845029" y="1629937"/>
                </a:moveTo>
                <a:lnTo>
                  <a:pt x="3851322" y="1762720"/>
                </a:lnTo>
                <a:lnTo>
                  <a:pt x="3812477" y="1776859"/>
                </a:lnTo>
                <a:lnTo>
                  <a:pt x="3444864" y="1775585"/>
                </a:lnTo>
                <a:close/>
                <a:moveTo>
                  <a:pt x="3791299" y="1322869"/>
                </a:moveTo>
                <a:cubicBezTo>
                  <a:pt x="3804294" y="1363489"/>
                  <a:pt x="3813753" y="1405089"/>
                  <a:pt x="3820726" y="1447230"/>
                </a:cubicBezTo>
                <a:lnTo>
                  <a:pt x="2923542" y="1773779"/>
                </a:lnTo>
                <a:lnTo>
                  <a:pt x="2555935" y="1772505"/>
                </a:lnTo>
                <a:close/>
                <a:moveTo>
                  <a:pt x="3686733" y="1034305"/>
                </a:moveTo>
                <a:cubicBezTo>
                  <a:pt x="3706467" y="1071934"/>
                  <a:pt x="3722972" y="1111031"/>
                  <a:pt x="3736130" y="1151397"/>
                </a:cubicBezTo>
                <a:lnTo>
                  <a:pt x="2052009" y="1764367"/>
                </a:lnTo>
                <a:lnTo>
                  <a:pt x="2052009" y="1629296"/>
                </a:lnTo>
                <a:close/>
                <a:moveTo>
                  <a:pt x="3531650" y="764128"/>
                </a:moveTo>
                <a:cubicBezTo>
                  <a:pt x="3557479" y="799119"/>
                  <a:pt x="3581112" y="835525"/>
                  <a:pt x="3601539" y="873761"/>
                </a:cubicBezTo>
                <a:lnTo>
                  <a:pt x="2052009" y="1437744"/>
                </a:lnTo>
                <a:lnTo>
                  <a:pt x="2052009" y="1302673"/>
                </a:lnTo>
                <a:close/>
                <a:moveTo>
                  <a:pt x="3320179" y="514474"/>
                </a:moveTo>
                <a:lnTo>
                  <a:pt x="3414136" y="615348"/>
                </a:lnTo>
                <a:lnTo>
                  <a:pt x="2052009" y="1111121"/>
                </a:lnTo>
                <a:lnTo>
                  <a:pt x="2052009" y="976050"/>
                </a:lnTo>
                <a:close/>
                <a:moveTo>
                  <a:pt x="3038975" y="290201"/>
                </a:moveTo>
                <a:cubicBezTo>
                  <a:pt x="3082160" y="317774"/>
                  <a:pt x="3124087" y="347421"/>
                  <a:pt x="3164106" y="379728"/>
                </a:cubicBezTo>
                <a:lnTo>
                  <a:pt x="2052009" y="784498"/>
                </a:lnTo>
                <a:lnTo>
                  <a:pt x="2052009" y="649428"/>
                </a:lnTo>
                <a:close/>
                <a:moveTo>
                  <a:pt x="1800000" y="186842"/>
                </a:moveTo>
                <a:lnTo>
                  <a:pt x="1800000" y="1986842"/>
                </a:lnTo>
                <a:lnTo>
                  <a:pt x="3600000" y="1986842"/>
                </a:lnTo>
                <a:cubicBezTo>
                  <a:pt x="3600000" y="2980955"/>
                  <a:pt x="2794113" y="3786842"/>
                  <a:pt x="1800000" y="3786842"/>
                </a:cubicBezTo>
                <a:cubicBezTo>
                  <a:pt x="805887" y="3786842"/>
                  <a:pt x="0" y="2980955"/>
                  <a:pt x="0" y="1986842"/>
                </a:cubicBezTo>
                <a:cubicBezTo>
                  <a:pt x="0" y="992729"/>
                  <a:pt x="805887" y="186842"/>
                  <a:pt x="1800000" y="186842"/>
                </a:cubicBezTo>
                <a:close/>
                <a:moveTo>
                  <a:pt x="2653345" y="103936"/>
                </a:moveTo>
                <a:cubicBezTo>
                  <a:pt x="2713623" y="122781"/>
                  <a:pt x="2772066" y="146664"/>
                  <a:pt x="2828252" y="175345"/>
                </a:cubicBezTo>
                <a:lnTo>
                  <a:pt x="2052009" y="457876"/>
                </a:lnTo>
                <a:lnTo>
                  <a:pt x="2052009" y="322805"/>
                </a:lnTo>
                <a:close/>
                <a:moveTo>
                  <a:pt x="2052009" y="0"/>
                </a:moveTo>
                <a:cubicBezTo>
                  <a:pt x="2150315" y="0"/>
                  <a:pt x="2247800" y="7911"/>
                  <a:pt x="2343281" y="25238"/>
                </a:cubicBezTo>
                <a:lnTo>
                  <a:pt x="2052009" y="1312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1C02B2B-CAA5-43E1-B886-2B6A5A43EDD2}"/>
              </a:ext>
            </a:extLst>
          </p:cNvPr>
          <p:cNvSpPr>
            <a:spLocks noChangeAspect="1"/>
          </p:cNvSpPr>
          <p:nvPr/>
        </p:nvSpPr>
        <p:spPr>
          <a:xfrm>
            <a:off x="9047051" y="3401721"/>
            <a:ext cx="731520" cy="731520"/>
          </a:xfrm>
          <a:prstGeom prst="ellipse">
            <a:avLst/>
          </a:pr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49DFF4-8F48-4042-8779-0916735FAB4E}"/>
              </a:ext>
            </a:extLst>
          </p:cNvPr>
          <p:cNvGrpSpPr/>
          <p:nvPr/>
        </p:nvGrpSpPr>
        <p:grpSpPr>
          <a:xfrm>
            <a:off x="5353406" y="3423875"/>
            <a:ext cx="3599434" cy="687213"/>
            <a:chOff x="-475010" y="1114178"/>
            <a:chExt cx="4241713" cy="68721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FF18EED-6F6C-422C-9C9B-0F98919AEE61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75653F1-04D9-4BA2-A29A-D5112468DE11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sp>
        <p:nvSpPr>
          <p:cNvPr id="40" name="Donut 15">
            <a:extLst>
              <a:ext uri="{FF2B5EF4-FFF2-40B4-BE49-F238E27FC236}">
                <a16:creationId xmlns:a16="http://schemas.microsoft.com/office/drawing/2014/main" id="{724A2501-DA88-466B-80E2-B39B1213421D}"/>
              </a:ext>
            </a:extLst>
          </p:cNvPr>
          <p:cNvSpPr/>
          <p:nvPr/>
        </p:nvSpPr>
        <p:spPr>
          <a:xfrm>
            <a:off x="9203940" y="3559756"/>
            <a:ext cx="418363" cy="415451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5F0E356-2045-4098-B151-CCB7415E2812}"/>
              </a:ext>
            </a:extLst>
          </p:cNvPr>
          <p:cNvSpPr>
            <a:spLocks noChangeAspect="1"/>
          </p:cNvSpPr>
          <p:nvPr/>
        </p:nvSpPr>
        <p:spPr>
          <a:xfrm>
            <a:off x="8367067" y="4360215"/>
            <a:ext cx="731520" cy="731520"/>
          </a:xfrm>
          <a:prstGeom prst="ellipse">
            <a:avLst/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077834-AB3D-45BF-B01B-5DCFB7C2D66B}"/>
              </a:ext>
            </a:extLst>
          </p:cNvPr>
          <p:cNvGrpSpPr/>
          <p:nvPr/>
        </p:nvGrpSpPr>
        <p:grpSpPr>
          <a:xfrm>
            <a:off x="4673422" y="4382369"/>
            <a:ext cx="3599434" cy="687213"/>
            <a:chOff x="-475010" y="1114178"/>
            <a:chExt cx="4241713" cy="68721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36FAC9-4D5B-4AD3-9670-AEC3D701DBA0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2648BF0-6187-4748-9720-A804090B152B}"/>
                </a:ext>
              </a:extLst>
            </p:cNvPr>
            <p:cNvSpPr txBox="1"/>
            <p:nvPr/>
          </p:nvSpPr>
          <p:spPr>
            <a:xfrm>
              <a:off x="-475010" y="1339726"/>
              <a:ext cx="4226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sp>
        <p:nvSpPr>
          <p:cNvPr id="41" name="Isosceles Triangle 41">
            <a:extLst>
              <a:ext uri="{FF2B5EF4-FFF2-40B4-BE49-F238E27FC236}">
                <a16:creationId xmlns:a16="http://schemas.microsoft.com/office/drawing/2014/main" id="{69D24CEE-413B-414F-BD08-4EA23FCC0E5F}"/>
              </a:ext>
            </a:extLst>
          </p:cNvPr>
          <p:cNvSpPr>
            <a:spLocks noChangeAspect="1"/>
          </p:cNvSpPr>
          <p:nvPr/>
        </p:nvSpPr>
        <p:spPr>
          <a:xfrm>
            <a:off x="8607516" y="4545975"/>
            <a:ext cx="250621" cy="360000"/>
          </a:xfrm>
          <a:custGeom>
            <a:avLst/>
            <a:gdLst>
              <a:gd name="connsiteX0" fmla="*/ 1367278 w 2736000"/>
              <a:gd name="connsiteY0" fmla="*/ 2273826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67278 w 2736000"/>
              <a:gd name="connsiteY5" fmla="*/ 2273826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273826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67278 w 2736000"/>
              <a:gd name="connsiteY5" fmla="*/ 2273826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54231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54231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54231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45026 w 2736000"/>
              <a:gd name="connsiteY1" fmla="*/ 2558281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45026 w 2736000"/>
              <a:gd name="connsiteY1" fmla="*/ 2558281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66505 w 2736000"/>
              <a:gd name="connsiteY1" fmla="*/ 257362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66505 w 2736000"/>
              <a:gd name="connsiteY1" fmla="*/ 257362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63436 w 2736000"/>
              <a:gd name="connsiteY1" fmla="*/ 2564418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32752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26615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26615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26615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2576 w 2736000"/>
              <a:gd name="connsiteY1" fmla="*/ 2576139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2576 w 2736000"/>
              <a:gd name="connsiteY1" fmla="*/ 2576139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736000" h="3930092">
                <a:moveTo>
                  <a:pt x="1367278" y="2418044"/>
                </a:moveTo>
                <a:cubicBezTo>
                  <a:pt x="1475622" y="2496498"/>
                  <a:pt x="1442256" y="2523346"/>
                  <a:pt x="1552576" y="2576139"/>
                </a:cubicBezTo>
                <a:cubicBezTo>
                  <a:pt x="1866725" y="2636040"/>
                  <a:pt x="2088000" y="3057033"/>
                  <a:pt x="2088000" y="3520946"/>
                </a:cubicBezTo>
                <a:lnTo>
                  <a:pt x="648080" y="3506285"/>
                </a:lnTo>
                <a:cubicBezTo>
                  <a:pt x="653073" y="3048089"/>
                  <a:pt x="871005" y="2673776"/>
                  <a:pt x="1182763" y="2571640"/>
                </a:cubicBezTo>
                <a:cubicBezTo>
                  <a:pt x="1280064" y="2508169"/>
                  <a:pt x="1254632" y="2499927"/>
                  <a:pt x="1367278" y="2418044"/>
                </a:cubicBezTo>
                <a:close/>
                <a:moveTo>
                  <a:pt x="648003" y="793859"/>
                </a:moveTo>
                <a:lnTo>
                  <a:pt x="2087849" y="808518"/>
                </a:lnTo>
                <a:cubicBezTo>
                  <a:pt x="2081743" y="1099400"/>
                  <a:pt x="1898532" y="1346081"/>
                  <a:pt x="1641214" y="1449982"/>
                </a:cubicBezTo>
                <a:cubicBezTo>
                  <a:pt x="1581100" y="1476031"/>
                  <a:pt x="1454311" y="1749732"/>
                  <a:pt x="1368003" y="1937706"/>
                </a:cubicBezTo>
                <a:cubicBezTo>
                  <a:pt x="1290978" y="1744554"/>
                  <a:pt x="1168712" y="1479962"/>
                  <a:pt x="1094068" y="1448735"/>
                </a:cubicBezTo>
                <a:cubicBezTo>
                  <a:pt x="831917" y="1343398"/>
                  <a:pt x="648003" y="1089607"/>
                  <a:pt x="648003" y="793859"/>
                </a:cubicBezTo>
                <a:close/>
                <a:moveTo>
                  <a:pt x="516625" y="299874"/>
                </a:moveTo>
                <a:lnTo>
                  <a:pt x="516625" y="449580"/>
                </a:lnTo>
                <a:cubicBezTo>
                  <a:pt x="516625" y="947043"/>
                  <a:pt x="728081" y="1374116"/>
                  <a:pt x="1029987" y="1557992"/>
                </a:cubicBezTo>
                <a:cubicBezTo>
                  <a:pt x="1152140" y="1645374"/>
                  <a:pt x="1146996" y="1879118"/>
                  <a:pt x="1146996" y="2057479"/>
                </a:cubicBezTo>
                <a:cubicBezTo>
                  <a:pt x="1146996" y="2199170"/>
                  <a:pt x="1165085" y="2330604"/>
                  <a:pt x="1055065" y="2431585"/>
                </a:cubicBezTo>
                <a:cubicBezTo>
                  <a:pt x="746548" y="2590263"/>
                  <a:pt x="539378" y="3004916"/>
                  <a:pt x="539378" y="3468615"/>
                </a:cubicBezTo>
                <a:lnTo>
                  <a:pt x="539378" y="3604591"/>
                </a:lnTo>
                <a:lnTo>
                  <a:pt x="2196077" y="3604591"/>
                </a:lnTo>
                <a:lnTo>
                  <a:pt x="2196077" y="3468615"/>
                </a:lnTo>
                <a:cubicBezTo>
                  <a:pt x="2196077" y="3023625"/>
                  <a:pt x="1980552" y="2629673"/>
                  <a:pt x="1695313" y="2440912"/>
                </a:cubicBezTo>
                <a:cubicBezTo>
                  <a:pt x="1597256" y="2355530"/>
                  <a:pt x="1621109" y="2199255"/>
                  <a:pt x="1617547" y="2049252"/>
                </a:cubicBezTo>
                <a:cubicBezTo>
                  <a:pt x="1614246" y="1910233"/>
                  <a:pt x="1594005" y="1638458"/>
                  <a:pt x="1719395" y="1540961"/>
                </a:cubicBezTo>
                <a:cubicBezTo>
                  <a:pt x="2008283" y="1349911"/>
                  <a:pt x="2207952" y="932979"/>
                  <a:pt x="2207952" y="449580"/>
                </a:cubicBezTo>
                <a:lnTo>
                  <a:pt x="2207952" y="299874"/>
                </a:lnTo>
                <a:lnTo>
                  <a:pt x="516625" y="299874"/>
                </a:lnTo>
                <a:close/>
                <a:moveTo>
                  <a:pt x="144000" y="0"/>
                </a:moveTo>
                <a:lnTo>
                  <a:pt x="2592000" y="0"/>
                </a:lnTo>
                <a:cubicBezTo>
                  <a:pt x="2671529" y="0"/>
                  <a:pt x="2736000" y="64471"/>
                  <a:pt x="2736000" y="144000"/>
                </a:cubicBezTo>
                <a:cubicBezTo>
                  <a:pt x="2736000" y="223529"/>
                  <a:pt x="2671529" y="288000"/>
                  <a:pt x="2592000" y="288000"/>
                </a:cubicBezTo>
                <a:lnTo>
                  <a:pt x="2396702" y="288000"/>
                </a:lnTo>
                <a:lnTo>
                  <a:pt x="2396702" y="413234"/>
                </a:lnTo>
                <a:cubicBezTo>
                  <a:pt x="2396702" y="964640"/>
                  <a:pt x="2159804" y="1441170"/>
                  <a:pt x="1815389" y="1665324"/>
                </a:cubicBezTo>
                <a:cubicBezTo>
                  <a:pt x="1718143" y="1767020"/>
                  <a:pt x="1749155" y="1822697"/>
                  <a:pt x="1753098" y="1974987"/>
                </a:cubicBezTo>
                <a:cubicBezTo>
                  <a:pt x="1757412" y="2141597"/>
                  <a:pt x="1739638" y="2200230"/>
                  <a:pt x="1825752" y="2312143"/>
                </a:cubicBezTo>
                <a:cubicBezTo>
                  <a:pt x="2164142" y="2539312"/>
                  <a:pt x="2395980" y="3011520"/>
                  <a:pt x="2395980" y="3557007"/>
                </a:cubicBezTo>
                <a:lnTo>
                  <a:pt x="2395980" y="3642092"/>
                </a:lnTo>
                <a:lnTo>
                  <a:pt x="2592000" y="3642092"/>
                </a:lnTo>
                <a:cubicBezTo>
                  <a:pt x="2671529" y="3642092"/>
                  <a:pt x="2736000" y="3706563"/>
                  <a:pt x="2736000" y="3786092"/>
                </a:cubicBezTo>
                <a:cubicBezTo>
                  <a:pt x="2736000" y="3865621"/>
                  <a:pt x="2671529" y="3930092"/>
                  <a:pt x="2592000" y="3930092"/>
                </a:cubicBezTo>
                <a:lnTo>
                  <a:pt x="144000" y="3930092"/>
                </a:lnTo>
                <a:cubicBezTo>
                  <a:pt x="64471" y="3930092"/>
                  <a:pt x="0" y="3865621"/>
                  <a:pt x="0" y="3786092"/>
                </a:cubicBezTo>
                <a:cubicBezTo>
                  <a:pt x="0" y="3706563"/>
                  <a:pt x="64471" y="3642092"/>
                  <a:pt x="144000" y="3642092"/>
                </a:cubicBezTo>
                <a:lnTo>
                  <a:pt x="338578" y="3642092"/>
                </a:lnTo>
                <a:lnTo>
                  <a:pt x="338578" y="3557007"/>
                </a:lnTo>
                <a:cubicBezTo>
                  <a:pt x="338578" y="2988551"/>
                  <a:pt x="590352" y="2499674"/>
                  <a:pt x="951672" y="2284199"/>
                </a:cubicBezTo>
                <a:cubicBezTo>
                  <a:pt x="1026597" y="2195332"/>
                  <a:pt x="1008559" y="2142287"/>
                  <a:pt x="1012216" y="1995181"/>
                </a:cubicBezTo>
                <a:cubicBezTo>
                  <a:pt x="1001243" y="1843296"/>
                  <a:pt x="1013640" y="1774963"/>
                  <a:pt x="943195" y="1693402"/>
                </a:cubicBezTo>
                <a:cubicBezTo>
                  <a:pt x="584785" y="1476413"/>
                  <a:pt x="339300" y="978710"/>
                  <a:pt x="339300" y="413234"/>
                </a:cubicBezTo>
                <a:lnTo>
                  <a:pt x="339300" y="288000"/>
                </a:lnTo>
                <a:lnTo>
                  <a:pt x="144000" y="288000"/>
                </a:lnTo>
                <a:cubicBezTo>
                  <a:pt x="64471" y="288000"/>
                  <a:pt x="0" y="223529"/>
                  <a:pt x="0" y="144000"/>
                </a:cubicBezTo>
                <a:cubicBezTo>
                  <a:pt x="0" y="64471"/>
                  <a:pt x="64471" y="0"/>
                  <a:pt x="14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EB16B6-BFBE-4143-B183-2C25FB98DD11}"/>
              </a:ext>
            </a:extLst>
          </p:cNvPr>
          <p:cNvSpPr txBox="1"/>
          <p:nvPr/>
        </p:nvSpPr>
        <p:spPr>
          <a:xfrm>
            <a:off x="1460179" y="1595997"/>
            <a:ext cx="324955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2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4AB5F83-7743-40FB-8639-4FE867BD8B1B}"/>
              </a:ext>
            </a:extLst>
          </p:cNvPr>
          <p:cNvSpPr txBox="1"/>
          <p:nvPr/>
        </p:nvSpPr>
        <p:spPr>
          <a:xfrm>
            <a:off x="1460179" y="2567577"/>
            <a:ext cx="324955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2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EF989C3-D60D-439A-8D87-A6FB493081AB}"/>
              </a:ext>
            </a:extLst>
          </p:cNvPr>
          <p:cNvSpPr txBox="1"/>
          <p:nvPr/>
        </p:nvSpPr>
        <p:spPr>
          <a:xfrm>
            <a:off x="1893176" y="3529886"/>
            <a:ext cx="23622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2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OREM IPSUM DOLOR SIT AMET,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483340A-DA27-4DFE-86BE-AF2063195703}"/>
              </a:ext>
            </a:extLst>
          </p:cNvPr>
          <p:cNvSpPr txBox="1"/>
          <p:nvPr/>
        </p:nvSpPr>
        <p:spPr>
          <a:xfrm>
            <a:off x="2399208" y="4380812"/>
            <a:ext cx="137585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2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OREM IPSUM DOLOR SIT AMET,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2" name="Grupo 41">
            <a:extLst>
              <a:ext uri="{FF2B5EF4-FFF2-40B4-BE49-F238E27FC236}">
                <a16:creationId xmlns:a16="http://schemas.microsoft.com/office/drawing/2014/main" id="{83071222-A4E6-44D4-BDB2-FB89C775CEEA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119C1367-966E-4835-BCE7-49A81CD7B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A1DD93B9-2637-4429-BA73-0EEBE8E88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BE238F24-2FF3-4BE6-A6B6-F62B17ED2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6C470293-D43C-461E-8686-34D21AE7A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279C5737-6B10-4408-BA54-D8C9BE871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52" name="Rectángulo 51">
            <a:extLst>
              <a:ext uri="{FF2B5EF4-FFF2-40B4-BE49-F238E27FC236}">
                <a16:creationId xmlns:a16="http://schemas.microsoft.com/office/drawing/2014/main" id="{A2A6D834-924F-4E2E-BFC6-17B604EF2356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08B66B97-9918-4C3E-A3B4-137DABE34014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6581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7C135E2-250E-4A08-8F27-D7C208D2302B}"/>
              </a:ext>
            </a:extLst>
          </p:cNvPr>
          <p:cNvSpPr/>
          <p:nvPr/>
        </p:nvSpPr>
        <p:spPr>
          <a:xfrm>
            <a:off x="4507654" y="0"/>
            <a:ext cx="7684347" cy="6786172"/>
          </a:xfrm>
          <a:custGeom>
            <a:avLst/>
            <a:gdLst>
              <a:gd name="connsiteX0" fmla="*/ 6779054 w 7684347"/>
              <a:gd name="connsiteY0" fmla="*/ 0 h 6848498"/>
              <a:gd name="connsiteX1" fmla="*/ 7684347 w 7684347"/>
              <a:gd name="connsiteY1" fmla="*/ 0 h 6848498"/>
              <a:gd name="connsiteX2" fmla="*/ 7684347 w 7684347"/>
              <a:gd name="connsiteY2" fmla="*/ 906661 h 6848498"/>
              <a:gd name="connsiteX3" fmla="*/ 1802760 w 7684347"/>
              <a:gd name="connsiteY3" fmla="*/ 6848498 h 6848498"/>
              <a:gd name="connsiteX4" fmla="*/ 0 w 7684347"/>
              <a:gd name="connsiteY4" fmla="*/ 6848498 h 684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4347" h="6848498">
                <a:moveTo>
                  <a:pt x="6779054" y="0"/>
                </a:moveTo>
                <a:lnTo>
                  <a:pt x="7684347" y="0"/>
                </a:lnTo>
                <a:lnTo>
                  <a:pt x="7684347" y="906661"/>
                </a:lnTo>
                <a:lnTo>
                  <a:pt x="1802760" y="6848498"/>
                </a:lnTo>
                <a:lnTo>
                  <a:pt x="0" y="684849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DE12298-39A9-4A85-A36D-A575C09E79F7}"/>
              </a:ext>
            </a:extLst>
          </p:cNvPr>
          <p:cNvSpPr txBox="1"/>
          <p:nvPr/>
        </p:nvSpPr>
        <p:spPr>
          <a:xfrm>
            <a:off x="7259943" y="2140170"/>
            <a:ext cx="356843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400" dirty="0">
                <a:cs typeface="Arial" pitchFamily="34" charset="0"/>
              </a:rPr>
              <a:t>L</a:t>
            </a:r>
            <a:r>
              <a:rPr lang="en-US" altLang="ko-KR" sz="1400" dirty="0">
                <a:cs typeface="Arial" pitchFamily="34" charset="0"/>
              </a:rPr>
              <a:t>OREM IPSUM DOLOR SIT AMET,</a:t>
            </a:r>
          </a:p>
          <a:p>
            <a:r>
              <a:rPr lang="en-US" altLang="ko-KR" sz="1400" dirty="0">
                <a:cs typeface="Arial" pitchFamily="34" charset="0"/>
              </a:rPr>
              <a:t>CU USU AGAM INTEGRE IMPEDIT.</a:t>
            </a:r>
            <a:endParaRPr lang="ko-KR" altLang="en-US" sz="1400" dirty="0"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B4637E8-E57B-488E-9712-799CDF7285AD}"/>
              </a:ext>
            </a:extLst>
          </p:cNvPr>
          <p:cNvSpPr txBox="1"/>
          <p:nvPr/>
        </p:nvSpPr>
        <p:spPr>
          <a:xfrm>
            <a:off x="7259943" y="1186062"/>
            <a:ext cx="356844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dirty="0">
                <a:latin typeface="+mj-lt"/>
                <a:cs typeface="Arial" pitchFamily="34" charset="0"/>
              </a:rPr>
              <a:t>L</a:t>
            </a:r>
            <a:r>
              <a:rPr lang="en-US" altLang="ko-KR" sz="2800" dirty="0">
                <a:latin typeface="+mj-lt"/>
                <a:cs typeface="Arial" pitchFamily="34" charset="0"/>
              </a:rPr>
              <a:t>OREM IPSUM</a:t>
            </a:r>
          </a:p>
          <a:p>
            <a:r>
              <a:rPr lang="en-US" altLang="ko-KR" sz="2800" dirty="0">
                <a:latin typeface="+mj-lt"/>
                <a:cs typeface="Arial" pitchFamily="34" charset="0"/>
              </a:rPr>
              <a:t>DOLOR SIT AMET, </a:t>
            </a:r>
            <a:endParaRPr lang="ko-KR" altLang="en-US" sz="2800" dirty="0">
              <a:latin typeface="+mj-lt"/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FF26FE0-2D73-4E1D-8899-E4DC492F7778}"/>
              </a:ext>
            </a:extLst>
          </p:cNvPr>
          <p:cNvSpPr txBox="1"/>
          <p:nvPr/>
        </p:nvSpPr>
        <p:spPr>
          <a:xfrm>
            <a:off x="8254757" y="3683727"/>
            <a:ext cx="33977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You can simply impress your audience and add a unique zing and appeal to your Presentations. Easy to change colors, photos and Text. Get a modern PowerPoint  Presentation that is beautifully designed.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C2B9D2-129E-4A5F-ACF2-1C1695F951E4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F49D2C0-F4E4-40F5-A79D-5798580F1128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/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E599FBD4-8B05-4C3A-A736-43251EE24EBE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A358358-037A-4D2B-8849-8E82AF90D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51D632FE-A9B7-4D7F-A4B6-CAF62C94A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3A59196F-AA7E-4FB1-8859-FC3417F70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8FE807A5-79B6-4C8C-8339-E57D411FC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80A36758-2194-4BDF-9876-890F31357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1710F78-0637-4857-9D01-3759D6D68A09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71F599A-34FC-4ED0-AD2F-EBA786F1351F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5629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8B1F0B"/>
                </a:solidFill>
              </a:rPr>
              <a:t>Infographic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188F4E6-8D9C-4BBA-A02D-27CBD2040FAE}"/>
              </a:ext>
            </a:extLst>
          </p:cNvPr>
          <p:cNvCxnSpPr/>
          <p:nvPr/>
        </p:nvCxnSpPr>
        <p:spPr>
          <a:xfrm flipV="1">
            <a:off x="7451037" y="2565594"/>
            <a:ext cx="612000" cy="612000"/>
          </a:xfrm>
          <a:prstGeom prst="line">
            <a:avLst/>
          </a:prstGeom>
          <a:ln w="31750" cap="sq">
            <a:solidFill>
              <a:schemeClr val="accent3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3CB5AE8-D109-4803-B3A8-83841208BDB4}"/>
              </a:ext>
            </a:extLst>
          </p:cNvPr>
          <p:cNvCxnSpPr/>
          <p:nvPr/>
        </p:nvCxnSpPr>
        <p:spPr>
          <a:xfrm>
            <a:off x="7451037" y="3779844"/>
            <a:ext cx="612000" cy="0"/>
          </a:xfrm>
          <a:prstGeom prst="line">
            <a:avLst/>
          </a:prstGeom>
          <a:ln w="31750" cap="sq">
            <a:solidFill>
              <a:schemeClr val="accent4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E57DD1-02DA-438D-8BE8-3A97C69541F6}"/>
              </a:ext>
            </a:extLst>
          </p:cNvPr>
          <p:cNvCxnSpPr/>
          <p:nvPr/>
        </p:nvCxnSpPr>
        <p:spPr>
          <a:xfrm>
            <a:off x="7451037" y="4385048"/>
            <a:ext cx="612000" cy="612000"/>
          </a:xfrm>
          <a:prstGeom prst="line">
            <a:avLst/>
          </a:prstGeom>
          <a:ln w="31750" cap="sq">
            <a:solidFill>
              <a:schemeClr val="accent1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E54FF7E-87A9-42C0-843B-DCBAA2C37E9B}"/>
              </a:ext>
            </a:extLst>
          </p:cNvPr>
          <p:cNvCxnSpPr/>
          <p:nvPr/>
        </p:nvCxnSpPr>
        <p:spPr>
          <a:xfrm flipH="1" flipV="1">
            <a:off x="4128964" y="2565594"/>
            <a:ext cx="612000" cy="612000"/>
          </a:xfrm>
          <a:prstGeom prst="line">
            <a:avLst/>
          </a:prstGeom>
          <a:ln w="31750" cap="sq">
            <a:solidFill>
              <a:schemeClr val="accent2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E3B03B-3CB7-4D8F-8099-BECDF5FF7B17}"/>
              </a:ext>
            </a:extLst>
          </p:cNvPr>
          <p:cNvCxnSpPr/>
          <p:nvPr/>
        </p:nvCxnSpPr>
        <p:spPr>
          <a:xfrm flipH="1" flipV="1">
            <a:off x="4128964" y="3762660"/>
            <a:ext cx="612000" cy="17185"/>
          </a:xfrm>
          <a:prstGeom prst="line">
            <a:avLst/>
          </a:prstGeom>
          <a:ln w="31750" cap="sq">
            <a:solidFill>
              <a:schemeClr val="accent5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781363-3D3B-4B3B-AE13-9DA3328A4C9E}"/>
              </a:ext>
            </a:extLst>
          </p:cNvPr>
          <p:cNvCxnSpPr/>
          <p:nvPr/>
        </p:nvCxnSpPr>
        <p:spPr>
          <a:xfrm flipH="1">
            <a:off x="4128964" y="4385048"/>
            <a:ext cx="612000" cy="612000"/>
          </a:xfrm>
          <a:prstGeom prst="line">
            <a:avLst/>
          </a:prstGeom>
          <a:ln w="31750" cap="sq">
            <a:solidFill>
              <a:schemeClr val="accent6"/>
            </a:solidFill>
            <a:headEnd type="oval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4EC4F93F-1B06-42B5-8F18-116EE1CE83E4}"/>
              </a:ext>
            </a:extLst>
          </p:cNvPr>
          <p:cNvGrpSpPr/>
          <p:nvPr/>
        </p:nvGrpSpPr>
        <p:grpSpPr>
          <a:xfrm>
            <a:off x="8162069" y="1645964"/>
            <a:ext cx="3096000" cy="1037971"/>
            <a:chOff x="910640" y="3014284"/>
            <a:chExt cx="1527408" cy="259613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3A8CB03-2791-4AD4-8BCD-31E07E164F19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96FE30C-2892-47CD-9AA2-4745789566D5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207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365222-3522-4527-97B3-BE4DE4745678}"/>
              </a:ext>
            </a:extLst>
          </p:cNvPr>
          <p:cNvGrpSpPr/>
          <p:nvPr/>
        </p:nvGrpSpPr>
        <p:grpSpPr>
          <a:xfrm>
            <a:off x="8162069" y="3300698"/>
            <a:ext cx="3096000" cy="1037971"/>
            <a:chOff x="910640" y="3014284"/>
            <a:chExt cx="1527408" cy="259613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25DD9FA-0DFD-4985-9664-2F16B6DB1033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B960D5F-4C7A-4373-8039-702BC420133F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207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D34251-B08A-40F8-A10A-1EEA1F4A9F02}"/>
              </a:ext>
            </a:extLst>
          </p:cNvPr>
          <p:cNvGrpSpPr/>
          <p:nvPr/>
        </p:nvGrpSpPr>
        <p:grpSpPr>
          <a:xfrm>
            <a:off x="8162069" y="4970823"/>
            <a:ext cx="3096000" cy="1037971"/>
            <a:chOff x="910640" y="3014284"/>
            <a:chExt cx="1527408" cy="259613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C97704-A902-4933-A5C6-07B4BE123F1C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7BE1982-EB98-4877-95E1-07003434F466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2078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8A2104-BBCD-4351-8525-146553258E94}"/>
              </a:ext>
            </a:extLst>
          </p:cNvPr>
          <p:cNvGrpSpPr/>
          <p:nvPr/>
        </p:nvGrpSpPr>
        <p:grpSpPr>
          <a:xfrm>
            <a:off x="908422" y="1645964"/>
            <a:ext cx="3096000" cy="1037971"/>
            <a:chOff x="910640" y="3014284"/>
            <a:chExt cx="1527408" cy="259613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5B56E7-C173-418F-8969-F6CAF747B906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289723F-118E-4AFC-9823-C3BA278448C7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207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53CE9D-CDAB-4852-89DC-63335002B010}"/>
              </a:ext>
            </a:extLst>
          </p:cNvPr>
          <p:cNvGrpSpPr/>
          <p:nvPr/>
        </p:nvGrpSpPr>
        <p:grpSpPr>
          <a:xfrm>
            <a:off x="908422" y="3308394"/>
            <a:ext cx="3096000" cy="1037971"/>
            <a:chOff x="910640" y="3014284"/>
            <a:chExt cx="1527408" cy="259613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C8B13C-944E-4244-B2AE-251F61289979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36E032-3FC7-4492-B196-B4733A04C40A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207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823751A-1AA2-4C38-B6BF-2DECD1DFC0BE}"/>
              </a:ext>
            </a:extLst>
          </p:cNvPr>
          <p:cNvGrpSpPr/>
          <p:nvPr/>
        </p:nvGrpSpPr>
        <p:grpSpPr>
          <a:xfrm>
            <a:off x="908422" y="4970822"/>
            <a:ext cx="3096000" cy="1037971"/>
            <a:chOff x="910640" y="3014284"/>
            <a:chExt cx="1527408" cy="259613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3D243BB-0941-4553-A624-DC148608B8BE}"/>
                </a:ext>
              </a:extLst>
            </p:cNvPr>
            <p:cNvSpPr txBox="1"/>
            <p:nvPr/>
          </p:nvSpPr>
          <p:spPr>
            <a:xfrm>
              <a:off x="910640" y="3014284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AAF1804-DCDC-48CE-9C8A-A08ADB59E09B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207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2EE5192-10EB-4032-BEAB-37EE607D7FB6}"/>
              </a:ext>
            </a:extLst>
          </p:cNvPr>
          <p:cNvGrpSpPr/>
          <p:nvPr/>
        </p:nvGrpSpPr>
        <p:grpSpPr>
          <a:xfrm>
            <a:off x="5096020" y="1371936"/>
            <a:ext cx="1741136" cy="5117859"/>
            <a:chOff x="7013832" y="2122467"/>
            <a:chExt cx="1741136" cy="5117859"/>
          </a:xfrm>
        </p:grpSpPr>
        <p:sp>
          <p:nvSpPr>
            <p:cNvPr id="48" name="Freeform 13">
              <a:extLst>
                <a:ext uri="{FF2B5EF4-FFF2-40B4-BE49-F238E27FC236}">
                  <a16:creationId xmlns:a16="http://schemas.microsoft.com/office/drawing/2014/main" id="{77CE4EC7-F5FA-41EB-8A79-B5C10129C72C}"/>
                </a:ext>
              </a:extLst>
            </p:cNvPr>
            <p:cNvSpPr/>
            <p:nvPr/>
          </p:nvSpPr>
          <p:spPr>
            <a:xfrm>
              <a:off x="8412262" y="4660678"/>
              <a:ext cx="213927" cy="439042"/>
            </a:xfrm>
            <a:custGeom>
              <a:avLst/>
              <a:gdLst/>
              <a:ahLst/>
              <a:cxnLst/>
              <a:rect l="l" t="t" r="r" b="b"/>
              <a:pathLst>
                <a:path w="221335" h="493253">
                  <a:moveTo>
                    <a:pt x="77834" y="328437"/>
                  </a:moveTo>
                  <a:cubicBezTo>
                    <a:pt x="65239" y="329495"/>
                    <a:pt x="52963" y="333729"/>
                    <a:pt x="50846" y="340502"/>
                  </a:cubicBezTo>
                  <a:cubicBezTo>
                    <a:pt x="46613" y="354049"/>
                    <a:pt x="50846" y="372675"/>
                    <a:pt x="50846" y="386222"/>
                  </a:cubicBezTo>
                  <a:cubicBezTo>
                    <a:pt x="50846" y="386222"/>
                    <a:pt x="44073" y="417549"/>
                    <a:pt x="50846" y="421782"/>
                  </a:cubicBezTo>
                  <a:cubicBezTo>
                    <a:pt x="57619" y="426015"/>
                    <a:pt x="82173" y="426015"/>
                    <a:pt x="91486" y="411622"/>
                  </a:cubicBezTo>
                  <a:cubicBezTo>
                    <a:pt x="100799" y="397229"/>
                    <a:pt x="113499" y="347275"/>
                    <a:pt x="106726" y="335422"/>
                  </a:cubicBezTo>
                  <a:cubicBezTo>
                    <a:pt x="103340" y="329496"/>
                    <a:pt x="90428" y="327379"/>
                    <a:pt x="77834" y="328437"/>
                  </a:cubicBezTo>
                  <a:close/>
                  <a:moveTo>
                    <a:pt x="121966" y="142"/>
                  </a:moveTo>
                  <a:cubicBezTo>
                    <a:pt x="139746" y="4375"/>
                    <a:pt x="172766" y="90735"/>
                    <a:pt x="188006" y="132222"/>
                  </a:cubicBezTo>
                  <a:cubicBezTo>
                    <a:pt x="203246" y="173709"/>
                    <a:pt x="208326" y="212655"/>
                    <a:pt x="213406" y="249062"/>
                  </a:cubicBezTo>
                  <a:cubicBezTo>
                    <a:pt x="218486" y="285469"/>
                    <a:pt x="225259" y="315102"/>
                    <a:pt x="218486" y="350662"/>
                  </a:cubicBezTo>
                  <a:cubicBezTo>
                    <a:pt x="211713" y="386222"/>
                    <a:pt x="186313" y="438715"/>
                    <a:pt x="172766" y="462422"/>
                  </a:cubicBezTo>
                  <a:cubicBezTo>
                    <a:pt x="159219" y="486129"/>
                    <a:pt x="154139" y="490362"/>
                    <a:pt x="137206" y="492902"/>
                  </a:cubicBezTo>
                  <a:cubicBezTo>
                    <a:pt x="120273" y="495442"/>
                    <a:pt x="88946" y="483589"/>
                    <a:pt x="71166" y="477662"/>
                  </a:cubicBezTo>
                  <a:cubicBezTo>
                    <a:pt x="53386" y="471735"/>
                    <a:pt x="39839" y="466655"/>
                    <a:pt x="30526" y="457342"/>
                  </a:cubicBezTo>
                  <a:cubicBezTo>
                    <a:pt x="21213" y="448029"/>
                    <a:pt x="20366" y="428555"/>
                    <a:pt x="15286" y="421782"/>
                  </a:cubicBezTo>
                  <a:cubicBezTo>
                    <a:pt x="10206" y="415009"/>
                    <a:pt x="-801" y="425169"/>
                    <a:pt x="46" y="416702"/>
                  </a:cubicBezTo>
                  <a:cubicBezTo>
                    <a:pt x="893" y="408235"/>
                    <a:pt x="16133" y="391302"/>
                    <a:pt x="20366" y="370982"/>
                  </a:cubicBezTo>
                  <a:cubicBezTo>
                    <a:pt x="24599" y="350662"/>
                    <a:pt x="22059" y="316795"/>
                    <a:pt x="25446" y="294782"/>
                  </a:cubicBezTo>
                  <a:cubicBezTo>
                    <a:pt x="28833" y="272769"/>
                    <a:pt x="29679" y="266842"/>
                    <a:pt x="40686" y="238902"/>
                  </a:cubicBezTo>
                  <a:cubicBezTo>
                    <a:pt x="51693" y="210962"/>
                    <a:pt x="77939" y="166935"/>
                    <a:pt x="91486" y="127142"/>
                  </a:cubicBezTo>
                  <a:cubicBezTo>
                    <a:pt x="105033" y="87349"/>
                    <a:pt x="104186" y="-4091"/>
                    <a:pt x="121966" y="142"/>
                  </a:cubicBezTo>
                  <a:close/>
                </a:path>
              </a:pathLst>
            </a:custGeom>
            <a:solidFill>
              <a:srgbClr val="FDD3A2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Freeform 21">
              <a:extLst>
                <a:ext uri="{FF2B5EF4-FFF2-40B4-BE49-F238E27FC236}">
                  <a16:creationId xmlns:a16="http://schemas.microsoft.com/office/drawing/2014/main" id="{00A7B204-DB19-4735-9AE9-9ECCDADD1BB0}"/>
                </a:ext>
              </a:extLst>
            </p:cNvPr>
            <p:cNvSpPr/>
            <p:nvPr/>
          </p:nvSpPr>
          <p:spPr>
            <a:xfrm>
              <a:off x="8458534" y="4749059"/>
              <a:ext cx="171275" cy="85000"/>
            </a:xfrm>
            <a:custGeom>
              <a:avLst/>
              <a:gdLst>
                <a:gd name="connsiteX0" fmla="*/ 176546 w 188144"/>
                <a:gd name="connsiteY0" fmla="*/ 11816 h 101390"/>
                <a:gd name="connsiteX1" fmla="*/ 181626 w 188144"/>
                <a:gd name="connsiteY1" fmla="*/ 98176 h 101390"/>
                <a:gd name="connsiteX2" fmla="*/ 156226 w 188144"/>
                <a:gd name="connsiteY2" fmla="*/ 82936 h 101390"/>
                <a:gd name="connsiteX3" fmla="*/ 105426 w 188144"/>
                <a:gd name="connsiteY3" fmla="*/ 82936 h 101390"/>
                <a:gd name="connsiteX4" fmla="*/ 49546 w 188144"/>
                <a:gd name="connsiteY4" fmla="*/ 88016 h 101390"/>
                <a:gd name="connsiteX5" fmla="*/ 3826 w 188144"/>
                <a:gd name="connsiteY5" fmla="*/ 98176 h 101390"/>
                <a:gd name="connsiteX6" fmla="*/ 8906 w 188144"/>
                <a:gd name="connsiteY6" fmla="*/ 52456 h 101390"/>
                <a:gd name="connsiteX7" fmla="*/ 59706 w 188144"/>
                <a:gd name="connsiteY7" fmla="*/ 6736 h 101390"/>
                <a:gd name="connsiteX8" fmla="*/ 176546 w 188144"/>
                <a:gd name="connsiteY8" fmla="*/ 11816 h 101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144" h="101390">
                  <a:moveTo>
                    <a:pt x="176546" y="11816"/>
                  </a:moveTo>
                  <a:cubicBezTo>
                    <a:pt x="196866" y="27056"/>
                    <a:pt x="185013" y="86323"/>
                    <a:pt x="181626" y="98176"/>
                  </a:cubicBezTo>
                  <a:cubicBezTo>
                    <a:pt x="178239" y="110029"/>
                    <a:pt x="168926" y="85476"/>
                    <a:pt x="156226" y="82936"/>
                  </a:cubicBezTo>
                  <a:cubicBezTo>
                    <a:pt x="143526" y="80396"/>
                    <a:pt x="123206" y="82089"/>
                    <a:pt x="105426" y="82936"/>
                  </a:cubicBezTo>
                  <a:cubicBezTo>
                    <a:pt x="87646" y="83783"/>
                    <a:pt x="66479" y="85476"/>
                    <a:pt x="49546" y="88016"/>
                  </a:cubicBezTo>
                  <a:cubicBezTo>
                    <a:pt x="32613" y="90556"/>
                    <a:pt x="10599" y="104103"/>
                    <a:pt x="3826" y="98176"/>
                  </a:cubicBezTo>
                  <a:cubicBezTo>
                    <a:pt x="-2947" y="92249"/>
                    <a:pt x="-407" y="67696"/>
                    <a:pt x="8906" y="52456"/>
                  </a:cubicBezTo>
                  <a:cubicBezTo>
                    <a:pt x="18219" y="37216"/>
                    <a:pt x="39386" y="16049"/>
                    <a:pt x="59706" y="6736"/>
                  </a:cubicBezTo>
                  <a:cubicBezTo>
                    <a:pt x="80026" y="-2577"/>
                    <a:pt x="156226" y="-3424"/>
                    <a:pt x="176546" y="118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180D94C-8B8D-46F8-BAC9-80C65DB667D6}"/>
                </a:ext>
              </a:extLst>
            </p:cNvPr>
            <p:cNvSpPr/>
            <p:nvPr/>
          </p:nvSpPr>
          <p:spPr>
            <a:xfrm rot="1887332">
              <a:off x="7013832" y="6205716"/>
              <a:ext cx="1741136" cy="1034610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48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5" name="Freeform 10">
              <a:extLst>
                <a:ext uri="{FF2B5EF4-FFF2-40B4-BE49-F238E27FC236}">
                  <a16:creationId xmlns:a16="http://schemas.microsoft.com/office/drawing/2014/main" id="{0C2F3B03-52DA-4A92-8684-8932DB78E475}"/>
                </a:ext>
              </a:extLst>
            </p:cNvPr>
            <p:cNvSpPr/>
            <p:nvPr/>
          </p:nvSpPr>
          <p:spPr>
            <a:xfrm>
              <a:off x="7871492" y="6511811"/>
              <a:ext cx="338819" cy="383243"/>
            </a:xfrm>
            <a:custGeom>
              <a:avLst/>
              <a:gdLst>
                <a:gd name="connsiteX0" fmla="*/ 295625 w 372189"/>
                <a:gd name="connsiteY0" fmla="*/ 926 h 457140"/>
                <a:gd name="connsiteX1" fmla="*/ 147988 w 372189"/>
                <a:gd name="connsiteY1" fmla="*/ 53313 h 457140"/>
                <a:gd name="connsiteX2" fmla="*/ 114650 w 372189"/>
                <a:gd name="connsiteY2" fmla="*/ 91413 h 457140"/>
                <a:gd name="connsiteX3" fmla="*/ 100363 w 372189"/>
                <a:gd name="connsiteY3" fmla="*/ 134276 h 457140"/>
                <a:gd name="connsiteX4" fmla="*/ 67025 w 372189"/>
                <a:gd name="connsiteY4" fmla="*/ 181901 h 457140"/>
                <a:gd name="connsiteX5" fmla="*/ 81313 w 372189"/>
                <a:gd name="connsiteY5" fmla="*/ 239051 h 457140"/>
                <a:gd name="connsiteX6" fmla="*/ 57500 w 372189"/>
                <a:gd name="connsiteY6" fmla="*/ 286676 h 457140"/>
                <a:gd name="connsiteX7" fmla="*/ 38450 w 372189"/>
                <a:gd name="connsiteY7" fmla="*/ 310488 h 457140"/>
                <a:gd name="connsiteX8" fmla="*/ 24163 w 372189"/>
                <a:gd name="connsiteY8" fmla="*/ 348588 h 457140"/>
                <a:gd name="connsiteX9" fmla="*/ 5113 w 372189"/>
                <a:gd name="connsiteY9" fmla="*/ 391451 h 457140"/>
                <a:gd name="connsiteX10" fmla="*/ 14638 w 372189"/>
                <a:gd name="connsiteY10" fmla="*/ 453363 h 457140"/>
                <a:gd name="connsiteX11" fmla="*/ 152750 w 372189"/>
                <a:gd name="connsiteY11" fmla="*/ 448601 h 457140"/>
                <a:gd name="connsiteX12" fmla="*/ 276575 w 372189"/>
                <a:gd name="connsiteY12" fmla="*/ 434313 h 457140"/>
                <a:gd name="connsiteX13" fmla="*/ 333725 w 372189"/>
                <a:gd name="connsiteY13" fmla="*/ 391451 h 457140"/>
                <a:gd name="connsiteX14" fmla="*/ 338488 w 372189"/>
                <a:gd name="connsiteY14" fmla="*/ 320013 h 457140"/>
                <a:gd name="connsiteX15" fmla="*/ 357538 w 372189"/>
                <a:gd name="connsiteY15" fmla="*/ 339063 h 457140"/>
                <a:gd name="connsiteX16" fmla="*/ 371825 w 372189"/>
                <a:gd name="connsiteY16" fmla="*/ 310488 h 457140"/>
                <a:gd name="connsiteX17" fmla="*/ 367063 w 372189"/>
                <a:gd name="connsiteY17" fmla="*/ 229526 h 457140"/>
                <a:gd name="connsiteX18" fmla="*/ 357538 w 372189"/>
                <a:gd name="connsiteY18" fmla="*/ 177138 h 457140"/>
                <a:gd name="connsiteX19" fmla="*/ 343250 w 372189"/>
                <a:gd name="connsiteY19" fmla="*/ 100938 h 457140"/>
                <a:gd name="connsiteX20" fmla="*/ 295625 w 372189"/>
                <a:gd name="connsiteY20" fmla="*/ 926 h 45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72189" h="457140">
                  <a:moveTo>
                    <a:pt x="295625" y="926"/>
                  </a:moveTo>
                  <a:cubicBezTo>
                    <a:pt x="263081" y="-7012"/>
                    <a:pt x="178150" y="38232"/>
                    <a:pt x="147988" y="53313"/>
                  </a:cubicBezTo>
                  <a:cubicBezTo>
                    <a:pt x="117826" y="68394"/>
                    <a:pt x="122587" y="77919"/>
                    <a:pt x="114650" y="91413"/>
                  </a:cubicBezTo>
                  <a:cubicBezTo>
                    <a:pt x="106713" y="104907"/>
                    <a:pt x="108300" y="119195"/>
                    <a:pt x="100363" y="134276"/>
                  </a:cubicBezTo>
                  <a:cubicBezTo>
                    <a:pt x="92425" y="149357"/>
                    <a:pt x="70200" y="164439"/>
                    <a:pt x="67025" y="181901"/>
                  </a:cubicBezTo>
                  <a:cubicBezTo>
                    <a:pt x="63850" y="199364"/>
                    <a:pt x="82900" y="221589"/>
                    <a:pt x="81313" y="239051"/>
                  </a:cubicBezTo>
                  <a:cubicBezTo>
                    <a:pt x="79726" y="256513"/>
                    <a:pt x="64644" y="274770"/>
                    <a:pt x="57500" y="286676"/>
                  </a:cubicBezTo>
                  <a:cubicBezTo>
                    <a:pt x="50356" y="298582"/>
                    <a:pt x="44006" y="300169"/>
                    <a:pt x="38450" y="310488"/>
                  </a:cubicBezTo>
                  <a:cubicBezTo>
                    <a:pt x="32894" y="320807"/>
                    <a:pt x="29719" y="335094"/>
                    <a:pt x="24163" y="348588"/>
                  </a:cubicBezTo>
                  <a:cubicBezTo>
                    <a:pt x="18607" y="362082"/>
                    <a:pt x="6700" y="373989"/>
                    <a:pt x="5113" y="391451"/>
                  </a:cubicBezTo>
                  <a:cubicBezTo>
                    <a:pt x="3526" y="408913"/>
                    <a:pt x="-9968" y="443838"/>
                    <a:pt x="14638" y="453363"/>
                  </a:cubicBezTo>
                  <a:cubicBezTo>
                    <a:pt x="39244" y="462888"/>
                    <a:pt x="109094" y="451776"/>
                    <a:pt x="152750" y="448601"/>
                  </a:cubicBezTo>
                  <a:cubicBezTo>
                    <a:pt x="196406" y="445426"/>
                    <a:pt x="246413" y="443838"/>
                    <a:pt x="276575" y="434313"/>
                  </a:cubicBezTo>
                  <a:cubicBezTo>
                    <a:pt x="306737" y="424788"/>
                    <a:pt x="323406" y="410501"/>
                    <a:pt x="333725" y="391451"/>
                  </a:cubicBezTo>
                  <a:cubicBezTo>
                    <a:pt x="344044" y="372401"/>
                    <a:pt x="334519" y="328744"/>
                    <a:pt x="338488" y="320013"/>
                  </a:cubicBezTo>
                  <a:cubicBezTo>
                    <a:pt x="342457" y="311282"/>
                    <a:pt x="351982" y="340650"/>
                    <a:pt x="357538" y="339063"/>
                  </a:cubicBezTo>
                  <a:cubicBezTo>
                    <a:pt x="363094" y="337476"/>
                    <a:pt x="370238" y="328744"/>
                    <a:pt x="371825" y="310488"/>
                  </a:cubicBezTo>
                  <a:cubicBezTo>
                    <a:pt x="373413" y="292232"/>
                    <a:pt x="369444" y="251751"/>
                    <a:pt x="367063" y="229526"/>
                  </a:cubicBezTo>
                  <a:cubicBezTo>
                    <a:pt x="364682" y="207301"/>
                    <a:pt x="361507" y="198569"/>
                    <a:pt x="357538" y="177138"/>
                  </a:cubicBezTo>
                  <a:cubicBezTo>
                    <a:pt x="353569" y="155707"/>
                    <a:pt x="353569" y="130307"/>
                    <a:pt x="343250" y="100938"/>
                  </a:cubicBezTo>
                  <a:cubicBezTo>
                    <a:pt x="332931" y="71569"/>
                    <a:pt x="328169" y="8864"/>
                    <a:pt x="295625" y="9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700" dirty="0"/>
                <a:t> </a:t>
              </a:r>
              <a:endParaRPr lang="ko-KR" altLang="en-US" sz="2700" dirty="0"/>
            </a:p>
          </p:txBody>
        </p:sp>
        <p:sp>
          <p:nvSpPr>
            <p:cNvPr id="46" name="Freeform 11">
              <a:extLst>
                <a:ext uri="{FF2B5EF4-FFF2-40B4-BE49-F238E27FC236}">
                  <a16:creationId xmlns:a16="http://schemas.microsoft.com/office/drawing/2014/main" id="{9FAE6C60-C20A-47BD-AD06-40AE2A3761E0}"/>
                </a:ext>
              </a:extLst>
            </p:cNvPr>
            <p:cNvSpPr/>
            <p:nvPr/>
          </p:nvSpPr>
          <p:spPr>
            <a:xfrm>
              <a:off x="7527368" y="6114256"/>
              <a:ext cx="318048" cy="522103"/>
            </a:xfrm>
            <a:custGeom>
              <a:avLst/>
              <a:gdLst>
                <a:gd name="connsiteX0" fmla="*/ 245016 w 349372"/>
                <a:gd name="connsiteY0" fmla="*/ 3649 h 622774"/>
                <a:gd name="connsiteX1" fmla="*/ 325979 w 349372"/>
                <a:gd name="connsiteY1" fmla="*/ 32224 h 622774"/>
                <a:gd name="connsiteX2" fmla="*/ 345029 w 349372"/>
                <a:gd name="connsiteY2" fmla="*/ 136999 h 622774"/>
                <a:gd name="connsiteX3" fmla="*/ 345029 w 349372"/>
                <a:gd name="connsiteY3" fmla="*/ 160812 h 622774"/>
                <a:gd name="connsiteX4" fmla="*/ 297404 w 349372"/>
                <a:gd name="connsiteY4" fmla="*/ 251299 h 622774"/>
                <a:gd name="connsiteX5" fmla="*/ 283116 w 349372"/>
                <a:gd name="connsiteY5" fmla="*/ 256062 h 622774"/>
                <a:gd name="connsiteX6" fmla="*/ 273591 w 349372"/>
                <a:gd name="connsiteY6" fmla="*/ 313212 h 622774"/>
                <a:gd name="connsiteX7" fmla="*/ 273591 w 349372"/>
                <a:gd name="connsiteY7" fmla="*/ 360837 h 622774"/>
                <a:gd name="connsiteX8" fmla="*/ 278354 w 349372"/>
                <a:gd name="connsiteY8" fmla="*/ 413224 h 622774"/>
                <a:gd name="connsiteX9" fmla="*/ 259304 w 349372"/>
                <a:gd name="connsiteY9" fmla="*/ 498949 h 622774"/>
                <a:gd name="connsiteX10" fmla="*/ 235491 w 349372"/>
                <a:gd name="connsiteY10" fmla="*/ 551337 h 622774"/>
                <a:gd name="connsiteX11" fmla="*/ 168816 w 349372"/>
                <a:gd name="connsiteY11" fmla="*/ 598962 h 622774"/>
                <a:gd name="connsiteX12" fmla="*/ 92616 w 349372"/>
                <a:gd name="connsiteY12" fmla="*/ 622774 h 622774"/>
                <a:gd name="connsiteX13" fmla="*/ 21179 w 349372"/>
                <a:gd name="connsiteY13" fmla="*/ 598962 h 622774"/>
                <a:gd name="connsiteX14" fmla="*/ 2129 w 349372"/>
                <a:gd name="connsiteY14" fmla="*/ 556099 h 622774"/>
                <a:gd name="connsiteX15" fmla="*/ 6891 w 349372"/>
                <a:gd name="connsiteY15" fmla="*/ 465612 h 622774"/>
                <a:gd name="connsiteX16" fmla="*/ 59279 w 349372"/>
                <a:gd name="connsiteY16" fmla="*/ 346549 h 622774"/>
                <a:gd name="connsiteX17" fmla="*/ 106904 w 349372"/>
                <a:gd name="connsiteY17" fmla="*/ 227487 h 622774"/>
                <a:gd name="connsiteX18" fmla="*/ 130716 w 349372"/>
                <a:gd name="connsiteY18" fmla="*/ 151287 h 622774"/>
                <a:gd name="connsiteX19" fmla="*/ 168816 w 349372"/>
                <a:gd name="connsiteY19" fmla="*/ 17937 h 622774"/>
                <a:gd name="connsiteX20" fmla="*/ 245016 w 349372"/>
                <a:gd name="connsiteY20" fmla="*/ 3649 h 62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9372" h="622774">
                  <a:moveTo>
                    <a:pt x="245016" y="3649"/>
                  </a:moveTo>
                  <a:cubicBezTo>
                    <a:pt x="271210" y="6030"/>
                    <a:pt x="309310" y="9999"/>
                    <a:pt x="325979" y="32224"/>
                  </a:cubicBezTo>
                  <a:cubicBezTo>
                    <a:pt x="342648" y="54449"/>
                    <a:pt x="341854" y="115568"/>
                    <a:pt x="345029" y="136999"/>
                  </a:cubicBezTo>
                  <a:cubicBezTo>
                    <a:pt x="348204" y="158430"/>
                    <a:pt x="352966" y="141762"/>
                    <a:pt x="345029" y="160812"/>
                  </a:cubicBezTo>
                  <a:cubicBezTo>
                    <a:pt x="337092" y="179862"/>
                    <a:pt x="307723" y="235424"/>
                    <a:pt x="297404" y="251299"/>
                  </a:cubicBezTo>
                  <a:cubicBezTo>
                    <a:pt x="287085" y="267174"/>
                    <a:pt x="287085" y="245743"/>
                    <a:pt x="283116" y="256062"/>
                  </a:cubicBezTo>
                  <a:cubicBezTo>
                    <a:pt x="279147" y="266381"/>
                    <a:pt x="275178" y="295750"/>
                    <a:pt x="273591" y="313212"/>
                  </a:cubicBezTo>
                  <a:cubicBezTo>
                    <a:pt x="272004" y="330674"/>
                    <a:pt x="272797" y="344168"/>
                    <a:pt x="273591" y="360837"/>
                  </a:cubicBezTo>
                  <a:cubicBezTo>
                    <a:pt x="274385" y="377506"/>
                    <a:pt x="280735" y="390205"/>
                    <a:pt x="278354" y="413224"/>
                  </a:cubicBezTo>
                  <a:cubicBezTo>
                    <a:pt x="275973" y="436243"/>
                    <a:pt x="266448" y="475930"/>
                    <a:pt x="259304" y="498949"/>
                  </a:cubicBezTo>
                  <a:cubicBezTo>
                    <a:pt x="252160" y="521968"/>
                    <a:pt x="250572" y="534668"/>
                    <a:pt x="235491" y="551337"/>
                  </a:cubicBezTo>
                  <a:cubicBezTo>
                    <a:pt x="220410" y="568006"/>
                    <a:pt x="192628" y="587056"/>
                    <a:pt x="168816" y="598962"/>
                  </a:cubicBezTo>
                  <a:cubicBezTo>
                    <a:pt x="145004" y="610868"/>
                    <a:pt x="117222" y="622774"/>
                    <a:pt x="92616" y="622774"/>
                  </a:cubicBezTo>
                  <a:cubicBezTo>
                    <a:pt x="68010" y="622774"/>
                    <a:pt x="36260" y="610075"/>
                    <a:pt x="21179" y="598962"/>
                  </a:cubicBezTo>
                  <a:cubicBezTo>
                    <a:pt x="6098" y="587849"/>
                    <a:pt x="4510" y="578324"/>
                    <a:pt x="2129" y="556099"/>
                  </a:cubicBezTo>
                  <a:cubicBezTo>
                    <a:pt x="-252" y="533874"/>
                    <a:pt x="-2634" y="500537"/>
                    <a:pt x="6891" y="465612"/>
                  </a:cubicBezTo>
                  <a:cubicBezTo>
                    <a:pt x="16416" y="430687"/>
                    <a:pt x="42610" y="386236"/>
                    <a:pt x="59279" y="346549"/>
                  </a:cubicBezTo>
                  <a:cubicBezTo>
                    <a:pt x="75948" y="306862"/>
                    <a:pt x="94998" y="260031"/>
                    <a:pt x="106904" y="227487"/>
                  </a:cubicBezTo>
                  <a:cubicBezTo>
                    <a:pt x="118810" y="194943"/>
                    <a:pt x="120397" y="186212"/>
                    <a:pt x="130716" y="151287"/>
                  </a:cubicBezTo>
                  <a:cubicBezTo>
                    <a:pt x="141035" y="116362"/>
                    <a:pt x="150560" y="44131"/>
                    <a:pt x="168816" y="17937"/>
                  </a:cubicBezTo>
                  <a:cubicBezTo>
                    <a:pt x="187072" y="-8257"/>
                    <a:pt x="218822" y="1268"/>
                    <a:pt x="245016" y="36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7" name="Freeform 12">
              <a:extLst>
                <a:ext uri="{FF2B5EF4-FFF2-40B4-BE49-F238E27FC236}">
                  <a16:creationId xmlns:a16="http://schemas.microsoft.com/office/drawing/2014/main" id="{83A81CC8-232F-4185-B8D2-5BFDF69928E4}"/>
                </a:ext>
              </a:extLst>
            </p:cNvPr>
            <p:cNvSpPr/>
            <p:nvPr/>
          </p:nvSpPr>
          <p:spPr>
            <a:xfrm>
              <a:off x="7555077" y="4361350"/>
              <a:ext cx="899136" cy="2260582"/>
            </a:xfrm>
            <a:custGeom>
              <a:avLst/>
              <a:gdLst>
                <a:gd name="connsiteX0" fmla="*/ 905141 w 987690"/>
                <a:gd name="connsiteY0" fmla="*/ 46672 h 2696464"/>
                <a:gd name="connsiteX1" fmla="*/ 786078 w 987690"/>
                <a:gd name="connsiteY1" fmla="*/ 3810 h 2696464"/>
                <a:gd name="connsiteX2" fmla="*/ 409841 w 987690"/>
                <a:gd name="connsiteY2" fmla="*/ 8572 h 2696464"/>
                <a:gd name="connsiteX3" fmla="*/ 166953 w 987690"/>
                <a:gd name="connsiteY3" fmla="*/ 60960 h 2696464"/>
                <a:gd name="connsiteX4" fmla="*/ 52653 w 987690"/>
                <a:gd name="connsiteY4" fmla="*/ 137160 h 2696464"/>
                <a:gd name="connsiteX5" fmla="*/ 28841 w 987690"/>
                <a:gd name="connsiteY5" fmla="*/ 284797 h 2696464"/>
                <a:gd name="connsiteX6" fmla="*/ 266 w 987690"/>
                <a:gd name="connsiteY6" fmla="*/ 513397 h 2696464"/>
                <a:gd name="connsiteX7" fmla="*/ 14553 w 987690"/>
                <a:gd name="connsiteY7" fmla="*/ 589597 h 2696464"/>
                <a:gd name="connsiteX8" fmla="*/ 14553 w 987690"/>
                <a:gd name="connsiteY8" fmla="*/ 661035 h 2696464"/>
                <a:gd name="connsiteX9" fmla="*/ 28841 w 987690"/>
                <a:gd name="connsiteY9" fmla="*/ 761047 h 2696464"/>
                <a:gd name="connsiteX10" fmla="*/ 38366 w 987690"/>
                <a:gd name="connsiteY10" fmla="*/ 861060 h 2696464"/>
                <a:gd name="connsiteX11" fmla="*/ 43128 w 987690"/>
                <a:gd name="connsiteY11" fmla="*/ 956310 h 2696464"/>
                <a:gd name="connsiteX12" fmla="*/ 52653 w 987690"/>
                <a:gd name="connsiteY12" fmla="*/ 1046797 h 2696464"/>
                <a:gd name="connsiteX13" fmla="*/ 38366 w 987690"/>
                <a:gd name="connsiteY13" fmla="*/ 1122997 h 2696464"/>
                <a:gd name="connsiteX14" fmla="*/ 66941 w 987690"/>
                <a:gd name="connsiteY14" fmla="*/ 1175385 h 2696464"/>
                <a:gd name="connsiteX15" fmla="*/ 76466 w 987690"/>
                <a:gd name="connsiteY15" fmla="*/ 1265872 h 2696464"/>
                <a:gd name="connsiteX16" fmla="*/ 43128 w 987690"/>
                <a:gd name="connsiteY16" fmla="*/ 1389697 h 2696464"/>
                <a:gd name="connsiteX17" fmla="*/ 47891 w 987690"/>
                <a:gd name="connsiteY17" fmla="*/ 1442085 h 2696464"/>
                <a:gd name="connsiteX18" fmla="*/ 28841 w 987690"/>
                <a:gd name="connsiteY18" fmla="*/ 1537335 h 2696464"/>
                <a:gd name="connsiteX19" fmla="*/ 19316 w 987690"/>
                <a:gd name="connsiteY19" fmla="*/ 1642110 h 2696464"/>
                <a:gd name="connsiteX20" fmla="*/ 38366 w 987690"/>
                <a:gd name="connsiteY20" fmla="*/ 1780222 h 2696464"/>
                <a:gd name="connsiteX21" fmla="*/ 38366 w 987690"/>
                <a:gd name="connsiteY21" fmla="*/ 1942147 h 2696464"/>
                <a:gd name="connsiteX22" fmla="*/ 52653 w 987690"/>
                <a:gd name="connsiteY22" fmla="*/ 2042160 h 2696464"/>
                <a:gd name="connsiteX23" fmla="*/ 43128 w 987690"/>
                <a:gd name="connsiteY23" fmla="*/ 2085022 h 2696464"/>
                <a:gd name="connsiteX24" fmla="*/ 76466 w 987690"/>
                <a:gd name="connsiteY24" fmla="*/ 2189797 h 2696464"/>
                <a:gd name="connsiteX25" fmla="*/ 109803 w 987690"/>
                <a:gd name="connsiteY25" fmla="*/ 2299335 h 2696464"/>
                <a:gd name="connsiteX26" fmla="*/ 166953 w 987690"/>
                <a:gd name="connsiteY26" fmla="*/ 2337435 h 2696464"/>
                <a:gd name="connsiteX27" fmla="*/ 243153 w 987690"/>
                <a:gd name="connsiteY27" fmla="*/ 2246947 h 2696464"/>
                <a:gd name="connsiteX28" fmla="*/ 300303 w 987690"/>
                <a:gd name="connsiteY28" fmla="*/ 2142172 h 2696464"/>
                <a:gd name="connsiteX29" fmla="*/ 295541 w 987690"/>
                <a:gd name="connsiteY29" fmla="*/ 2032635 h 2696464"/>
                <a:gd name="connsiteX30" fmla="*/ 319353 w 987690"/>
                <a:gd name="connsiteY30" fmla="*/ 1842135 h 2696464"/>
                <a:gd name="connsiteX31" fmla="*/ 328878 w 987690"/>
                <a:gd name="connsiteY31" fmla="*/ 1723072 h 2696464"/>
                <a:gd name="connsiteX32" fmla="*/ 328878 w 987690"/>
                <a:gd name="connsiteY32" fmla="*/ 1604010 h 2696464"/>
                <a:gd name="connsiteX33" fmla="*/ 343166 w 987690"/>
                <a:gd name="connsiteY33" fmla="*/ 1503997 h 2696464"/>
                <a:gd name="connsiteX34" fmla="*/ 362216 w 987690"/>
                <a:gd name="connsiteY34" fmla="*/ 1475422 h 2696464"/>
                <a:gd name="connsiteX35" fmla="*/ 366978 w 987690"/>
                <a:gd name="connsiteY35" fmla="*/ 1432560 h 2696464"/>
                <a:gd name="connsiteX36" fmla="*/ 381266 w 987690"/>
                <a:gd name="connsiteY36" fmla="*/ 1418272 h 2696464"/>
                <a:gd name="connsiteX37" fmla="*/ 362216 w 987690"/>
                <a:gd name="connsiteY37" fmla="*/ 1337310 h 2696464"/>
                <a:gd name="connsiteX38" fmla="*/ 390791 w 987690"/>
                <a:gd name="connsiteY38" fmla="*/ 1237297 h 2696464"/>
                <a:gd name="connsiteX39" fmla="*/ 419366 w 987690"/>
                <a:gd name="connsiteY39" fmla="*/ 1199197 h 2696464"/>
                <a:gd name="connsiteX40" fmla="*/ 419366 w 987690"/>
                <a:gd name="connsiteY40" fmla="*/ 1046797 h 2696464"/>
                <a:gd name="connsiteX41" fmla="*/ 438416 w 987690"/>
                <a:gd name="connsiteY41" fmla="*/ 994410 h 2696464"/>
                <a:gd name="connsiteX42" fmla="*/ 443178 w 987690"/>
                <a:gd name="connsiteY42" fmla="*/ 899160 h 2696464"/>
                <a:gd name="connsiteX43" fmla="*/ 462228 w 987690"/>
                <a:gd name="connsiteY43" fmla="*/ 822960 h 2696464"/>
                <a:gd name="connsiteX44" fmla="*/ 481278 w 987690"/>
                <a:gd name="connsiteY44" fmla="*/ 784860 h 2696464"/>
                <a:gd name="connsiteX45" fmla="*/ 486041 w 987690"/>
                <a:gd name="connsiteY45" fmla="*/ 913447 h 2696464"/>
                <a:gd name="connsiteX46" fmla="*/ 509853 w 987690"/>
                <a:gd name="connsiteY46" fmla="*/ 1027747 h 2696464"/>
                <a:gd name="connsiteX47" fmla="*/ 519378 w 987690"/>
                <a:gd name="connsiteY47" fmla="*/ 1127760 h 2696464"/>
                <a:gd name="connsiteX48" fmla="*/ 500328 w 987690"/>
                <a:gd name="connsiteY48" fmla="*/ 1284922 h 2696464"/>
                <a:gd name="connsiteX49" fmla="*/ 519378 w 987690"/>
                <a:gd name="connsiteY49" fmla="*/ 1323022 h 2696464"/>
                <a:gd name="connsiteX50" fmla="*/ 514616 w 987690"/>
                <a:gd name="connsiteY50" fmla="*/ 1437322 h 2696464"/>
                <a:gd name="connsiteX51" fmla="*/ 509853 w 987690"/>
                <a:gd name="connsiteY51" fmla="*/ 1503997 h 2696464"/>
                <a:gd name="connsiteX52" fmla="*/ 538428 w 987690"/>
                <a:gd name="connsiteY52" fmla="*/ 1556385 h 2696464"/>
                <a:gd name="connsiteX53" fmla="*/ 524141 w 987690"/>
                <a:gd name="connsiteY53" fmla="*/ 1637347 h 2696464"/>
                <a:gd name="connsiteX54" fmla="*/ 543191 w 987690"/>
                <a:gd name="connsiteY54" fmla="*/ 1718310 h 2696464"/>
                <a:gd name="connsiteX55" fmla="*/ 519378 w 987690"/>
                <a:gd name="connsiteY55" fmla="*/ 1799272 h 2696464"/>
                <a:gd name="connsiteX56" fmla="*/ 514616 w 987690"/>
                <a:gd name="connsiteY56" fmla="*/ 2004060 h 2696464"/>
                <a:gd name="connsiteX57" fmla="*/ 486041 w 987690"/>
                <a:gd name="connsiteY57" fmla="*/ 2170747 h 2696464"/>
                <a:gd name="connsiteX58" fmla="*/ 481278 w 987690"/>
                <a:gd name="connsiteY58" fmla="*/ 2256472 h 2696464"/>
                <a:gd name="connsiteX59" fmla="*/ 514616 w 987690"/>
                <a:gd name="connsiteY59" fmla="*/ 2351722 h 2696464"/>
                <a:gd name="connsiteX60" fmla="*/ 524141 w 987690"/>
                <a:gd name="connsiteY60" fmla="*/ 2385060 h 2696464"/>
                <a:gd name="connsiteX61" fmla="*/ 462228 w 987690"/>
                <a:gd name="connsiteY61" fmla="*/ 2475547 h 2696464"/>
                <a:gd name="connsiteX62" fmla="*/ 428891 w 987690"/>
                <a:gd name="connsiteY62" fmla="*/ 2513647 h 2696464"/>
                <a:gd name="connsiteX63" fmla="*/ 457466 w 987690"/>
                <a:gd name="connsiteY63" fmla="*/ 2570797 h 2696464"/>
                <a:gd name="connsiteX64" fmla="*/ 438416 w 987690"/>
                <a:gd name="connsiteY64" fmla="*/ 2642235 h 2696464"/>
                <a:gd name="connsiteX65" fmla="*/ 505091 w 987690"/>
                <a:gd name="connsiteY65" fmla="*/ 2651760 h 2696464"/>
                <a:gd name="connsiteX66" fmla="*/ 614628 w 987690"/>
                <a:gd name="connsiteY66" fmla="*/ 2675572 h 2696464"/>
                <a:gd name="connsiteX67" fmla="*/ 690828 w 987690"/>
                <a:gd name="connsiteY67" fmla="*/ 2694622 h 2696464"/>
                <a:gd name="connsiteX68" fmla="*/ 743216 w 987690"/>
                <a:gd name="connsiteY68" fmla="*/ 2627947 h 2696464"/>
                <a:gd name="connsiteX69" fmla="*/ 757503 w 987690"/>
                <a:gd name="connsiteY69" fmla="*/ 2532697 h 2696464"/>
                <a:gd name="connsiteX70" fmla="*/ 743216 w 987690"/>
                <a:gd name="connsiteY70" fmla="*/ 2485072 h 2696464"/>
                <a:gd name="connsiteX71" fmla="*/ 743216 w 987690"/>
                <a:gd name="connsiteY71" fmla="*/ 2437447 h 2696464"/>
                <a:gd name="connsiteX72" fmla="*/ 795603 w 987690"/>
                <a:gd name="connsiteY72" fmla="*/ 2356485 h 2696464"/>
                <a:gd name="connsiteX73" fmla="*/ 809891 w 987690"/>
                <a:gd name="connsiteY73" fmla="*/ 2223135 h 2696464"/>
                <a:gd name="connsiteX74" fmla="*/ 819416 w 987690"/>
                <a:gd name="connsiteY74" fmla="*/ 2094547 h 2696464"/>
                <a:gd name="connsiteX75" fmla="*/ 838466 w 987690"/>
                <a:gd name="connsiteY75" fmla="*/ 1913572 h 2696464"/>
                <a:gd name="connsiteX76" fmla="*/ 862278 w 987690"/>
                <a:gd name="connsiteY76" fmla="*/ 1699260 h 2696464"/>
                <a:gd name="connsiteX77" fmla="*/ 857516 w 987690"/>
                <a:gd name="connsiteY77" fmla="*/ 1608772 h 2696464"/>
                <a:gd name="connsiteX78" fmla="*/ 871803 w 987690"/>
                <a:gd name="connsiteY78" fmla="*/ 1484947 h 2696464"/>
                <a:gd name="connsiteX79" fmla="*/ 895616 w 987690"/>
                <a:gd name="connsiteY79" fmla="*/ 1170622 h 2696464"/>
                <a:gd name="connsiteX80" fmla="*/ 924191 w 987690"/>
                <a:gd name="connsiteY80" fmla="*/ 908685 h 2696464"/>
                <a:gd name="connsiteX81" fmla="*/ 914666 w 987690"/>
                <a:gd name="connsiteY81" fmla="*/ 780097 h 2696464"/>
                <a:gd name="connsiteX82" fmla="*/ 948003 w 987690"/>
                <a:gd name="connsiteY82" fmla="*/ 613410 h 2696464"/>
                <a:gd name="connsiteX83" fmla="*/ 981341 w 987690"/>
                <a:gd name="connsiteY83" fmla="*/ 441960 h 2696464"/>
                <a:gd name="connsiteX84" fmla="*/ 981341 w 987690"/>
                <a:gd name="connsiteY84" fmla="*/ 337185 h 2696464"/>
                <a:gd name="connsiteX85" fmla="*/ 981341 w 987690"/>
                <a:gd name="connsiteY85" fmla="*/ 137160 h 2696464"/>
                <a:gd name="connsiteX86" fmla="*/ 905141 w 987690"/>
                <a:gd name="connsiteY86" fmla="*/ 46672 h 269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987690" h="2696464">
                  <a:moveTo>
                    <a:pt x="905141" y="46672"/>
                  </a:moveTo>
                  <a:cubicBezTo>
                    <a:pt x="872597" y="24447"/>
                    <a:pt x="868628" y="10160"/>
                    <a:pt x="786078" y="3810"/>
                  </a:cubicBezTo>
                  <a:cubicBezTo>
                    <a:pt x="703528" y="-2540"/>
                    <a:pt x="513028" y="-953"/>
                    <a:pt x="409841" y="8572"/>
                  </a:cubicBezTo>
                  <a:cubicBezTo>
                    <a:pt x="306654" y="18097"/>
                    <a:pt x="226484" y="39529"/>
                    <a:pt x="166953" y="60960"/>
                  </a:cubicBezTo>
                  <a:cubicBezTo>
                    <a:pt x="107422" y="82391"/>
                    <a:pt x="75672" y="99854"/>
                    <a:pt x="52653" y="137160"/>
                  </a:cubicBezTo>
                  <a:cubicBezTo>
                    <a:pt x="29634" y="174466"/>
                    <a:pt x="37572" y="222091"/>
                    <a:pt x="28841" y="284797"/>
                  </a:cubicBezTo>
                  <a:cubicBezTo>
                    <a:pt x="20110" y="347503"/>
                    <a:pt x="2647" y="462597"/>
                    <a:pt x="266" y="513397"/>
                  </a:cubicBezTo>
                  <a:cubicBezTo>
                    <a:pt x="-2115" y="564197"/>
                    <a:pt x="12172" y="564991"/>
                    <a:pt x="14553" y="589597"/>
                  </a:cubicBezTo>
                  <a:cubicBezTo>
                    <a:pt x="16934" y="614203"/>
                    <a:pt x="12172" y="632460"/>
                    <a:pt x="14553" y="661035"/>
                  </a:cubicBezTo>
                  <a:cubicBezTo>
                    <a:pt x="16934" y="689610"/>
                    <a:pt x="24872" y="727710"/>
                    <a:pt x="28841" y="761047"/>
                  </a:cubicBezTo>
                  <a:cubicBezTo>
                    <a:pt x="32810" y="794384"/>
                    <a:pt x="35985" y="828516"/>
                    <a:pt x="38366" y="861060"/>
                  </a:cubicBezTo>
                  <a:cubicBezTo>
                    <a:pt x="40747" y="893604"/>
                    <a:pt x="40747" y="925354"/>
                    <a:pt x="43128" y="956310"/>
                  </a:cubicBezTo>
                  <a:cubicBezTo>
                    <a:pt x="45509" y="987266"/>
                    <a:pt x="53447" y="1019016"/>
                    <a:pt x="52653" y="1046797"/>
                  </a:cubicBezTo>
                  <a:cubicBezTo>
                    <a:pt x="51859" y="1074578"/>
                    <a:pt x="35985" y="1101566"/>
                    <a:pt x="38366" y="1122997"/>
                  </a:cubicBezTo>
                  <a:cubicBezTo>
                    <a:pt x="40747" y="1144428"/>
                    <a:pt x="60591" y="1151573"/>
                    <a:pt x="66941" y="1175385"/>
                  </a:cubicBezTo>
                  <a:cubicBezTo>
                    <a:pt x="73291" y="1199197"/>
                    <a:pt x="80435" y="1230153"/>
                    <a:pt x="76466" y="1265872"/>
                  </a:cubicBezTo>
                  <a:cubicBezTo>
                    <a:pt x="72497" y="1301591"/>
                    <a:pt x="47890" y="1360328"/>
                    <a:pt x="43128" y="1389697"/>
                  </a:cubicBezTo>
                  <a:cubicBezTo>
                    <a:pt x="38366" y="1419066"/>
                    <a:pt x="50272" y="1417479"/>
                    <a:pt x="47891" y="1442085"/>
                  </a:cubicBezTo>
                  <a:cubicBezTo>
                    <a:pt x="45510" y="1466691"/>
                    <a:pt x="33603" y="1503998"/>
                    <a:pt x="28841" y="1537335"/>
                  </a:cubicBezTo>
                  <a:cubicBezTo>
                    <a:pt x="24079" y="1570672"/>
                    <a:pt x="17729" y="1601629"/>
                    <a:pt x="19316" y="1642110"/>
                  </a:cubicBezTo>
                  <a:cubicBezTo>
                    <a:pt x="20903" y="1682591"/>
                    <a:pt x="35191" y="1730216"/>
                    <a:pt x="38366" y="1780222"/>
                  </a:cubicBezTo>
                  <a:cubicBezTo>
                    <a:pt x="41541" y="1830228"/>
                    <a:pt x="35985" y="1898491"/>
                    <a:pt x="38366" y="1942147"/>
                  </a:cubicBezTo>
                  <a:cubicBezTo>
                    <a:pt x="40747" y="1985803"/>
                    <a:pt x="51859" y="2018348"/>
                    <a:pt x="52653" y="2042160"/>
                  </a:cubicBezTo>
                  <a:cubicBezTo>
                    <a:pt x="53447" y="2065972"/>
                    <a:pt x="39159" y="2060416"/>
                    <a:pt x="43128" y="2085022"/>
                  </a:cubicBezTo>
                  <a:cubicBezTo>
                    <a:pt x="47097" y="2109628"/>
                    <a:pt x="65353" y="2154078"/>
                    <a:pt x="76466" y="2189797"/>
                  </a:cubicBezTo>
                  <a:cubicBezTo>
                    <a:pt x="87578" y="2225516"/>
                    <a:pt x="94722" y="2274729"/>
                    <a:pt x="109803" y="2299335"/>
                  </a:cubicBezTo>
                  <a:cubicBezTo>
                    <a:pt x="124884" y="2323941"/>
                    <a:pt x="144728" y="2346166"/>
                    <a:pt x="166953" y="2337435"/>
                  </a:cubicBezTo>
                  <a:cubicBezTo>
                    <a:pt x="189178" y="2328704"/>
                    <a:pt x="220928" y="2279491"/>
                    <a:pt x="243153" y="2246947"/>
                  </a:cubicBezTo>
                  <a:cubicBezTo>
                    <a:pt x="265378" y="2214403"/>
                    <a:pt x="291572" y="2177891"/>
                    <a:pt x="300303" y="2142172"/>
                  </a:cubicBezTo>
                  <a:cubicBezTo>
                    <a:pt x="309034" y="2106453"/>
                    <a:pt x="292366" y="2082641"/>
                    <a:pt x="295541" y="2032635"/>
                  </a:cubicBezTo>
                  <a:cubicBezTo>
                    <a:pt x="298716" y="1982629"/>
                    <a:pt x="313797" y="1893729"/>
                    <a:pt x="319353" y="1842135"/>
                  </a:cubicBezTo>
                  <a:cubicBezTo>
                    <a:pt x="324909" y="1790541"/>
                    <a:pt x="327291" y="1762759"/>
                    <a:pt x="328878" y="1723072"/>
                  </a:cubicBezTo>
                  <a:cubicBezTo>
                    <a:pt x="330465" y="1683385"/>
                    <a:pt x="326497" y="1640522"/>
                    <a:pt x="328878" y="1604010"/>
                  </a:cubicBezTo>
                  <a:cubicBezTo>
                    <a:pt x="331259" y="1567498"/>
                    <a:pt x="337610" y="1525428"/>
                    <a:pt x="343166" y="1503997"/>
                  </a:cubicBezTo>
                  <a:cubicBezTo>
                    <a:pt x="348722" y="1482566"/>
                    <a:pt x="358247" y="1487328"/>
                    <a:pt x="362216" y="1475422"/>
                  </a:cubicBezTo>
                  <a:cubicBezTo>
                    <a:pt x="366185" y="1463516"/>
                    <a:pt x="363803" y="1442085"/>
                    <a:pt x="366978" y="1432560"/>
                  </a:cubicBezTo>
                  <a:cubicBezTo>
                    <a:pt x="370153" y="1423035"/>
                    <a:pt x="382060" y="1434147"/>
                    <a:pt x="381266" y="1418272"/>
                  </a:cubicBezTo>
                  <a:cubicBezTo>
                    <a:pt x="380472" y="1402397"/>
                    <a:pt x="360629" y="1367472"/>
                    <a:pt x="362216" y="1337310"/>
                  </a:cubicBezTo>
                  <a:cubicBezTo>
                    <a:pt x="363803" y="1307148"/>
                    <a:pt x="381266" y="1260316"/>
                    <a:pt x="390791" y="1237297"/>
                  </a:cubicBezTo>
                  <a:cubicBezTo>
                    <a:pt x="400316" y="1214278"/>
                    <a:pt x="414604" y="1230947"/>
                    <a:pt x="419366" y="1199197"/>
                  </a:cubicBezTo>
                  <a:cubicBezTo>
                    <a:pt x="424128" y="1167447"/>
                    <a:pt x="416191" y="1080928"/>
                    <a:pt x="419366" y="1046797"/>
                  </a:cubicBezTo>
                  <a:cubicBezTo>
                    <a:pt x="422541" y="1012666"/>
                    <a:pt x="434447" y="1019016"/>
                    <a:pt x="438416" y="994410"/>
                  </a:cubicBezTo>
                  <a:cubicBezTo>
                    <a:pt x="442385" y="969804"/>
                    <a:pt x="439209" y="927735"/>
                    <a:pt x="443178" y="899160"/>
                  </a:cubicBezTo>
                  <a:cubicBezTo>
                    <a:pt x="447147" y="870585"/>
                    <a:pt x="455878" y="842010"/>
                    <a:pt x="462228" y="822960"/>
                  </a:cubicBezTo>
                  <a:cubicBezTo>
                    <a:pt x="468578" y="803910"/>
                    <a:pt x="477309" y="769779"/>
                    <a:pt x="481278" y="784860"/>
                  </a:cubicBezTo>
                  <a:cubicBezTo>
                    <a:pt x="485247" y="799941"/>
                    <a:pt x="481279" y="872966"/>
                    <a:pt x="486041" y="913447"/>
                  </a:cubicBezTo>
                  <a:cubicBezTo>
                    <a:pt x="490803" y="953928"/>
                    <a:pt x="504297" y="992028"/>
                    <a:pt x="509853" y="1027747"/>
                  </a:cubicBezTo>
                  <a:cubicBezTo>
                    <a:pt x="515409" y="1063466"/>
                    <a:pt x="520965" y="1084898"/>
                    <a:pt x="519378" y="1127760"/>
                  </a:cubicBezTo>
                  <a:cubicBezTo>
                    <a:pt x="517791" y="1170622"/>
                    <a:pt x="500328" y="1252378"/>
                    <a:pt x="500328" y="1284922"/>
                  </a:cubicBezTo>
                  <a:cubicBezTo>
                    <a:pt x="500328" y="1317466"/>
                    <a:pt x="516997" y="1297622"/>
                    <a:pt x="519378" y="1323022"/>
                  </a:cubicBezTo>
                  <a:cubicBezTo>
                    <a:pt x="521759" y="1348422"/>
                    <a:pt x="516203" y="1407160"/>
                    <a:pt x="514616" y="1437322"/>
                  </a:cubicBezTo>
                  <a:cubicBezTo>
                    <a:pt x="513029" y="1467484"/>
                    <a:pt x="505884" y="1484153"/>
                    <a:pt x="509853" y="1503997"/>
                  </a:cubicBezTo>
                  <a:cubicBezTo>
                    <a:pt x="513822" y="1523841"/>
                    <a:pt x="536047" y="1534160"/>
                    <a:pt x="538428" y="1556385"/>
                  </a:cubicBezTo>
                  <a:cubicBezTo>
                    <a:pt x="540809" y="1578610"/>
                    <a:pt x="523347" y="1610360"/>
                    <a:pt x="524141" y="1637347"/>
                  </a:cubicBezTo>
                  <a:cubicBezTo>
                    <a:pt x="524935" y="1664334"/>
                    <a:pt x="543985" y="1691323"/>
                    <a:pt x="543191" y="1718310"/>
                  </a:cubicBezTo>
                  <a:cubicBezTo>
                    <a:pt x="542397" y="1745297"/>
                    <a:pt x="524140" y="1751647"/>
                    <a:pt x="519378" y="1799272"/>
                  </a:cubicBezTo>
                  <a:cubicBezTo>
                    <a:pt x="514616" y="1846897"/>
                    <a:pt x="520172" y="1942147"/>
                    <a:pt x="514616" y="2004060"/>
                  </a:cubicBezTo>
                  <a:cubicBezTo>
                    <a:pt x="509060" y="2065973"/>
                    <a:pt x="491597" y="2128678"/>
                    <a:pt x="486041" y="2170747"/>
                  </a:cubicBezTo>
                  <a:cubicBezTo>
                    <a:pt x="480485" y="2212816"/>
                    <a:pt x="476515" y="2226310"/>
                    <a:pt x="481278" y="2256472"/>
                  </a:cubicBezTo>
                  <a:cubicBezTo>
                    <a:pt x="486040" y="2286635"/>
                    <a:pt x="507472" y="2330291"/>
                    <a:pt x="514616" y="2351722"/>
                  </a:cubicBezTo>
                  <a:cubicBezTo>
                    <a:pt x="521760" y="2373153"/>
                    <a:pt x="532872" y="2364422"/>
                    <a:pt x="524141" y="2385060"/>
                  </a:cubicBezTo>
                  <a:cubicBezTo>
                    <a:pt x="515410" y="2405698"/>
                    <a:pt x="478103" y="2454116"/>
                    <a:pt x="462228" y="2475547"/>
                  </a:cubicBezTo>
                  <a:cubicBezTo>
                    <a:pt x="446353" y="2496978"/>
                    <a:pt x="429685" y="2497772"/>
                    <a:pt x="428891" y="2513647"/>
                  </a:cubicBezTo>
                  <a:cubicBezTo>
                    <a:pt x="428097" y="2529522"/>
                    <a:pt x="455878" y="2549366"/>
                    <a:pt x="457466" y="2570797"/>
                  </a:cubicBezTo>
                  <a:cubicBezTo>
                    <a:pt x="459054" y="2592228"/>
                    <a:pt x="430479" y="2628741"/>
                    <a:pt x="438416" y="2642235"/>
                  </a:cubicBezTo>
                  <a:cubicBezTo>
                    <a:pt x="446353" y="2655729"/>
                    <a:pt x="475722" y="2646204"/>
                    <a:pt x="505091" y="2651760"/>
                  </a:cubicBezTo>
                  <a:cubicBezTo>
                    <a:pt x="534460" y="2657316"/>
                    <a:pt x="583672" y="2668428"/>
                    <a:pt x="614628" y="2675572"/>
                  </a:cubicBezTo>
                  <a:cubicBezTo>
                    <a:pt x="645584" y="2682716"/>
                    <a:pt x="669397" y="2702559"/>
                    <a:pt x="690828" y="2694622"/>
                  </a:cubicBezTo>
                  <a:cubicBezTo>
                    <a:pt x="712259" y="2686685"/>
                    <a:pt x="732104" y="2654934"/>
                    <a:pt x="743216" y="2627947"/>
                  </a:cubicBezTo>
                  <a:cubicBezTo>
                    <a:pt x="754328" y="2600960"/>
                    <a:pt x="757503" y="2556509"/>
                    <a:pt x="757503" y="2532697"/>
                  </a:cubicBezTo>
                  <a:cubicBezTo>
                    <a:pt x="757503" y="2508885"/>
                    <a:pt x="745597" y="2500947"/>
                    <a:pt x="743216" y="2485072"/>
                  </a:cubicBezTo>
                  <a:cubicBezTo>
                    <a:pt x="740835" y="2469197"/>
                    <a:pt x="734485" y="2458878"/>
                    <a:pt x="743216" y="2437447"/>
                  </a:cubicBezTo>
                  <a:cubicBezTo>
                    <a:pt x="751947" y="2416016"/>
                    <a:pt x="784490" y="2392204"/>
                    <a:pt x="795603" y="2356485"/>
                  </a:cubicBezTo>
                  <a:cubicBezTo>
                    <a:pt x="806715" y="2320766"/>
                    <a:pt x="805922" y="2266791"/>
                    <a:pt x="809891" y="2223135"/>
                  </a:cubicBezTo>
                  <a:cubicBezTo>
                    <a:pt x="813860" y="2179479"/>
                    <a:pt x="814654" y="2146141"/>
                    <a:pt x="819416" y="2094547"/>
                  </a:cubicBezTo>
                  <a:cubicBezTo>
                    <a:pt x="824178" y="2042953"/>
                    <a:pt x="831322" y="1979453"/>
                    <a:pt x="838466" y="1913572"/>
                  </a:cubicBezTo>
                  <a:cubicBezTo>
                    <a:pt x="845610" y="1847691"/>
                    <a:pt x="859103" y="1750060"/>
                    <a:pt x="862278" y="1699260"/>
                  </a:cubicBezTo>
                  <a:cubicBezTo>
                    <a:pt x="865453" y="1648460"/>
                    <a:pt x="855929" y="1644491"/>
                    <a:pt x="857516" y="1608772"/>
                  </a:cubicBezTo>
                  <a:cubicBezTo>
                    <a:pt x="859103" y="1573053"/>
                    <a:pt x="865453" y="1557972"/>
                    <a:pt x="871803" y="1484947"/>
                  </a:cubicBezTo>
                  <a:cubicBezTo>
                    <a:pt x="878153" y="1411922"/>
                    <a:pt x="886885" y="1266665"/>
                    <a:pt x="895616" y="1170622"/>
                  </a:cubicBezTo>
                  <a:cubicBezTo>
                    <a:pt x="904347" y="1074579"/>
                    <a:pt x="921016" y="973773"/>
                    <a:pt x="924191" y="908685"/>
                  </a:cubicBezTo>
                  <a:cubicBezTo>
                    <a:pt x="927366" y="843598"/>
                    <a:pt x="910697" y="829309"/>
                    <a:pt x="914666" y="780097"/>
                  </a:cubicBezTo>
                  <a:cubicBezTo>
                    <a:pt x="918635" y="730885"/>
                    <a:pt x="936891" y="669766"/>
                    <a:pt x="948003" y="613410"/>
                  </a:cubicBezTo>
                  <a:cubicBezTo>
                    <a:pt x="959115" y="557054"/>
                    <a:pt x="975785" y="487998"/>
                    <a:pt x="981341" y="441960"/>
                  </a:cubicBezTo>
                  <a:cubicBezTo>
                    <a:pt x="986897" y="395923"/>
                    <a:pt x="981341" y="337185"/>
                    <a:pt x="981341" y="337185"/>
                  </a:cubicBezTo>
                  <a:cubicBezTo>
                    <a:pt x="981341" y="286385"/>
                    <a:pt x="995628" y="189547"/>
                    <a:pt x="981341" y="137160"/>
                  </a:cubicBezTo>
                  <a:cubicBezTo>
                    <a:pt x="967054" y="84773"/>
                    <a:pt x="937685" y="68897"/>
                    <a:pt x="905141" y="4667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9" name="Freeform 14">
              <a:extLst>
                <a:ext uri="{FF2B5EF4-FFF2-40B4-BE49-F238E27FC236}">
                  <a16:creationId xmlns:a16="http://schemas.microsoft.com/office/drawing/2014/main" id="{3B3ECF4E-5257-4313-9D09-8F8C456991C3}"/>
                </a:ext>
              </a:extLst>
            </p:cNvPr>
            <p:cNvSpPr/>
            <p:nvPr/>
          </p:nvSpPr>
          <p:spPr>
            <a:xfrm>
              <a:off x="7222050" y="2122467"/>
              <a:ext cx="311628" cy="627483"/>
            </a:xfrm>
            <a:custGeom>
              <a:avLst/>
              <a:gdLst>
                <a:gd name="connsiteX0" fmla="*/ 108599 w 342320"/>
                <a:gd name="connsiteY0" fmla="*/ 748119 h 748473"/>
                <a:gd name="connsiteX1" fmla="*/ 154319 w 342320"/>
                <a:gd name="connsiteY1" fmla="*/ 529679 h 748473"/>
                <a:gd name="connsiteX2" fmla="*/ 149239 w 342320"/>
                <a:gd name="connsiteY2" fmla="*/ 443319 h 748473"/>
                <a:gd name="connsiteX3" fmla="*/ 159399 w 342320"/>
                <a:gd name="connsiteY3" fmla="*/ 377279 h 748473"/>
                <a:gd name="connsiteX4" fmla="*/ 179719 w 342320"/>
                <a:gd name="connsiteY4" fmla="*/ 341719 h 748473"/>
                <a:gd name="connsiteX5" fmla="*/ 210199 w 342320"/>
                <a:gd name="connsiteY5" fmla="*/ 301079 h 748473"/>
                <a:gd name="connsiteX6" fmla="*/ 230519 w 342320"/>
                <a:gd name="connsiteY6" fmla="*/ 295999 h 748473"/>
                <a:gd name="connsiteX7" fmla="*/ 276239 w 342320"/>
                <a:gd name="connsiteY7" fmla="*/ 255359 h 748473"/>
                <a:gd name="connsiteX8" fmla="*/ 306719 w 342320"/>
                <a:gd name="connsiteY8" fmla="*/ 219799 h 748473"/>
                <a:gd name="connsiteX9" fmla="*/ 337199 w 342320"/>
                <a:gd name="connsiteY9" fmla="*/ 148679 h 748473"/>
                <a:gd name="connsiteX10" fmla="*/ 342279 w 342320"/>
                <a:gd name="connsiteY10" fmla="*/ 87719 h 748473"/>
                <a:gd name="connsiteX11" fmla="*/ 337199 w 342320"/>
                <a:gd name="connsiteY11" fmla="*/ 67399 h 748473"/>
                <a:gd name="connsiteX12" fmla="*/ 311799 w 342320"/>
                <a:gd name="connsiteY12" fmla="*/ 52159 h 748473"/>
                <a:gd name="connsiteX13" fmla="*/ 281319 w 342320"/>
                <a:gd name="connsiteY13" fmla="*/ 21679 h 748473"/>
                <a:gd name="connsiteX14" fmla="*/ 260999 w 342320"/>
                <a:gd name="connsiteY14" fmla="*/ 16599 h 748473"/>
                <a:gd name="connsiteX15" fmla="*/ 225439 w 342320"/>
                <a:gd name="connsiteY15" fmla="*/ 16599 h 748473"/>
                <a:gd name="connsiteX16" fmla="*/ 154319 w 342320"/>
                <a:gd name="connsiteY16" fmla="*/ 6439 h 748473"/>
                <a:gd name="connsiteX17" fmla="*/ 113679 w 342320"/>
                <a:gd name="connsiteY17" fmla="*/ 1359 h 748473"/>
                <a:gd name="connsiteX18" fmla="*/ 93359 w 342320"/>
                <a:gd name="connsiteY18" fmla="*/ 31839 h 748473"/>
                <a:gd name="connsiteX19" fmla="*/ 93359 w 342320"/>
                <a:gd name="connsiteY19" fmla="*/ 67399 h 748473"/>
                <a:gd name="connsiteX20" fmla="*/ 78119 w 342320"/>
                <a:gd name="connsiteY20" fmla="*/ 123279 h 748473"/>
                <a:gd name="connsiteX21" fmla="*/ 47639 w 342320"/>
                <a:gd name="connsiteY21" fmla="*/ 168999 h 748473"/>
                <a:gd name="connsiteX22" fmla="*/ 37479 w 342320"/>
                <a:gd name="connsiteY22" fmla="*/ 265519 h 748473"/>
                <a:gd name="connsiteX23" fmla="*/ 22239 w 342320"/>
                <a:gd name="connsiteY23" fmla="*/ 321399 h 748473"/>
                <a:gd name="connsiteX24" fmla="*/ 6999 w 342320"/>
                <a:gd name="connsiteY24" fmla="*/ 397599 h 748473"/>
                <a:gd name="connsiteX25" fmla="*/ 6999 w 342320"/>
                <a:gd name="connsiteY25" fmla="*/ 473799 h 748473"/>
                <a:gd name="connsiteX26" fmla="*/ 108599 w 342320"/>
                <a:gd name="connsiteY26" fmla="*/ 748119 h 74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320" h="748473">
                  <a:moveTo>
                    <a:pt x="108599" y="748119"/>
                  </a:moveTo>
                  <a:cubicBezTo>
                    <a:pt x="133152" y="757432"/>
                    <a:pt x="147546" y="580479"/>
                    <a:pt x="154319" y="529679"/>
                  </a:cubicBezTo>
                  <a:cubicBezTo>
                    <a:pt x="161092" y="478879"/>
                    <a:pt x="148392" y="468719"/>
                    <a:pt x="149239" y="443319"/>
                  </a:cubicBezTo>
                  <a:cubicBezTo>
                    <a:pt x="150086" y="417919"/>
                    <a:pt x="154319" y="394212"/>
                    <a:pt x="159399" y="377279"/>
                  </a:cubicBezTo>
                  <a:cubicBezTo>
                    <a:pt x="164479" y="360346"/>
                    <a:pt x="171252" y="354419"/>
                    <a:pt x="179719" y="341719"/>
                  </a:cubicBezTo>
                  <a:cubicBezTo>
                    <a:pt x="188186" y="329019"/>
                    <a:pt x="201732" y="308699"/>
                    <a:pt x="210199" y="301079"/>
                  </a:cubicBezTo>
                  <a:cubicBezTo>
                    <a:pt x="218666" y="293459"/>
                    <a:pt x="219512" y="303619"/>
                    <a:pt x="230519" y="295999"/>
                  </a:cubicBezTo>
                  <a:cubicBezTo>
                    <a:pt x="241526" y="288379"/>
                    <a:pt x="263539" y="268059"/>
                    <a:pt x="276239" y="255359"/>
                  </a:cubicBezTo>
                  <a:cubicBezTo>
                    <a:pt x="288939" y="242659"/>
                    <a:pt x="296559" y="237579"/>
                    <a:pt x="306719" y="219799"/>
                  </a:cubicBezTo>
                  <a:cubicBezTo>
                    <a:pt x="316879" y="202019"/>
                    <a:pt x="331272" y="170692"/>
                    <a:pt x="337199" y="148679"/>
                  </a:cubicBezTo>
                  <a:cubicBezTo>
                    <a:pt x="343126" y="126666"/>
                    <a:pt x="342279" y="101266"/>
                    <a:pt x="342279" y="87719"/>
                  </a:cubicBezTo>
                  <a:cubicBezTo>
                    <a:pt x="342279" y="74172"/>
                    <a:pt x="342279" y="73326"/>
                    <a:pt x="337199" y="67399"/>
                  </a:cubicBezTo>
                  <a:cubicBezTo>
                    <a:pt x="332119" y="61472"/>
                    <a:pt x="321112" y="59779"/>
                    <a:pt x="311799" y="52159"/>
                  </a:cubicBezTo>
                  <a:cubicBezTo>
                    <a:pt x="302486" y="44539"/>
                    <a:pt x="289786" y="27606"/>
                    <a:pt x="281319" y="21679"/>
                  </a:cubicBezTo>
                  <a:cubicBezTo>
                    <a:pt x="272852" y="15752"/>
                    <a:pt x="270312" y="17446"/>
                    <a:pt x="260999" y="16599"/>
                  </a:cubicBezTo>
                  <a:cubicBezTo>
                    <a:pt x="251686" y="15752"/>
                    <a:pt x="243219" y="18292"/>
                    <a:pt x="225439" y="16599"/>
                  </a:cubicBezTo>
                  <a:cubicBezTo>
                    <a:pt x="207659" y="14906"/>
                    <a:pt x="172946" y="8979"/>
                    <a:pt x="154319" y="6439"/>
                  </a:cubicBezTo>
                  <a:cubicBezTo>
                    <a:pt x="135692" y="3899"/>
                    <a:pt x="123839" y="-2874"/>
                    <a:pt x="113679" y="1359"/>
                  </a:cubicBezTo>
                  <a:cubicBezTo>
                    <a:pt x="103519" y="5592"/>
                    <a:pt x="96746" y="20832"/>
                    <a:pt x="93359" y="31839"/>
                  </a:cubicBezTo>
                  <a:cubicBezTo>
                    <a:pt x="89972" y="42846"/>
                    <a:pt x="95899" y="52159"/>
                    <a:pt x="93359" y="67399"/>
                  </a:cubicBezTo>
                  <a:cubicBezTo>
                    <a:pt x="90819" y="82639"/>
                    <a:pt x="85739" y="106346"/>
                    <a:pt x="78119" y="123279"/>
                  </a:cubicBezTo>
                  <a:cubicBezTo>
                    <a:pt x="70499" y="140212"/>
                    <a:pt x="54412" y="145292"/>
                    <a:pt x="47639" y="168999"/>
                  </a:cubicBezTo>
                  <a:cubicBezTo>
                    <a:pt x="40866" y="192706"/>
                    <a:pt x="41712" y="240119"/>
                    <a:pt x="37479" y="265519"/>
                  </a:cubicBezTo>
                  <a:cubicBezTo>
                    <a:pt x="33246" y="290919"/>
                    <a:pt x="27319" y="299386"/>
                    <a:pt x="22239" y="321399"/>
                  </a:cubicBezTo>
                  <a:cubicBezTo>
                    <a:pt x="17159" y="343412"/>
                    <a:pt x="9539" y="372199"/>
                    <a:pt x="6999" y="397599"/>
                  </a:cubicBezTo>
                  <a:cubicBezTo>
                    <a:pt x="4459" y="422999"/>
                    <a:pt x="-7394" y="414532"/>
                    <a:pt x="6999" y="473799"/>
                  </a:cubicBezTo>
                  <a:cubicBezTo>
                    <a:pt x="21392" y="533066"/>
                    <a:pt x="84046" y="738806"/>
                    <a:pt x="108599" y="748119"/>
                  </a:cubicBezTo>
                  <a:close/>
                </a:path>
              </a:pathLst>
            </a:custGeom>
            <a:solidFill>
              <a:srgbClr val="FDD3A2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Freeform 15">
              <a:extLst>
                <a:ext uri="{FF2B5EF4-FFF2-40B4-BE49-F238E27FC236}">
                  <a16:creationId xmlns:a16="http://schemas.microsoft.com/office/drawing/2014/main" id="{E07835D8-BB0B-42F6-AF77-E69AE05CE148}"/>
                </a:ext>
              </a:extLst>
            </p:cNvPr>
            <p:cNvSpPr/>
            <p:nvPr/>
          </p:nvSpPr>
          <p:spPr>
            <a:xfrm>
              <a:off x="7789698" y="2761073"/>
              <a:ext cx="476261" cy="639635"/>
            </a:xfrm>
            <a:custGeom>
              <a:avLst/>
              <a:gdLst>
                <a:gd name="connsiteX0" fmla="*/ 17663 w 523167"/>
                <a:gd name="connsiteY0" fmla="*/ 221230 h 762969"/>
                <a:gd name="connsiteX1" fmla="*/ 79 w 523167"/>
                <a:gd name="connsiteY1" fmla="*/ 268123 h 762969"/>
                <a:gd name="connsiteX2" fmla="*/ 11802 w 523167"/>
                <a:gd name="connsiteY2" fmla="*/ 332600 h 762969"/>
                <a:gd name="connsiteX3" fmla="*/ 26456 w 523167"/>
                <a:gd name="connsiteY3" fmla="*/ 370700 h 762969"/>
                <a:gd name="connsiteX4" fmla="*/ 58694 w 523167"/>
                <a:gd name="connsiteY4" fmla="*/ 385353 h 762969"/>
                <a:gd name="connsiteX5" fmla="*/ 67487 w 523167"/>
                <a:gd name="connsiteY5" fmla="*/ 432246 h 762969"/>
                <a:gd name="connsiteX6" fmla="*/ 85071 w 523167"/>
                <a:gd name="connsiteY6" fmla="*/ 485000 h 762969"/>
                <a:gd name="connsiteX7" fmla="*/ 108517 w 523167"/>
                <a:gd name="connsiteY7" fmla="*/ 523100 h 762969"/>
                <a:gd name="connsiteX8" fmla="*/ 102656 w 523167"/>
                <a:gd name="connsiteY8" fmla="*/ 549476 h 762969"/>
                <a:gd name="connsiteX9" fmla="*/ 140756 w 523167"/>
                <a:gd name="connsiteY9" fmla="*/ 678430 h 762969"/>
                <a:gd name="connsiteX10" fmla="*/ 249194 w 523167"/>
                <a:gd name="connsiteY10" fmla="*/ 760492 h 762969"/>
                <a:gd name="connsiteX11" fmla="*/ 351771 w 523167"/>
                <a:gd name="connsiteY11" fmla="*/ 734115 h 762969"/>
                <a:gd name="connsiteX12" fmla="*/ 404525 w 523167"/>
                <a:gd name="connsiteY12" fmla="*/ 657915 h 762969"/>
                <a:gd name="connsiteX13" fmla="*/ 392802 w 523167"/>
                <a:gd name="connsiteY13" fmla="*/ 602230 h 762969"/>
                <a:gd name="connsiteX14" fmla="*/ 389871 w 523167"/>
                <a:gd name="connsiteY14" fmla="*/ 567061 h 762969"/>
                <a:gd name="connsiteX15" fmla="*/ 404525 w 523167"/>
                <a:gd name="connsiteY15" fmla="*/ 517238 h 762969"/>
                <a:gd name="connsiteX16" fmla="*/ 433833 w 523167"/>
                <a:gd name="connsiteY16" fmla="*/ 461553 h 762969"/>
                <a:gd name="connsiteX17" fmla="*/ 454348 w 523167"/>
                <a:gd name="connsiteY17" fmla="*/ 414661 h 762969"/>
                <a:gd name="connsiteX18" fmla="*/ 460210 w 523167"/>
                <a:gd name="connsiteY18" fmla="*/ 376561 h 762969"/>
                <a:gd name="connsiteX19" fmla="*/ 480725 w 523167"/>
                <a:gd name="connsiteY19" fmla="*/ 379492 h 762969"/>
                <a:gd name="connsiteX20" fmla="*/ 501240 w 523167"/>
                <a:gd name="connsiteY20" fmla="*/ 353115 h 762969"/>
                <a:gd name="connsiteX21" fmla="*/ 521756 w 523167"/>
                <a:gd name="connsiteY21" fmla="*/ 297430 h 762969"/>
                <a:gd name="connsiteX22" fmla="*/ 518825 w 523167"/>
                <a:gd name="connsiteY22" fmla="*/ 238815 h 762969"/>
                <a:gd name="connsiteX23" fmla="*/ 498310 w 523167"/>
                <a:gd name="connsiteY23" fmla="*/ 203646 h 762969"/>
                <a:gd name="connsiteX24" fmla="*/ 489517 w 523167"/>
                <a:gd name="connsiteY24" fmla="*/ 206576 h 762969"/>
                <a:gd name="connsiteX25" fmla="*/ 445556 w 523167"/>
                <a:gd name="connsiteY25" fmla="*/ 142100 h 762969"/>
                <a:gd name="connsiteX26" fmla="*/ 445556 w 523167"/>
                <a:gd name="connsiteY26" fmla="*/ 80553 h 762969"/>
                <a:gd name="connsiteX27" fmla="*/ 369356 w 523167"/>
                <a:gd name="connsiteY27" fmla="*/ 24869 h 762969"/>
                <a:gd name="connsiteX28" fmla="*/ 211094 w 523167"/>
                <a:gd name="connsiteY28" fmla="*/ 1423 h 762969"/>
                <a:gd name="connsiteX29" fmla="*/ 82140 w 523167"/>
                <a:gd name="connsiteY29" fmla="*/ 16076 h 762969"/>
                <a:gd name="connsiteX30" fmla="*/ 41110 w 523167"/>
                <a:gd name="connsiteY30" fmla="*/ 124515 h 762969"/>
                <a:gd name="connsiteX31" fmla="*/ 17663 w 523167"/>
                <a:gd name="connsiteY31" fmla="*/ 221230 h 762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23167" h="762969">
                  <a:moveTo>
                    <a:pt x="17663" y="221230"/>
                  </a:moveTo>
                  <a:cubicBezTo>
                    <a:pt x="10825" y="245165"/>
                    <a:pt x="1056" y="249561"/>
                    <a:pt x="79" y="268123"/>
                  </a:cubicBezTo>
                  <a:cubicBezTo>
                    <a:pt x="-898" y="286685"/>
                    <a:pt x="7406" y="315504"/>
                    <a:pt x="11802" y="332600"/>
                  </a:cubicBezTo>
                  <a:cubicBezTo>
                    <a:pt x="16198" y="349696"/>
                    <a:pt x="18641" y="361908"/>
                    <a:pt x="26456" y="370700"/>
                  </a:cubicBezTo>
                  <a:cubicBezTo>
                    <a:pt x="34271" y="379492"/>
                    <a:pt x="51856" y="375095"/>
                    <a:pt x="58694" y="385353"/>
                  </a:cubicBezTo>
                  <a:cubicBezTo>
                    <a:pt x="65533" y="395611"/>
                    <a:pt x="63091" y="415638"/>
                    <a:pt x="67487" y="432246"/>
                  </a:cubicBezTo>
                  <a:cubicBezTo>
                    <a:pt x="71883" y="448854"/>
                    <a:pt x="78233" y="469858"/>
                    <a:pt x="85071" y="485000"/>
                  </a:cubicBezTo>
                  <a:cubicBezTo>
                    <a:pt x="91909" y="500142"/>
                    <a:pt x="105586" y="512354"/>
                    <a:pt x="108517" y="523100"/>
                  </a:cubicBezTo>
                  <a:cubicBezTo>
                    <a:pt x="111448" y="533846"/>
                    <a:pt x="97283" y="523588"/>
                    <a:pt x="102656" y="549476"/>
                  </a:cubicBezTo>
                  <a:cubicBezTo>
                    <a:pt x="108029" y="575364"/>
                    <a:pt x="116333" y="643261"/>
                    <a:pt x="140756" y="678430"/>
                  </a:cubicBezTo>
                  <a:cubicBezTo>
                    <a:pt x="165179" y="713599"/>
                    <a:pt x="214025" y="751211"/>
                    <a:pt x="249194" y="760492"/>
                  </a:cubicBezTo>
                  <a:cubicBezTo>
                    <a:pt x="284363" y="769773"/>
                    <a:pt x="325882" y="751211"/>
                    <a:pt x="351771" y="734115"/>
                  </a:cubicBezTo>
                  <a:cubicBezTo>
                    <a:pt x="377660" y="717019"/>
                    <a:pt x="397687" y="679896"/>
                    <a:pt x="404525" y="657915"/>
                  </a:cubicBezTo>
                  <a:cubicBezTo>
                    <a:pt x="411364" y="635934"/>
                    <a:pt x="395244" y="617372"/>
                    <a:pt x="392802" y="602230"/>
                  </a:cubicBezTo>
                  <a:cubicBezTo>
                    <a:pt x="390360" y="587088"/>
                    <a:pt x="387917" y="581226"/>
                    <a:pt x="389871" y="567061"/>
                  </a:cubicBezTo>
                  <a:cubicBezTo>
                    <a:pt x="391825" y="552896"/>
                    <a:pt x="397198" y="534823"/>
                    <a:pt x="404525" y="517238"/>
                  </a:cubicBezTo>
                  <a:cubicBezTo>
                    <a:pt x="411852" y="499653"/>
                    <a:pt x="425529" y="478649"/>
                    <a:pt x="433833" y="461553"/>
                  </a:cubicBezTo>
                  <a:cubicBezTo>
                    <a:pt x="442137" y="444457"/>
                    <a:pt x="449952" y="428826"/>
                    <a:pt x="454348" y="414661"/>
                  </a:cubicBezTo>
                  <a:cubicBezTo>
                    <a:pt x="458744" y="400496"/>
                    <a:pt x="455814" y="382422"/>
                    <a:pt x="460210" y="376561"/>
                  </a:cubicBezTo>
                  <a:cubicBezTo>
                    <a:pt x="464606" y="370700"/>
                    <a:pt x="473887" y="383400"/>
                    <a:pt x="480725" y="379492"/>
                  </a:cubicBezTo>
                  <a:cubicBezTo>
                    <a:pt x="487563" y="375584"/>
                    <a:pt x="494401" y="366792"/>
                    <a:pt x="501240" y="353115"/>
                  </a:cubicBezTo>
                  <a:cubicBezTo>
                    <a:pt x="508079" y="339438"/>
                    <a:pt x="518825" y="316480"/>
                    <a:pt x="521756" y="297430"/>
                  </a:cubicBezTo>
                  <a:cubicBezTo>
                    <a:pt x="524687" y="278380"/>
                    <a:pt x="522733" y="254446"/>
                    <a:pt x="518825" y="238815"/>
                  </a:cubicBezTo>
                  <a:cubicBezTo>
                    <a:pt x="514917" y="223184"/>
                    <a:pt x="503195" y="209019"/>
                    <a:pt x="498310" y="203646"/>
                  </a:cubicBezTo>
                  <a:cubicBezTo>
                    <a:pt x="493425" y="198273"/>
                    <a:pt x="498309" y="216834"/>
                    <a:pt x="489517" y="206576"/>
                  </a:cubicBezTo>
                  <a:cubicBezTo>
                    <a:pt x="480725" y="196318"/>
                    <a:pt x="452883" y="163104"/>
                    <a:pt x="445556" y="142100"/>
                  </a:cubicBezTo>
                  <a:cubicBezTo>
                    <a:pt x="438229" y="121096"/>
                    <a:pt x="458256" y="100091"/>
                    <a:pt x="445556" y="80553"/>
                  </a:cubicBezTo>
                  <a:cubicBezTo>
                    <a:pt x="432856" y="61014"/>
                    <a:pt x="408433" y="38057"/>
                    <a:pt x="369356" y="24869"/>
                  </a:cubicBezTo>
                  <a:cubicBezTo>
                    <a:pt x="330279" y="11681"/>
                    <a:pt x="258963" y="2888"/>
                    <a:pt x="211094" y="1423"/>
                  </a:cubicBezTo>
                  <a:cubicBezTo>
                    <a:pt x="163225" y="-43"/>
                    <a:pt x="110471" y="-4439"/>
                    <a:pt x="82140" y="16076"/>
                  </a:cubicBezTo>
                  <a:cubicBezTo>
                    <a:pt x="53809" y="36591"/>
                    <a:pt x="51368" y="95207"/>
                    <a:pt x="41110" y="124515"/>
                  </a:cubicBezTo>
                  <a:cubicBezTo>
                    <a:pt x="30852" y="153823"/>
                    <a:pt x="24501" y="197295"/>
                    <a:pt x="17663" y="221230"/>
                  </a:cubicBezTo>
                  <a:close/>
                </a:path>
              </a:pathLst>
            </a:custGeom>
            <a:solidFill>
              <a:srgbClr val="FDD3A2"/>
            </a:solidFill>
            <a:ln w="45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Freeform 16">
              <a:extLst>
                <a:ext uri="{FF2B5EF4-FFF2-40B4-BE49-F238E27FC236}">
                  <a16:creationId xmlns:a16="http://schemas.microsoft.com/office/drawing/2014/main" id="{4A3F3B99-409F-48C5-A563-2788FD67AD47}"/>
                </a:ext>
              </a:extLst>
            </p:cNvPr>
            <p:cNvSpPr/>
            <p:nvPr/>
          </p:nvSpPr>
          <p:spPr>
            <a:xfrm>
              <a:off x="7784162" y="2634935"/>
              <a:ext cx="469926" cy="400821"/>
            </a:xfrm>
            <a:custGeom>
              <a:avLst/>
              <a:gdLst>
                <a:gd name="connsiteX0" fmla="*/ 50121 w 516208"/>
                <a:gd name="connsiteY0" fmla="*/ 477197 h 478107"/>
                <a:gd name="connsiteX1" fmla="*/ 26675 w 516208"/>
                <a:gd name="connsiteY1" fmla="*/ 371689 h 478107"/>
                <a:gd name="connsiteX2" fmla="*/ 12021 w 516208"/>
                <a:gd name="connsiteY2" fmla="*/ 345312 h 478107"/>
                <a:gd name="connsiteX3" fmla="*/ 298 w 516208"/>
                <a:gd name="connsiteY3" fmla="*/ 313074 h 478107"/>
                <a:gd name="connsiteX4" fmla="*/ 3229 w 516208"/>
                <a:gd name="connsiteY4" fmla="*/ 277905 h 478107"/>
                <a:gd name="connsiteX5" fmla="*/ 298 w 516208"/>
                <a:gd name="connsiteY5" fmla="*/ 231012 h 478107"/>
                <a:gd name="connsiteX6" fmla="*/ 6160 w 516208"/>
                <a:gd name="connsiteY6" fmla="*/ 184120 h 478107"/>
                <a:gd name="connsiteX7" fmla="*/ 23744 w 516208"/>
                <a:gd name="connsiteY7" fmla="*/ 134297 h 478107"/>
                <a:gd name="connsiteX8" fmla="*/ 64775 w 516208"/>
                <a:gd name="connsiteY8" fmla="*/ 90335 h 478107"/>
                <a:gd name="connsiteX9" fmla="*/ 102875 w 516208"/>
                <a:gd name="connsiteY9" fmla="*/ 52235 h 478107"/>
                <a:gd name="connsiteX10" fmla="*/ 179075 w 516208"/>
                <a:gd name="connsiteY10" fmla="*/ 25859 h 478107"/>
                <a:gd name="connsiteX11" fmla="*/ 214244 w 516208"/>
                <a:gd name="connsiteY11" fmla="*/ 2412 h 478107"/>
                <a:gd name="connsiteX12" fmla="*/ 281652 w 516208"/>
                <a:gd name="connsiteY12" fmla="*/ 2412 h 478107"/>
                <a:gd name="connsiteX13" fmla="*/ 357852 w 516208"/>
                <a:gd name="connsiteY13" fmla="*/ 17066 h 478107"/>
                <a:gd name="connsiteX14" fmla="*/ 401814 w 516208"/>
                <a:gd name="connsiteY14" fmla="*/ 52235 h 478107"/>
                <a:gd name="connsiteX15" fmla="*/ 454568 w 516208"/>
                <a:gd name="connsiteY15" fmla="*/ 81543 h 478107"/>
                <a:gd name="connsiteX16" fmla="*/ 498529 w 516208"/>
                <a:gd name="connsiteY16" fmla="*/ 140159 h 478107"/>
                <a:gd name="connsiteX17" fmla="*/ 507321 w 516208"/>
                <a:gd name="connsiteY17" fmla="*/ 207566 h 478107"/>
                <a:gd name="connsiteX18" fmla="*/ 516114 w 516208"/>
                <a:gd name="connsiteY18" fmla="*/ 266182 h 478107"/>
                <a:gd name="connsiteX19" fmla="*/ 501460 w 516208"/>
                <a:gd name="connsiteY19" fmla="*/ 324797 h 478107"/>
                <a:gd name="connsiteX20" fmla="*/ 495598 w 516208"/>
                <a:gd name="connsiteY20" fmla="*/ 354105 h 478107"/>
                <a:gd name="connsiteX21" fmla="*/ 489737 w 516208"/>
                <a:gd name="connsiteY21" fmla="*/ 403928 h 478107"/>
                <a:gd name="connsiteX22" fmla="*/ 475083 w 516208"/>
                <a:gd name="connsiteY22" fmla="*/ 444959 h 478107"/>
                <a:gd name="connsiteX23" fmla="*/ 457498 w 516208"/>
                <a:gd name="connsiteY23" fmla="*/ 380482 h 478107"/>
                <a:gd name="connsiteX24" fmla="*/ 448706 w 516208"/>
                <a:gd name="connsiteY24" fmla="*/ 351174 h 478107"/>
                <a:gd name="connsiteX25" fmla="*/ 422329 w 516208"/>
                <a:gd name="connsiteY25" fmla="*/ 304282 h 478107"/>
                <a:gd name="connsiteX26" fmla="*/ 419398 w 516208"/>
                <a:gd name="connsiteY26" fmla="*/ 248597 h 478107"/>
                <a:gd name="connsiteX27" fmla="*/ 381298 w 516208"/>
                <a:gd name="connsiteY27" fmla="*/ 225151 h 478107"/>
                <a:gd name="connsiteX28" fmla="*/ 357852 w 516208"/>
                <a:gd name="connsiteY28" fmla="*/ 233943 h 478107"/>
                <a:gd name="connsiteX29" fmla="*/ 322683 w 516208"/>
                <a:gd name="connsiteY29" fmla="*/ 216359 h 478107"/>
                <a:gd name="connsiteX30" fmla="*/ 278721 w 516208"/>
                <a:gd name="connsiteY30" fmla="*/ 228082 h 478107"/>
                <a:gd name="connsiteX31" fmla="*/ 249414 w 516208"/>
                <a:gd name="connsiteY31" fmla="*/ 236874 h 478107"/>
                <a:gd name="connsiteX32" fmla="*/ 199591 w 516208"/>
                <a:gd name="connsiteY32" fmla="*/ 231012 h 478107"/>
                <a:gd name="connsiteX33" fmla="*/ 143906 w 516208"/>
                <a:gd name="connsiteY33" fmla="*/ 242735 h 478107"/>
                <a:gd name="connsiteX34" fmla="*/ 111668 w 516208"/>
                <a:gd name="connsiteY34" fmla="*/ 245666 h 478107"/>
                <a:gd name="connsiteX35" fmla="*/ 94083 w 516208"/>
                <a:gd name="connsiteY35" fmla="*/ 260320 h 478107"/>
                <a:gd name="connsiteX36" fmla="*/ 88221 w 516208"/>
                <a:gd name="connsiteY36" fmla="*/ 304282 h 478107"/>
                <a:gd name="connsiteX37" fmla="*/ 67706 w 516208"/>
                <a:gd name="connsiteY37" fmla="*/ 333589 h 478107"/>
                <a:gd name="connsiteX38" fmla="*/ 67706 w 516208"/>
                <a:gd name="connsiteY38" fmla="*/ 418582 h 478107"/>
                <a:gd name="connsiteX39" fmla="*/ 50121 w 516208"/>
                <a:gd name="connsiteY39" fmla="*/ 477197 h 47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16208" h="478107">
                  <a:moveTo>
                    <a:pt x="50121" y="477197"/>
                  </a:moveTo>
                  <a:cubicBezTo>
                    <a:pt x="43283" y="469382"/>
                    <a:pt x="33025" y="393670"/>
                    <a:pt x="26675" y="371689"/>
                  </a:cubicBezTo>
                  <a:cubicBezTo>
                    <a:pt x="20325" y="349708"/>
                    <a:pt x="16417" y="355081"/>
                    <a:pt x="12021" y="345312"/>
                  </a:cubicBezTo>
                  <a:cubicBezTo>
                    <a:pt x="7625" y="335543"/>
                    <a:pt x="1763" y="324308"/>
                    <a:pt x="298" y="313074"/>
                  </a:cubicBezTo>
                  <a:cubicBezTo>
                    <a:pt x="-1167" y="301840"/>
                    <a:pt x="3229" y="291582"/>
                    <a:pt x="3229" y="277905"/>
                  </a:cubicBezTo>
                  <a:cubicBezTo>
                    <a:pt x="3229" y="264228"/>
                    <a:pt x="-191" y="246643"/>
                    <a:pt x="298" y="231012"/>
                  </a:cubicBezTo>
                  <a:cubicBezTo>
                    <a:pt x="786" y="215381"/>
                    <a:pt x="2252" y="200239"/>
                    <a:pt x="6160" y="184120"/>
                  </a:cubicBezTo>
                  <a:cubicBezTo>
                    <a:pt x="10068" y="168001"/>
                    <a:pt x="13975" y="149928"/>
                    <a:pt x="23744" y="134297"/>
                  </a:cubicBezTo>
                  <a:cubicBezTo>
                    <a:pt x="33513" y="118666"/>
                    <a:pt x="51587" y="104012"/>
                    <a:pt x="64775" y="90335"/>
                  </a:cubicBezTo>
                  <a:cubicBezTo>
                    <a:pt x="77964" y="76658"/>
                    <a:pt x="83825" y="62981"/>
                    <a:pt x="102875" y="52235"/>
                  </a:cubicBezTo>
                  <a:cubicBezTo>
                    <a:pt x="121925" y="41489"/>
                    <a:pt x="160513" y="34163"/>
                    <a:pt x="179075" y="25859"/>
                  </a:cubicBezTo>
                  <a:cubicBezTo>
                    <a:pt x="197637" y="17555"/>
                    <a:pt x="197148" y="6320"/>
                    <a:pt x="214244" y="2412"/>
                  </a:cubicBezTo>
                  <a:cubicBezTo>
                    <a:pt x="231340" y="-1496"/>
                    <a:pt x="257717" y="-30"/>
                    <a:pt x="281652" y="2412"/>
                  </a:cubicBezTo>
                  <a:cubicBezTo>
                    <a:pt x="305587" y="4854"/>
                    <a:pt x="337825" y="8762"/>
                    <a:pt x="357852" y="17066"/>
                  </a:cubicBezTo>
                  <a:cubicBezTo>
                    <a:pt x="377879" y="25370"/>
                    <a:pt x="385695" y="41489"/>
                    <a:pt x="401814" y="52235"/>
                  </a:cubicBezTo>
                  <a:cubicBezTo>
                    <a:pt x="417933" y="62981"/>
                    <a:pt x="438449" y="66889"/>
                    <a:pt x="454568" y="81543"/>
                  </a:cubicBezTo>
                  <a:cubicBezTo>
                    <a:pt x="470687" y="96197"/>
                    <a:pt x="489737" y="119155"/>
                    <a:pt x="498529" y="140159"/>
                  </a:cubicBezTo>
                  <a:cubicBezTo>
                    <a:pt x="507321" y="161163"/>
                    <a:pt x="504390" y="186562"/>
                    <a:pt x="507321" y="207566"/>
                  </a:cubicBezTo>
                  <a:cubicBezTo>
                    <a:pt x="510252" y="228570"/>
                    <a:pt x="517091" y="246644"/>
                    <a:pt x="516114" y="266182"/>
                  </a:cubicBezTo>
                  <a:cubicBezTo>
                    <a:pt x="515137" y="285720"/>
                    <a:pt x="504879" y="310143"/>
                    <a:pt x="501460" y="324797"/>
                  </a:cubicBezTo>
                  <a:cubicBezTo>
                    <a:pt x="498041" y="339451"/>
                    <a:pt x="497552" y="340917"/>
                    <a:pt x="495598" y="354105"/>
                  </a:cubicBezTo>
                  <a:cubicBezTo>
                    <a:pt x="493644" y="367293"/>
                    <a:pt x="493156" y="388786"/>
                    <a:pt x="489737" y="403928"/>
                  </a:cubicBezTo>
                  <a:cubicBezTo>
                    <a:pt x="486318" y="419070"/>
                    <a:pt x="480456" y="448867"/>
                    <a:pt x="475083" y="444959"/>
                  </a:cubicBezTo>
                  <a:cubicBezTo>
                    <a:pt x="469710" y="441051"/>
                    <a:pt x="461894" y="396113"/>
                    <a:pt x="457498" y="380482"/>
                  </a:cubicBezTo>
                  <a:cubicBezTo>
                    <a:pt x="453102" y="364851"/>
                    <a:pt x="454567" y="363874"/>
                    <a:pt x="448706" y="351174"/>
                  </a:cubicBezTo>
                  <a:cubicBezTo>
                    <a:pt x="442845" y="338474"/>
                    <a:pt x="427214" y="321378"/>
                    <a:pt x="422329" y="304282"/>
                  </a:cubicBezTo>
                  <a:cubicBezTo>
                    <a:pt x="417444" y="287186"/>
                    <a:pt x="426236" y="261785"/>
                    <a:pt x="419398" y="248597"/>
                  </a:cubicBezTo>
                  <a:cubicBezTo>
                    <a:pt x="412560" y="235409"/>
                    <a:pt x="391556" y="227593"/>
                    <a:pt x="381298" y="225151"/>
                  </a:cubicBezTo>
                  <a:cubicBezTo>
                    <a:pt x="371040" y="222709"/>
                    <a:pt x="367621" y="235408"/>
                    <a:pt x="357852" y="233943"/>
                  </a:cubicBezTo>
                  <a:cubicBezTo>
                    <a:pt x="348083" y="232478"/>
                    <a:pt x="335871" y="217336"/>
                    <a:pt x="322683" y="216359"/>
                  </a:cubicBezTo>
                  <a:cubicBezTo>
                    <a:pt x="309495" y="215382"/>
                    <a:pt x="290933" y="224663"/>
                    <a:pt x="278721" y="228082"/>
                  </a:cubicBezTo>
                  <a:cubicBezTo>
                    <a:pt x="266509" y="231501"/>
                    <a:pt x="262602" y="236386"/>
                    <a:pt x="249414" y="236874"/>
                  </a:cubicBezTo>
                  <a:cubicBezTo>
                    <a:pt x="236226" y="237362"/>
                    <a:pt x="217176" y="230035"/>
                    <a:pt x="199591" y="231012"/>
                  </a:cubicBezTo>
                  <a:cubicBezTo>
                    <a:pt x="182006" y="231989"/>
                    <a:pt x="158560" y="240293"/>
                    <a:pt x="143906" y="242735"/>
                  </a:cubicBezTo>
                  <a:cubicBezTo>
                    <a:pt x="129252" y="245177"/>
                    <a:pt x="119972" y="242735"/>
                    <a:pt x="111668" y="245666"/>
                  </a:cubicBezTo>
                  <a:cubicBezTo>
                    <a:pt x="103364" y="248597"/>
                    <a:pt x="97991" y="250551"/>
                    <a:pt x="94083" y="260320"/>
                  </a:cubicBezTo>
                  <a:cubicBezTo>
                    <a:pt x="90175" y="270089"/>
                    <a:pt x="92617" y="292071"/>
                    <a:pt x="88221" y="304282"/>
                  </a:cubicBezTo>
                  <a:cubicBezTo>
                    <a:pt x="83825" y="316493"/>
                    <a:pt x="71125" y="314539"/>
                    <a:pt x="67706" y="333589"/>
                  </a:cubicBezTo>
                  <a:cubicBezTo>
                    <a:pt x="64287" y="352639"/>
                    <a:pt x="69171" y="396601"/>
                    <a:pt x="67706" y="418582"/>
                  </a:cubicBezTo>
                  <a:cubicBezTo>
                    <a:pt x="66241" y="440563"/>
                    <a:pt x="56959" y="485012"/>
                    <a:pt x="50121" y="47719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2" name="Freeform 17">
              <a:extLst>
                <a:ext uri="{FF2B5EF4-FFF2-40B4-BE49-F238E27FC236}">
                  <a16:creationId xmlns:a16="http://schemas.microsoft.com/office/drawing/2014/main" id="{2D5484A9-F6F7-455B-9B1C-DCC711FD9AB2}"/>
                </a:ext>
              </a:extLst>
            </p:cNvPr>
            <p:cNvSpPr/>
            <p:nvPr/>
          </p:nvSpPr>
          <p:spPr>
            <a:xfrm>
              <a:off x="7623292" y="3200026"/>
              <a:ext cx="821698" cy="1266733"/>
            </a:xfrm>
            <a:custGeom>
              <a:avLst/>
              <a:gdLst>
                <a:gd name="connsiteX0" fmla="*/ 285568 w 902625"/>
                <a:gd name="connsiteY0" fmla="*/ 1267 h 1510983"/>
                <a:gd name="connsiteX1" fmla="*/ 294712 w 902625"/>
                <a:gd name="connsiteY1" fmla="*/ 68323 h 1510983"/>
                <a:gd name="connsiteX2" fmla="*/ 352624 w 902625"/>
                <a:gd name="connsiteY2" fmla="*/ 117091 h 1510983"/>
                <a:gd name="connsiteX3" fmla="*/ 410536 w 902625"/>
                <a:gd name="connsiteY3" fmla="*/ 171955 h 1510983"/>
                <a:gd name="connsiteX4" fmla="*/ 462352 w 902625"/>
                <a:gd name="connsiteY4" fmla="*/ 184147 h 1510983"/>
                <a:gd name="connsiteX5" fmla="*/ 529408 w 902625"/>
                <a:gd name="connsiteY5" fmla="*/ 150619 h 1510983"/>
                <a:gd name="connsiteX6" fmla="*/ 584272 w 902625"/>
                <a:gd name="connsiteY6" fmla="*/ 104899 h 1510983"/>
                <a:gd name="connsiteX7" fmla="*/ 593416 w 902625"/>
                <a:gd name="connsiteY7" fmla="*/ 83563 h 1510983"/>
                <a:gd name="connsiteX8" fmla="*/ 581224 w 902625"/>
                <a:gd name="connsiteY8" fmla="*/ 65275 h 1510983"/>
                <a:gd name="connsiteX9" fmla="*/ 608656 w 902625"/>
                <a:gd name="connsiteY9" fmla="*/ 101851 h 1510983"/>
                <a:gd name="connsiteX10" fmla="*/ 608656 w 902625"/>
                <a:gd name="connsiteY10" fmla="*/ 138427 h 1510983"/>
                <a:gd name="connsiteX11" fmla="*/ 605608 w 902625"/>
                <a:gd name="connsiteY11" fmla="*/ 175003 h 1510983"/>
                <a:gd name="connsiteX12" fmla="*/ 654376 w 902625"/>
                <a:gd name="connsiteY12" fmla="*/ 217675 h 1510983"/>
                <a:gd name="connsiteX13" fmla="*/ 761056 w 902625"/>
                <a:gd name="connsiteY13" fmla="*/ 406651 h 1510983"/>
                <a:gd name="connsiteX14" fmla="*/ 773248 w 902625"/>
                <a:gd name="connsiteY14" fmla="*/ 836419 h 1510983"/>
                <a:gd name="connsiteX15" fmla="*/ 861640 w 902625"/>
                <a:gd name="connsiteY15" fmla="*/ 1214371 h 1510983"/>
                <a:gd name="connsiteX16" fmla="*/ 901264 w 902625"/>
                <a:gd name="connsiteY16" fmla="*/ 1397251 h 1510983"/>
                <a:gd name="connsiteX17" fmla="*/ 815920 w 902625"/>
                <a:gd name="connsiteY17" fmla="*/ 1427731 h 1510983"/>
                <a:gd name="connsiteX18" fmla="*/ 742768 w 902625"/>
                <a:gd name="connsiteY18" fmla="*/ 1436875 h 1510983"/>
                <a:gd name="connsiteX19" fmla="*/ 681808 w 902625"/>
                <a:gd name="connsiteY19" fmla="*/ 1433827 h 1510983"/>
                <a:gd name="connsiteX20" fmla="*/ 559888 w 902625"/>
                <a:gd name="connsiteY20" fmla="*/ 1461259 h 1510983"/>
                <a:gd name="connsiteX21" fmla="*/ 434920 w 902625"/>
                <a:gd name="connsiteY21" fmla="*/ 1491739 h 1510983"/>
                <a:gd name="connsiteX22" fmla="*/ 355672 w 902625"/>
                <a:gd name="connsiteY22" fmla="*/ 1506979 h 1510983"/>
                <a:gd name="connsiteX23" fmla="*/ 230704 w 902625"/>
                <a:gd name="connsiteY23" fmla="*/ 1510027 h 1510983"/>
                <a:gd name="connsiteX24" fmla="*/ 133168 w 902625"/>
                <a:gd name="connsiteY24" fmla="*/ 1506979 h 1510983"/>
                <a:gd name="connsiteX25" fmla="*/ 14296 w 902625"/>
                <a:gd name="connsiteY25" fmla="*/ 1470403 h 1510983"/>
                <a:gd name="connsiteX26" fmla="*/ 5152 w 902625"/>
                <a:gd name="connsiteY26" fmla="*/ 1196083 h 1510983"/>
                <a:gd name="connsiteX27" fmla="*/ 41728 w 902625"/>
                <a:gd name="connsiteY27" fmla="*/ 702307 h 1510983"/>
                <a:gd name="connsiteX28" fmla="*/ 145360 w 902625"/>
                <a:gd name="connsiteY28" fmla="*/ 226819 h 1510983"/>
                <a:gd name="connsiteX29" fmla="*/ 245944 w 902625"/>
                <a:gd name="connsiteY29" fmla="*/ 40891 h 1510983"/>
                <a:gd name="connsiteX30" fmla="*/ 285568 w 902625"/>
                <a:gd name="connsiteY30" fmla="*/ 1267 h 151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2625" h="1510983">
                  <a:moveTo>
                    <a:pt x="285568" y="1267"/>
                  </a:moveTo>
                  <a:cubicBezTo>
                    <a:pt x="293696" y="5839"/>
                    <a:pt x="283536" y="49019"/>
                    <a:pt x="294712" y="68323"/>
                  </a:cubicBezTo>
                  <a:cubicBezTo>
                    <a:pt x="305888" y="87627"/>
                    <a:pt x="333320" y="99819"/>
                    <a:pt x="352624" y="117091"/>
                  </a:cubicBezTo>
                  <a:cubicBezTo>
                    <a:pt x="371928" y="134363"/>
                    <a:pt x="392248" y="160779"/>
                    <a:pt x="410536" y="171955"/>
                  </a:cubicBezTo>
                  <a:cubicBezTo>
                    <a:pt x="428824" y="183131"/>
                    <a:pt x="442540" y="187703"/>
                    <a:pt x="462352" y="184147"/>
                  </a:cubicBezTo>
                  <a:cubicBezTo>
                    <a:pt x="482164" y="180591"/>
                    <a:pt x="509088" y="163827"/>
                    <a:pt x="529408" y="150619"/>
                  </a:cubicBezTo>
                  <a:cubicBezTo>
                    <a:pt x="549728" y="137411"/>
                    <a:pt x="573604" y="116075"/>
                    <a:pt x="584272" y="104899"/>
                  </a:cubicBezTo>
                  <a:cubicBezTo>
                    <a:pt x="594940" y="93723"/>
                    <a:pt x="593924" y="90167"/>
                    <a:pt x="593416" y="83563"/>
                  </a:cubicBezTo>
                  <a:cubicBezTo>
                    <a:pt x="592908" y="76959"/>
                    <a:pt x="578684" y="62227"/>
                    <a:pt x="581224" y="65275"/>
                  </a:cubicBezTo>
                  <a:cubicBezTo>
                    <a:pt x="583764" y="68323"/>
                    <a:pt x="604084" y="89659"/>
                    <a:pt x="608656" y="101851"/>
                  </a:cubicBezTo>
                  <a:cubicBezTo>
                    <a:pt x="613228" y="114043"/>
                    <a:pt x="609164" y="126235"/>
                    <a:pt x="608656" y="138427"/>
                  </a:cubicBezTo>
                  <a:cubicBezTo>
                    <a:pt x="608148" y="150619"/>
                    <a:pt x="597988" y="161795"/>
                    <a:pt x="605608" y="175003"/>
                  </a:cubicBezTo>
                  <a:cubicBezTo>
                    <a:pt x="613228" y="188211"/>
                    <a:pt x="628468" y="179067"/>
                    <a:pt x="654376" y="217675"/>
                  </a:cubicBezTo>
                  <a:cubicBezTo>
                    <a:pt x="680284" y="256283"/>
                    <a:pt x="741244" y="303527"/>
                    <a:pt x="761056" y="406651"/>
                  </a:cubicBezTo>
                  <a:cubicBezTo>
                    <a:pt x="780868" y="509775"/>
                    <a:pt x="756484" y="701799"/>
                    <a:pt x="773248" y="836419"/>
                  </a:cubicBezTo>
                  <a:cubicBezTo>
                    <a:pt x="790012" y="971039"/>
                    <a:pt x="840304" y="1120899"/>
                    <a:pt x="861640" y="1214371"/>
                  </a:cubicBezTo>
                  <a:cubicBezTo>
                    <a:pt x="882976" y="1307843"/>
                    <a:pt x="908884" y="1361691"/>
                    <a:pt x="901264" y="1397251"/>
                  </a:cubicBezTo>
                  <a:cubicBezTo>
                    <a:pt x="893644" y="1432811"/>
                    <a:pt x="842336" y="1421127"/>
                    <a:pt x="815920" y="1427731"/>
                  </a:cubicBezTo>
                  <a:cubicBezTo>
                    <a:pt x="789504" y="1434335"/>
                    <a:pt x="765120" y="1435859"/>
                    <a:pt x="742768" y="1436875"/>
                  </a:cubicBezTo>
                  <a:cubicBezTo>
                    <a:pt x="720416" y="1437891"/>
                    <a:pt x="712288" y="1429763"/>
                    <a:pt x="681808" y="1433827"/>
                  </a:cubicBezTo>
                  <a:cubicBezTo>
                    <a:pt x="651328" y="1437891"/>
                    <a:pt x="559888" y="1461259"/>
                    <a:pt x="559888" y="1461259"/>
                  </a:cubicBezTo>
                  <a:lnTo>
                    <a:pt x="434920" y="1491739"/>
                  </a:lnTo>
                  <a:cubicBezTo>
                    <a:pt x="400884" y="1499359"/>
                    <a:pt x="389708" y="1503931"/>
                    <a:pt x="355672" y="1506979"/>
                  </a:cubicBezTo>
                  <a:cubicBezTo>
                    <a:pt x="321636" y="1510027"/>
                    <a:pt x="267788" y="1510027"/>
                    <a:pt x="230704" y="1510027"/>
                  </a:cubicBezTo>
                  <a:cubicBezTo>
                    <a:pt x="193620" y="1510027"/>
                    <a:pt x="169236" y="1513583"/>
                    <a:pt x="133168" y="1506979"/>
                  </a:cubicBezTo>
                  <a:cubicBezTo>
                    <a:pt x="97100" y="1500375"/>
                    <a:pt x="35632" y="1522219"/>
                    <a:pt x="14296" y="1470403"/>
                  </a:cubicBezTo>
                  <a:cubicBezTo>
                    <a:pt x="-7040" y="1418587"/>
                    <a:pt x="580" y="1324099"/>
                    <a:pt x="5152" y="1196083"/>
                  </a:cubicBezTo>
                  <a:cubicBezTo>
                    <a:pt x="9724" y="1068067"/>
                    <a:pt x="18360" y="863851"/>
                    <a:pt x="41728" y="702307"/>
                  </a:cubicBezTo>
                  <a:cubicBezTo>
                    <a:pt x="65096" y="540763"/>
                    <a:pt x="111324" y="337055"/>
                    <a:pt x="145360" y="226819"/>
                  </a:cubicBezTo>
                  <a:cubicBezTo>
                    <a:pt x="179396" y="116583"/>
                    <a:pt x="222068" y="78483"/>
                    <a:pt x="245944" y="40891"/>
                  </a:cubicBezTo>
                  <a:cubicBezTo>
                    <a:pt x="269820" y="3299"/>
                    <a:pt x="277440" y="-3305"/>
                    <a:pt x="285568" y="12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3" name="Freeform 18">
              <a:extLst>
                <a:ext uri="{FF2B5EF4-FFF2-40B4-BE49-F238E27FC236}">
                  <a16:creationId xmlns:a16="http://schemas.microsoft.com/office/drawing/2014/main" id="{46179E3B-D3B8-41C4-AD97-53A73BA1ED56}"/>
                </a:ext>
              </a:extLst>
            </p:cNvPr>
            <p:cNvSpPr/>
            <p:nvPr/>
          </p:nvSpPr>
          <p:spPr>
            <a:xfrm>
              <a:off x="7953489" y="3344091"/>
              <a:ext cx="338943" cy="1011835"/>
            </a:xfrm>
            <a:custGeom>
              <a:avLst/>
              <a:gdLst>
                <a:gd name="connsiteX0" fmla="*/ 60010 w 372325"/>
                <a:gd name="connsiteY0" fmla="*/ 111 h 1206936"/>
                <a:gd name="connsiteX1" fmla="*/ 2098 w 372325"/>
                <a:gd name="connsiteY1" fmla="*/ 42783 h 1206936"/>
                <a:gd name="connsiteX2" fmla="*/ 14290 w 372325"/>
                <a:gd name="connsiteY2" fmla="*/ 79359 h 1206936"/>
                <a:gd name="connsiteX3" fmla="*/ 29530 w 372325"/>
                <a:gd name="connsiteY3" fmla="*/ 97647 h 1206936"/>
                <a:gd name="connsiteX4" fmla="*/ 44770 w 372325"/>
                <a:gd name="connsiteY4" fmla="*/ 122031 h 1206936"/>
                <a:gd name="connsiteX5" fmla="*/ 29530 w 372325"/>
                <a:gd name="connsiteY5" fmla="*/ 170799 h 1206936"/>
                <a:gd name="connsiteX6" fmla="*/ 32578 w 372325"/>
                <a:gd name="connsiteY6" fmla="*/ 259191 h 1206936"/>
                <a:gd name="connsiteX7" fmla="*/ 50866 w 372325"/>
                <a:gd name="connsiteY7" fmla="*/ 393303 h 1206936"/>
                <a:gd name="connsiteX8" fmla="*/ 133162 w 372325"/>
                <a:gd name="connsiteY8" fmla="*/ 926703 h 1206936"/>
                <a:gd name="connsiteX9" fmla="*/ 166690 w 372325"/>
                <a:gd name="connsiteY9" fmla="*/ 1097391 h 1206936"/>
                <a:gd name="connsiteX10" fmla="*/ 178882 w 372325"/>
                <a:gd name="connsiteY10" fmla="*/ 1124823 h 1206936"/>
                <a:gd name="connsiteX11" fmla="*/ 227650 w 372325"/>
                <a:gd name="connsiteY11" fmla="*/ 1158351 h 1206936"/>
                <a:gd name="connsiteX12" fmla="*/ 297754 w 372325"/>
                <a:gd name="connsiteY12" fmla="*/ 1201023 h 1206936"/>
                <a:gd name="connsiteX13" fmla="*/ 316042 w 372325"/>
                <a:gd name="connsiteY13" fmla="*/ 1191879 h 1206936"/>
                <a:gd name="connsiteX14" fmla="*/ 367858 w 372325"/>
                <a:gd name="connsiteY14" fmla="*/ 1066911 h 1206936"/>
                <a:gd name="connsiteX15" fmla="*/ 367858 w 372325"/>
                <a:gd name="connsiteY15" fmla="*/ 1036431 h 1206936"/>
                <a:gd name="connsiteX16" fmla="*/ 352618 w 372325"/>
                <a:gd name="connsiteY16" fmla="*/ 990711 h 1206936"/>
                <a:gd name="connsiteX17" fmla="*/ 306898 w 372325"/>
                <a:gd name="connsiteY17" fmla="*/ 810879 h 1206936"/>
                <a:gd name="connsiteX18" fmla="*/ 230698 w 372325"/>
                <a:gd name="connsiteY18" fmla="*/ 457311 h 1206936"/>
                <a:gd name="connsiteX19" fmla="*/ 188026 w 372325"/>
                <a:gd name="connsiteY19" fmla="*/ 289671 h 1206936"/>
                <a:gd name="connsiteX20" fmla="*/ 166690 w 372325"/>
                <a:gd name="connsiteY20" fmla="*/ 210423 h 1206936"/>
                <a:gd name="connsiteX21" fmla="*/ 142306 w 372325"/>
                <a:gd name="connsiteY21" fmla="*/ 173847 h 1206936"/>
                <a:gd name="connsiteX22" fmla="*/ 124018 w 372325"/>
                <a:gd name="connsiteY22" fmla="*/ 131175 h 1206936"/>
                <a:gd name="connsiteX23" fmla="*/ 117922 w 372325"/>
                <a:gd name="connsiteY23" fmla="*/ 100695 h 1206936"/>
                <a:gd name="connsiteX24" fmla="*/ 148402 w 372325"/>
                <a:gd name="connsiteY24" fmla="*/ 82407 h 1206936"/>
                <a:gd name="connsiteX25" fmla="*/ 154498 w 372325"/>
                <a:gd name="connsiteY25" fmla="*/ 54975 h 1206936"/>
                <a:gd name="connsiteX26" fmla="*/ 136210 w 372325"/>
                <a:gd name="connsiteY26" fmla="*/ 30591 h 1206936"/>
                <a:gd name="connsiteX27" fmla="*/ 60010 w 372325"/>
                <a:gd name="connsiteY27" fmla="*/ 111 h 120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2325" h="1206936">
                  <a:moveTo>
                    <a:pt x="60010" y="111"/>
                  </a:moveTo>
                  <a:cubicBezTo>
                    <a:pt x="37658" y="2143"/>
                    <a:pt x="9718" y="29575"/>
                    <a:pt x="2098" y="42783"/>
                  </a:cubicBezTo>
                  <a:cubicBezTo>
                    <a:pt x="-5522" y="55991"/>
                    <a:pt x="9718" y="70215"/>
                    <a:pt x="14290" y="79359"/>
                  </a:cubicBezTo>
                  <a:cubicBezTo>
                    <a:pt x="18862" y="88503"/>
                    <a:pt x="24450" y="90535"/>
                    <a:pt x="29530" y="97647"/>
                  </a:cubicBezTo>
                  <a:cubicBezTo>
                    <a:pt x="34610" y="104759"/>
                    <a:pt x="44770" y="109839"/>
                    <a:pt x="44770" y="122031"/>
                  </a:cubicBezTo>
                  <a:cubicBezTo>
                    <a:pt x="44770" y="134223"/>
                    <a:pt x="31562" y="147939"/>
                    <a:pt x="29530" y="170799"/>
                  </a:cubicBezTo>
                  <a:cubicBezTo>
                    <a:pt x="27498" y="193659"/>
                    <a:pt x="29022" y="222107"/>
                    <a:pt x="32578" y="259191"/>
                  </a:cubicBezTo>
                  <a:cubicBezTo>
                    <a:pt x="36134" y="296275"/>
                    <a:pt x="34102" y="282051"/>
                    <a:pt x="50866" y="393303"/>
                  </a:cubicBezTo>
                  <a:cubicBezTo>
                    <a:pt x="67630" y="504555"/>
                    <a:pt x="113858" y="809355"/>
                    <a:pt x="133162" y="926703"/>
                  </a:cubicBezTo>
                  <a:cubicBezTo>
                    <a:pt x="152466" y="1044051"/>
                    <a:pt x="159070" y="1064371"/>
                    <a:pt x="166690" y="1097391"/>
                  </a:cubicBezTo>
                  <a:cubicBezTo>
                    <a:pt x="174310" y="1130411"/>
                    <a:pt x="168722" y="1114663"/>
                    <a:pt x="178882" y="1124823"/>
                  </a:cubicBezTo>
                  <a:cubicBezTo>
                    <a:pt x="189042" y="1134983"/>
                    <a:pt x="207838" y="1145651"/>
                    <a:pt x="227650" y="1158351"/>
                  </a:cubicBezTo>
                  <a:cubicBezTo>
                    <a:pt x="247462" y="1171051"/>
                    <a:pt x="283022" y="1195435"/>
                    <a:pt x="297754" y="1201023"/>
                  </a:cubicBezTo>
                  <a:cubicBezTo>
                    <a:pt x="312486" y="1206611"/>
                    <a:pt x="304358" y="1214231"/>
                    <a:pt x="316042" y="1191879"/>
                  </a:cubicBezTo>
                  <a:cubicBezTo>
                    <a:pt x="327726" y="1169527"/>
                    <a:pt x="359222" y="1092819"/>
                    <a:pt x="367858" y="1066911"/>
                  </a:cubicBezTo>
                  <a:cubicBezTo>
                    <a:pt x="376494" y="1041003"/>
                    <a:pt x="370398" y="1049131"/>
                    <a:pt x="367858" y="1036431"/>
                  </a:cubicBezTo>
                  <a:cubicBezTo>
                    <a:pt x="365318" y="1023731"/>
                    <a:pt x="362778" y="1028303"/>
                    <a:pt x="352618" y="990711"/>
                  </a:cubicBezTo>
                  <a:cubicBezTo>
                    <a:pt x="342458" y="953119"/>
                    <a:pt x="327218" y="899779"/>
                    <a:pt x="306898" y="810879"/>
                  </a:cubicBezTo>
                  <a:cubicBezTo>
                    <a:pt x="286578" y="721979"/>
                    <a:pt x="250510" y="544179"/>
                    <a:pt x="230698" y="457311"/>
                  </a:cubicBezTo>
                  <a:cubicBezTo>
                    <a:pt x="210886" y="370443"/>
                    <a:pt x="198694" y="330819"/>
                    <a:pt x="188026" y="289671"/>
                  </a:cubicBezTo>
                  <a:cubicBezTo>
                    <a:pt x="177358" y="248523"/>
                    <a:pt x="174310" y="229727"/>
                    <a:pt x="166690" y="210423"/>
                  </a:cubicBezTo>
                  <a:cubicBezTo>
                    <a:pt x="159070" y="191119"/>
                    <a:pt x="149418" y="187055"/>
                    <a:pt x="142306" y="173847"/>
                  </a:cubicBezTo>
                  <a:cubicBezTo>
                    <a:pt x="135194" y="160639"/>
                    <a:pt x="128082" y="143367"/>
                    <a:pt x="124018" y="131175"/>
                  </a:cubicBezTo>
                  <a:cubicBezTo>
                    <a:pt x="119954" y="118983"/>
                    <a:pt x="113858" y="108823"/>
                    <a:pt x="117922" y="100695"/>
                  </a:cubicBezTo>
                  <a:cubicBezTo>
                    <a:pt x="121986" y="92567"/>
                    <a:pt x="142306" y="90027"/>
                    <a:pt x="148402" y="82407"/>
                  </a:cubicBezTo>
                  <a:cubicBezTo>
                    <a:pt x="154498" y="74787"/>
                    <a:pt x="156530" y="63611"/>
                    <a:pt x="154498" y="54975"/>
                  </a:cubicBezTo>
                  <a:cubicBezTo>
                    <a:pt x="152466" y="46339"/>
                    <a:pt x="144846" y="36687"/>
                    <a:pt x="136210" y="30591"/>
                  </a:cubicBezTo>
                  <a:cubicBezTo>
                    <a:pt x="127574" y="24495"/>
                    <a:pt x="82362" y="-1921"/>
                    <a:pt x="60010" y="1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4" name="Freeform 19">
              <a:extLst>
                <a:ext uri="{FF2B5EF4-FFF2-40B4-BE49-F238E27FC236}">
                  <a16:creationId xmlns:a16="http://schemas.microsoft.com/office/drawing/2014/main" id="{9BD0C64C-086F-4F8F-B130-11909EDE1080}"/>
                </a:ext>
              </a:extLst>
            </p:cNvPr>
            <p:cNvSpPr/>
            <p:nvPr/>
          </p:nvSpPr>
          <p:spPr>
            <a:xfrm>
              <a:off x="8176012" y="3285666"/>
              <a:ext cx="456714" cy="1617539"/>
            </a:xfrm>
            <a:custGeom>
              <a:avLst/>
              <a:gdLst>
                <a:gd name="connsiteX0" fmla="*/ 217 w 501695"/>
                <a:gd name="connsiteY0" fmla="*/ 1783 h 1929431"/>
                <a:gd name="connsiteX1" fmla="*/ 44332 w 501695"/>
                <a:gd name="connsiteY1" fmla="*/ 73973 h 1929431"/>
                <a:gd name="connsiteX2" fmla="*/ 96469 w 501695"/>
                <a:gd name="connsiteY2" fmla="*/ 122099 h 1929431"/>
                <a:gd name="connsiteX3" fmla="*/ 196732 w 501695"/>
                <a:gd name="connsiteY3" fmla="*/ 154183 h 1929431"/>
                <a:gd name="connsiteX4" fmla="*/ 317048 w 501695"/>
                <a:gd name="connsiteY4" fmla="*/ 238405 h 1929431"/>
                <a:gd name="connsiteX5" fmla="*/ 353143 w 501695"/>
                <a:gd name="connsiteY5" fmla="*/ 270489 h 1929431"/>
                <a:gd name="connsiteX6" fmla="*/ 365175 w 501695"/>
                <a:gd name="connsiteY6" fmla="*/ 358720 h 1929431"/>
                <a:gd name="connsiteX7" fmla="*/ 369185 w 501695"/>
                <a:gd name="connsiteY7" fmla="*/ 406847 h 1929431"/>
                <a:gd name="connsiteX8" fmla="*/ 369185 w 501695"/>
                <a:gd name="connsiteY8" fmla="*/ 454973 h 1929431"/>
                <a:gd name="connsiteX9" fmla="*/ 381217 w 501695"/>
                <a:gd name="connsiteY9" fmla="*/ 527162 h 1929431"/>
                <a:gd name="connsiteX10" fmla="*/ 401269 w 501695"/>
                <a:gd name="connsiteY10" fmla="*/ 579299 h 1929431"/>
                <a:gd name="connsiteX11" fmla="*/ 397259 w 501695"/>
                <a:gd name="connsiteY11" fmla="*/ 631436 h 1929431"/>
                <a:gd name="connsiteX12" fmla="*/ 409290 w 501695"/>
                <a:gd name="connsiteY12" fmla="*/ 707636 h 1929431"/>
                <a:gd name="connsiteX13" fmla="*/ 433353 w 501695"/>
                <a:gd name="connsiteY13" fmla="*/ 852015 h 1929431"/>
                <a:gd name="connsiteX14" fmla="*/ 449396 w 501695"/>
                <a:gd name="connsiteY14" fmla="*/ 1020457 h 1929431"/>
                <a:gd name="connsiteX15" fmla="*/ 461427 w 501695"/>
                <a:gd name="connsiteY15" fmla="*/ 1060562 h 1929431"/>
                <a:gd name="connsiteX16" fmla="*/ 469448 w 501695"/>
                <a:gd name="connsiteY16" fmla="*/ 1092647 h 1929431"/>
                <a:gd name="connsiteX17" fmla="*/ 473459 w 501695"/>
                <a:gd name="connsiteY17" fmla="*/ 1220983 h 1929431"/>
                <a:gd name="connsiteX18" fmla="*/ 489501 w 501695"/>
                <a:gd name="connsiteY18" fmla="*/ 1401457 h 1929431"/>
                <a:gd name="connsiteX19" fmla="*/ 493511 w 501695"/>
                <a:gd name="connsiteY19" fmla="*/ 1545836 h 1929431"/>
                <a:gd name="connsiteX20" fmla="*/ 501532 w 501695"/>
                <a:gd name="connsiteY20" fmla="*/ 1706257 h 1929431"/>
                <a:gd name="connsiteX21" fmla="*/ 493511 w 501695"/>
                <a:gd name="connsiteY21" fmla="*/ 1798499 h 1929431"/>
                <a:gd name="connsiteX22" fmla="*/ 441375 w 501695"/>
                <a:gd name="connsiteY22" fmla="*/ 1782457 h 1929431"/>
                <a:gd name="connsiteX23" fmla="*/ 369185 w 501695"/>
                <a:gd name="connsiteY23" fmla="*/ 1782457 h 1929431"/>
                <a:gd name="connsiteX24" fmla="*/ 345122 w 501695"/>
                <a:gd name="connsiteY24" fmla="*/ 1874699 h 1929431"/>
                <a:gd name="connsiteX25" fmla="*/ 260901 w 501695"/>
                <a:gd name="connsiteY25" fmla="*/ 1926836 h 1929431"/>
                <a:gd name="connsiteX26" fmla="*/ 280953 w 501695"/>
                <a:gd name="connsiteY26" fmla="*/ 1794489 h 1929431"/>
                <a:gd name="connsiteX27" fmla="*/ 292985 w 501695"/>
                <a:gd name="connsiteY27" fmla="*/ 1694226 h 1929431"/>
                <a:gd name="connsiteX28" fmla="*/ 264911 w 501695"/>
                <a:gd name="connsiteY28" fmla="*/ 1618026 h 1929431"/>
                <a:gd name="connsiteX29" fmla="*/ 260901 w 501695"/>
                <a:gd name="connsiteY29" fmla="*/ 1469636 h 1929431"/>
                <a:gd name="connsiteX30" fmla="*/ 216785 w 501695"/>
                <a:gd name="connsiteY30" fmla="*/ 1313226 h 1929431"/>
                <a:gd name="connsiteX31" fmla="*/ 160638 w 501695"/>
                <a:gd name="connsiteY31" fmla="*/ 1092647 h 1929431"/>
                <a:gd name="connsiteX32" fmla="*/ 124543 w 501695"/>
                <a:gd name="connsiteY32" fmla="*/ 952278 h 1929431"/>
                <a:gd name="connsiteX33" fmla="*/ 112511 w 501695"/>
                <a:gd name="connsiteY33" fmla="*/ 663520 h 1929431"/>
                <a:gd name="connsiteX34" fmla="*/ 48343 w 501695"/>
                <a:gd name="connsiteY34" fmla="*/ 334657 h 1929431"/>
                <a:gd name="connsiteX35" fmla="*/ 28290 w 501695"/>
                <a:gd name="connsiteY35" fmla="*/ 154183 h 1929431"/>
                <a:gd name="connsiteX36" fmla="*/ 217 w 501695"/>
                <a:gd name="connsiteY36" fmla="*/ 1783 h 192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01695" h="1929431">
                  <a:moveTo>
                    <a:pt x="217" y="1783"/>
                  </a:moveTo>
                  <a:cubicBezTo>
                    <a:pt x="2891" y="-11585"/>
                    <a:pt x="28290" y="53920"/>
                    <a:pt x="44332" y="73973"/>
                  </a:cubicBezTo>
                  <a:cubicBezTo>
                    <a:pt x="60374" y="94026"/>
                    <a:pt x="71069" y="108731"/>
                    <a:pt x="96469" y="122099"/>
                  </a:cubicBezTo>
                  <a:cubicBezTo>
                    <a:pt x="121869" y="135467"/>
                    <a:pt x="159969" y="134799"/>
                    <a:pt x="196732" y="154183"/>
                  </a:cubicBezTo>
                  <a:cubicBezTo>
                    <a:pt x="233495" y="173567"/>
                    <a:pt x="290980" y="219021"/>
                    <a:pt x="317048" y="238405"/>
                  </a:cubicBezTo>
                  <a:cubicBezTo>
                    <a:pt x="343116" y="257789"/>
                    <a:pt x="345122" y="250437"/>
                    <a:pt x="353143" y="270489"/>
                  </a:cubicBezTo>
                  <a:cubicBezTo>
                    <a:pt x="361164" y="290541"/>
                    <a:pt x="362501" y="335994"/>
                    <a:pt x="365175" y="358720"/>
                  </a:cubicBezTo>
                  <a:cubicBezTo>
                    <a:pt x="367849" y="381446"/>
                    <a:pt x="368517" y="390805"/>
                    <a:pt x="369185" y="406847"/>
                  </a:cubicBezTo>
                  <a:cubicBezTo>
                    <a:pt x="369853" y="422889"/>
                    <a:pt x="367180" y="434921"/>
                    <a:pt x="369185" y="454973"/>
                  </a:cubicBezTo>
                  <a:cubicBezTo>
                    <a:pt x="371190" y="475025"/>
                    <a:pt x="375870" y="506441"/>
                    <a:pt x="381217" y="527162"/>
                  </a:cubicBezTo>
                  <a:cubicBezTo>
                    <a:pt x="386564" y="547883"/>
                    <a:pt x="398595" y="561920"/>
                    <a:pt x="401269" y="579299"/>
                  </a:cubicBezTo>
                  <a:cubicBezTo>
                    <a:pt x="403943" y="596678"/>
                    <a:pt x="395922" y="610047"/>
                    <a:pt x="397259" y="631436"/>
                  </a:cubicBezTo>
                  <a:cubicBezTo>
                    <a:pt x="398596" y="652825"/>
                    <a:pt x="403274" y="670873"/>
                    <a:pt x="409290" y="707636"/>
                  </a:cubicBezTo>
                  <a:cubicBezTo>
                    <a:pt x="415306" y="744399"/>
                    <a:pt x="426669" y="799878"/>
                    <a:pt x="433353" y="852015"/>
                  </a:cubicBezTo>
                  <a:cubicBezTo>
                    <a:pt x="440037" y="904152"/>
                    <a:pt x="444717" y="985699"/>
                    <a:pt x="449396" y="1020457"/>
                  </a:cubicBezTo>
                  <a:cubicBezTo>
                    <a:pt x="454075" y="1055215"/>
                    <a:pt x="458085" y="1048530"/>
                    <a:pt x="461427" y="1060562"/>
                  </a:cubicBezTo>
                  <a:cubicBezTo>
                    <a:pt x="464769" y="1072594"/>
                    <a:pt x="467443" y="1065910"/>
                    <a:pt x="469448" y="1092647"/>
                  </a:cubicBezTo>
                  <a:cubicBezTo>
                    <a:pt x="471453" y="1119384"/>
                    <a:pt x="470117" y="1169515"/>
                    <a:pt x="473459" y="1220983"/>
                  </a:cubicBezTo>
                  <a:cubicBezTo>
                    <a:pt x="476801" y="1272451"/>
                    <a:pt x="486159" y="1347315"/>
                    <a:pt x="489501" y="1401457"/>
                  </a:cubicBezTo>
                  <a:cubicBezTo>
                    <a:pt x="492843" y="1455599"/>
                    <a:pt x="491506" y="1495036"/>
                    <a:pt x="493511" y="1545836"/>
                  </a:cubicBezTo>
                  <a:cubicBezTo>
                    <a:pt x="495516" y="1596636"/>
                    <a:pt x="501532" y="1664147"/>
                    <a:pt x="501532" y="1706257"/>
                  </a:cubicBezTo>
                  <a:cubicBezTo>
                    <a:pt x="501532" y="1748367"/>
                    <a:pt x="503537" y="1785799"/>
                    <a:pt x="493511" y="1798499"/>
                  </a:cubicBezTo>
                  <a:cubicBezTo>
                    <a:pt x="483485" y="1811199"/>
                    <a:pt x="462096" y="1785131"/>
                    <a:pt x="441375" y="1782457"/>
                  </a:cubicBezTo>
                  <a:cubicBezTo>
                    <a:pt x="420654" y="1779783"/>
                    <a:pt x="385227" y="1767083"/>
                    <a:pt x="369185" y="1782457"/>
                  </a:cubicBezTo>
                  <a:cubicBezTo>
                    <a:pt x="353143" y="1797831"/>
                    <a:pt x="363169" y="1850636"/>
                    <a:pt x="345122" y="1874699"/>
                  </a:cubicBezTo>
                  <a:cubicBezTo>
                    <a:pt x="327075" y="1898762"/>
                    <a:pt x="271596" y="1940204"/>
                    <a:pt x="260901" y="1926836"/>
                  </a:cubicBezTo>
                  <a:cubicBezTo>
                    <a:pt x="250206" y="1913468"/>
                    <a:pt x="275606" y="1833257"/>
                    <a:pt x="280953" y="1794489"/>
                  </a:cubicBezTo>
                  <a:cubicBezTo>
                    <a:pt x="286300" y="1755721"/>
                    <a:pt x="295659" y="1723636"/>
                    <a:pt x="292985" y="1694226"/>
                  </a:cubicBezTo>
                  <a:cubicBezTo>
                    <a:pt x="290311" y="1664816"/>
                    <a:pt x="270258" y="1655458"/>
                    <a:pt x="264911" y="1618026"/>
                  </a:cubicBezTo>
                  <a:cubicBezTo>
                    <a:pt x="259564" y="1580594"/>
                    <a:pt x="268922" y="1520436"/>
                    <a:pt x="260901" y="1469636"/>
                  </a:cubicBezTo>
                  <a:cubicBezTo>
                    <a:pt x="252880" y="1418836"/>
                    <a:pt x="233495" y="1376057"/>
                    <a:pt x="216785" y="1313226"/>
                  </a:cubicBezTo>
                  <a:cubicBezTo>
                    <a:pt x="200075" y="1250395"/>
                    <a:pt x="176012" y="1152805"/>
                    <a:pt x="160638" y="1092647"/>
                  </a:cubicBezTo>
                  <a:cubicBezTo>
                    <a:pt x="145264" y="1032489"/>
                    <a:pt x="132564" y="1023799"/>
                    <a:pt x="124543" y="952278"/>
                  </a:cubicBezTo>
                  <a:cubicBezTo>
                    <a:pt x="116522" y="880757"/>
                    <a:pt x="125211" y="766457"/>
                    <a:pt x="112511" y="663520"/>
                  </a:cubicBezTo>
                  <a:cubicBezTo>
                    <a:pt x="99811" y="560583"/>
                    <a:pt x="62380" y="419546"/>
                    <a:pt x="48343" y="334657"/>
                  </a:cubicBezTo>
                  <a:cubicBezTo>
                    <a:pt x="34306" y="249768"/>
                    <a:pt x="36311" y="208993"/>
                    <a:pt x="28290" y="154183"/>
                  </a:cubicBezTo>
                  <a:cubicBezTo>
                    <a:pt x="20269" y="99373"/>
                    <a:pt x="-2457" y="15151"/>
                    <a:pt x="217" y="178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5" name="Freeform 20">
              <a:extLst>
                <a:ext uri="{FF2B5EF4-FFF2-40B4-BE49-F238E27FC236}">
                  <a16:creationId xmlns:a16="http://schemas.microsoft.com/office/drawing/2014/main" id="{AD8E8E56-5E4D-4BB3-A277-A8882979ACBF}"/>
                </a:ext>
              </a:extLst>
            </p:cNvPr>
            <p:cNvSpPr/>
            <p:nvPr/>
          </p:nvSpPr>
          <p:spPr>
            <a:xfrm>
              <a:off x="7169893" y="2519585"/>
              <a:ext cx="747215" cy="2075722"/>
            </a:xfrm>
            <a:custGeom>
              <a:avLst/>
              <a:gdLst>
                <a:gd name="connsiteX0" fmla="*/ 46647 w 820807"/>
                <a:gd name="connsiteY0" fmla="*/ 1178 h 2475960"/>
                <a:gd name="connsiteX1" fmla="*/ 90762 w 820807"/>
                <a:gd name="connsiteY1" fmla="*/ 117484 h 2475960"/>
                <a:gd name="connsiteX2" fmla="*/ 154931 w 820807"/>
                <a:gd name="connsiteY2" fmla="*/ 117484 h 2475960"/>
                <a:gd name="connsiteX3" fmla="*/ 207068 w 820807"/>
                <a:gd name="connsiteY3" fmla="*/ 93421 h 2475960"/>
                <a:gd name="connsiteX4" fmla="*/ 239152 w 820807"/>
                <a:gd name="connsiteY4" fmla="*/ 53315 h 2475960"/>
                <a:gd name="connsiteX5" fmla="*/ 247173 w 820807"/>
                <a:gd name="connsiteY5" fmla="*/ 41284 h 2475960"/>
                <a:gd name="connsiteX6" fmla="*/ 239152 w 820807"/>
                <a:gd name="connsiteY6" fmla="*/ 69357 h 2475960"/>
                <a:gd name="connsiteX7" fmla="*/ 239152 w 820807"/>
                <a:gd name="connsiteY7" fmla="*/ 149568 h 2475960"/>
                <a:gd name="connsiteX8" fmla="*/ 247173 w 820807"/>
                <a:gd name="connsiteY8" fmla="*/ 217747 h 2475960"/>
                <a:gd name="connsiteX9" fmla="*/ 239152 w 820807"/>
                <a:gd name="connsiteY9" fmla="*/ 326031 h 2475960"/>
                <a:gd name="connsiteX10" fmla="*/ 251184 w 820807"/>
                <a:gd name="connsiteY10" fmla="*/ 406242 h 2475960"/>
                <a:gd name="connsiteX11" fmla="*/ 247173 w 820807"/>
                <a:gd name="connsiteY11" fmla="*/ 494473 h 2475960"/>
                <a:gd name="connsiteX12" fmla="*/ 315352 w 820807"/>
                <a:gd name="connsiteY12" fmla="*/ 622810 h 2475960"/>
                <a:gd name="connsiteX13" fmla="*/ 391552 w 820807"/>
                <a:gd name="connsiteY13" fmla="*/ 735105 h 2475960"/>
                <a:gd name="connsiteX14" fmla="*/ 431657 w 820807"/>
                <a:gd name="connsiteY14" fmla="*/ 779221 h 2475960"/>
                <a:gd name="connsiteX15" fmla="*/ 447699 w 820807"/>
                <a:gd name="connsiteY15" fmla="*/ 743126 h 2475960"/>
                <a:gd name="connsiteX16" fmla="*/ 491815 w 820807"/>
                <a:gd name="connsiteY16" fmla="*/ 739115 h 2475960"/>
                <a:gd name="connsiteX17" fmla="*/ 572026 w 820807"/>
                <a:gd name="connsiteY17" fmla="*/ 763178 h 2475960"/>
                <a:gd name="connsiteX18" fmla="*/ 640205 w 820807"/>
                <a:gd name="connsiteY18" fmla="*/ 811305 h 2475960"/>
                <a:gd name="connsiteX19" fmla="*/ 684320 w 820807"/>
                <a:gd name="connsiteY19" fmla="*/ 839378 h 2475960"/>
                <a:gd name="connsiteX20" fmla="*/ 728436 w 820807"/>
                <a:gd name="connsiteY20" fmla="*/ 851410 h 2475960"/>
                <a:gd name="connsiteX21" fmla="*/ 760520 w 820807"/>
                <a:gd name="connsiteY21" fmla="*/ 827347 h 2475960"/>
                <a:gd name="connsiteX22" fmla="*/ 780573 w 820807"/>
                <a:gd name="connsiteY22" fmla="*/ 795263 h 2475960"/>
                <a:gd name="connsiteX23" fmla="*/ 780573 w 820807"/>
                <a:gd name="connsiteY23" fmla="*/ 871463 h 2475960"/>
                <a:gd name="connsiteX24" fmla="*/ 804636 w 820807"/>
                <a:gd name="connsiteY24" fmla="*/ 943652 h 2475960"/>
                <a:gd name="connsiteX25" fmla="*/ 816668 w 820807"/>
                <a:gd name="connsiteY25" fmla="*/ 999800 h 2475960"/>
                <a:gd name="connsiteX26" fmla="*/ 820678 w 820807"/>
                <a:gd name="connsiteY26" fmla="*/ 1051936 h 2475960"/>
                <a:gd name="connsiteX27" fmla="*/ 812657 w 820807"/>
                <a:gd name="connsiteY27" fmla="*/ 1140168 h 2475960"/>
                <a:gd name="connsiteX28" fmla="*/ 792605 w 820807"/>
                <a:gd name="connsiteY28" fmla="*/ 1264494 h 2475960"/>
                <a:gd name="connsiteX29" fmla="*/ 728436 w 820807"/>
                <a:gd name="connsiteY29" fmla="*/ 1384810 h 2475960"/>
                <a:gd name="connsiteX30" fmla="*/ 668278 w 820807"/>
                <a:gd name="connsiteY30" fmla="*/ 1521168 h 2475960"/>
                <a:gd name="connsiteX31" fmla="*/ 628173 w 820807"/>
                <a:gd name="connsiteY31" fmla="*/ 1621431 h 2475960"/>
                <a:gd name="connsiteX32" fmla="*/ 588068 w 820807"/>
                <a:gd name="connsiteY32" fmla="*/ 1833989 h 2475960"/>
                <a:gd name="connsiteX33" fmla="*/ 576036 w 820807"/>
                <a:gd name="connsiteY33" fmla="*/ 2042536 h 2475960"/>
                <a:gd name="connsiteX34" fmla="*/ 572026 w 820807"/>
                <a:gd name="connsiteY34" fmla="*/ 2303221 h 2475960"/>
                <a:gd name="connsiteX35" fmla="*/ 539941 w 820807"/>
                <a:gd name="connsiteY35" fmla="*/ 2443589 h 2475960"/>
                <a:gd name="connsiteX36" fmla="*/ 515878 w 820807"/>
                <a:gd name="connsiteY36" fmla="*/ 2475673 h 2475960"/>
                <a:gd name="connsiteX37" fmla="*/ 443689 w 820807"/>
                <a:gd name="connsiteY37" fmla="*/ 2455621 h 2475960"/>
                <a:gd name="connsiteX38" fmla="*/ 415615 w 820807"/>
                <a:gd name="connsiteY38" fmla="*/ 2395463 h 2475960"/>
                <a:gd name="connsiteX39" fmla="*/ 395562 w 820807"/>
                <a:gd name="connsiteY39" fmla="*/ 2231031 h 2475960"/>
                <a:gd name="connsiteX40" fmla="*/ 383531 w 820807"/>
                <a:gd name="connsiteY40" fmla="*/ 2046547 h 2475960"/>
                <a:gd name="connsiteX41" fmla="*/ 379520 w 820807"/>
                <a:gd name="connsiteY41" fmla="*/ 1918210 h 2475960"/>
                <a:gd name="connsiteX42" fmla="*/ 383531 w 820807"/>
                <a:gd name="connsiteY42" fmla="*/ 1886126 h 2475960"/>
                <a:gd name="connsiteX43" fmla="*/ 367489 w 820807"/>
                <a:gd name="connsiteY43" fmla="*/ 1878105 h 2475960"/>
                <a:gd name="connsiteX44" fmla="*/ 383531 w 820807"/>
                <a:gd name="connsiteY44" fmla="*/ 1805915 h 2475960"/>
                <a:gd name="connsiteX45" fmla="*/ 395562 w 820807"/>
                <a:gd name="connsiteY45" fmla="*/ 1725705 h 2475960"/>
                <a:gd name="connsiteX46" fmla="*/ 399573 w 820807"/>
                <a:gd name="connsiteY46" fmla="*/ 1613410 h 2475960"/>
                <a:gd name="connsiteX47" fmla="*/ 395562 w 820807"/>
                <a:gd name="connsiteY47" fmla="*/ 1517157 h 2475960"/>
                <a:gd name="connsiteX48" fmla="*/ 383531 w 820807"/>
                <a:gd name="connsiteY48" fmla="*/ 1364757 h 2475960"/>
                <a:gd name="connsiteX49" fmla="*/ 351447 w 820807"/>
                <a:gd name="connsiteY49" fmla="*/ 1280536 h 2475960"/>
                <a:gd name="connsiteX50" fmla="*/ 327384 w 820807"/>
                <a:gd name="connsiteY50" fmla="*/ 1152200 h 2475960"/>
                <a:gd name="connsiteX51" fmla="*/ 291289 w 820807"/>
                <a:gd name="connsiteY51" fmla="*/ 1084021 h 2475960"/>
                <a:gd name="connsiteX52" fmla="*/ 183005 w 820807"/>
                <a:gd name="connsiteY52" fmla="*/ 971726 h 2475960"/>
                <a:gd name="connsiteX53" fmla="*/ 146910 w 820807"/>
                <a:gd name="connsiteY53" fmla="*/ 887505 h 2475960"/>
                <a:gd name="connsiteX54" fmla="*/ 74720 w 820807"/>
                <a:gd name="connsiteY54" fmla="*/ 743126 h 2475960"/>
                <a:gd name="connsiteX55" fmla="*/ 50657 w 820807"/>
                <a:gd name="connsiteY55" fmla="*/ 695000 h 2475960"/>
                <a:gd name="connsiteX56" fmla="*/ 30605 w 820807"/>
                <a:gd name="connsiteY56" fmla="*/ 642863 h 2475960"/>
                <a:gd name="connsiteX57" fmla="*/ 14562 w 820807"/>
                <a:gd name="connsiteY57" fmla="*/ 486452 h 2475960"/>
                <a:gd name="connsiteX58" fmla="*/ 6541 w 820807"/>
                <a:gd name="connsiteY58" fmla="*/ 374157 h 2475960"/>
                <a:gd name="connsiteX59" fmla="*/ 2531 w 820807"/>
                <a:gd name="connsiteY59" fmla="*/ 261863 h 2475960"/>
                <a:gd name="connsiteX60" fmla="*/ 2531 w 820807"/>
                <a:gd name="connsiteY60" fmla="*/ 249831 h 2475960"/>
                <a:gd name="connsiteX61" fmla="*/ 34615 w 820807"/>
                <a:gd name="connsiteY61" fmla="*/ 129515 h 2475960"/>
                <a:gd name="connsiteX62" fmla="*/ 46647 w 820807"/>
                <a:gd name="connsiteY62" fmla="*/ 61336 h 2475960"/>
                <a:gd name="connsiteX63" fmla="*/ 46647 w 820807"/>
                <a:gd name="connsiteY63" fmla="*/ 1178 h 247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820807" h="2475960">
                  <a:moveTo>
                    <a:pt x="46647" y="1178"/>
                  </a:moveTo>
                  <a:cubicBezTo>
                    <a:pt x="53999" y="10536"/>
                    <a:pt x="72715" y="98100"/>
                    <a:pt x="90762" y="117484"/>
                  </a:cubicBezTo>
                  <a:cubicBezTo>
                    <a:pt x="108809" y="136868"/>
                    <a:pt x="135547" y="121494"/>
                    <a:pt x="154931" y="117484"/>
                  </a:cubicBezTo>
                  <a:cubicBezTo>
                    <a:pt x="174315" y="113474"/>
                    <a:pt x="193031" y="104116"/>
                    <a:pt x="207068" y="93421"/>
                  </a:cubicBezTo>
                  <a:cubicBezTo>
                    <a:pt x="221105" y="82726"/>
                    <a:pt x="232468" y="62004"/>
                    <a:pt x="239152" y="53315"/>
                  </a:cubicBezTo>
                  <a:cubicBezTo>
                    <a:pt x="245836" y="44626"/>
                    <a:pt x="247173" y="38610"/>
                    <a:pt x="247173" y="41284"/>
                  </a:cubicBezTo>
                  <a:cubicBezTo>
                    <a:pt x="247173" y="43958"/>
                    <a:pt x="240489" y="51310"/>
                    <a:pt x="239152" y="69357"/>
                  </a:cubicBezTo>
                  <a:cubicBezTo>
                    <a:pt x="237815" y="87404"/>
                    <a:pt x="237815" y="124837"/>
                    <a:pt x="239152" y="149568"/>
                  </a:cubicBezTo>
                  <a:cubicBezTo>
                    <a:pt x="240489" y="174299"/>
                    <a:pt x="247173" y="188337"/>
                    <a:pt x="247173" y="217747"/>
                  </a:cubicBezTo>
                  <a:cubicBezTo>
                    <a:pt x="247173" y="247157"/>
                    <a:pt x="238484" y="294615"/>
                    <a:pt x="239152" y="326031"/>
                  </a:cubicBezTo>
                  <a:cubicBezTo>
                    <a:pt x="239820" y="357447"/>
                    <a:pt x="249847" y="378168"/>
                    <a:pt x="251184" y="406242"/>
                  </a:cubicBezTo>
                  <a:cubicBezTo>
                    <a:pt x="252521" y="434316"/>
                    <a:pt x="236478" y="458378"/>
                    <a:pt x="247173" y="494473"/>
                  </a:cubicBezTo>
                  <a:cubicBezTo>
                    <a:pt x="257868" y="530568"/>
                    <a:pt x="291289" y="582705"/>
                    <a:pt x="315352" y="622810"/>
                  </a:cubicBezTo>
                  <a:cubicBezTo>
                    <a:pt x="339415" y="662915"/>
                    <a:pt x="372168" y="709037"/>
                    <a:pt x="391552" y="735105"/>
                  </a:cubicBezTo>
                  <a:cubicBezTo>
                    <a:pt x="410936" y="761173"/>
                    <a:pt x="422299" y="777884"/>
                    <a:pt x="431657" y="779221"/>
                  </a:cubicBezTo>
                  <a:cubicBezTo>
                    <a:pt x="441015" y="780558"/>
                    <a:pt x="437673" y="749810"/>
                    <a:pt x="447699" y="743126"/>
                  </a:cubicBezTo>
                  <a:cubicBezTo>
                    <a:pt x="457725" y="736442"/>
                    <a:pt x="471094" y="735773"/>
                    <a:pt x="491815" y="739115"/>
                  </a:cubicBezTo>
                  <a:cubicBezTo>
                    <a:pt x="512536" y="742457"/>
                    <a:pt x="547294" y="751146"/>
                    <a:pt x="572026" y="763178"/>
                  </a:cubicBezTo>
                  <a:cubicBezTo>
                    <a:pt x="596758" y="775210"/>
                    <a:pt x="621489" y="798605"/>
                    <a:pt x="640205" y="811305"/>
                  </a:cubicBezTo>
                  <a:cubicBezTo>
                    <a:pt x="658921" y="824005"/>
                    <a:pt x="669615" y="832694"/>
                    <a:pt x="684320" y="839378"/>
                  </a:cubicBezTo>
                  <a:cubicBezTo>
                    <a:pt x="699025" y="846062"/>
                    <a:pt x="715736" y="853415"/>
                    <a:pt x="728436" y="851410"/>
                  </a:cubicBezTo>
                  <a:cubicBezTo>
                    <a:pt x="741136" y="849405"/>
                    <a:pt x="751831" y="836705"/>
                    <a:pt x="760520" y="827347"/>
                  </a:cubicBezTo>
                  <a:cubicBezTo>
                    <a:pt x="769209" y="817989"/>
                    <a:pt x="777231" y="787910"/>
                    <a:pt x="780573" y="795263"/>
                  </a:cubicBezTo>
                  <a:cubicBezTo>
                    <a:pt x="783915" y="802616"/>
                    <a:pt x="776563" y="846732"/>
                    <a:pt x="780573" y="871463"/>
                  </a:cubicBezTo>
                  <a:cubicBezTo>
                    <a:pt x="784583" y="896194"/>
                    <a:pt x="798620" y="922263"/>
                    <a:pt x="804636" y="943652"/>
                  </a:cubicBezTo>
                  <a:cubicBezTo>
                    <a:pt x="810652" y="965042"/>
                    <a:pt x="813994" y="981753"/>
                    <a:pt x="816668" y="999800"/>
                  </a:cubicBezTo>
                  <a:cubicBezTo>
                    <a:pt x="819342" y="1017847"/>
                    <a:pt x="821346" y="1028541"/>
                    <a:pt x="820678" y="1051936"/>
                  </a:cubicBezTo>
                  <a:cubicBezTo>
                    <a:pt x="820010" y="1075331"/>
                    <a:pt x="817336" y="1104742"/>
                    <a:pt x="812657" y="1140168"/>
                  </a:cubicBezTo>
                  <a:cubicBezTo>
                    <a:pt x="807978" y="1175594"/>
                    <a:pt x="806642" y="1223720"/>
                    <a:pt x="792605" y="1264494"/>
                  </a:cubicBezTo>
                  <a:cubicBezTo>
                    <a:pt x="778568" y="1305268"/>
                    <a:pt x="749157" y="1342031"/>
                    <a:pt x="728436" y="1384810"/>
                  </a:cubicBezTo>
                  <a:cubicBezTo>
                    <a:pt x="707715" y="1427589"/>
                    <a:pt x="684989" y="1481731"/>
                    <a:pt x="668278" y="1521168"/>
                  </a:cubicBezTo>
                  <a:cubicBezTo>
                    <a:pt x="651568" y="1560605"/>
                    <a:pt x="641541" y="1569294"/>
                    <a:pt x="628173" y="1621431"/>
                  </a:cubicBezTo>
                  <a:cubicBezTo>
                    <a:pt x="614805" y="1673568"/>
                    <a:pt x="596758" y="1763805"/>
                    <a:pt x="588068" y="1833989"/>
                  </a:cubicBezTo>
                  <a:cubicBezTo>
                    <a:pt x="579379" y="1904173"/>
                    <a:pt x="578710" y="1964331"/>
                    <a:pt x="576036" y="2042536"/>
                  </a:cubicBezTo>
                  <a:cubicBezTo>
                    <a:pt x="573362" y="2120741"/>
                    <a:pt x="578042" y="2236379"/>
                    <a:pt x="572026" y="2303221"/>
                  </a:cubicBezTo>
                  <a:cubicBezTo>
                    <a:pt x="566010" y="2370063"/>
                    <a:pt x="549299" y="2414847"/>
                    <a:pt x="539941" y="2443589"/>
                  </a:cubicBezTo>
                  <a:cubicBezTo>
                    <a:pt x="530583" y="2472331"/>
                    <a:pt x="531920" y="2473668"/>
                    <a:pt x="515878" y="2475673"/>
                  </a:cubicBezTo>
                  <a:cubicBezTo>
                    <a:pt x="499836" y="2477678"/>
                    <a:pt x="460399" y="2468989"/>
                    <a:pt x="443689" y="2455621"/>
                  </a:cubicBezTo>
                  <a:cubicBezTo>
                    <a:pt x="426979" y="2442253"/>
                    <a:pt x="423636" y="2432895"/>
                    <a:pt x="415615" y="2395463"/>
                  </a:cubicBezTo>
                  <a:cubicBezTo>
                    <a:pt x="407594" y="2358031"/>
                    <a:pt x="400909" y="2289184"/>
                    <a:pt x="395562" y="2231031"/>
                  </a:cubicBezTo>
                  <a:cubicBezTo>
                    <a:pt x="390215" y="2172878"/>
                    <a:pt x="386205" y="2098684"/>
                    <a:pt x="383531" y="2046547"/>
                  </a:cubicBezTo>
                  <a:cubicBezTo>
                    <a:pt x="380857" y="1994410"/>
                    <a:pt x="379520" y="1944947"/>
                    <a:pt x="379520" y="1918210"/>
                  </a:cubicBezTo>
                  <a:cubicBezTo>
                    <a:pt x="379520" y="1891473"/>
                    <a:pt x="385536" y="1892810"/>
                    <a:pt x="383531" y="1886126"/>
                  </a:cubicBezTo>
                  <a:cubicBezTo>
                    <a:pt x="381526" y="1879442"/>
                    <a:pt x="367489" y="1891473"/>
                    <a:pt x="367489" y="1878105"/>
                  </a:cubicBezTo>
                  <a:cubicBezTo>
                    <a:pt x="367489" y="1864737"/>
                    <a:pt x="378852" y="1831315"/>
                    <a:pt x="383531" y="1805915"/>
                  </a:cubicBezTo>
                  <a:cubicBezTo>
                    <a:pt x="388210" y="1780515"/>
                    <a:pt x="392888" y="1757789"/>
                    <a:pt x="395562" y="1725705"/>
                  </a:cubicBezTo>
                  <a:cubicBezTo>
                    <a:pt x="398236" y="1693621"/>
                    <a:pt x="399573" y="1648168"/>
                    <a:pt x="399573" y="1613410"/>
                  </a:cubicBezTo>
                  <a:cubicBezTo>
                    <a:pt x="399573" y="1578652"/>
                    <a:pt x="398236" y="1558599"/>
                    <a:pt x="395562" y="1517157"/>
                  </a:cubicBezTo>
                  <a:cubicBezTo>
                    <a:pt x="392888" y="1475715"/>
                    <a:pt x="390884" y="1404194"/>
                    <a:pt x="383531" y="1364757"/>
                  </a:cubicBezTo>
                  <a:cubicBezTo>
                    <a:pt x="376179" y="1325320"/>
                    <a:pt x="360805" y="1315962"/>
                    <a:pt x="351447" y="1280536"/>
                  </a:cubicBezTo>
                  <a:cubicBezTo>
                    <a:pt x="342089" y="1245110"/>
                    <a:pt x="337410" y="1184953"/>
                    <a:pt x="327384" y="1152200"/>
                  </a:cubicBezTo>
                  <a:cubicBezTo>
                    <a:pt x="317358" y="1119447"/>
                    <a:pt x="315352" y="1114100"/>
                    <a:pt x="291289" y="1084021"/>
                  </a:cubicBezTo>
                  <a:cubicBezTo>
                    <a:pt x="267226" y="1053942"/>
                    <a:pt x="207068" y="1004479"/>
                    <a:pt x="183005" y="971726"/>
                  </a:cubicBezTo>
                  <a:cubicBezTo>
                    <a:pt x="158942" y="938973"/>
                    <a:pt x="164957" y="925605"/>
                    <a:pt x="146910" y="887505"/>
                  </a:cubicBezTo>
                  <a:cubicBezTo>
                    <a:pt x="128863" y="849405"/>
                    <a:pt x="74720" y="743126"/>
                    <a:pt x="74720" y="743126"/>
                  </a:cubicBezTo>
                  <a:cubicBezTo>
                    <a:pt x="58678" y="711042"/>
                    <a:pt x="58009" y="711710"/>
                    <a:pt x="50657" y="695000"/>
                  </a:cubicBezTo>
                  <a:cubicBezTo>
                    <a:pt x="43305" y="678290"/>
                    <a:pt x="36621" y="677621"/>
                    <a:pt x="30605" y="642863"/>
                  </a:cubicBezTo>
                  <a:cubicBezTo>
                    <a:pt x="24589" y="608105"/>
                    <a:pt x="18573" y="531236"/>
                    <a:pt x="14562" y="486452"/>
                  </a:cubicBezTo>
                  <a:cubicBezTo>
                    <a:pt x="10551" y="441668"/>
                    <a:pt x="8546" y="411588"/>
                    <a:pt x="6541" y="374157"/>
                  </a:cubicBezTo>
                  <a:cubicBezTo>
                    <a:pt x="4536" y="336726"/>
                    <a:pt x="3199" y="282584"/>
                    <a:pt x="2531" y="261863"/>
                  </a:cubicBezTo>
                  <a:cubicBezTo>
                    <a:pt x="1863" y="241142"/>
                    <a:pt x="-2816" y="271889"/>
                    <a:pt x="2531" y="249831"/>
                  </a:cubicBezTo>
                  <a:cubicBezTo>
                    <a:pt x="7878" y="227773"/>
                    <a:pt x="27262" y="160931"/>
                    <a:pt x="34615" y="129515"/>
                  </a:cubicBezTo>
                  <a:cubicBezTo>
                    <a:pt x="41968" y="98099"/>
                    <a:pt x="43973" y="82057"/>
                    <a:pt x="46647" y="61336"/>
                  </a:cubicBezTo>
                  <a:cubicBezTo>
                    <a:pt x="49321" y="40615"/>
                    <a:pt x="39295" y="-8180"/>
                    <a:pt x="46647" y="117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7" name="Freeform 22">
              <a:extLst>
                <a:ext uri="{FF2B5EF4-FFF2-40B4-BE49-F238E27FC236}">
                  <a16:creationId xmlns:a16="http://schemas.microsoft.com/office/drawing/2014/main" id="{8BFAE197-CE5D-461F-9125-49F261F00509}"/>
                </a:ext>
              </a:extLst>
            </p:cNvPr>
            <p:cNvSpPr/>
            <p:nvPr/>
          </p:nvSpPr>
          <p:spPr>
            <a:xfrm>
              <a:off x="7210179" y="2487003"/>
              <a:ext cx="182503" cy="211637"/>
            </a:xfrm>
            <a:custGeom>
              <a:avLst/>
              <a:gdLst>
                <a:gd name="connsiteX0" fmla="*/ 196595 w 198015"/>
                <a:gd name="connsiteY0" fmla="*/ 136842 h 252445"/>
                <a:gd name="connsiteX1" fmla="*/ 176275 w 198015"/>
                <a:gd name="connsiteY1" fmla="*/ 86042 h 252445"/>
                <a:gd name="connsiteX2" fmla="*/ 181355 w 198015"/>
                <a:gd name="connsiteY2" fmla="*/ 40322 h 252445"/>
                <a:gd name="connsiteX3" fmla="*/ 155955 w 198015"/>
                <a:gd name="connsiteY3" fmla="*/ 9842 h 252445"/>
                <a:gd name="connsiteX4" fmla="*/ 155955 w 198015"/>
                <a:gd name="connsiteY4" fmla="*/ 50482 h 252445"/>
                <a:gd name="connsiteX5" fmla="*/ 110235 w 198015"/>
                <a:gd name="connsiteY5" fmla="*/ 65722 h 252445"/>
                <a:gd name="connsiteX6" fmla="*/ 64515 w 198015"/>
                <a:gd name="connsiteY6" fmla="*/ 65722 h 252445"/>
                <a:gd name="connsiteX7" fmla="*/ 23875 w 198015"/>
                <a:gd name="connsiteY7" fmla="*/ 20002 h 252445"/>
                <a:gd name="connsiteX8" fmla="*/ 3555 w 198015"/>
                <a:gd name="connsiteY8" fmla="*/ 4762 h 252445"/>
                <a:gd name="connsiteX9" fmla="*/ 3555 w 198015"/>
                <a:gd name="connsiteY9" fmla="*/ 101282 h 252445"/>
                <a:gd name="connsiteX10" fmla="*/ 39115 w 198015"/>
                <a:gd name="connsiteY10" fmla="*/ 243522 h 252445"/>
                <a:gd name="connsiteX11" fmla="*/ 130555 w 198015"/>
                <a:gd name="connsiteY11" fmla="*/ 228282 h 252445"/>
                <a:gd name="connsiteX12" fmla="*/ 196595 w 198015"/>
                <a:gd name="connsiteY12" fmla="*/ 136842 h 252445"/>
                <a:gd name="connsiteX0" fmla="*/ 196595 w 200477"/>
                <a:gd name="connsiteY0" fmla="*/ 136842 h 252445"/>
                <a:gd name="connsiteX1" fmla="*/ 191515 w 200477"/>
                <a:gd name="connsiteY1" fmla="*/ 80962 h 252445"/>
                <a:gd name="connsiteX2" fmla="*/ 181355 w 200477"/>
                <a:gd name="connsiteY2" fmla="*/ 40322 h 252445"/>
                <a:gd name="connsiteX3" fmla="*/ 155955 w 200477"/>
                <a:gd name="connsiteY3" fmla="*/ 9842 h 252445"/>
                <a:gd name="connsiteX4" fmla="*/ 155955 w 200477"/>
                <a:gd name="connsiteY4" fmla="*/ 50482 h 252445"/>
                <a:gd name="connsiteX5" fmla="*/ 110235 w 200477"/>
                <a:gd name="connsiteY5" fmla="*/ 65722 h 252445"/>
                <a:gd name="connsiteX6" fmla="*/ 64515 w 200477"/>
                <a:gd name="connsiteY6" fmla="*/ 65722 h 252445"/>
                <a:gd name="connsiteX7" fmla="*/ 23875 w 200477"/>
                <a:gd name="connsiteY7" fmla="*/ 20002 h 252445"/>
                <a:gd name="connsiteX8" fmla="*/ 3555 w 200477"/>
                <a:gd name="connsiteY8" fmla="*/ 4762 h 252445"/>
                <a:gd name="connsiteX9" fmla="*/ 3555 w 200477"/>
                <a:gd name="connsiteY9" fmla="*/ 101282 h 252445"/>
                <a:gd name="connsiteX10" fmla="*/ 39115 w 200477"/>
                <a:gd name="connsiteY10" fmla="*/ 243522 h 252445"/>
                <a:gd name="connsiteX11" fmla="*/ 130555 w 200477"/>
                <a:gd name="connsiteY11" fmla="*/ 228282 h 252445"/>
                <a:gd name="connsiteX12" fmla="*/ 196595 w 200477"/>
                <a:gd name="connsiteY12" fmla="*/ 136842 h 25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477" h="252445">
                  <a:moveTo>
                    <a:pt x="196595" y="136842"/>
                  </a:moveTo>
                  <a:cubicBezTo>
                    <a:pt x="206755" y="112289"/>
                    <a:pt x="194055" y="97049"/>
                    <a:pt x="191515" y="80962"/>
                  </a:cubicBezTo>
                  <a:cubicBezTo>
                    <a:pt x="188975" y="64875"/>
                    <a:pt x="187282" y="52175"/>
                    <a:pt x="181355" y="40322"/>
                  </a:cubicBezTo>
                  <a:cubicBezTo>
                    <a:pt x="175428" y="28469"/>
                    <a:pt x="160188" y="8149"/>
                    <a:pt x="155955" y="9842"/>
                  </a:cubicBezTo>
                  <a:cubicBezTo>
                    <a:pt x="151722" y="11535"/>
                    <a:pt x="163575" y="41169"/>
                    <a:pt x="155955" y="50482"/>
                  </a:cubicBezTo>
                  <a:cubicBezTo>
                    <a:pt x="148335" y="59795"/>
                    <a:pt x="125475" y="63182"/>
                    <a:pt x="110235" y="65722"/>
                  </a:cubicBezTo>
                  <a:cubicBezTo>
                    <a:pt x="94995" y="68262"/>
                    <a:pt x="78908" y="73342"/>
                    <a:pt x="64515" y="65722"/>
                  </a:cubicBezTo>
                  <a:cubicBezTo>
                    <a:pt x="50122" y="58102"/>
                    <a:pt x="34035" y="30162"/>
                    <a:pt x="23875" y="20002"/>
                  </a:cubicBezTo>
                  <a:cubicBezTo>
                    <a:pt x="13715" y="9842"/>
                    <a:pt x="6942" y="-8785"/>
                    <a:pt x="3555" y="4762"/>
                  </a:cubicBezTo>
                  <a:cubicBezTo>
                    <a:pt x="168" y="18309"/>
                    <a:pt x="-2372" y="61489"/>
                    <a:pt x="3555" y="101282"/>
                  </a:cubicBezTo>
                  <a:cubicBezTo>
                    <a:pt x="9482" y="141075"/>
                    <a:pt x="17948" y="222355"/>
                    <a:pt x="39115" y="243522"/>
                  </a:cubicBezTo>
                  <a:cubicBezTo>
                    <a:pt x="60282" y="264689"/>
                    <a:pt x="106848" y="243522"/>
                    <a:pt x="130555" y="228282"/>
                  </a:cubicBezTo>
                  <a:cubicBezTo>
                    <a:pt x="154262" y="213042"/>
                    <a:pt x="186435" y="161395"/>
                    <a:pt x="196595" y="1368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5EAE89C8-4D23-41E8-9795-11850531AD13}"/>
              </a:ext>
            </a:extLst>
          </p:cNvPr>
          <p:cNvGrpSpPr/>
          <p:nvPr/>
        </p:nvGrpSpPr>
        <p:grpSpPr>
          <a:xfrm>
            <a:off x="182962" y="5889748"/>
            <a:ext cx="11826075" cy="874640"/>
            <a:chOff x="174605" y="78905"/>
            <a:chExt cx="11826075" cy="1289728"/>
          </a:xfrm>
        </p:grpSpPr>
        <p:grpSp>
          <p:nvGrpSpPr>
            <p:cNvPr id="58" name="Grupo 57">
              <a:extLst>
                <a:ext uri="{FF2B5EF4-FFF2-40B4-BE49-F238E27FC236}">
                  <a16:creationId xmlns:a16="http://schemas.microsoft.com/office/drawing/2014/main" id="{47088DBF-3FFF-43C4-983A-C7B928E86848}"/>
                </a:ext>
              </a:extLst>
            </p:cNvPr>
            <p:cNvGrpSpPr/>
            <p:nvPr/>
          </p:nvGrpSpPr>
          <p:grpSpPr>
            <a:xfrm flipH="1">
              <a:off x="11020786" y="97003"/>
              <a:ext cx="979894" cy="1209258"/>
              <a:chOff x="238125" y="3563938"/>
              <a:chExt cx="2516188" cy="3105151"/>
            </a:xfrm>
          </p:grpSpPr>
          <p:sp>
            <p:nvSpPr>
              <p:cNvPr id="66" name="Freeform 6">
                <a:extLst>
                  <a:ext uri="{FF2B5EF4-FFF2-40B4-BE49-F238E27FC236}">
                    <a16:creationId xmlns:a16="http://schemas.microsoft.com/office/drawing/2014/main" id="{5F2C9666-49D3-48C5-9F55-9A2E19411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25" y="3563938"/>
                <a:ext cx="509588" cy="3105150"/>
              </a:xfrm>
              <a:custGeom>
                <a:avLst/>
                <a:gdLst>
                  <a:gd name="T0" fmla="*/ 107 w 135"/>
                  <a:gd name="T1" fmla="*/ 822 h 822"/>
                  <a:gd name="T2" fmla="*/ 28 w 135"/>
                  <a:gd name="T3" fmla="*/ 822 h 822"/>
                  <a:gd name="T4" fmla="*/ 28 w 135"/>
                  <a:gd name="T5" fmla="*/ 101 h 822"/>
                  <a:gd name="T6" fmla="*/ 0 w 135"/>
                  <a:gd name="T7" fmla="*/ 101 h 822"/>
                  <a:gd name="T8" fmla="*/ 67 w 135"/>
                  <a:gd name="T9" fmla="*/ 0 h 822"/>
                  <a:gd name="T10" fmla="*/ 135 w 135"/>
                  <a:gd name="T11" fmla="*/ 101 h 822"/>
                  <a:gd name="T12" fmla="*/ 107 w 135"/>
                  <a:gd name="T13" fmla="*/ 101 h 822"/>
                  <a:gd name="T14" fmla="*/ 107 w 135"/>
                  <a:gd name="T15" fmla="*/ 822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822">
                    <a:moveTo>
                      <a:pt x="107" y="822"/>
                    </a:moveTo>
                    <a:cubicBezTo>
                      <a:pt x="80" y="822"/>
                      <a:pt x="54" y="822"/>
                      <a:pt x="28" y="822"/>
                    </a:cubicBezTo>
                    <a:cubicBezTo>
                      <a:pt x="28" y="582"/>
                      <a:pt x="28" y="342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341"/>
                      <a:pt x="107" y="581"/>
                      <a:pt x="107" y="822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" name="Freeform 7">
                <a:extLst>
                  <a:ext uri="{FF2B5EF4-FFF2-40B4-BE49-F238E27FC236}">
                    <a16:creationId xmlns:a16="http://schemas.microsoft.com/office/drawing/2014/main" id="{004EB166-307E-4E2F-802C-BEF450BA2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888" y="3998913"/>
                <a:ext cx="509588" cy="2670175"/>
              </a:xfrm>
              <a:custGeom>
                <a:avLst/>
                <a:gdLst>
                  <a:gd name="T0" fmla="*/ 29 w 135"/>
                  <a:gd name="T1" fmla="*/ 101 h 707"/>
                  <a:gd name="T2" fmla="*/ 0 w 135"/>
                  <a:gd name="T3" fmla="*/ 101 h 707"/>
                  <a:gd name="T4" fmla="*/ 68 w 135"/>
                  <a:gd name="T5" fmla="*/ 0 h 707"/>
                  <a:gd name="T6" fmla="*/ 135 w 135"/>
                  <a:gd name="T7" fmla="*/ 101 h 707"/>
                  <a:gd name="T8" fmla="*/ 107 w 135"/>
                  <a:gd name="T9" fmla="*/ 101 h 707"/>
                  <a:gd name="T10" fmla="*/ 107 w 135"/>
                  <a:gd name="T11" fmla="*/ 707 h 707"/>
                  <a:gd name="T12" fmla="*/ 29 w 135"/>
                  <a:gd name="T13" fmla="*/ 707 h 707"/>
                  <a:gd name="T14" fmla="*/ 29 w 135"/>
                  <a:gd name="T15" fmla="*/ 101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707">
                    <a:moveTo>
                      <a:pt x="29" y="101"/>
                    </a:move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7" y="101"/>
                      <a:pt x="107" y="101"/>
                    </a:cubicBezTo>
                    <a:cubicBezTo>
                      <a:pt x="107" y="303"/>
                      <a:pt x="107" y="505"/>
                      <a:pt x="107" y="707"/>
                    </a:cubicBezTo>
                    <a:cubicBezTo>
                      <a:pt x="81" y="707"/>
                      <a:pt x="55" y="707"/>
                      <a:pt x="29" y="707"/>
                    </a:cubicBezTo>
                    <a:cubicBezTo>
                      <a:pt x="29" y="505"/>
                      <a:pt x="29" y="303"/>
                      <a:pt x="29" y="101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" name="Freeform 8">
                <a:extLst>
                  <a:ext uri="{FF2B5EF4-FFF2-40B4-BE49-F238E27FC236}">
                    <a16:creationId xmlns:a16="http://schemas.microsoft.com/office/drawing/2014/main" id="{20A79321-CBA7-4DA6-8D87-04F69E1B53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4725" y="4497388"/>
                <a:ext cx="509588" cy="2171700"/>
              </a:xfrm>
              <a:custGeom>
                <a:avLst/>
                <a:gdLst>
                  <a:gd name="T0" fmla="*/ 107 w 135"/>
                  <a:gd name="T1" fmla="*/ 575 h 575"/>
                  <a:gd name="T2" fmla="*/ 29 w 135"/>
                  <a:gd name="T3" fmla="*/ 575 h 575"/>
                  <a:gd name="T4" fmla="*/ 29 w 135"/>
                  <a:gd name="T5" fmla="*/ 101 h 575"/>
                  <a:gd name="T6" fmla="*/ 0 w 135"/>
                  <a:gd name="T7" fmla="*/ 101 h 575"/>
                  <a:gd name="T8" fmla="*/ 68 w 135"/>
                  <a:gd name="T9" fmla="*/ 0 h 575"/>
                  <a:gd name="T10" fmla="*/ 135 w 135"/>
                  <a:gd name="T11" fmla="*/ 101 h 575"/>
                  <a:gd name="T12" fmla="*/ 107 w 135"/>
                  <a:gd name="T13" fmla="*/ 101 h 575"/>
                  <a:gd name="T14" fmla="*/ 107 w 135"/>
                  <a:gd name="T1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575">
                    <a:moveTo>
                      <a:pt x="107" y="575"/>
                    </a:moveTo>
                    <a:cubicBezTo>
                      <a:pt x="81" y="575"/>
                      <a:pt x="55" y="575"/>
                      <a:pt x="29" y="575"/>
                    </a:cubicBezTo>
                    <a:cubicBezTo>
                      <a:pt x="29" y="417"/>
                      <a:pt x="29" y="259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259"/>
                      <a:pt x="107" y="417"/>
                      <a:pt x="107" y="575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" name="Freeform 9">
                <a:extLst>
                  <a:ext uri="{FF2B5EF4-FFF2-40B4-BE49-F238E27FC236}">
                    <a16:creationId xmlns:a16="http://schemas.microsoft.com/office/drawing/2014/main" id="{7D2AEBD5-1869-4BF2-BB11-85CDCABDE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3" y="4856163"/>
                <a:ext cx="511175" cy="1812925"/>
              </a:xfrm>
              <a:custGeom>
                <a:avLst/>
                <a:gdLst>
                  <a:gd name="T0" fmla="*/ 107 w 135"/>
                  <a:gd name="T1" fmla="*/ 480 h 480"/>
                  <a:gd name="T2" fmla="*/ 28 w 135"/>
                  <a:gd name="T3" fmla="*/ 480 h 480"/>
                  <a:gd name="T4" fmla="*/ 28 w 135"/>
                  <a:gd name="T5" fmla="*/ 101 h 480"/>
                  <a:gd name="T6" fmla="*/ 0 w 135"/>
                  <a:gd name="T7" fmla="*/ 101 h 480"/>
                  <a:gd name="T8" fmla="*/ 67 w 135"/>
                  <a:gd name="T9" fmla="*/ 0 h 480"/>
                  <a:gd name="T10" fmla="*/ 135 w 135"/>
                  <a:gd name="T11" fmla="*/ 101 h 480"/>
                  <a:gd name="T12" fmla="*/ 107 w 135"/>
                  <a:gd name="T13" fmla="*/ 101 h 480"/>
                  <a:gd name="T14" fmla="*/ 107 w 135"/>
                  <a:gd name="T15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480">
                    <a:moveTo>
                      <a:pt x="107" y="480"/>
                    </a:moveTo>
                    <a:cubicBezTo>
                      <a:pt x="80" y="480"/>
                      <a:pt x="54" y="480"/>
                      <a:pt x="28" y="480"/>
                    </a:cubicBezTo>
                    <a:cubicBezTo>
                      <a:pt x="28" y="354"/>
                      <a:pt x="28" y="228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228"/>
                      <a:pt x="107" y="353"/>
                      <a:pt x="107" y="48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" name="Freeform 10">
                <a:extLst>
                  <a:ext uri="{FF2B5EF4-FFF2-40B4-BE49-F238E27FC236}">
                    <a16:creationId xmlns:a16="http://schemas.microsoft.com/office/drawing/2014/main" id="{8C8324B7-665F-48BC-97DC-D8C37DC7D4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475" y="5546726"/>
                <a:ext cx="509588" cy="1122363"/>
              </a:xfrm>
              <a:custGeom>
                <a:avLst/>
                <a:gdLst>
                  <a:gd name="T0" fmla="*/ 0 w 135"/>
                  <a:gd name="T1" fmla="*/ 101 h 297"/>
                  <a:gd name="T2" fmla="*/ 68 w 135"/>
                  <a:gd name="T3" fmla="*/ 0 h 297"/>
                  <a:gd name="T4" fmla="*/ 135 w 135"/>
                  <a:gd name="T5" fmla="*/ 101 h 297"/>
                  <a:gd name="T6" fmla="*/ 107 w 135"/>
                  <a:gd name="T7" fmla="*/ 101 h 297"/>
                  <a:gd name="T8" fmla="*/ 107 w 135"/>
                  <a:gd name="T9" fmla="*/ 297 h 297"/>
                  <a:gd name="T10" fmla="*/ 29 w 135"/>
                  <a:gd name="T11" fmla="*/ 297 h 297"/>
                  <a:gd name="T12" fmla="*/ 29 w 135"/>
                  <a:gd name="T13" fmla="*/ 101 h 297"/>
                  <a:gd name="T14" fmla="*/ 0 w 135"/>
                  <a:gd name="T15" fmla="*/ 101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297">
                    <a:moveTo>
                      <a:pt x="0" y="101"/>
                    </a:move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166"/>
                      <a:pt x="107" y="231"/>
                      <a:pt x="107" y="297"/>
                    </a:cubicBezTo>
                    <a:cubicBezTo>
                      <a:pt x="81" y="297"/>
                      <a:pt x="55" y="297"/>
                      <a:pt x="29" y="297"/>
                    </a:cubicBezTo>
                    <a:cubicBezTo>
                      <a:pt x="29" y="232"/>
                      <a:pt x="29" y="167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59" name="Grupo 58">
              <a:extLst>
                <a:ext uri="{FF2B5EF4-FFF2-40B4-BE49-F238E27FC236}">
                  <a16:creationId xmlns:a16="http://schemas.microsoft.com/office/drawing/2014/main" id="{BCB9F0C2-DB5A-4FC7-B58D-85E443ABC7DF}"/>
                </a:ext>
              </a:extLst>
            </p:cNvPr>
            <p:cNvGrpSpPr/>
            <p:nvPr/>
          </p:nvGrpSpPr>
          <p:grpSpPr>
            <a:xfrm>
              <a:off x="174605" y="78905"/>
              <a:ext cx="1045101" cy="1289728"/>
              <a:chOff x="238125" y="3563938"/>
              <a:chExt cx="2516188" cy="3105151"/>
            </a:xfrm>
          </p:grpSpPr>
          <p:sp>
            <p:nvSpPr>
              <p:cNvPr id="61" name="Freeform 6">
                <a:extLst>
                  <a:ext uri="{FF2B5EF4-FFF2-40B4-BE49-F238E27FC236}">
                    <a16:creationId xmlns:a16="http://schemas.microsoft.com/office/drawing/2014/main" id="{9B996E79-25C9-417A-AD5A-FA7AEB6CFC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25" y="3563938"/>
                <a:ext cx="509588" cy="3105150"/>
              </a:xfrm>
              <a:custGeom>
                <a:avLst/>
                <a:gdLst>
                  <a:gd name="T0" fmla="*/ 107 w 135"/>
                  <a:gd name="T1" fmla="*/ 822 h 822"/>
                  <a:gd name="T2" fmla="*/ 28 w 135"/>
                  <a:gd name="T3" fmla="*/ 822 h 822"/>
                  <a:gd name="T4" fmla="*/ 28 w 135"/>
                  <a:gd name="T5" fmla="*/ 101 h 822"/>
                  <a:gd name="T6" fmla="*/ 0 w 135"/>
                  <a:gd name="T7" fmla="*/ 101 h 822"/>
                  <a:gd name="T8" fmla="*/ 67 w 135"/>
                  <a:gd name="T9" fmla="*/ 0 h 822"/>
                  <a:gd name="T10" fmla="*/ 135 w 135"/>
                  <a:gd name="T11" fmla="*/ 101 h 822"/>
                  <a:gd name="T12" fmla="*/ 107 w 135"/>
                  <a:gd name="T13" fmla="*/ 101 h 822"/>
                  <a:gd name="T14" fmla="*/ 107 w 135"/>
                  <a:gd name="T15" fmla="*/ 822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822">
                    <a:moveTo>
                      <a:pt x="107" y="822"/>
                    </a:moveTo>
                    <a:cubicBezTo>
                      <a:pt x="80" y="822"/>
                      <a:pt x="54" y="822"/>
                      <a:pt x="28" y="822"/>
                    </a:cubicBezTo>
                    <a:cubicBezTo>
                      <a:pt x="28" y="582"/>
                      <a:pt x="28" y="342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341"/>
                      <a:pt x="107" y="581"/>
                      <a:pt x="107" y="822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" name="Freeform 7">
                <a:extLst>
                  <a:ext uri="{FF2B5EF4-FFF2-40B4-BE49-F238E27FC236}">
                    <a16:creationId xmlns:a16="http://schemas.microsoft.com/office/drawing/2014/main" id="{85E9CE91-A74B-42F5-9DA2-EDB0C2795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888" y="3998913"/>
                <a:ext cx="509588" cy="2670175"/>
              </a:xfrm>
              <a:custGeom>
                <a:avLst/>
                <a:gdLst>
                  <a:gd name="T0" fmla="*/ 29 w 135"/>
                  <a:gd name="T1" fmla="*/ 101 h 707"/>
                  <a:gd name="T2" fmla="*/ 0 w 135"/>
                  <a:gd name="T3" fmla="*/ 101 h 707"/>
                  <a:gd name="T4" fmla="*/ 68 w 135"/>
                  <a:gd name="T5" fmla="*/ 0 h 707"/>
                  <a:gd name="T6" fmla="*/ 135 w 135"/>
                  <a:gd name="T7" fmla="*/ 101 h 707"/>
                  <a:gd name="T8" fmla="*/ 107 w 135"/>
                  <a:gd name="T9" fmla="*/ 101 h 707"/>
                  <a:gd name="T10" fmla="*/ 107 w 135"/>
                  <a:gd name="T11" fmla="*/ 707 h 707"/>
                  <a:gd name="T12" fmla="*/ 29 w 135"/>
                  <a:gd name="T13" fmla="*/ 707 h 707"/>
                  <a:gd name="T14" fmla="*/ 29 w 135"/>
                  <a:gd name="T15" fmla="*/ 101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707">
                    <a:moveTo>
                      <a:pt x="29" y="101"/>
                    </a:move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7" y="101"/>
                      <a:pt x="107" y="101"/>
                    </a:cubicBezTo>
                    <a:cubicBezTo>
                      <a:pt x="107" y="303"/>
                      <a:pt x="107" y="505"/>
                      <a:pt x="107" y="707"/>
                    </a:cubicBezTo>
                    <a:cubicBezTo>
                      <a:pt x="81" y="707"/>
                      <a:pt x="55" y="707"/>
                      <a:pt x="29" y="707"/>
                    </a:cubicBezTo>
                    <a:cubicBezTo>
                      <a:pt x="29" y="505"/>
                      <a:pt x="29" y="303"/>
                      <a:pt x="29" y="101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" name="Freeform 8">
                <a:extLst>
                  <a:ext uri="{FF2B5EF4-FFF2-40B4-BE49-F238E27FC236}">
                    <a16:creationId xmlns:a16="http://schemas.microsoft.com/office/drawing/2014/main" id="{DF1CA8B4-1DE7-4C57-A725-1A8C543664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4725" y="4497388"/>
                <a:ext cx="509588" cy="2171700"/>
              </a:xfrm>
              <a:custGeom>
                <a:avLst/>
                <a:gdLst>
                  <a:gd name="T0" fmla="*/ 107 w 135"/>
                  <a:gd name="T1" fmla="*/ 575 h 575"/>
                  <a:gd name="T2" fmla="*/ 29 w 135"/>
                  <a:gd name="T3" fmla="*/ 575 h 575"/>
                  <a:gd name="T4" fmla="*/ 29 w 135"/>
                  <a:gd name="T5" fmla="*/ 101 h 575"/>
                  <a:gd name="T6" fmla="*/ 0 w 135"/>
                  <a:gd name="T7" fmla="*/ 101 h 575"/>
                  <a:gd name="T8" fmla="*/ 68 w 135"/>
                  <a:gd name="T9" fmla="*/ 0 h 575"/>
                  <a:gd name="T10" fmla="*/ 135 w 135"/>
                  <a:gd name="T11" fmla="*/ 101 h 575"/>
                  <a:gd name="T12" fmla="*/ 107 w 135"/>
                  <a:gd name="T13" fmla="*/ 101 h 575"/>
                  <a:gd name="T14" fmla="*/ 107 w 135"/>
                  <a:gd name="T1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575">
                    <a:moveTo>
                      <a:pt x="107" y="575"/>
                    </a:moveTo>
                    <a:cubicBezTo>
                      <a:pt x="81" y="575"/>
                      <a:pt x="55" y="575"/>
                      <a:pt x="29" y="575"/>
                    </a:cubicBezTo>
                    <a:cubicBezTo>
                      <a:pt x="29" y="417"/>
                      <a:pt x="29" y="259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259"/>
                      <a:pt x="107" y="417"/>
                      <a:pt x="107" y="575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" name="Freeform 9">
                <a:extLst>
                  <a:ext uri="{FF2B5EF4-FFF2-40B4-BE49-F238E27FC236}">
                    <a16:creationId xmlns:a16="http://schemas.microsoft.com/office/drawing/2014/main" id="{2C38A88F-14C9-4083-AC93-1B443B1A97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3" y="4856163"/>
                <a:ext cx="511175" cy="1812925"/>
              </a:xfrm>
              <a:custGeom>
                <a:avLst/>
                <a:gdLst>
                  <a:gd name="T0" fmla="*/ 107 w 135"/>
                  <a:gd name="T1" fmla="*/ 480 h 480"/>
                  <a:gd name="T2" fmla="*/ 28 w 135"/>
                  <a:gd name="T3" fmla="*/ 480 h 480"/>
                  <a:gd name="T4" fmla="*/ 28 w 135"/>
                  <a:gd name="T5" fmla="*/ 101 h 480"/>
                  <a:gd name="T6" fmla="*/ 0 w 135"/>
                  <a:gd name="T7" fmla="*/ 101 h 480"/>
                  <a:gd name="T8" fmla="*/ 67 w 135"/>
                  <a:gd name="T9" fmla="*/ 0 h 480"/>
                  <a:gd name="T10" fmla="*/ 135 w 135"/>
                  <a:gd name="T11" fmla="*/ 101 h 480"/>
                  <a:gd name="T12" fmla="*/ 107 w 135"/>
                  <a:gd name="T13" fmla="*/ 101 h 480"/>
                  <a:gd name="T14" fmla="*/ 107 w 135"/>
                  <a:gd name="T15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480">
                    <a:moveTo>
                      <a:pt x="107" y="480"/>
                    </a:moveTo>
                    <a:cubicBezTo>
                      <a:pt x="80" y="480"/>
                      <a:pt x="54" y="480"/>
                      <a:pt x="28" y="480"/>
                    </a:cubicBezTo>
                    <a:cubicBezTo>
                      <a:pt x="28" y="354"/>
                      <a:pt x="28" y="228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228"/>
                      <a:pt x="107" y="353"/>
                      <a:pt x="107" y="48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" name="Freeform 10">
                <a:extLst>
                  <a:ext uri="{FF2B5EF4-FFF2-40B4-BE49-F238E27FC236}">
                    <a16:creationId xmlns:a16="http://schemas.microsoft.com/office/drawing/2014/main" id="{7AB47F4A-5521-41B7-BC74-3EA4DCE4AF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475" y="5546726"/>
                <a:ext cx="509588" cy="1122363"/>
              </a:xfrm>
              <a:custGeom>
                <a:avLst/>
                <a:gdLst>
                  <a:gd name="T0" fmla="*/ 0 w 135"/>
                  <a:gd name="T1" fmla="*/ 101 h 297"/>
                  <a:gd name="T2" fmla="*/ 68 w 135"/>
                  <a:gd name="T3" fmla="*/ 0 h 297"/>
                  <a:gd name="T4" fmla="*/ 135 w 135"/>
                  <a:gd name="T5" fmla="*/ 101 h 297"/>
                  <a:gd name="T6" fmla="*/ 107 w 135"/>
                  <a:gd name="T7" fmla="*/ 101 h 297"/>
                  <a:gd name="T8" fmla="*/ 107 w 135"/>
                  <a:gd name="T9" fmla="*/ 297 h 297"/>
                  <a:gd name="T10" fmla="*/ 29 w 135"/>
                  <a:gd name="T11" fmla="*/ 297 h 297"/>
                  <a:gd name="T12" fmla="*/ 29 w 135"/>
                  <a:gd name="T13" fmla="*/ 101 h 297"/>
                  <a:gd name="T14" fmla="*/ 0 w 135"/>
                  <a:gd name="T15" fmla="*/ 101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297">
                    <a:moveTo>
                      <a:pt x="0" y="101"/>
                    </a:move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166"/>
                      <a:pt x="107" y="231"/>
                      <a:pt x="107" y="297"/>
                    </a:cubicBezTo>
                    <a:cubicBezTo>
                      <a:pt x="81" y="297"/>
                      <a:pt x="55" y="297"/>
                      <a:pt x="29" y="297"/>
                    </a:cubicBezTo>
                    <a:cubicBezTo>
                      <a:pt x="29" y="232"/>
                      <a:pt x="29" y="167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60" name="Rectángulo 59">
              <a:extLst>
                <a:ext uri="{FF2B5EF4-FFF2-40B4-BE49-F238E27FC236}">
                  <a16:creationId xmlns:a16="http://schemas.microsoft.com/office/drawing/2014/main" id="{0932C27B-B145-4564-854C-468A37766AE6}"/>
                </a:ext>
              </a:extLst>
            </p:cNvPr>
            <p:cNvSpPr/>
            <p:nvPr/>
          </p:nvSpPr>
          <p:spPr>
            <a:xfrm flipV="1">
              <a:off x="1294726" y="1211730"/>
              <a:ext cx="9626834" cy="103749"/>
            </a:xfrm>
            <a:prstGeom prst="rect">
              <a:avLst/>
            </a:prstGeom>
            <a:solidFill>
              <a:srgbClr val="DB6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02E3271E-A603-44AE-B07C-149F1E8F6504}"/>
              </a:ext>
            </a:extLst>
          </p:cNvPr>
          <p:cNvGrpSpPr/>
          <p:nvPr/>
        </p:nvGrpSpPr>
        <p:grpSpPr>
          <a:xfrm>
            <a:off x="288791" y="762723"/>
            <a:ext cx="11712376" cy="464873"/>
            <a:chOff x="288791" y="762723"/>
            <a:chExt cx="11712376" cy="464873"/>
          </a:xfrm>
        </p:grpSpPr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EA1E1BC9-52F0-4386-9919-9FC143752EBF}"/>
                </a:ext>
              </a:extLst>
            </p:cNvPr>
            <p:cNvGrpSpPr/>
            <p:nvPr/>
          </p:nvGrpSpPr>
          <p:grpSpPr>
            <a:xfrm>
              <a:off x="6886188" y="785220"/>
              <a:ext cx="5114979" cy="442376"/>
              <a:chOff x="6886188" y="785220"/>
              <a:chExt cx="5114979" cy="442376"/>
            </a:xfrm>
          </p:grpSpPr>
          <p:grpSp>
            <p:nvGrpSpPr>
              <p:cNvPr id="71" name="Group 2">
                <a:extLst>
                  <a:ext uri="{FF2B5EF4-FFF2-40B4-BE49-F238E27FC236}">
                    <a16:creationId xmlns:a16="http://schemas.microsoft.com/office/drawing/2014/main" id="{E84C867B-92F5-42FE-9DBD-98DCCFC63A5C}"/>
                  </a:ext>
                </a:extLst>
              </p:cNvPr>
              <p:cNvGrpSpPr/>
              <p:nvPr/>
            </p:nvGrpSpPr>
            <p:grpSpPr>
              <a:xfrm rot="5400000">
                <a:off x="11001188" y="53761"/>
                <a:ext cx="228658" cy="1691575"/>
                <a:chOff x="7316420" y="1861156"/>
                <a:chExt cx="689857" cy="5103452"/>
              </a:xfrm>
            </p:grpSpPr>
            <p:sp>
              <p:nvSpPr>
                <p:cNvPr id="72" name="Oval 3">
                  <a:extLst>
                    <a:ext uri="{FF2B5EF4-FFF2-40B4-BE49-F238E27FC236}">
                      <a16:creationId xmlns:a16="http://schemas.microsoft.com/office/drawing/2014/main" id="{B0CBBD4A-18F3-43BF-A9F3-E5E97F51AA10}"/>
                    </a:ext>
                  </a:extLst>
                </p:cNvPr>
                <p:cNvSpPr/>
                <p:nvPr/>
              </p:nvSpPr>
              <p:spPr>
                <a:xfrm>
                  <a:off x="7316420" y="1861156"/>
                  <a:ext cx="689857" cy="689857"/>
                </a:xfrm>
                <a:prstGeom prst="ellipse">
                  <a:avLst/>
                </a:prstGeom>
                <a:solidFill>
                  <a:schemeClr val="accent5"/>
                </a:solidFill>
                <a:ln w="63500">
                  <a:noFill/>
                </a:ln>
                <a:effectLst>
                  <a:innerShdw blurRad="101600" dist="88900" dir="13500000">
                    <a:prstClr val="black">
                      <a:alpha val="5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cs typeface="Arial" pitchFamily="34" charset="0"/>
                  </a:endParaRPr>
                </a:p>
              </p:txBody>
            </p:sp>
            <p:sp>
              <p:nvSpPr>
                <p:cNvPr id="73" name="Oval 4">
                  <a:extLst>
                    <a:ext uri="{FF2B5EF4-FFF2-40B4-BE49-F238E27FC236}">
                      <a16:creationId xmlns:a16="http://schemas.microsoft.com/office/drawing/2014/main" id="{9EC74F71-BD6A-4A95-A867-8133BF6757E5}"/>
                    </a:ext>
                  </a:extLst>
                </p:cNvPr>
                <p:cNvSpPr/>
                <p:nvPr/>
              </p:nvSpPr>
              <p:spPr>
                <a:xfrm>
                  <a:off x="7316420" y="2743875"/>
                  <a:ext cx="689857" cy="689857"/>
                </a:xfrm>
                <a:prstGeom prst="ellipse">
                  <a:avLst/>
                </a:prstGeom>
                <a:solidFill>
                  <a:schemeClr val="accent4"/>
                </a:solidFill>
                <a:ln w="63500">
                  <a:noFill/>
                </a:ln>
                <a:effectLst>
                  <a:innerShdw blurRad="101600" dist="88900" dir="13500000">
                    <a:prstClr val="black">
                      <a:alpha val="5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cs typeface="Arial" pitchFamily="34" charset="0"/>
                  </a:endParaRPr>
                </a:p>
              </p:txBody>
            </p:sp>
            <p:sp>
              <p:nvSpPr>
                <p:cNvPr id="74" name="Oval 5">
                  <a:extLst>
                    <a:ext uri="{FF2B5EF4-FFF2-40B4-BE49-F238E27FC236}">
                      <a16:creationId xmlns:a16="http://schemas.microsoft.com/office/drawing/2014/main" id="{F0C9574F-0D97-4FB9-AF40-897599D7C5CD}"/>
                    </a:ext>
                  </a:extLst>
                </p:cNvPr>
                <p:cNvSpPr/>
                <p:nvPr/>
              </p:nvSpPr>
              <p:spPr>
                <a:xfrm>
                  <a:off x="7316420" y="3626594"/>
                  <a:ext cx="689857" cy="689857"/>
                </a:xfrm>
                <a:prstGeom prst="ellipse">
                  <a:avLst/>
                </a:prstGeom>
                <a:solidFill>
                  <a:schemeClr val="accent3"/>
                </a:solidFill>
                <a:ln w="63500">
                  <a:noFill/>
                </a:ln>
                <a:effectLst>
                  <a:innerShdw blurRad="101600" dist="88900" dir="13500000">
                    <a:prstClr val="black">
                      <a:alpha val="5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cs typeface="Arial" pitchFamily="34" charset="0"/>
                  </a:endParaRPr>
                </a:p>
              </p:txBody>
            </p:sp>
            <p:sp>
              <p:nvSpPr>
                <p:cNvPr id="75" name="Oval 6">
                  <a:extLst>
                    <a:ext uri="{FF2B5EF4-FFF2-40B4-BE49-F238E27FC236}">
                      <a16:creationId xmlns:a16="http://schemas.microsoft.com/office/drawing/2014/main" id="{85EA9770-3E93-46A5-8892-66FF76E1A813}"/>
                    </a:ext>
                  </a:extLst>
                </p:cNvPr>
                <p:cNvSpPr/>
                <p:nvPr/>
              </p:nvSpPr>
              <p:spPr>
                <a:xfrm>
                  <a:off x="7316420" y="4509313"/>
                  <a:ext cx="689857" cy="689857"/>
                </a:xfrm>
                <a:prstGeom prst="ellipse">
                  <a:avLst/>
                </a:prstGeom>
                <a:solidFill>
                  <a:schemeClr val="accent2"/>
                </a:solidFill>
                <a:ln w="63500">
                  <a:noFill/>
                </a:ln>
                <a:effectLst>
                  <a:innerShdw blurRad="101600" dist="88900" dir="13500000">
                    <a:prstClr val="black">
                      <a:alpha val="5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cs typeface="Arial" pitchFamily="34" charset="0"/>
                  </a:endParaRPr>
                </a:p>
              </p:txBody>
            </p:sp>
            <p:sp>
              <p:nvSpPr>
                <p:cNvPr id="76" name="Oval 7">
                  <a:extLst>
                    <a:ext uri="{FF2B5EF4-FFF2-40B4-BE49-F238E27FC236}">
                      <a16:creationId xmlns:a16="http://schemas.microsoft.com/office/drawing/2014/main" id="{17D7357A-FA80-463D-BA5D-362A61D4C733}"/>
                    </a:ext>
                  </a:extLst>
                </p:cNvPr>
                <p:cNvSpPr/>
                <p:nvPr/>
              </p:nvSpPr>
              <p:spPr>
                <a:xfrm>
                  <a:off x="7316420" y="5392032"/>
                  <a:ext cx="689857" cy="689857"/>
                </a:xfrm>
                <a:prstGeom prst="ellipse">
                  <a:avLst/>
                </a:prstGeom>
                <a:solidFill>
                  <a:schemeClr val="accent1"/>
                </a:solidFill>
                <a:ln w="63500">
                  <a:noFill/>
                </a:ln>
                <a:effectLst>
                  <a:innerShdw blurRad="101600" dist="88900" dir="13500000">
                    <a:prstClr val="black">
                      <a:alpha val="5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cs typeface="Arial" pitchFamily="34" charset="0"/>
                  </a:endParaRPr>
                </a:p>
              </p:txBody>
            </p:sp>
            <p:sp>
              <p:nvSpPr>
                <p:cNvPr id="77" name="Oval 8">
                  <a:extLst>
                    <a:ext uri="{FF2B5EF4-FFF2-40B4-BE49-F238E27FC236}">
                      <a16:creationId xmlns:a16="http://schemas.microsoft.com/office/drawing/2014/main" id="{CB4E0EB5-51FD-422F-A12B-325E63EC5E85}"/>
                    </a:ext>
                  </a:extLst>
                </p:cNvPr>
                <p:cNvSpPr/>
                <p:nvPr/>
              </p:nvSpPr>
              <p:spPr>
                <a:xfrm>
                  <a:off x="7316420" y="6274751"/>
                  <a:ext cx="689857" cy="689857"/>
                </a:xfrm>
                <a:prstGeom prst="ellipse">
                  <a:avLst/>
                </a:prstGeom>
                <a:solidFill>
                  <a:schemeClr val="accent6"/>
                </a:solidFill>
                <a:ln w="63500">
                  <a:noFill/>
                </a:ln>
                <a:effectLst>
                  <a:innerShdw blurRad="101600" dist="88900" dir="13500000">
                    <a:prstClr val="black">
                      <a:alpha val="5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cs typeface="Arial" pitchFamily="34" charset="0"/>
                  </a:endParaRPr>
                </a:p>
              </p:txBody>
            </p:sp>
          </p:grpSp>
          <p:sp>
            <p:nvSpPr>
              <p:cNvPr id="78" name="Rectángulo 77">
                <a:extLst>
                  <a:ext uri="{FF2B5EF4-FFF2-40B4-BE49-F238E27FC236}">
                    <a16:creationId xmlns:a16="http://schemas.microsoft.com/office/drawing/2014/main" id="{3849B427-46D8-4EE9-9502-88DF17CBE6EF}"/>
                  </a:ext>
                </a:extLst>
              </p:cNvPr>
              <p:cNvSpPr/>
              <p:nvPr/>
            </p:nvSpPr>
            <p:spPr>
              <a:xfrm flipV="1">
                <a:off x="6886188" y="1142609"/>
                <a:ext cx="5114979" cy="84987"/>
              </a:xfrm>
              <a:prstGeom prst="rect">
                <a:avLst/>
              </a:prstGeom>
              <a:solidFill>
                <a:srgbClr val="DB6D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/>
              </a:p>
            </p:txBody>
          </p:sp>
        </p:grpSp>
        <p:grpSp>
          <p:nvGrpSpPr>
            <p:cNvPr id="79" name="Grupo 78">
              <a:extLst>
                <a:ext uri="{FF2B5EF4-FFF2-40B4-BE49-F238E27FC236}">
                  <a16:creationId xmlns:a16="http://schemas.microsoft.com/office/drawing/2014/main" id="{6F764E2A-AB09-4A20-8A89-C6075D50B23E}"/>
                </a:ext>
              </a:extLst>
            </p:cNvPr>
            <p:cNvGrpSpPr/>
            <p:nvPr/>
          </p:nvGrpSpPr>
          <p:grpSpPr>
            <a:xfrm flipH="1">
              <a:off x="288791" y="762723"/>
              <a:ext cx="5131282" cy="443786"/>
              <a:chOff x="6886188" y="785220"/>
              <a:chExt cx="5114979" cy="442376"/>
            </a:xfrm>
          </p:grpSpPr>
          <p:grpSp>
            <p:nvGrpSpPr>
              <p:cNvPr id="80" name="Group 2">
                <a:extLst>
                  <a:ext uri="{FF2B5EF4-FFF2-40B4-BE49-F238E27FC236}">
                    <a16:creationId xmlns:a16="http://schemas.microsoft.com/office/drawing/2014/main" id="{E67689CE-6FBE-46B0-BE41-E7C709717A5A}"/>
                  </a:ext>
                </a:extLst>
              </p:cNvPr>
              <p:cNvGrpSpPr/>
              <p:nvPr/>
            </p:nvGrpSpPr>
            <p:grpSpPr>
              <a:xfrm rot="5400000">
                <a:off x="11001188" y="53761"/>
                <a:ext cx="228658" cy="1691575"/>
                <a:chOff x="7316420" y="1861156"/>
                <a:chExt cx="689857" cy="5103452"/>
              </a:xfrm>
            </p:grpSpPr>
            <p:sp>
              <p:nvSpPr>
                <p:cNvPr id="82" name="Oval 3">
                  <a:extLst>
                    <a:ext uri="{FF2B5EF4-FFF2-40B4-BE49-F238E27FC236}">
                      <a16:creationId xmlns:a16="http://schemas.microsoft.com/office/drawing/2014/main" id="{9934DBC3-EAAE-4D44-80BB-C66405CEA5EB}"/>
                    </a:ext>
                  </a:extLst>
                </p:cNvPr>
                <p:cNvSpPr/>
                <p:nvPr/>
              </p:nvSpPr>
              <p:spPr>
                <a:xfrm>
                  <a:off x="7316420" y="1861156"/>
                  <a:ext cx="689857" cy="689857"/>
                </a:xfrm>
                <a:prstGeom prst="ellipse">
                  <a:avLst/>
                </a:prstGeom>
                <a:solidFill>
                  <a:schemeClr val="accent5"/>
                </a:solidFill>
                <a:ln w="63500">
                  <a:noFill/>
                </a:ln>
                <a:effectLst>
                  <a:innerShdw blurRad="101600" dist="88900" dir="13500000">
                    <a:prstClr val="black">
                      <a:alpha val="5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cs typeface="Arial" pitchFamily="34" charset="0"/>
                  </a:endParaRPr>
                </a:p>
              </p:txBody>
            </p:sp>
            <p:sp>
              <p:nvSpPr>
                <p:cNvPr id="83" name="Oval 4">
                  <a:extLst>
                    <a:ext uri="{FF2B5EF4-FFF2-40B4-BE49-F238E27FC236}">
                      <a16:creationId xmlns:a16="http://schemas.microsoft.com/office/drawing/2014/main" id="{D479E3E9-F13B-477D-95F2-482202974F43}"/>
                    </a:ext>
                  </a:extLst>
                </p:cNvPr>
                <p:cNvSpPr/>
                <p:nvPr/>
              </p:nvSpPr>
              <p:spPr>
                <a:xfrm>
                  <a:off x="7316420" y="2743875"/>
                  <a:ext cx="689857" cy="689857"/>
                </a:xfrm>
                <a:prstGeom prst="ellipse">
                  <a:avLst/>
                </a:prstGeom>
                <a:solidFill>
                  <a:schemeClr val="accent4"/>
                </a:solidFill>
                <a:ln w="63500">
                  <a:noFill/>
                </a:ln>
                <a:effectLst>
                  <a:innerShdw blurRad="101600" dist="88900" dir="13500000">
                    <a:prstClr val="black">
                      <a:alpha val="5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cs typeface="Arial" pitchFamily="34" charset="0"/>
                  </a:endParaRPr>
                </a:p>
              </p:txBody>
            </p:sp>
            <p:sp>
              <p:nvSpPr>
                <p:cNvPr id="84" name="Oval 5">
                  <a:extLst>
                    <a:ext uri="{FF2B5EF4-FFF2-40B4-BE49-F238E27FC236}">
                      <a16:creationId xmlns:a16="http://schemas.microsoft.com/office/drawing/2014/main" id="{E90903BA-BAC3-4F6D-BF28-98812D7ABE72}"/>
                    </a:ext>
                  </a:extLst>
                </p:cNvPr>
                <p:cNvSpPr/>
                <p:nvPr/>
              </p:nvSpPr>
              <p:spPr>
                <a:xfrm>
                  <a:off x="7316420" y="3626594"/>
                  <a:ext cx="689857" cy="689857"/>
                </a:xfrm>
                <a:prstGeom prst="ellipse">
                  <a:avLst/>
                </a:prstGeom>
                <a:solidFill>
                  <a:schemeClr val="accent3"/>
                </a:solidFill>
                <a:ln w="63500">
                  <a:noFill/>
                </a:ln>
                <a:effectLst>
                  <a:innerShdw blurRad="101600" dist="88900" dir="13500000">
                    <a:prstClr val="black">
                      <a:alpha val="5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cs typeface="Arial" pitchFamily="34" charset="0"/>
                  </a:endParaRPr>
                </a:p>
              </p:txBody>
            </p:sp>
            <p:sp>
              <p:nvSpPr>
                <p:cNvPr id="85" name="Oval 6">
                  <a:extLst>
                    <a:ext uri="{FF2B5EF4-FFF2-40B4-BE49-F238E27FC236}">
                      <a16:creationId xmlns:a16="http://schemas.microsoft.com/office/drawing/2014/main" id="{6AA44335-85BB-489F-B2E2-A93A33D565E2}"/>
                    </a:ext>
                  </a:extLst>
                </p:cNvPr>
                <p:cNvSpPr/>
                <p:nvPr/>
              </p:nvSpPr>
              <p:spPr>
                <a:xfrm>
                  <a:off x="7316420" y="4509313"/>
                  <a:ext cx="689857" cy="689857"/>
                </a:xfrm>
                <a:prstGeom prst="ellipse">
                  <a:avLst/>
                </a:prstGeom>
                <a:solidFill>
                  <a:schemeClr val="accent2"/>
                </a:solidFill>
                <a:ln w="63500">
                  <a:noFill/>
                </a:ln>
                <a:effectLst>
                  <a:innerShdw blurRad="101600" dist="88900" dir="13500000">
                    <a:prstClr val="black">
                      <a:alpha val="5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cs typeface="Arial" pitchFamily="34" charset="0"/>
                  </a:endParaRPr>
                </a:p>
              </p:txBody>
            </p:sp>
            <p:sp>
              <p:nvSpPr>
                <p:cNvPr id="86" name="Oval 7">
                  <a:extLst>
                    <a:ext uri="{FF2B5EF4-FFF2-40B4-BE49-F238E27FC236}">
                      <a16:creationId xmlns:a16="http://schemas.microsoft.com/office/drawing/2014/main" id="{E5BD19A6-C840-4BA1-B094-5DDABD600CBF}"/>
                    </a:ext>
                  </a:extLst>
                </p:cNvPr>
                <p:cNvSpPr/>
                <p:nvPr/>
              </p:nvSpPr>
              <p:spPr>
                <a:xfrm>
                  <a:off x="7316420" y="5392032"/>
                  <a:ext cx="689857" cy="689857"/>
                </a:xfrm>
                <a:prstGeom prst="ellipse">
                  <a:avLst/>
                </a:prstGeom>
                <a:solidFill>
                  <a:schemeClr val="accent1"/>
                </a:solidFill>
                <a:ln w="63500">
                  <a:noFill/>
                </a:ln>
                <a:effectLst>
                  <a:innerShdw blurRad="101600" dist="88900" dir="13500000">
                    <a:prstClr val="black">
                      <a:alpha val="5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cs typeface="Arial" pitchFamily="34" charset="0"/>
                  </a:endParaRPr>
                </a:p>
              </p:txBody>
            </p:sp>
            <p:sp>
              <p:nvSpPr>
                <p:cNvPr id="87" name="Oval 8">
                  <a:extLst>
                    <a:ext uri="{FF2B5EF4-FFF2-40B4-BE49-F238E27FC236}">
                      <a16:creationId xmlns:a16="http://schemas.microsoft.com/office/drawing/2014/main" id="{033804E3-EAED-40B9-9B0F-0C8821185F41}"/>
                    </a:ext>
                  </a:extLst>
                </p:cNvPr>
                <p:cNvSpPr/>
                <p:nvPr/>
              </p:nvSpPr>
              <p:spPr>
                <a:xfrm>
                  <a:off x="7316420" y="6274751"/>
                  <a:ext cx="689857" cy="689857"/>
                </a:xfrm>
                <a:prstGeom prst="ellipse">
                  <a:avLst/>
                </a:prstGeom>
                <a:solidFill>
                  <a:schemeClr val="accent6"/>
                </a:solidFill>
                <a:ln w="63500">
                  <a:noFill/>
                </a:ln>
                <a:effectLst>
                  <a:innerShdw blurRad="101600" dist="88900" dir="13500000">
                    <a:prstClr val="black">
                      <a:alpha val="56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cs typeface="Arial" pitchFamily="34" charset="0"/>
                  </a:endParaRPr>
                </a:p>
              </p:txBody>
            </p:sp>
          </p:grpSp>
          <p:sp>
            <p:nvSpPr>
              <p:cNvPr id="81" name="Rectángulo 80">
                <a:extLst>
                  <a:ext uri="{FF2B5EF4-FFF2-40B4-BE49-F238E27FC236}">
                    <a16:creationId xmlns:a16="http://schemas.microsoft.com/office/drawing/2014/main" id="{CF0598BC-D8F1-4A22-B0CD-C415810FDC8E}"/>
                  </a:ext>
                </a:extLst>
              </p:cNvPr>
              <p:cNvSpPr/>
              <p:nvPr/>
            </p:nvSpPr>
            <p:spPr>
              <a:xfrm flipV="1">
                <a:off x="6886188" y="1142609"/>
                <a:ext cx="5114979" cy="84987"/>
              </a:xfrm>
              <a:prstGeom prst="rect">
                <a:avLst/>
              </a:prstGeom>
              <a:solidFill>
                <a:srgbClr val="DB6D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63070A"/>
                </a:solidFill>
              </a:rPr>
              <a:t>Infographic Style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91CC481-7428-4E5E-AF81-770D47D28F5D}"/>
              </a:ext>
            </a:extLst>
          </p:cNvPr>
          <p:cNvSpPr/>
          <p:nvPr/>
        </p:nvSpPr>
        <p:spPr>
          <a:xfrm rot="2700000">
            <a:off x="7481162" y="1914850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accent4"/>
            </a:solidFill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0542F24-48C1-4BA3-BDF7-E9190B469903}"/>
              </a:ext>
            </a:extLst>
          </p:cNvPr>
          <p:cNvSpPr/>
          <p:nvPr/>
        </p:nvSpPr>
        <p:spPr>
          <a:xfrm rot="2700000">
            <a:off x="5958909" y="1914848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accent3"/>
            </a:solidFill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C21C8B1-7A48-41B4-9DCE-4623E98BABF4}"/>
              </a:ext>
            </a:extLst>
          </p:cNvPr>
          <p:cNvSpPr/>
          <p:nvPr/>
        </p:nvSpPr>
        <p:spPr>
          <a:xfrm rot="2700000">
            <a:off x="4436656" y="1914846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accent2"/>
          </a:solidFill>
          <a:ln w="50800">
            <a:solidFill>
              <a:schemeClr val="accent2"/>
            </a:solidFill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44C4993-3670-4263-ADD0-88BAB0443761}"/>
              </a:ext>
            </a:extLst>
          </p:cNvPr>
          <p:cNvSpPr/>
          <p:nvPr/>
        </p:nvSpPr>
        <p:spPr>
          <a:xfrm rot="2700000">
            <a:off x="2914403" y="1914844"/>
            <a:ext cx="1723431" cy="1716991"/>
          </a:xfrm>
          <a:custGeom>
            <a:avLst/>
            <a:gdLst>
              <a:gd name="connsiteX0" fmla="*/ 455043 w 1723431"/>
              <a:gd name="connsiteY0" fmla="*/ 72148 h 1716991"/>
              <a:gd name="connsiteX1" fmla="*/ 568072 w 1723431"/>
              <a:gd name="connsiteY1" fmla="*/ 4028 h 1716991"/>
              <a:gd name="connsiteX2" fmla="*/ 608028 w 1723431"/>
              <a:gd name="connsiteY2" fmla="*/ 0 h 1716991"/>
              <a:gd name="connsiteX3" fmla="*/ 1523502 w 1723431"/>
              <a:gd name="connsiteY3" fmla="*/ 1 h 1716991"/>
              <a:gd name="connsiteX4" fmla="*/ 1717732 w 1723431"/>
              <a:gd name="connsiteY4" fmla="*/ 158303 h 1716991"/>
              <a:gd name="connsiteX5" fmla="*/ 1717859 w 1723431"/>
              <a:gd name="connsiteY5" fmla="*/ 159564 h 1716991"/>
              <a:gd name="connsiteX6" fmla="*/ 1719404 w 1723431"/>
              <a:gd name="connsiteY6" fmla="*/ 164538 h 1716991"/>
              <a:gd name="connsiteX7" fmla="*/ 1723431 w 1723431"/>
              <a:gd name="connsiteY7" fmla="*/ 204494 h 1716991"/>
              <a:gd name="connsiteX8" fmla="*/ 1723431 w 1723431"/>
              <a:gd name="connsiteY8" fmla="*/ 1119968 h 1716991"/>
              <a:gd name="connsiteX9" fmla="*/ 1525173 w 1723431"/>
              <a:gd name="connsiteY9" fmla="*/ 1318226 h 1716991"/>
              <a:gd name="connsiteX10" fmla="*/ 1384983 w 1723431"/>
              <a:gd name="connsiteY10" fmla="*/ 1260157 h 1716991"/>
              <a:gd name="connsiteX11" fmla="*/ 1376492 w 1723431"/>
              <a:gd name="connsiteY11" fmla="*/ 1249866 h 1716991"/>
              <a:gd name="connsiteX12" fmla="*/ 1375540 w 1723431"/>
              <a:gd name="connsiteY12" fmla="*/ 1249088 h 1716991"/>
              <a:gd name="connsiteX13" fmla="*/ 1269469 w 1723431"/>
              <a:gd name="connsiteY13" fmla="*/ 1143017 h 1716991"/>
              <a:gd name="connsiteX14" fmla="*/ 795448 w 1723431"/>
              <a:gd name="connsiteY14" fmla="*/ 1617038 h 1716991"/>
              <a:gd name="connsiteX15" fmla="*/ 636611 w 1723431"/>
              <a:gd name="connsiteY15" fmla="*/ 1715459 h 1716991"/>
              <a:gd name="connsiteX16" fmla="*/ 505408 w 1723431"/>
              <a:gd name="connsiteY16" fmla="*/ 1584256 h 1716991"/>
              <a:gd name="connsiteX17" fmla="*/ 505408 w 1723431"/>
              <a:gd name="connsiteY17" fmla="*/ 1212365 h 1716991"/>
              <a:gd name="connsiteX18" fmla="*/ 133517 w 1723431"/>
              <a:gd name="connsiteY18" fmla="*/ 1212365 h 1716991"/>
              <a:gd name="connsiteX19" fmla="*/ 2314 w 1723431"/>
              <a:gd name="connsiteY19" fmla="*/ 1081162 h 1716991"/>
              <a:gd name="connsiteX20" fmla="*/ 98665 w 1723431"/>
              <a:gd name="connsiteY20" fmla="*/ 920256 h 1716991"/>
              <a:gd name="connsiteX21" fmla="*/ 572686 w 1723431"/>
              <a:gd name="connsiteY21" fmla="*/ 446235 h 1716991"/>
              <a:gd name="connsiteX22" fmla="*/ 473014 w 1723431"/>
              <a:gd name="connsiteY22" fmla="*/ 346563 h 1716991"/>
              <a:gd name="connsiteX23" fmla="*/ 447609 w 1723431"/>
              <a:gd name="connsiteY23" fmla="*/ 315462 h 1716991"/>
              <a:gd name="connsiteX24" fmla="*/ 445386 w 1723431"/>
              <a:gd name="connsiteY24" fmla="*/ 311236 h 1716991"/>
              <a:gd name="connsiteX25" fmla="*/ 443629 w 1723431"/>
              <a:gd name="connsiteY25" fmla="*/ 309107 h 1716991"/>
              <a:gd name="connsiteX26" fmla="*/ 409770 w 1723431"/>
              <a:gd name="connsiteY26" fmla="*/ 198258 h 1716991"/>
              <a:gd name="connsiteX27" fmla="*/ 455043 w 1723431"/>
              <a:gd name="connsiteY27" fmla="*/ 72148 h 171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23431" h="1716991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accent1"/>
            </a:solidFill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grpSp>
        <p:nvGrpSpPr>
          <p:cNvPr id="7" name="그룹 7">
            <a:extLst>
              <a:ext uri="{FF2B5EF4-FFF2-40B4-BE49-F238E27FC236}">
                <a16:creationId xmlns:a16="http://schemas.microsoft.com/office/drawing/2014/main" id="{896D622C-37A2-4BB4-B1B9-526A6B484D1A}"/>
              </a:ext>
            </a:extLst>
          </p:cNvPr>
          <p:cNvGrpSpPr/>
          <p:nvPr/>
        </p:nvGrpSpPr>
        <p:grpSpPr>
          <a:xfrm>
            <a:off x="2006557" y="4017378"/>
            <a:ext cx="4071056" cy="901282"/>
            <a:chOff x="3189316" y="4309327"/>
            <a:chExt cx="2736304" cy="90128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8847629-A695-477C-83D4-0101F14F0895}"/>
                </a:ext>
              </a:extLst>
            </p:cNvPr>
            <p:cNvSpPr txBox="1"/>
            <p:nvPr/>
          </p:nvSpPr>
          <p:spPr>
            <a:xfrm>
              <a:off x="3189316" y="4309327"/>
              <a:ext cx="27363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44CE6F-1226-493E-A575-4CF3E5396232}"/>
                </a:ext>
              </a:extLst>
            </p:cNvPr>
            <p:cNvSpPr txBox="1"/>
            <p:nvPr/>
          </p:nvSpPr>
          <p:spPr>
            <a:xfrm>
              <a:off x="3189316" y="4564278"/>
              <a:ext cx="2736304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E2737CE-BE45-452F-A923-0B73BCADF118}"/>
              </a:ext>
            </a:extLst>
          </p:cNvPr>
          <p:cNvSpPr txBox="1"/>
          <p:nvPr/>
        </p:nvSpPr>
        <p:spPr>
          <a:xfrm>
            <a:off x="966464" y="4017379"/>
            <a:ext cx="864096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5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11" name="그룹 8">
            <a:extLst>
              <a:ext uri="{FF2B5EF4-FFF2-40B4-BE49-F238E27FC236}">
                <a16:creationId xmlns:a16="http://schemas.microsoft.com/office/drawing/2014/main" id="{6D6243C2-962B-42B3-91A4-CD9D30826D55}"/>
              </a:ext>
            </a:extLst>
          </p:cNvPr>
          <p:cNvGrpSpPr/>
          <p:nvPr/>
        </p:nvGrpSpPr>
        <p:grpSpPr>
          <a:xfrm>
            <a:off x="2006557" y="5030559"/>
            <a:ext cx="4071056" cy="901282"/>
            <a:chOff x="3189316" y="5173423"/>
            <a:chExt cx="2736304" cy="90128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282192B-C558-4FC0-BF53-FEA0BA34F8C8}"/>
                </a:ext>
              </a:extLst>
            </p:cNvPr>
            <p:cNvSpPr txBox="1"/>
            <p:nvPr/>
          </p:nvSpPr>
          <p:spPr>
            <a:xfrm>
              <a:off x="3189316" y="5173423"/>
              <a:ext cx="27363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BB928B-FB40-4793-AA51-9AF09F883CEB}"/>
                </a:ext>
              </a:extLst>
            </p:cNvPr>
            <p:cNvSpPr txBox="1"/>
            <p:nvPr/>
          </p:nvSpPr>
          <p:spPr>
            <a:xfrm>
              <a:off x="3189316" y="5428374"/>
              <a:ext cx="2736304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1280E3F-0CB7-4CE9-9CE9-324D815548F3}"/>
              </a:ext>
            </a:extLst>
          </p:cNvPr>
          <p:cNvSpPr txBox="1"/>
          <p:nvPr/>
        </p:nvSpPr>
        <p:spPr>
          <a:xfrm>
            <a:off x="966464" y="5030561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5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5" name="그룹 6">
            <a:extLst>
              <a:ext uri="{FF2B5EF4-FFF2-40B4-BE49-F238E27FC236}">
                <a16:creationId xmlns:a16="http://schemas.microsoft.com/office/drawing/2014/main" id="{F939DA10-505D-46A1-BA76-FD76E85DE3C8}"/>
              </a:ext>
            </a:extLst>
          </p:cNvPr>
          <p:cNvGrpSpPr/>
          <p:nvPr/>
        </p:nvGrpSpPr>
        <p:grpSpPr>
          <a:xfrm>
            <a:off x="7219796" y="4017378"/>
            <a:ext cx="4071056" cy="901282"/>
            <a:chOff x="7040896" y="4309327"/>
            <a:chExt cx="2736304" cy="90128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646D080-13D8-42D6-A807-641349EEB55A}"/>
                </a:ext>
              </a:extLst>
            </p:cNvPr>
            <p:cNvSpPr txBox="1"/>
            <p:nvPr/>
          </p:nvSpPr>
          <p:spPr>
            <a:xfrm>
              <a:off x="7040896" y="4309327"/>
              <a:ext cx="27363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A30251B-3B13-4661-B14E-57EC806F4954}"/>
                </a:ext>
              </a:extLst>
            </p:cNvPr>
            <p:cNvSpPr txBox="1"/>
            <p:nvPr/>
          </p:nvSpPr>
          <p:spPr>
            <a:xfrm>
              <a:off x="7040896" y="4564278"/>
              <a:ext cx="2736304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40EED80-2796-440C-B4DF-FF22BCB3DAB6}"/>
              </a:ext>
            </a:extLst>
          </p:cNvPr>
          <p:cNvSpPr txBox="1"/>
          <p:nvPr/>
        </p:nvSpPr>
        <p:spPr>
          <a:xfrm>
            <a:off x="6179703" y="4017379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5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19" name="그룹 4">
            <a:extLst>
              <a:ext uri="{FF2B5EF4-FFF2-40B4-BE49-F238E27FC236}">
                <a16:creationId xmlns:a16="http://schemas.microsoft.com/office/drawing/2014/main" id="{3DA5BEFF-3D76-449E-911F-D3B2D0CE493D}"/>
              </a:ext>
            </a:extLst>
          </p:cNvPr>
          <p:cNvGrpSpPr/>
          <p:nvPr/>
        </p:nvGrpSpPr>
        <p:grpSpPr>
          <a:xfrm>
            <a:off x="7219796" y="5030559"/>
            <a:ext cx="4071056" cy="901282"/>
            <a:chOff x="7040896" y="5173423"/>
            <a:chExt cx="2736304" cy="9012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7DD9380-B145-4641-AAA9-246B3108B75D}"/>
                </a:ext>
              </a:extLst>
            </p:cNvPr>
            <p:cNvSpPr txBox="1"/>
            <p:nvPr/>
          </p:nvSpPr>
          <p:spPr>
            <a:xfrm>
              <a:off x="7040896" y="5173423"/>
              <a:ext cx="27363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C46F16D-95F1-4250-875A-08684CA0BECE}"/>
                </a:ext>
              </a:extLst>
            </p:cNvPr>
            <p:cNvSpPr txBox="1"/>
            <p:nvPr/>
          </p:nvSpPr>
          <p:spPr>
            <a:xfrm>
              <a:off x="7040896" y="5428374"/>
              <a:ext cx="2736304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9723DEA-5BBF-4738-BF3C-127C89455969}"/>
              </a:ext>
            </a:extLst>
          </p:cNvPr>
          <p:cNvSpPr txBox="1"/>
          <p:nvPr/>
        </p:nvSpPr>
        <p:spPr>
          <a:xfrm>
            <a:off x="6179703" y="5030561"/>
            <a:ext cx="864096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4"/>
                </a:solidFill>
                <a:cs typeface="Arial" pitchFamily="34" charset="0"/>
              </a:rPr>
              <a:t>04</a:t>
            </a:r>
            <a:endParaRPr lang="ko-KR" altLang="en-US" sz="5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3" name="Rectangle 30">
            <a:extLst>
              <a:ext uri="{FF2B5EF4-FFF2-40B4-BE49-F238E27FC236}">
                <a16:creationId xmlns:a16="http://schemas.microsoft.com/office/drawing/2014/main" id="{EC22F866-9369-4FDD-832F-53EEB6DA77E3}"/>
              </a:ext>
            </a:extLst>
          </p:cNvPr>
          <p:cNvSpPr/>
          <p:nvPr/>
        </p:nvSpPr>
        <p:spPr>
          <a:xfrm>
            <a:off x="4134447" y="2583655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4" name="Rounded Rectangle 6">
            <a:extLst>
              <a:ext uri="{FF2B5EF4-FFF2-40B4-BE49-F238E27FC236}">
                <a16:creationId xmlns:a16="http://schemas.microsoft.com/office/drawing/2014/main" id="{3352B2C1-249C-4C5B-BE75-23898568485B}"/>
              </a:ext>
            </a:extLst>
          </p:cNvPr>
          <p:cNvSpPr/>
          <p:nvPr/>
        </p:nvSpPr>
        <p:spPr>
          <a:xfrm>
            <a:off x="8648757" y="2620328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56973C34-BAEC-4A6A-A4DB-01B246654A32}"/>
              </a:ext>
            </a:extLst>
          </p:cNvPr>
          <p:cNvSpPr/>
          <p:nvPr/>
        </p:nvSpPr>
        <p:spPr>
          <a:xfrm rot="2700000">
            <a:off x="5578376" y="2557841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8E4C4971-0FED-4FA4-8EF2-23317C3164A7}"/>
              </a:ext>
            </a:extLst>
          </p:cNvPr>
          <p:cNvSpPr/>
          <p:nvPr/>
        </p:nvSpPr>
        <p:spPr>
          <a:xfrm flipH="1">
            <a:off x="7052671" y="2611782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3BC7AED7-865C-4C70-88AB-C1D23407A038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223B2073-9397-45EC-AA27-9861EAC77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89125589-B112-4F3D-A0B5-3AF93BF94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18FD373E-A416-4AA4-859F-DDF9F4D0E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CA08A491-B986-436A-812A-F09BFACB3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C7486BEA-F727-4BA9-9834-73AA61585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33" name="Rectángulo 32">
            <a:extLst>
              <a:ext uri="{FF2B5EF4-FFF2-40B4-BE49-F238E27FC236}">
                <a16:creationId xmlns:a16="http://schemas.microsoft.com/office/drawing/2014/main" id="{399CBC8E-A541-41F6-8AF8-7053F0DB0E95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790EF256-802F-4ACD-B20E-55C3E7D12548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2D636A61-560A-4F32-9795-72FCEC38A6C2}"/>
              </a:ext>
            </a:extLst>
          </p:cNvPr>
          <p:cNvSpPr/>
          <p:nvPr/>
        </p:nvSpPr>
        <p:spPr>
          <a:xfrm>
            <a:off x="6096000" y="3206728"/>
            <a:ext cx="6096000" cy="7290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1">
            <a:extLst>
              <a:ext uri="{FF2B5EF4-FFF2-40B4-BE49-F238E27FC236}">
                <a16:creationId xmlns:a16="http://schemas.microsoft.com/office/drawing/2014/main" id="{1A80D346-E6EC-4C6A-95FE-B7A6B97E7185}"/>
              </a:ext>
            </a:extLst>
          </p:cNvPr>
          <p:cNvSpPr/>
          <p:nvPr/>
        </p:nvSpPr>
        <p:spPr>
          <a:xfrm>
            <a:off x="-8792" y="470337"/>
            <a:ext cx="6104792" cy="13320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A33CE6-3DFE-495A-8B14-8C990F742199}"/>
              </a:ext>
            </a:extLst>
          </p:cNvPr>
          <p:cNvSpPr txBox="1"/>
          <p:nvPr/>
        </p:nvSpPr>
        <p:spPr>
          <a:xfrm>
            <a:off x="6536609" y="3280686"/>
            <a:ext cx="5025273" cy="5436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933" b="1" dirty="0">
                <a:solidFill>
                  <a:schemeClr val="bg1"/>
                </a:solidFill>
                <a:cs typeface="Arial" pitchFamily="34" charset="0"/>
              </a:rPr>
              <a:t>Modern Portfolio Designed</a:t>
            </a:r>
            <a:endParaRPr lang="ko-KR" alt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C64678-85E3-4560-8DE2-FF7533BAA852}"/>
              </a:ext>
            </a:extLst>
          </p:cNvPr>
          <p:cNvSpPr txBox="1"/>
          <p:nvPr/>
        </p:nvSpPr>
        <p:spPr>
          <a:xfrm>
            <a:off x="919442" y="705450"/>
            <a:ext cx="4751360" cy="861774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pPr algn="r"/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</a:t>
            </a:r>
          </a:p>
          <a:p>
            <a:pPr algn="r"/>
            <a:r>
              <a:rPr lang="en-US" altLang="ko-KR" sz="2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FBF788-FD62-45C9-ADB5-F6BACEECCC0A}"/>
              </a:ext>
            </a:extLst>
          </p:cNvPr>
          <p:cNvGrpSpPr/>
          <p:nvPr/>
        </p:nvGrpSpPr>
        <p:grpSpPr>
          <a:xfrm>
            <a:off x="7034751" y="4848103"/>
            <a:ext cx="4550631" cy="1479412"/>
            <a:chOff x="6946831" y="4848103"/>
            <a:chExt cx="4550631" cy="1479412"/>
          </a:xfrm>
        </p:grpSpPr>
        <p:sp>
          <p:nvSpPr>
            <p:cNvPr id="7" name="직사각형 15">
              <a:extLst>
                <a:ext uri="{FF2B5EF4-FFF2-40B4-BE49-F238E27FC236}">
                  <a16:creationId xmlns:a16="http://schemas.microsoft.com/office/drawing/2014/main" id="{D850B2B0-BEE3-4AEA-9D6F-72B5E6896D73}"/>
                </a:ext>
              </a:extLst>
            </p:cNvPr>
            <p:cNvSpPr/>
            <p:nvPr/>
          </p:nvSpPr>
          <p:spPr>
            <a:xfrm>
              <a:off x="6946831" y="4848103"/>
              <a:ext cx="4550631" cy="461665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2400" b="1" dirty="0">
                  <a:solidFill>
                    <a:schemeClr val="bg1"/>
                  </a:solidFill>
                </a:rPr>
                <a:t>PRESENTATION</a:t>
              </a:r>
            </a:p>
          </p:txBody>
        </p:sp>
        <p:sp>
          <p:nvSpPr>
            <p:cNvPr id="8" name="직사각형 16">
              <a:extLst>
                <a:ext uri="{FF2B5EF4-FFF2-40B4-BE49-F238E27FC236}">
                  <a16:creationId xmlns:a16="http://schemas.microsoft.com/office/drawing/2014/main" id="{BFBA873D-5478-4EE6-81CB-4BCD26B70091}"/>
                </a:ext>
              </a:extLst>
            </p:cNvPr>
            <p:cNvSpPr/>
            <p:nvPr/>
          </p:nvSpPr>
          <p:spPr>
            <a:xfrm>
              <a:off x="6946831" y="5311852"/>
              <a:ext cx="4550630" cy="1015663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 Get a modern PowerPoint  Presentation that is beautifully designed. I hope and I believe that this Template will your Time, Money and Reputation. 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F14F0F4A-E613-4500-9EF4-548CA13F1D60}"/>
              </a:ext>
            </a:extLst>
          </p:cNvPr>
          <p:cNvGrpSpPr/>
          <p:nvPr/>
        </p:nvGrpSpPr>
        <p:grpSpPr>
          <a:xfrm>
            <a:off x="812800" y="2149475"/>
            <a:ext cx="4105275" cy="4559300"/>
            <a:chOff x="812800" y="2149475"/>
            <a:chExt cx="4105275" cy="4559300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FE03E28C-1DA8-41F0-8734-51F449817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2325" y="4395788"/>
              <a:ext cx="1831975" cy="1970088"/>
            </a:xfrm>
            <a:custGeom>
              <a:avLst/>
              <a:gdLst>
                <a:gd name="T0" fmla="*/ 357 w 358"/>
                <a:gd name="T1" fmla="*/ 196 h 385"/>
                <a:gd name="T2" fmla="*/ 203 w 358"/>
                <a:gd name="T3" fmla="*/ 147 h 385"/>
                <a:gd name="T4" fmla="*/ 205 w 358"/>
                <a:gd name="T5" fmla="*/ 153 h 385"/>
                <a:gd name="T6" fmla="*/ 283 w 358"/>
                <a:gd name="T7" fmla="*/ 304 h 385"/>
                <a:gd name="T8" fmla="*/ 264 w 358"/>
                <a:gd name="T9" fmla="*/ 372 h 385"/>
                <a:gd name="T10" fmla="*/ 196 w 358"/>
                <a:gd name="T11" fmla="*/ 349 h 385"/>
                <a:gd name="T12" fmla="*/ 118 w 358"/>
                <a:gd name="T13" fmla="*/ 197 h 385"/>
                <a:gd name="T14" fmla="*/ 114 w 358"/>
                <a:gd name="T15" fmla="*/ 192 h 385"/>
                <a:gd name="T16" fmla="*/ 65 w 358"/>
                <a:gd name="T17" fmla="*/ 348 h 385"/>
                <a:gd name="T18" fmla="*/ 48 w 358"/>
                <a:gd name="T19" fmla="*/ 318 h 385"/>
                <a:gd name="T20" fmla="*/ 3 w 358"/>
                <a:gd name="T21" fmla="*/ 229 h 385"/>
                <a:gd name="T22" fmla="*/ 2 w 358"/>
                <a:gd name="T23" fmla="*/ 218 h 385"/>
                <a:gd name="T24" fmla="*/ 69 w 358"/>
                <a:gd name="T25" fmla="*/ 7 h 385"/>
                <a:gd name="T26" fmla="*/ 77 w 358"/>
                <a:gd name="T27" fmla="*/ 2 h 385"/>
                <a:gd name="T28" fmla="*/ 289 w 358"/>
                <a:gd name="T29" fmla="*/ 70 h 385"/>
                <a:gd name="T30" fmla="*/ 296 w 358"/>
                <a:gd name="T31" fmla="*/ 75 h 385"/>
                <a:gd name="T32" fmla="*/ 358 w 358"/>
                <a:gd name="T33" fmla="*/ 194 h 385"/>
                <a:gd name="T34" fmla="*/ 357 w 358"/>
                <a:gd name="T35" fmla="*/ 19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8" h="385">
                  <a:moveTo>
                    <a:pt x="357" y="196"/>
                  </a:moveTo>
                  <a:cubicBezTo>
                    <a:pt x="306" y="180"/>
                    <a:pt x="255" y="163"/>
                    <a:pt x="203" y="147"/>
                  </a:cubicBezTo>
                  <a:cubicBezTo>
                    <a:pt x="202" y="149"/>
                    <a:pt x="204" y="151"/>
                    <a:pt x="205" y="153"/>
                  </a:cubicBezTo>
                  <a:cubicBezTo>
                    <a:pt x="231" y="203"/>
                    <a:pt x="257" y="253"/>
                    <a:pt x="283" y="304"/>
                  </a:cubicBezTo>
                  <a:cubicBezTo>
                    <a:pt x="296" y="330"/>
                    <a:pt x="288" y="360"/>
                    <a:pt x="264" y="372"/>
                  </a:cubicBezTo>
                  <a:cubicBezTo>
                    <a:pt x="238" y="385"/>
                    <a:pt x="210" y="376"/>
                    <a:pt x="196" y="349"/>
                  </a:cubicBezTo>
                  <a:cubicBezTo>
                    <a:pt x="170" y="299"/>
                    <a:pt x="144" y="248"/>
                    <a:pt x="118" y="197"/>
                  </a:cubicBezTo>
                  <a:cubicBezTo>
                    <a:pt x="117" y="196"/>
                    <a:pt x="116" y="194"/>
                    <a:pt x="114" y="192"/>
                  </a:cubicBezTo>
                  <a:cubicBezTo>
                    <a:pt x="98" y="244"/>
                    <a:pt x="81" y="295"/>
                    <a:pt x="65" y="348"/>
                  </a:cubicBezTo>
                  <a:cubicBezTo>
                    <a:pt x="59" y="337"/>
                    <a:pt x="53" y="328"/>
                    <a:pt x="48" y="318"/>
                  </a:cubicBezTo>
                  <a:cubicBezTo>
                    <a:pt x="33" y="288"/>
                    <a:pt x="18" y="259"/>
                    <a:pt x="3" y="229"/>
                  </a:cubicBezTo>
                  <a:cubicBezTo>
                    <a:pt x="1" y="225"/>
                    <a:pt x="0" y="222"/>
                    <a:pt x="2" y="218"/>
                  </a:cubicBezTo>
                  <a:cubicBezTo>
                    <a:pt x="24" y="147"/>
                    <a:pt x="46" y="77"/>
                    <a:pt x="69" y="7"/>
                  </a:cubicBezTo>
                  <a:cubicBezTo>
                    <a:pt x="70" y="2"/>
                    <a:pt x="71" y="0"/>
                    <a:pt x="77" y="2"/>
                  </a:cubicBezTo>
                  <a:cubicBezTo>
                    <a:pt x="148" y="25"/>
                    <a:pt x="218" y="47"/>
                    <a:pt x="289" y="70"/>
                  </a:cubicBezTo>
                  <a:cubicBezTo>
                    <a:pt x="292" y="71"/>
                    <a:pt x="295" y="72"/>
                    <a:pt x="296" y="75"/>
                  </a:cubicBezTo>
                  <a:cubicBezTo>
                    <a:pt x="317" y="115"/>
                    <a:pt x="337" y="154"/>
                    <a:pt x="358" y="194"/>
                  </a:cubicBezTo>
                  <a:cubicBezTo>
                    <a:pt x="358" y="194"/>
                    <a:pt x="358" y="195"/>
                    <a:pt x="357" y="1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699AD3C-B83E-4807-BB76-CDDA9359D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5" y="5438775"/>
              <a:ext cx="1182688" cy="1270000"/>
            </a:xfrm>
            <a:custGeom>
              <a:avLst/>
              <a:gdLst>
                <a:gd name="T0" fmla="*/ 231 w 231"/>
                <a:gd name="T1" fmla="*/ 126 h 248"/>
                <a:gd name="T2" fmla="*/ 131 w 231"/>
                <a:gd name="T3" fmla="*/ 95 h 248"/>
                <a:gd name="T4" fmla="*/ 134 w 231"/>
                <a:gd name="T5" fmla="*/ 102 h 248"/>
                <a:gd name="T6" fmla="*/ 182 w 231"/>
                <a:gd name="T7" fmla="*/ 195 h 248"/>
                <a:gd name="T8" fmla="*/ 170 w 231"/>
                <a:gd name="T9" fmla="*/ 240 h 248"/>
                <a:gd name="T10" fmla="*/ 126 w 231"/>
                <a:gd name="T11" fmla="*/ 224 h 248"/>
                <a:gd name="T12" fmla="*/ 77 w 231"/>
                <a:gd name="T13" fmla="*/ 128 h 248"/>
                <a:gd name="T14" fmla="*/ 73 w 231"/>
                <a:gd name="T15" fmla="*/ 125 h 248"/>
                <a:gd name="T16" fmla="*/ 42 w 231"/>
                <a:gd name="T17" fmla="*/ 224 h 248"/>
                <a:gd name="T18" fmla="*/ 30 w 231"/>
                <a:gd name="T19" fmla="*/ 201 h 248"/>
                <a:gd name="T20" fmla="*/ 3 w 231"/>
                <a:gd name="T21" fmla="*/ 150 h 248"/>
                <a:gd name="T22" fmla="*/ 2 w 231"/>
                <a:gd name="T23" fmla="*/ 137 h 248"/>
                <a:gd name="T24" fmla="*/ 44 w 231"/>
                <a:gd name="T25" fmla="*/ 7 h 248"/>
                <a:gd name="T26" fmla="*/ 52 w 231"/>
                <a:gd name="T27" fmla="*/ 2 h 248"/>
                <a:gd name="T28" fmla="*/ 184 w 231"/>
                <a:gd name="T29" fmla="*/ 44 h 248"/>
                <a:gd name="T30" fmla="*/ 191 w 231"/>
                <a:gd name="T31" fmla="*/ 48 h 248"/>
                <a:gd name="T32" fmla="*/ 231 w 231"/>
                <a:gd name="T33" fmla="*/ 12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248">
                  <a:moveTo>
                    <a:pt x="231" y="126"/>
                  </a:moveTo>
                  <a:cubicBezTo>
                    <a:pt x="197" y="115"/>
                    <a:pt x="164" y="105"/>
                    <a:pt x="131" y="95"/>
                  </a:cubicBezTo>
                  <a:cubicBezTo>
                    <a:pt x="131" y="98"/>
                    <a:pt x="133" y="100"/>
                    <a:pt x="134" y="102"/>
                  </a:cubicBezTo>
                  <a:cubicBezTo>
                    <a:pt x="150" y="133"/>
                    <a:pt x="166" y="164"/>
                    <a:pt x="182" y="195"/>
                  </a:cubicBezTo>
                  <a:cubicBezTo>
                    <a:pt x="191" y="213"/>
                    <a:pt x="186" y="232"/>
                    <a:pt x="170" y="240"/>
                  </a:cubicBezTo>
                  <a:cubicBezTo>
                    <a:pt x="153" y="248"/>
                    <a:pt x="135" y="242"/>
                    <a:pt x="126" y="224"/>
                  </a:cubicBezTo>
                  <a:cubicBezTo>
                    <a:pt x="110" y="192"/>
                    <a:pt x="93" y="160"/>
                    <a:pt x="77" y="128"/>
                  </a:cubicBezTo>
                  <a:cubicBezTo>
                    <a:pt x="76" y="127"/>
                    <a:pt x="76" y="126"/>
                    <a:pt x="73" y="125"/>
                  </a:cubicBezTo>
                  <a:cubicBezTo>
                    <a:pt x="63" y="157"/>
                    <a:pt x="53" y="190"/>
                    <a:pt x="42" y="224"/>
                  </a:cubicBezTo>
                  <a:cubicBezTo>
                    <a:pt x="37" y="216"/>
                    <a:pt x="33" y="209"/>
                    <a:pt x="30" y="201"/>
                  </a:cubicBezTo>
                  <a:cubicBezTo>
                    <a:pt x="21" y="184"/>
                    <a:pt x="12" y="167"/>
                    <a:pt x="3" y="150"/>
                  </a:cubicBezTo>
                  <a:cubicBezTo>
                    <a:pt x="1" y="146"/>
                    <a:pt x="0" y="142"/>
                    <a:pt x="2" y="137"/>
                  </a:cubicBezTo>
                  <a:cubicBezTo>
                    <a:pt x="16" y="94"/>
                    <a:pt x="30" y="50"/>
                    <a:pt x="44" y="7"/>
                  </a:cubicBezTo>
                  <a:cubicBezTo>
                    <a:pt x="45" y="1"/>
                    <a:pt x="47" y="0"/>
                    <a:pt x="52" y="2"/>
                  </a:cubicBezTo>
                  <a:cubicBezTo>
                    <a:pt x="96" y="16"/>
                    <a:pt x="140" y="30"/>
                    <a:pt x="184" y="44"/>
                  </a:cubicBezTo>
                  <a:cubicBezTo>
                    <a:pt x="186" y="45"/>
                    <a:pt x="189" y="45"/>
                    <a:pt x="191" y="48"/>
                  </a:cubicBezTo>
                  <a:cubicBezTo>
                    <a:pt x="204" y="74"/>
                    <a:pt x="217" y="99"/>
                    <a:pt x="231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F059CD9-AB6C-4D08-9716-2EF5F8B5D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0150" y="3836988"/>
              <a:ext cx="1177925" cy="1254125"/>
            </a:xfrm>
            <a:custGeom>
              <a:avLst/>
              <a:gdLst>
                <a:gd name="T0" fmla="*/ 129 w 230"/>
                <a:gd name="T1" fmla="*/ 95 h 245"/>
                <a:gd name="T2" fmla="*/ 179 w 230"/>
                <a:gd name="T3" fmla="*/ 191 h 245"/>
                <a:gd name="T4" fmla="*/ 184 w 230"/>
                <a:gd name="T5" fmla="*/ 221 h 245"/>
                <a:gd name="T6" fmla="*/ 158 w 230"/>
                <a:gd name="T7" fmla="*/ 243 h 245"/>
                <a:gd name="T8" fmla="*/ 126 w 230"/>
                <a:gd name="T9" fmla="*/ 227 h 245"/>
                <a:gd name="T10" fmla="*/ 79 w 230"/>
                <a:gd name="T11" fmla="*/ 136 h 245"/>
                <a:gd name="T12" fmla="*/ 73 w 230"/>
                <a:gd name="T13" fmla="*/ 124 h 245"/>
                <a:gd name="T14" fmla="*/ 40 w 230"/>
                <a:gd name="T15" fmla="*/ 225 h 245"/>
                <a:gd name="T16" fmla="*/ 11 w 230"/>
                <a:gd name="T17" fmla="*/ 169 h 245"/>
                <a:gd name="T18" fmla="*/ 7 w 230"/>
                <a:gd name="T19" fmla="*/ 116 h 245"/>
                <a:gd name="T20" fmla="*/ 42 w 230"/>
                <a:gd name="T21" fmla="*/ 7 h 245"/>
                <a:gd name="T22" fmla="*/ 51 w 230"/>
                <a:gd name="T23" fmla="*/ 2 h 245"/>
                <a:gd name="T24" fmla="*/ 182 w 230"/>
                <a:gd name="T25" fmla="*/ 44 h 245"/>
                <a:gd name="T26" fmla="*/ 190 w 230"/>
                <a:gd name="T27" fmla="*/ 50 h 245"/>
                <a:gd name="T28" fmla="*/ 230 w 230"/>
                <a:gd name="T29" fmla="*/ 127 h 245"/>
                <a:gd name="T30" fmla="*/ 129 w 230"/>
                <a:gd name="T31" fmla="*/ 9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0" h="245">
                  <a:moveTo>
                    <a:pt x="129" y="95"/>
                  </a:moveTo>
                  <a:cubicBezTo>
                    <a:pt x="146" y="128"/>
                    <a:pt x="162" y="160"/>
                    <a:pt x="179" y="191"/>
                  </a:cubicBezTo>
                  <a:cubicBezTo>
                    <a:pt x="184" y="201"/>
                    <a:pt x="187" y="211"/>
                    <a:pt x="184" y="221"/>
                  </a:cubicBezTo>
                  <a:cubicBezTo>
                    <a:pt x="180" y="234"/>
                    <a:pt x="171" y="242"/>
                    <a:pt x="158" y="243"/>
                  </a:cubicBezTo>
                  <a:cubicBezTo>
                    <a:pt x="144" y="245"/>
                    <a:pt x="133" y="240"/>
                    <a:pt x="126" y="227"/>
                  </a:cubicBezTo>
                  <a:cubicBezTo>
                    <a:pt x="110" y="197"/>
                    <a:pt x="95" y="167"/>
                    <a:pt x="79" y="136"/>
                  </a:cubicBezTo>
                  <a:cubicBezTo>
                    <a:pt x="77" y="132"/>
                    <a:pt x="75" y="129"/>
                    <a:pt x="73" y="124"/>
                  </a:cubicBezTo>
                  <a:cubicBezTo>
                    <a:pt x="62" y="158"/>
                    <a:pt x="51" y="190"/>
                    <a:pt x="40" y="225"/>
                  </a:cubicBezTo>
                  <a:cubicBezTo>
                    <a:pt x="30" y="205"/>
                    <a:pt x="22" y="186"/>
                    <a:pt x="11" y="169"/>
                  </a:cubicBezTo>
                  <a:cubicBezTo>
                    <a:pt x="0" y="152"/>
                    <a:pt x="0" y="136"/>
                    <a:pt x="7" y="116"/>
                  </a:cubicBezTo>
                  <a:cubicBezTo>
                    <a:pt x="20" y="81"/>
                    <a:pt x="31" y="44"/>
                    <a:pt x="42" y="7"/>
                  </a:cubicBezTo>
                  <a:cubicBezTo>
                    <a:pt x="44" y="2"/>
                    <a:pt x="46" y="0"/>
                    <a:pt x="51" y="2"/>
                  </a:cubicBezTo>
                  <a:cubicBezTo>
                    <a:pt x="95" y="16"/>
                    <a:pt x="138" y="30"/>
                    <a:pt x="182" y="44"/>
                  </a:cubicBezTo>
                  <a:cubicBezTo>
                    <a:pt x="185" y="45"/>
                    <a:pt x="188" y="46"/>
                    <a:pt x="190" y="50"/>
                  </a:cubicBezTo>
                  <a:cubicBezTo>
                    <a:pt x="203" y="75"/>
                    <a:pt x="216" y="100"/>
                    <a:pt x="230" y="127"/>
                  </a:cubicBezTo>
                  <a:cubicBezTo>
                    <a:pt x="196" y="116"/>
                    <a:pt x="163" y="106"/>
                    <a:pt x="129" y="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2E097650-E6A6-4DA5-AB09-7056791E6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6050" y="5643563"/>
              <a:ext cx="950913" cy="1008063"/>
            </a:xfrm>
            <a:custGeom>
              <a:avLst/>
              <a:gdLst>
                <a:gd name="T0" fmla="*/ 186 w 186"/>
                <a:gd name="T1" fmla="*/ 101 h 197"/>
                <a:gd name="T2" fmla="*/ 105 w 186"/>
                <a:gd name="T3" fmla="*/ 75 h 197"/>
                <a:gd name="T4" fmla="*/ 115 w 186"/>
                <a:gd name="T5" fmla="*/ 96 h 197"/>
                <a:gd name="T6" fmla="*/ 147 w 186"/>
                <a:gd name="T7" fmla="*/ 158 h 197"/>
                <a:gd name="T8" fmla="*/ 142 w 186"/>
                <a:gd name="T9" fmla="*/ 188 h 197"/>
                <a:gd name="T10" fmla="*/ 112 w 186"/>
                <a:gd name="T11" fmla="*/ 191 h 197"/>
                <a:gd name="T12" fmla="*/ 101 w 186"/>
                <a:gd name="T13" fmla="*/ 179 h 197"/>
                <a:gd name="T14" fmla="*/ 63 w 186"/>
                <a:gd name="T15" fmla="*/ 105 h 197"/>
                <a:gd name="T16" fmla="*/ 59 w 186"/>
                <a:gd name="T17" fmla="*/ 99 h 197"/>
                <a:gd name="T18" fmla="*/ 34 w 186"/>
                <a:gd name="T19" fmla="*/ 180 h 197"/>
                <a:gd name="T20" fmla="*/ 2 w 186"/>
                <a:gd name="T21" fmla="*/ 118 h 197"/>
                <a:gd name="T22" fmla="*/ 2 w 186"/>
                <a:gd name="T23" fmla="*/ 111 h 197"/>
                <a:gd name="T24" fmla="*/ 35 w 186"/>
                <a:gd name="T25" fmla="*/ 5 h 197"/>
                <a:gd name="T26" fmla="*/ 42 w 186"/>
                <a:gd name="T27" fmla="*/ 2 h 197"/>
                <a:gd name="T28" fmla="*/ 148 w 186"/>
                <a:gd name="T29" fmla="*/ 35 h 197"/>
                <a:gd name="T30" fmla="*/ 154 w 186"/>
                <a:gd name="T31" fmla="*/ 40 h 197"/>
                <a:gd name="T32" fmla="*/ 186 w 186"/>
                <a:gd name="T33" fmla="*/ 10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6" h="197">
                  <a:moveTo>
                    <a:pt x="186" y="101"/>
                  </a:moveTo>
                  <a:cubicBezTo>
                    <a:pt x="158" y="92"/>
                    <a:pt x="132" y="84"/>
                    <a:pt x="105" y="75"/>
                  </a:cubicBezTo>
                  <a:cubicBezTo>
                    <a:pt x="108" y="83"/>
                    <a:pt x="112" y="89"/>
                    <a:pt x="115" y="96"/>
                  </a:cubicBezTo>
                  <a:cubicBezTo>
                    <a:pt x="126" y="117"/>
                    <a:pt x="137" y="137"/>
                    <a:pt x="147" y="158"/>
                  </a:cubicBezTo>
                  <a:cubicBezTo>
                    <a:pt x="153" y="169"/>
                    <a:pt x="150" y="181"/>
                    <a:pt x="142" y="188"/>
                  </a:cubicBezTo>
                  <a:cubicBezTo>
                    <a:pt x="134" y="196"/>
                    <a:pt x="122" y="197"/>
                    <a:pt x="112" y="191"/>
                  </a:cubicBezTo>
                  <a:cubicBezTo>
                    <a:pt x="107" y="188"/>
                    <a:pt x="104" y="184"/>
                    <a:pt x="101" y="179"/>
                  </a:cubicBezTo>
                  <a:cubicBezTo>
                    <a:pt x="88" y="154"/>
                    <a:pt x="76" y="129"/>
                    <a:pt x="63" y="105"/>
                  </a:cubicBezTo>
                  <a:cubicBezTo>
                    <a:pt x="62" y="103"/>
                    <a:pt x="61" y="102"/>
                    <a:pt x="59" y="99"/>
                  </a:cubicBezTo>
                  <a:cubicBezTo>
                    <a:pt x="51" y="126"/>
                    <a:pt x="42" y="152"/>
                    <a:pt x="34" y="180"/>
                  </a:cubicBezTo>
                  <a:cubicBezTo>
                    <a:pt x="23" y="159"/>
                    <a:pt x="12" y="138"/>
                    <a:pt x="2" y="118"/>
                  </a:cubicBezTo>
                  <a:cubicBezTo>
                    <a:pt x="0" y="116"/>
                    <a:pt x="1" y="114"/>
                    <a:pt x="2" y="111"/>
                  </a:cubicBezTo>
                  <a:cubicBezTo>
                    <a:pt x="13" y="76"/>
                    <a:pt x="24" y="40"/>
                    <a:pt x="35" y="5"/>
                  </a:cubicBezTo>
                  <a:cubicBezTo>
                    <a:pt x="37" y="0"/>
                    <a:pt x="39" y="0"/>
                    <a:pt x="42" y="2"/>
                  </a:cubicBezTo>
                  <a:cubicBezTo>
                    <a:pt x="78" y="13"/>
                    <a:pt x="113" y="24"/>
                    <a:pt x="148" y="35"/>
                  </a:cubicBezTo>
                  <a:cubicBezTo>
                    <a:pt x="151" y="36"/>
                    <a:pt x="153" y="38"/>
                    <a:pt x="154" y="40"/>
                  </a:cubicBezTo>
                  <a:cubicBezTo>
                    <a:pt x="164" y="60"/>
                    <a:pt x="175" y="80"/>
                    <a:pt x="186" y="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37954D83-10F8-449E-820C-B6339BFD9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8925" y="3316288"/>
              <a:ext cx="947738" cy="1017588"/>
            </a:xfrm>
            <a:custGeom>
              <a:avLst/>
              <a:gdLst>
                <a:gd name="T0" fmla="*/ 185 w 185"/>
                <a:gd name="T1" fmla="*/ 101 h 199"/>
                <a:gd name="T2" fmla="*/ 104 w 185"/>
                <a:gd name="T3" fmla="*/ 75 h 199"/>
                <a:gd name="T4" fmla="*/ 134 w 185"/>
                <a:gd name="T5" fmla="*/ 133 h 199"/>
                <a:gd name="T6" fmla="*/ 146 w 185"/>
                <a:gd name="T7" fmla="*/ 157 h 199"/>
                <a:gd name="T8" fmla="*/ 136 w 185"/>
                <a:gd name="T9" fmla="*/ 192 h 199"/>
                <a:gd name="T10" fmla="*/ 101 w 185"/>
                <a:gd name="T11" fmla="*/ 179 h 199"/>
                <a:gd name="T12" fmla="*/ 66 w 185"/>
                <a:gd name="T13" fmla="*/ 112 h 199"/>
                <a:gd name="T14" fmla="*/ 59 w 185"/>
                <a:gd name="T15" fmla="*/ 99 h 199"/>
                <a:gd name="T16" fmla="*/ 33 w 185"/>
                <a:gd name="T17" fmla="*/ 180 h 199"/>
                <a:gd name="T18" fmla="*/ 2 w 185"/>
                <a:gd name="T19" fmla="*/ 118 h 199"/>
                <a:gd name="T20" fmla="*/ 2 w 185"/>
                <a:gd name="T21" fmla="*/ 109 h 199"/>
                <a:gd name="T22" fmla="*/ 34 w 185"/>
                <a:gd name="T23" fmla="*/ 7 h 199"/>
                <a:gd name="T24" fmla="*/ 45 w 185"/>
                <a:gd name="T25" fmla="*/ 2 h 199"/>
                <a:gd name="T26" fmla="*/ 145 w 185"/>
                <a:gd name="T27" fmla="*/ 34 h 199"/>
                <a:gd name="T28" fmla="*/ 155 w 185"/>
                <a:gd name="T29" fmla="*/ 43 h 199"/>
                <a:gd name="T30" fmla="*/ 185 w 185"/>
                <a:gd name="T31" fmla="*/ 10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99">
                  <a:moveTo>
                    <a:pt x="185" y="101"/>
                  </a:moveTo>
                  <a:cubicBezTo>
                    <a:pt x="157" y="92"/>
                    <a:pt x="131" y="84"/>
                    <a:pt x="104" y="75"/>
                  </a:cubicBezTo>
                  <a:cubicBezTo>
                    <a:pt x="115" y="95"/>
                    <a:pt x="124" y="114"/>
                    <a:pt x="134" y="133"/>
                  </a:cubicBezTo>
                  <a:cubicBezTo>
                    <a:pt x="138" y="141"/>
                    <a:pt x="142" y="149"/>
                    <a:pt x="146" y="157"/>
                  </a:cubicBezTo>
                  <a:cubicBezTo>
                    <a:pt x="153" y="171"/>
                    <a:pt x="149" y="185"/>
                    <a:pt x="136" y="192"/>
                  </a:cubicBezTo>
                  <a:cubicBezTo>
                    <a:pt x="123" y="199"/>
                    <a:pt x="108" y="193"/>
                    <a:pt x="101" y="179"/>
                  </a:cubicBezTo>
                  <a:cubicBezTo>
                    <a:pt x="89" y="157"/>
                    <a:pt x="78" y="134"/>
                    <a:pt x="66" y="112"/>
                  </a:cubicBezTo>
                  <a:cubicBezTo>
                    <a:pt x="64" y="108"/>
                    <a:pt x="62" y="104"/>
                    <a:pt x="59" y="99"/>
                  </a:cubicBezTo>
                  <a:cubicBezTo>
                    <a:pt x="50" y="126"/>
                    <a:pt x="42" y="152"/>
                    <a:pt x="33" y="180"/>
                  </a:cubicBezTo>
                  <a:cubicBezTo>
                    <a:pt x="22" y="158"/>
                    <a:pt x="12" y="138"/>
                    <a:pt x="2" y="118"/>
                  </a:cubicBezTo>
                  <a:cubicBezTo>
                    <a:pt x="0" y="115"/>
                    <a:pt x="1" y="112"/>
                    <a:pt x="2" y="109"/>
                  </a:cubicBezTo>
                  <a:cubicBezTo>
                    <a:pt x="12" y="75"/>
                    <a:pt x="23" y="41"/>
                    <a:pt x="34" y="7"/>
                  </a:cubicBezTo>
                  <a:cubicBezTo>
                    <a:pt x="36" y="1"/>
                    <a:pt x="38" y="0"/>
                    <a:pt x="45" y="2"/>
                  </a:cubicBezTo>
                  <a:cubicBezTo>
                    <a:pt x="78" y="13"/>
                    <a:pt x="111" y="24"/>
                    <a:pt x="145" y="34"/>
                  </a:cubicBezTo>
                  <a:cubicBezTo>
                    <a:pt x="150" y="36"/>
                    <a:pt x="153" y="38"/>
                    <a:pt x="155" y="43"/>
                  </a:cubicBezTo>
                  <a:cubicBezTo>
                    <a:pt x="165" y="62"/>
                    <a:pt x="175" y="80"/>
                    <a:pt x="185" y="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12FA8B84-61B6-4A22-A799-71D5DB343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100" y="3316288"/>
              <a:ext cx="947738" cy="1012825"/>
            </a:xfrm>
            <a:custGeom>
              <a:avLst/>
              <a:gdLst>
                <a:gd name="T0" fmla="*/ 185 w 185"/>
                <a:gd name="T1" fmla="*/ 101 h 198"/>
                <a:gd name="T2" fmla="*/ 104 w 185"/>
                <a:gd name="T3" fmla="*/ 75 h 198"/>
                <a:gd name="T4" fmla="*/ 127 w 185"/>
                <a:gd name="T5" fmla="*/ 121 h 198"/>
                <a:gd name="T6" fmla="*/ 146 w 185"/>
                <a:gd name="T7" fmla="*/ 156 h 198"/>
                <a:gd name="T8" fmla="*/ 135 w 185"/>
                <a:gd name="T9" fmla="*/ 192 h 198"/>
                <a:gd name="T10" fmla="*/ 101 w 185"/>
                <a:gd name="T11" fmla="*/ 180 h 198"/>
                <a:gd name="T12" fmla="*/ 59 w 185"/>
                <a:gd name="T13" fmla="*/ 98 h 198"/>
                <a:gd name="T14" fmla="*/ 34 w 185"/>
                <a:gd name="T15" fmla="*/ 177 h 198"/>
                <a:gd name="T16" fmla="*/ 30 w 185"/>
                <a:gd name="T17" fmla="*/ 173 h 198"/>
                <a:gd name="T18" fmla="*/ 2 w 185"/>
                <a:gd name="T19" fmla="*/ 121 h 198"/>
                <a:gd name="T20" fmla="*/ 1 w 185"/>
                <a:gd name="T21" fmla="*/ 109 h 198"/>
                <a:gd name="T22" fmla="*/ 34 w 185"/>
                <a:gd name="T23" fmla="*/ 6 h 198"/>
                <a:gd name="T24" fmla="*/ 43 w 185"/>
                <a:gd name="T25" fmla="*/ 2 h 198"/>
                <a:gd name="T26" fmla="*/ 146 w 185"/>
                <a:gd name="T27" fmla="*/ 35 h 198"/>
                <a:gd name="T28" fmla="*/ 153 w 185"/>
                <a:gd name="T29" fmla="*/ 40 h 198"/>
                <a:gd name="T30" fmla="*/ 185 w 185"/>
                <a:gd name="T31" fmla="*/ 10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98">
                  <a:moveTo>
                    <a:pt x="185" y="101"/>
                  </a:moveTo>
                  <a:cubicBezTo>
                    <a:pt x="157" y="92"/>
                    <a:pt x="131" y="84"/>
                    <a:pt x="104" y="75"/>
                  </a:cubicBezTo>
                  <a:cubicBezTo>
                    <a:pt x="112" y="91"/>
                    <a:pt x="120" y="106"/>
                    <a:pt x="127" y="121"/>
                  </a:cubicBezTo>
                  <a:cubicBezTo>
                    <a:pt x="133" y="133"/>
                    <a:pt x="140" y="144"/>
                    <a:pt x="146" y="156"/>
                  </a:cubicBezTo>
                  <a:cubicBezTo>
                    <a:pt x="153" y="170"/>
                    <a:pt x="148" y="185"/>
                    <a:pt x="135" y="192"/>
                  </a:cubicBezTo>
                  <a:cubicBezTo>
                    <a:pt x="122" y="198"/>
                    <a:pt x="108" y="193"/>
                    <a:pt x="101" y="180"/>
                  </a:cubicBezTo>
                  <a:cubicBezTo>
                    <a:pt x="87" y="153"/>
                    <a:pt x="73" y="127"/>
                    <a:pt x="59" y="98"/>
                  </a:cubicBezTo>
                  <a:cubicBezTo>
                    <a:pt x="50" y="126"/>
                    <a:pt x="42" y="152"/>
                    <a:pt x="34" y="177"/>
                  </a:cubicBezTo>
                  <a:cubicBezTo>
                    <a:pt x="30" y="177"/>
                    <a:pt x="30" y="175"/>
                    <a:pt x="30" y="173"/>
                  </a:cubicBezTo>
                  <a:cubicBezTo>
                    <a:pt x="20" y="156"/>
                    <a:pt x="11" y="138"/>
                    <a:pt x="2" y="121"/>
                  </a:cubicBezTo>
                  <a:cubicBezTo>
                    <a:pt x="0" y="117"/>
                    <a:pt x="0" y="113"/>
                    <a:pt x="1" y="109"/>
                  </a:cubicBezTo>
                  <a:cubicBezTo>
                    <a:pt x="12" y="75"/>
                    <a:pt x="23" y="41"/>
                    <a:pt x="34" y="6"/>
                  </a:cubicBezTo>
                  <a:cubicBezTo>
                    <a:pt x="36" y="0"/>
                    <a:pt x="38" y="0"/>
                    <a:pt x="43" y="2"/>
                  </a:cubicBezTo>
                  <a:cubicBezTo>
                    <a:pt x="77" y="13"/>
                    <a:pt x="112" y="24"/>
                    <a:pt x="146" y="35"/>
                  </a:cubicBezTo>
                  <a:cubicBezTo>
                    <a:pt x="149" y="35"/>
                    <a:pt x="152" y="37"/>
                    <a:pt x="153" y="40"/>
                  </a:cubicBezTo>
                  <a:cubicBezTo>
                    <a:pt x="163" y="60"/>
                    <a:pt x="174" y="79"/>
                    <a:pt x="185" y="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390ADE4-6ED8-4639-94A6-79EC7F309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288" y="2446338"/>
              <a:ext cx="614363" cy="658813"/>
            </a:xfrm>
            <a:custGeom>
              <a:avLst/>
              <a:gdLst>
                <a:gd name="T0" fmla="*/ 120 w 120"/>
                <a:gd name="T1" fmla="*/ 66 h 129"/>
                <a:gd name="T2" fmla="*/ 70 w 120"/>
                <a:gd name="T3" fmla="*/ 50 h 129"/>
                <a:gd name="T4" fmla="*/ 73 w 120"/>
                <a:gd name="T5" fmla="*/ 58 h 129"/>
                <a:gd name="T6" fmla="*/ 95 w 120"/>
                <a:gd name="T7" fmla="*/ 101 h 129"/>
                <a:gd name="T8" fmla="*/ 89 w 120"/>
                <a:gd name="T9" fmla="*/ 124 h 129"/>
                <a:gd name="T10" fmla="*/ 66 w 120"/>
                <a:gd name="T11" fmla="*/ 117 h 129"/>
                <a:gd name="T12" fmla="*/ 39 w 120"/>
                <a:gd name="T13" fmla="*/ 64 h 129"/>
                <a:gd name="T14" fmla="*/ 22 w 120"/>
                <a:gd name="T15" fmla="*/ 117 h 129"/>
                <a:gd name="T16" fmla="*/ 1 w 120"/>
                <a:gd name="T17" fmla="*/ 77 h 129"/>
                <a:gd name="T18" fmla="*/ 2 w 120"/>
                <a:gd name="T19" fmla="*/ 71 h 129"/>
                <a:gd name="T20" fmla="*/ 22 w 120"/>
                <a:gd name="T21" fmla="*/ 6 h 129"/>
                <a:gd name="T22" fmla="*/ 30 w 120"/>
                <a:gd name="T23" fmla="*/ 2 h 129"/>
                <a:gd name="T24" fmla="*/ 95 w 120"/>
                <a:gd name="T25" fmla="*/ 23 h 129"/>
                <a:gd name="T26" fmla="*/ 101 w 120"/>
                <a:gd name="T27" fmla="*/ 27 h 129"/>
                <a:gd name="T28" fmla="*/ 120 w 120"/>
                <a:gd name="T29" fmla="*/ 6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9">
                  <a:moveTo>
                    <a:pt x="120" y="66"/>
                  </a:moveTo>
                  <a:cubicBezTo>
                    <a:pt x="103" y="60"/>
                    <a:pt x="87" y="55"/>
                    <a:pt x="70" y="50"/>
                  </a:cubicBezTo>
                  <a:cubicBezTo>
                    <a:pt x="69" y="53"/>
                    <a:pt x="72" y="56"/>
                    <a:pt x="73" y="58"/>
                  </a:cubicBezTo>
                  <a:cubicBezTo>
                    <a:pt x="80" y="72"/>
                    <a:pt x="87" y="87"/>
                    <a:pt x="95" y="101"/>
                  </a:cubicBezTo>
                  <a:cubicBezTo>
                    <a:pt x="100" y="110"/>
                    <a:pt x="98" y="120"/>
                    <a:pt x="89" y="124"/>
                  </a:cubicBezTo>
                  <a:cubicBezTo>
                    <a:pt x="81" y="129"/>
                    <a:pt x="71" y="126"/>
                    <a:pt x="66" y="117"/>
                  </a:cubicBezTo>
                  <a:cubicBezTo>
                    <a:pt x="58" y="100"/>
                    <a:pt x="49" y="83"/>
                    <a:pt x="39" y="64"/>
                  </a:cubicBezTo>
                  <a:cubicBezTo>
                    <a:pt x="33" y="82"/>
                    <a:pt x="28" y="99"/>
                    <a:pt x="22" y="117"/>
                  </a:cubicBezTo>
                  <a:cubicBezTo>
                    <a:pt x="15" y="102"/>
                    <a:pt x="8" y="89"/>
                    <a:pt x="1" y="77"/>
                  </a:cubicBezTo>
                  <a:cubicBezTo>
                    <a:pt x="0" y="75"/>
                    <a:pt x="1" y="73"/>
                    <a:pt x="2" y="71"/>
                  </a:cubicBezTo>
                  <a:cubicBezTo>
                    <a:pt x="9" y="49"/>
                    <a:pt x="16" y="28"/>
                    <a:pt x="22" y="6"/>
                  </a:cubicBezTo>
                  <a:cubicBezTo>
                    <a:pt x="24" y="2"/>
                    <a:pt x="25" y="0"/>
                    <a:pt x="30" y="2"/>
                  </a:cubicBezTo>
                  <a:cubicBezTo>
                    <a:pt x="51" y="9"/>
                    <a:pt x="73" y="16"/>
                    <a:pt x="95" y="23"/>
                  </a:cubicBezTo>
                  <a:cubicBezTo>
                    <a:pt x="97" y="24"/>
                    <a:pt x="99" y="25"/>
                    <a:pt x="101" y="27"/>
                  </a:cubicBezTo>
                  <a:cubicBezTo>
                    <a:pt x="107" y="39"/>
                    <a:pt x="113" y="52"/>
                    <a:pt x="12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1EC00597-1FE4-44FD-8305-BC410A2BB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963" y="2333625"/>
              <a:ext cx="608013" cy="658813"/>
            </a:xfrm>
            <a:custGeom>
              <a:avLst/>
              <a:gdLst>
                <a:gd name="T0" fmla="*/ 119 w 119"/>
                <a:gd name="T1" fmla="*/ 66 h 129"/>
                <a:gd name="T2" fmla="*/ 68 w 119"/>
                <a:gd name="T3" fmla="*/ 49 h 129"/>
                <a:gd name="T4" fmla="*/ 81 w 119"/>
                <a:gd name="T5" fmla="*/ 78 h 129"/>
                <a:gd name="T6" fmla="*/ 93 w 119"/>
                <a:gd name="T7" fmla="*/ 101 h 129"/>
                <a:gd name="T8" fmla="*/ 88 w 119"/>
                <a:gd name="T9" fmla="*/ 124 h 129"/>
                <a:gd name="T10" fmla="*/ 64 w 119"/>
                <a:gd name="T11" fmla="*/ 116 h 129"/>
                <a:gd name="T12" fmla="*/ 42 w 119"/>
                <a:gd name="T13" fmla="*/ 73 h 129"/>
                <a:gd name="T14" fmla="*/ 37 w 119"/>
                <a:gd name="T15" fmla="*/ 66 h 129"/>
                <a:gd name="T16" fmla="*/ 21 w 119"/>
                <a:gd name="T17" fmla="*/ 117 h 129"/>
                <a:gd name="T18" fmla="*/ 5 w 119"/>
                <a:gd name="T19" fmla="*/ 86 h 129"/>
                <a:gd name="T20" fmla="*/ 3 w 119"/>
                <a:gd name="T21" fmla="*/ 62 h 129"/>
                <a:gd name="T22" fmla="*/ 20 w 119"/>
                <a:gd name="T23" fmla="*/ 9 h 129"/>
                <a:gd name="T24" fmla="*/ 31 w 119"/>
                <a:gd name="T25" fmla="*/ 3 h 129"/>
                <a:gd name="T26" fmla="*/ 93 w 119"/>
                <a:gd name="T27" fmla="*/ 22 h 129"/>
                <a:gd name="T28" fmla="*/ 99 w 119"/>
                <a:gd name="T29" fmla="*/ 27 h 129"/>
                <a:gd name="T30" fmla="*/ 119 w 119"/>
                <a:gd name="T31" fmla="*/ 6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29">
                  <a:moveTo>
                    <a:pt x="119" y="66"/>
                  </a:moveTo>
                  <a:cubicBezTo>
                    <a:pt x="101" y="60"/>
                    <a:pt x="85" y="55"/>
                    <a:pt x="68" y="49"/>
                  </a:cubicBezTo>
                  <a:cubicBezTo>
                    <a:pt x="71" y="61"/>
                    <a:pt x="77" y="69"/>
                    <a:pt x="81" y="78"/>
                  </a:cubicBezTo>
                  <a:cubicBezTo>
                    <a:pt x="85" y="86"/>
                    <a:pt x="89" y="93"/>
                    <a:pt x="93" y="101"/>
                  </a:cubicBezTo>
                  <a:cubicBezTo>
                    <a:pt x="98" y="111"/>
                    <a:pt x="96" y="120"/>
                    <a:pt x="88" y="124"/>
                  </a:cubicBezTo>
                  <a:cubicBezTo>
                    <a:pt x="79" y="129"/>
                    <a:pt x="70" y="126"/>
                    <a:pt x="64" y="116"/>
                  </a:cubicBezTo>
                  <a:cubicBezTo>
                    <a:pt x="57" y="101"/>
                    <a:pt x="50" y="87"/>
                    <a:pt x="42" y="73"/>
                  </a:cubicBezTo>
                  <a:cubicBezTo>
                    <a:pt x="41" y="70"/>
                    <a:pt x="41" y="67"/>
                    <a:pt x="37" y="66"/>
                  </a:cubicBezTo>
                  <a:cubicBezTo>
                    <a:pt x="32" y="82"/>
                    <a:pt x="27" y="98"/>
                    <a:pt x="21" y="117"/>
                  </a:cubicBezTo>
                  <a:cubicBezTo>
                    <a:pt x="15" y="106"/>
                    <a:pt x="11" y="96"/>
                    <a:pt x="5" y="86"/>
                  </a:cubicBezTo>
                  <a:cubicBezTo>
                    <a:pt x="0" y="78"/>
                    <a:pt x="0" y="71"/>
                    <a:pt x="3" y="62"/>
                  </a:cubicBezTo>
                  <a:cubicBezTo>
                    <a:pt x="9" y="45"/>
                    <a:pt x="14" y="27"/>
                    <a:pt x="20" y="9"/>
                  </a:cubicBezTo>
                  <a:cubicBezTo>
                    <a:pt x="21" y="3"/>
                    <a:pt x="23" y="0"/>
                    <a:pt x="31" y="3"/>
                  </a:cubicBezTo>
                  <a:cubicBezTo>
                    <a:pt x="51" y="10"/>
                    <a:pt x="72" y="16"/>
                    <a:pt x="93" y="22"/>
                  </a:cubicBezTo>
                  <a:cubicBezTo>
                    <a:pt x="96" y="23"/>
                    <a:pt x="98" y="24"/>
                    <a:pt x="99" y="27"/>
                  </a:cubicBezTo>
                  <a:cubicBezTo>
                    <a:pt x="105" y="39"/>
                    <a:pt x="112" y="51"/>
                    <a:pt x="119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F107BAB6-2568-4049-B17E-A462FEE5F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00" y="2149475"/>
              <a:ext cx="403225" cy="428625"/>
            </a:xfrm>
            <a:custGeom>
              <a:avLst/>
              <a:gdLst>
                <a:gd name="T0" fmla="*/ 79 w 79"/>
                <a:gd name="T1" fmla="*/ 43 h 84"/>
                <a:gd name="T2" fmla="*/ 46 w 79"/>
                <a:gd name="T3" fmla="*/ 33 h 84"/>
                <a:gd name="T4" fmla="*/ 56 w 79"/>
                <a:gd name="T5" fmla="*/ 54 h 84"/>
                <a:gd name="T6" fmla="*/ 63 w 79"/>
                <a:gd name="T7" fmla="*/ 67 h 84"/>
                <a:gd name="T8" fmla="*/ 59 w 79"/>
                <a:gd name="T9" fmla="*/ 81 h 84"/>
                <a:gd name="T10" fmla="*/ 45 w 79"/>
                <a:gd name="T11" fmla="*/ 77 h 84"/>
                <a:gd name="T12" fmla="*/ 29 w 79"/>
                <a:gd name="T13" fmla="*/ 48 h 84"/>
                <a:gd name="T14" fmla="*/ 25 w 79"/>
                <a:gd name="T15" fmla="*/ 44 h 84"/>
                <a:gd name="T16" fmla="*/ 17 w 79"/>
                <a:gd name="T17" fmla="*/ 71 h 84"/>
                <a:gd name="T18" fmla="*/ 15 w 79"/>
                <a:gd name="T19" fmla="*/ 74 h 84"/>
                <a:gd name="T20" fmla="*/ 12 w 79"/>
                <a:gd name="T21" fmla="*/ 72 h 84"/>
                <a:gd name="T22" fmla="*/ 12 w 79"/>
                <a:gd name="T23" fmla="*/ 71 h 84"/>
                <a:gd name="T24" fmla="*/ 8 w 79"/>
                <a:gd name="T25" fmla="*/ 25 h 84"/>
                <a:gd name="T26" fmla="*/ 14 w 79"/>
                <a:gd name="T27" fmla="*/ 6 h 84"/>
                <a:gd name="T28" fmla="*/ 23 w 79"/>
                <a:gd name="T29" fmla="*/ 2 h 84"/>
                <a:gd name="T30" fmla="*/ 56 w 79"/>
                <a:gd name="T31" fmla="*/ 12 h 84"/>
                <a:gd name="T32" fmla="*/ 70 w 79"/>
                <a:gd name="T33" fmla="*/ 24 h 84"/>
                <a:gd name="T34" fmla="*/ 79 w 79"/>
                <a:gd name="T35" fmla="*/ 4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84">
                  <a:moveTo>
                    <a:pt x="79" y="43"/>
                  </a:moveTo>
                  <a:cubicBezTo>
                    <a:pt x="67" y="39"/>
                    <a:pt x="58" y="36"/>
                    <a:pt x="46" y="33"/>
                  </a:cubicBezTo>
                  <a:cubicBezTo>
                    <a:pt x="50" y="41"/>
                    <a:pt x="53" y="47"/>
                    <a:pt x="56" y="54"/>
                  </a:cubicBezTo>
                  <a:cubicBezTo>
                    <a:pt x="58" y="58"/>
                    <a:pt x="61" y="63"/>
                    <a:pt x="63" y="67"/>
                  </a:cubicBezTo>
                  <a:cubicBezTo>
                    <a:pt x="66" y="73"/>
                    <a:pt x="64" y="79"/>
                    <a:pt x="59" y="81"/>
                  </a:cubicBezTo>
                  <a:cubicBezTo>
                    <a:pt x="54" y="84"/>
                    <a:pt x="48" y="84"/>
                    <a:pt x="45" y="77"/>
                  </a:cubicBezTo>
                  <a:cubicBezTo>
                    <a:pt x="39" y="68"/>
                    <a:pt x="34" y="58"/>
                    <a:pt x="29" y="48"/>
                  </a:cubicBezTo>
                  <a:cubicBezTo>
                    <a:pt x="28" y="47"/>
                    <a:pt x="27" y="46"/>
                    <a:pt x="25" y="44"/>
                  </a:cubicBezTo>
                  <a:cubicBezTo>
                    <a:pt x="22" y="54"/>
                    <a:pt x="20" y="62"/>
                    <a:pt x="17" y="71"/>
                  </a:cubicBezTo>
                  <a:cubicBezTo>
                    <a:pt x="17" y="72"/>
                    <a:pt x="17" y="74"/>
                    <a:pt x="15" y="74"/>
                  </a:cubicBezTo>
                  <a:cubicBezTo>
                    <a:pt x="13" y="75"/>
                    <a:pt x="13" y="73"/>
                    <a:pt x="12" y="72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" y="57"/>
                    <a:pt x="0" y="42"/>
                    <a:pt x="8" y="25"/>
                  </a:cubicBezTo>
                  <a:cubicBezTo>
                    <a:pt x="11" y="20"/>
                    <a:pt x="12" y="13"/>
                    <a:pt x="14" y="6"/>
                  </a:cubicBezTo>
                  <a:cubicBezTo>
                    <a:pt x="15" y="1"/>
                    <a:pt x="18" y="0"/>
                    <a:pt x="23" y="2"/>
                  </a:cubicBezTo>
                  <a:cubicBezTo>
                    <a:pt x="34" y="6"/>
                    <a:pt x="45" y="10"/>
                    <a:pt x="56" y="12"/>
                  </a:cubicBezTo>
                  <a:cubicBezTo>
                    <a:pt x="63" y="14"/>
                    <a:pt x="67" y="18"/>
                    <a:pt x="70" y="24"/>
                  </a:cubicBezTo>
                  <a:cubicBezTo>
                    <a:pt x="72" y="30"/>
                    <a:pt x="75" y="36"/>
                    <a:pt x="79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>
            <a:extLst>
              <a:ext uri="{FF2B5EF4-FFF2-40B4-BE49-F238E27FC236}">
                <a16:creationId xmlns:a16="http://schemas.microsoft.com/office/drawing/2014/main" id="{60C9975D-AC7B-4943-A37F-E7FFF5500CB1}"/>
              </a:ext>
            </a:extLst>
          </p:cNvPr>
          <p:cNvSpPr/>
          <p:nvPr/>
        </p:nvSpPr>
        <p:spPr>
          <a:xfrm>
            <a:off x="974943" y="2992077"/>
            <a:ext cx="600744" cy="600744"/>
          </a:xfrm>
          <a:prstGeom prst="ellipse">
            <a:avLst/>
          </a:prstGeom>
          <a:solidFill>
            <a:schemeClr val="accent5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3920E0A-36FF-4EFD-A5F7-58EB928A83E0}"/>
              </a:ext>
            </a:extLst>
          </p:cNvPr>
          <p:cNvSpPr/>
          <p:nvPr/>
        </p:nvSpPr>
        <p:spPr>
          <a:xfrm>
            <a:off x="4033614" y="2992077"/>
            <a:ext cx="600744" cy="600744"/>
          </a:xfrm>
          <a:prstGeom prst="ellipse">
            <a:avLst/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7D8EBF7-5A1D-42D1-9B9E-7E2308E4A48F}"/>
              </a:ext>
            </a:extLst>
          </p:cNvPr>
          <p:cNvSpPr/>
          <p:nvPr/>
        </p:nvSpPr>
        <p:spPr>
          <a:xfrm>
            <a:off x="4033614" y="4181898"/>
            <a:ext cx="600744" cy="600744"/>
          </a:xfrm>
          <a:prstGeom prst="ellipse">
            <a:avLst/>
          </a:pr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DE9B59F-20B0-4FD9-8AC4-44EB4FEFB876}"/>
              </a:ext>
            </a:extLst>
          </p:cNvPr>
          <p:cNvSpPr/>
          <p:nvPr/>
        </p:nvSpPr>
        <p:spPr>
          <a:xfrm>
            <a:off x="974943" y="4181898"/>
            <a:ext cx="600744" cy="600744"/>
          </a:xfrm>
          <a:prstGeom prst="ellipse">
            <a:avLst/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0F8D8D0-56D0-4E84-B63C-930EC75BC6D2}"/>
              </a:ext>
            </a:extLst>
          </p:cNvPr>
          <p:cNvSpPr/>
          <p:nvPr/>
        </p:nvSpPr>
        <p:spPr>
          <a:xfrm>
            <a:off x="4033614" y="5371717"/>
            <a:ext cx="600744" cy="600744"/>
          </a:xfrm>
          <a:prstGeom prst="ellipse">
            <a:avLst/>
          </a:pr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1FD53BD-9B39-4B6A-8938-179A63C4355D}"/>
              </a:ext>
            </a:extLst>
          </p:cNvPr>
          <p:cNvSpPr/>
          <p:nvPr/>
        </p:nvSpPr>
        <p:spPr>
          <a:xfrm>
            <a:off x="974943" y="5371717"/>
            <a:ext cx="600744" cy="600744"/>
          </a:xfrm>
          <a:prstGeom prst="ellipse">
            <a:avLst/>
          </a:prstGeom>
          <a:solidFill>
            <a:schemeClr val="accent6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42" name="Isosceles Triangle 22">
            <a:extLst>
              <a:ext uri="{FF2B5EF4-FFF2-40B4-BE49-F238E27FC236}">
                <a16:creationId xmlns:a16="http://schemas.microsoft.com/office/drawing/2014/main" id="{5F02512A-E7C5-4CD1-B2C5-EB8F24AABB3A}"/>
              </a:ext>
            </a:extLst>
          </p:cNvPr>
          <p:cNvSpPr/>
          <p:nvPr/>
        </p:nvSpPr>
        <p:spPr>
          <a:xfrm rot="19800000">
            <a:off x="7603184" y="3604020"/>
            <a:ext cx="3327758" cy="2697807"/>
          </a:xfrm>
          <a:custGeom>
            <a:avLst/>
            <a:gdLst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2863670 w 4995280"/>
              <a:gd name="connsiteY5" fmla="*/ 1075337 h 4221188"/>
              <a:gd name="connsiteX6" fmla="*/ 2476544 w 4995280"/>
              <a:gd name="connsiteY6" fmla="*/ 891386 h 4221188"/>
              <a:gd name="connsiteX7" fmla="*/ 2389121 w 4995280"/>
              <a:gd name="connsiteY7" fmla="*/ 874986 h 4221188"/>
              <a:gd name="connsiteX8" fmla="*/ 2317734 w 4995280"/>
              <a:gd name="connsiteY8" fmla="*/ 1082029 h 4221188"/>
              <a:gd name="connsiteX9" fmla="*/ 3205629 w 4995280"/>
              <a:gd name="connsiteY9" fmla="*/ 1594653 h 4221188"/>
              <a:gd name="connsiteX10" fmla="*/ 3357227 w 4995280"/>
              <a:gd name="connsiteY10" fmla="*/ 1446173 h 4221188"/>
              <a:gd name="connsiteX11" fmla="*/ 2863670 w 4995280"/>
              <a:gd name="connsiteY11" fmla="*/ 1075337 h 4221188"/>
              <a:gd name="connsiteX12" fmla="*/ 4568006 w 4995280"/>
              <a:gd name="connsiteY12" fmla="*/ 2045651 h 4221188"/>
              <a:gd name="connsiteX13" fmla="*/ 4524932 w 4995280"/>
              <a:gd name="connsiteY13" fmla="*/ 2024256 h 4221188"/>
              <a:gd name="connsiteX14" fmla="*/ 4376584 w 4995280"/>
              <a:gd name="connsiteY14" fmla="*/ 2109904 h 4221188"/>
              <a:gd name="connsiteX15" fmla="*/ 4462232 w 4995280"/>
              <a:gd name="connsiteY15" fmla="*/ 2258247 h 4221188"/>
              <a:gd name="connsiteX16" fmla="*/ 4610577 w 4995280"/>
              <a:gd name="connsiteY16" fmla="*/ 2172601 h 4221188"/>
              <a:gd name="connsiteX17" fmla="*/ 4568006 w 4995280"/>
              <a:gd name="connsiteY17" fmla="*/ 2045651 h 4221188"/>
              <a:gd name="connsiteX18" fmla="*/ 4995280 w 4995280"/>
              <a:gd name="connsiteY18" fmla="*/ 1981007 h 4221188"/>
              <a:gd name="connsiteX19" fmla="*/ 4937112 w 4995280"/>
              <a:gd name="connsiteY19" fmla="*/ 2070280 h 4221188"/>
              <a:gd name="connsiteX20" fmla="*/ 4678445 w 4995280"/>
              <a:gd name="connsiteY20" fmla="*/ 1985146 h 4221188"/>
              <a:gd name="connsiteX21" fmla="*/ 4727574 w 4995280"/>
              <a:gd name="connsiteY21" fmla="*/ 2203950 h 4221188"/>
              <a:gd name="connsiteX22" fmla="*/ 4430883 w 4995280"/>
              <a:gd name="connsiteY22" fmla="*/ 2375246 h 4221188"/>
              <a:gd name="connsiteX23" fmla="*/ 4259587 w 4995280"/>
              <a:gd name="connsiteY23" fmla="*/ 2078553 h 4221188"/>
              <a:gd name="connsiteX24" fmla="*/ 4378457 w 4995280"/>
              <a:gd name="connsiteY24" fmla="*/ 1928722 h 4221188"/>
              <a:gd name="connsiteX25" fmla="*/ 4281143 w 4995280"/>
              <a:gd name="connsiteY25" fmla="*/ 1925477 h 4221188"/>
              <a:gd name="connsiteX26" fmla="*/ 4111363 w 4995280"/>
              <a:gd name="connsiteY26" fmla="*/ 2010327 h 4221188"/>
              <a:gd name="connsiteX27" fmla="*/ 3937078 w 4995280"/>
              <a:gd name="connsiteY27" fmla="*/ 3001142 h 4221188"/>
              <a:gd name="connsiteX28" fmla="*/ 2864666 w 4995280"/>
              <a:gd name="connsiteY28" fmla="*/ 3621717 h 4221188"/>
              <a:gd name="connsiteX29" fmla="*/ 2346113 w 4995280"/>
              <a:gd name="connsiteY29" fmla="*/ 4221188 h 4221188"/>
              <a:gd name="connsiteX30" fmla="*/ 2043869 w 4995280"/>
              <a:gd name="connsiteY30" fmla="*/ 4046689 h 4221188"/>
              <a:gd name="connsiteX31" fmla="*/ 2232704 w 4995280"/>
              <a:gd name="connsiteY31" fmla="*/ 3502581 h 4221188"/>
              <a:gd name="connsiteX32" fmla="*/ 1545844 w 4995280"/>
              <a:gd name="connsiteY32" fmla="*/ 3182914 h 4221188"/>
              <a:gd name="connsiteX33" fmla="*/ 1187080 w 4995280"/>
              <a:gd name="connsiteY33" fmla="*/ 2940350 h 4221188"/>
              <a:gd name="connsiteX34" fmla="*/ 644563 w 4995280"/>
              <a:gd name="connsiteY34" fmla="*/ 3221269 h 4221188"/>
              <a:gd name="connsiteX35" fmla="*/ 313243 w 4995280"/>
              <a:gd name="connsiteY35" fmla="*/ 3021214 h 4221188"/>
              <a:gd name="connsiteX36" fmla="*/ 758618 w 4995280"/>
              <a:gd name="connsiteY36" fmla="*/ 2520701 h 4221188"/>
              <a:gd name="connsiteX37" fmla="*/ 220359 w 4995280"/>
              <a:gd name="connsiteY37" fmla="*/ 1559552 h 4221188"/>
              <a:gd name="connsiteX38" fmla="*/ 0 w 4995280"/>
              <a:gd name="connsiteY38" fmla="*/ 974235 h 4221188"/>
              <a:gd name="connsiteX39" fmla="*/ 136031 w 4995280"/>
              <a:gd name="connsiteY39" fmla="*/ 632342 h 4221188"/>
              <a:gd name="connsiteX40" fmla="*/ 441680 w 4995280"/>
              <a:gd name="connsiteY40" fmla="*/ 683821 h 4221188"/>
              <a:gd name="connsiteX41" fmla="*/ 615174 w 4995280"/>
              <a:gd name="connsiteY41" fmla="*/ 766457 h 4221188"/>
              <a:gd name="connsiteX42" fmla="*/ 1149669 w 4995280"/>
              <a:gd name="connsiteY42" fmla="*/ 564016 h 4221188"/>
              <a:gd name="connsiteX43" fmla="*/ 1235408 w 4995280"/>
              <a:gd name="connsiteY43" fmla="*/ 0 h 4221188"/>
              <a:gd name="connsiteX44" fmla="*/ 1757574 w 4995280"/>
              <a:gd name="connsiteY44" fmla="*/ 501984 h 4221188"/>
              <a:gd name="connsiteX45" fmla="*/ 2586293 w 4995280"/>
              <a:gd name="connsiteY45" fmla="*/ 651253 h 4221188"/>
              <a:gd name="connsiteX46" fmla="*/ 2586551 w 4995280"/>
              <a:gd name="connsiteY46" fmla="*/ 653057 h 4221188"/>
              <a:gd name="connsiteX47" fmla="*/ 2998334 w 4995280"/>
              <a:gd name="connsiteY47" fmla="*/ 842092 h 4221188"/>
              <a:gd name="connsiteX48" fmla="*/ 3507935 w 4995280"/>
              <a:gd name="connsiteY48" fmla="*/ 1190180 h 4221188"/>
              <a:gd name="connsiteX49" fmla="*/ 4078560 w 4995280"/>
              <a:gd name="connsiteY49" fmla="*/ 1897671 h 4221188"/>
              <a:gd name="connsiteX50" fmla="*/ 4265191 w 4995280"/>
              <a:gd name="connsiteY50" fmla="*/ 1816859 h 4221188"/>
              <a:gd name="connsiteX51" fmla="*/ 4559259 w 4995280"/>
              <a:gd name="connsiteY51" fmla="*/ 1882733 h 4221188"/>
              <a:gd name="connsiteX52" fmla="*/ 4843997 w 4995280"/>
              <a:gd name="connsiteY52" fmla="*/ 1908391 h 4221188"/>
              <a:gd name="connsiteX53" fmla="*/ 4995280 w 4995280"/>
              <a:gd name="connsiteY53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2863670 w 4995280"/>
              <a:gd name="connsiteY5" fmla="*/ 1075337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2863670 w 4995280"/>
              <a:gd name="connsiteY10" fmla="*/ 1075337 h 4221188"/>
              <a:gd name="connsiteX11" fmla="*/ 4568006 w 4995280"/>
              <a:gd name="connsiteY11" fmla="*/ 2045651 h 4221188"/>
              <a:gd name="connsiteX12" fmla="*/ 4524932 w 4995280"/>
              <a:gd name="connsiteY12" fmla="*/ 2024256 h 4221188"/>
              <a:gd name="connsiteX13" fmla="*/ 4376584 w 4995280"/>
              <a:gd name="connsiteY13" fmla="*/ 2109904 h 4221188"/>
              <a:gd name="connsiteX14" fmla="*/ 4462232 w 4995280"/>
              <a:gd name="connsiteY14" fmla="*/ 2258247 h 4221188"/>
              <a:gd name="connsiteX15" fmla="*/ 4610577 w 4995280"/>
              <a:gd name="connsiteY15" fmla="*/ 2172601 h 4221188"/>
              <a:gd name="connsiteX16" fmla="*/ 4568006 w 4995280"/>
              <a:gd name="connsiteY16" fmla="*/ 2045651 h 4221188"/>
              <a:gd name="connsiteX17" fmla="*/ 4995280 w 4995280"/>
              <a:gd name="connsiteY17" fmla="*/ 1981007 h 4221188"/>
              <a:gd name="connsiteX18" fmla="*/ 4937112 w 4995280"/>
              <a:gd name="connsiteY18" fmla="*/ 2070280 h 4221188"/>
              <a:gd name="connsiteX19" fmla="*/ 4678445 w 4995280"/>
              <a:gd name="connsiteY19" fmla="*/ 1985146 h 4221188"/>
              <a:gd name="connsiteX20" fmla="*/ 4727574 w 4995280"/>
              <a:gd name="connsiteY20" fmla="*/ 2203950 h 4221188"/>
              <a:gd name="connsiteX21" fmla="*/ 4430883 w 4995280"/>
              <a:gd name="connsiteY21" fmla="*/ 2375246 h 4221188"/>
              <a:gd name="connsiteX22" fmla="*/ 4259587 w 4995280"/>
              <a:gd name="connsiteY22" fmla="*/ 2078553 h 4221188"/>
              <a:gd name="connsiteX23" fmla="*/ 4378457 w 4995280"/>
              <a:gd name="connsiteY23" fmla="*/ 1928722 h 4221188"/>
              <a:gd name="connsiteX24" fmla="*/ 4281143 w 4995280"/>
              <a:gd name="connsiteY24" fmla="*/ 1925477 h 4221188"/>
              <a:gd name="connsiteX25" fmla="*/ 4111363 w 4995280"/>
              <a:gd name="connsiteY25" fmla="*/ 2010327 h 4221188"/>
              <a:gd name="connsiteX26" fmla="*/ 3937078 w 4995280"/>
              <a:gd name="connsiteY26" fmla="*/ 3001142 h 4221188"/>
              <a:gd name="connsiteX27" fmla="*/ 2864666 w 4995280"/>
              <a:gd name="connsiteY27" fmla="*/ 3621717 h 4221188"/>
              <a:gd name="connsiteX28" fmla="*/ 2346113 w 4995280"/>
              <a:gd name="connsiteY28" fmla="*/ 4221188 h 4221188"/>
              <a:gd name="connsiteX29" fmla="*/ 2043869 w 4995280"/>
              <a:gd name="connsiteY29" fmla="*/ 4046689 h 4221188"/>
              <a:gd name="connsiteX30" fmla="*/ 2232704 w 4995280"/>
              <a:gd name="connsiteY30" fmla="*/ 3502581 h 4221188"/>
              <a:gd name="connsiteX31" fmla="*/ 1545844 w 4995280"/>
              <a:gd name="connsiteY31" fmla="*/ 3182914 h 4221188"/>
              <a:gd name="connsiteX32" fmla="*/ 1187080 w 4995280"/>
              <a:gd name="connsiteY32" fmla="*/ 2940350 h 4221188"/>
              <a:gd name="connsiteX33" fmla="*/ 644563 w 4995280"/>
              <a:gd name="connsiteY33" fmla="*/ 3221269 h 4221188"/>
              <a:gd name="connsiteX34" fmla="*/ 313243 w 4995280"/>
              <a:gd name="connsiteY34" fmla="*/ 3021214 h 4221188"/>
              <a:gd name="connsiteX35" fmla="*/ 758618 w 4995280"/>
              <a:gd name="connsiteY35" fmla="*/ 2520701 h 4221188"/>
              <a:gd name="connsiteX36" fmla="*/ 220359 w 4995280"/>
              <a:gd name="connsiteY36" fmla="*/ 1559552 h 4221188"/>
              <a:gd name="connsiteX37" fmla="*/ 0 w 4995280"/>
              <a:gd name="connsiteY37" fmla="*/ 974235 h 4221188"/>
              <a:gd name="connsiteX38" fmla="*/ 136031 w 4995280"/>
              <a:gd name="connsiteY38" fmla="*/ 632342 h 4221188"/>
              <a:gd name="connsiteX39" fmla="*/ 441680 w 4995280"/>
              <a:gd name="connsiteY39" fmla="*/ 683821 h 4221188"/>
              <a:gd name="connsiteX40" fmla="*/ 615174 w 4995280"/>
              <a:gd name="connsiteY40" fmla="*/ 766457 h 4221188"/>
              <a:gd name="connsiteX41" fmla="*/ 1149669 w 4995280"/>
              <a:gd name="connsiteY41" fmla="*/ 564016 h 4221188"/>
              <a:gd name="connsiteX42" fmla="*/ 1235408 w 4995280"/>
              <a:gd name="connsiteY42" fmla="*/ 0 h 4221188"/>
              <a:gd name="connsiteX43" fmla="*/ 1757574 w 4995280"/>
              <a:gd name="connsiteY43" fmla="*/ 501984 h 4221188"/>
              <a:gd name="connsiteX44" fmla="*/ 2586293 w 4995280"/>
              <a:gd name="connsiteY44" fmla="*/ 651253 h 4221188"/>
              <a:gd name="connsiteX45" fmla="*/ 2586551 w 4995280"/>
              <a:gd name="connsiteY45" fmla="*/ 653057 h 4221188"/>
              <a:gd name="connsiteX46" fmla="*/ 2998334 w 4995280"/>
              <a:gd name="connsiteY46" fmla="*/ 842092 h 4221188"/>
              <a:gd name="connsiteX47" fmla="*/ 3507935 w 4995280"/>
              <a:gd name="connsiteY47" fmla="*/ 1190180 h 4221188"/>
              <a:gd name="connsiteX48" fmla="*/ 4078560 w 4995280"/>
              <a:gd name="connsiteY48" fmla="*/ 1897671 h 4221188"/>
              <a:gd name="connsiteX49" fmla="*/ 4265191 w 4995280"/>
              <a:gd name="connsiteY49" fmla="*/ 1816859 h 4221188"/>
              <a:gd name="connsiteX50" fmla="*/ 4559259 w 4995280"/>
              <a:gd name="connsiteY50" fmla="*/ 1882733 h 4221188"/>
              <a:gd name="connsiteX51" fmla="*/ 4843997 w 4995280"/>
              <a:gd name="connsiteY51" fmla="*/ 1908391 h 4221188"/>
              <a:gd name="connsiteX52" fmla="*/ 4995280 w 4995280"/>
              <a:gd name="connsiteY52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937112 w 5206857"/>
              <a:gd name="connsiteY17" fmla="*/ 2070280 h 4221188"/>
              <a:gd name="connsiteX18" fmla="*/ 4678445 w 5206857"/>
              <a:gd name="connsiteY18" fmla="*/ 1985146 h 4221188"/>
              <a:gd name="connsiteX19" fmla="*/ 4727574 w 5206857"/>
              <a:gd name="connsiteY19" fmla="*/ 2203950 h 4221188"/>
              <a:gd name="connsiteX20" fmla="*/ 4430883 w 5206857"/>
              <a:gd name="connsiteY20" fmla="*/ 2375246 h 4221188"/>
              <a:gd name="connsiteX21" fmla="*/ 4259587 w 5206857"/>
              <a:gd name="connsiteY21" fmla="*/ 2078553 h 4221188"/>
              <a:gd name="connsiteX22" fmla="*/ 4378457 w 5206857"/>
              <a:gd name="connsiteY22" fmla="*/ 1928722 h 4221188"/>
              <a:gd name="connsiteX23" fmla="*/ 4281143 w 5206857"/>
              <a:gd name="connsiteY23" fmla="*/ 1925477 h 4221188"/>
              <a:gd name="connsiteX24" fmla="*/ 4111363 w 5206857"/>
              <a:gd name="connsiteY24" fmla="*/ 2010327 h 4221188"/>
              <a:gd name="connsiteX25" fmla="*/ 3937078 w 5206857"/>
              <a:gd name="connsiteY25" fmla="*/ 3001142 h 4221188"/>
              <a:gd name="connsiteX26" fmla="*/ 2864666 w 5206857"/>
              <a:gd name="connsiteY26" fmla="*/ 3621717 h 4221188"/>
              <a:gd name="connsiteX27" fmla="*/ 2346113 w 5206857"/>
              <a:gd name="connsiteY27" fmla="*/ 4221188 h 4221188"/>
              <a:gd name="connsiteX28" fmla="*/ 2043869 w 5206857"/>
              <a:gd name="connsiteY28" fmla="*/ 4046689 h 4221188"/>
              <a:gd name="connsiteX29" fmla="*/ 2232704 w 5206857"/>
              <a:gd name="connsiteY29" fmla="*/ 3502581 h 4221188"/>
              <a:gd name="connsiteX30" fmla="*/ 1545844 w 5206857"/>
              <a:gd name="connsiteY30" fmla="*/ 3182914 h 4221188"/>
              <a:gd name="connsiteX31" fmla="*/ 1187080 w 5206857"/>
              <a:gd name="connsiteY31" fmla="*/ 2940350 h 4221188"/>
              <a:gd name="connsiteX32" fmla="*/ 644563 w 5206857"/>
              <a:gd name="connsiteY32" fmla="*/ 3221269 h 4221188"/>
              <a:gd name="connsiteX33" fmla="*/ 313243 w 5206857"/>
              <a:gd name="connsiteY33" fmla="*/ 3021214 h 4221188"/>
              <a:gd name="connsiteX34" fmla="*/ 758618 w 5206857"/>
              <a:gd name="connsiteY34" fmla="*/ 2520701 h 4221188"/>
              <a:gd name="connsiteX35" fmla="*/ 220359 w 5206857"/>
              <a:gd name="connsiteY35" fmla="*/ 1559552 h 4221188"/>
              <a:gd name="connsiteX36" fmla="*/ 0 w 5206857"/>
              <a:gd name="connsiteY36" fmla="*/ 974235 h 4221188"/>
              <a:gd name="connsiteX37" fmla="*/ 136031 w 5206857"/>
              <a:gd name="connsiteY37" fmla="*/ 632342 h 4221188"/>
              <a:gd name="connsiteX38" fmla="*/ 441680 w 5206857"/>
              <a:gd name="connsiteY38" fmla="*/ 683821 h 4221188"/>
              <a:gd name="connsiteX39" fmla="*/ 615174 w 5206857"/>
              <a:gd name="connsiteY39" fmla="*/ 766457 h 4221188"/>
              <a:gd name="connsiteX40" fmla="*/ 1149669 w 5206857"/>
              <a:gd name="connsiteY40" fmla="*/ 564016 h 4221188"/>
              <a:gd name="connsiteX41" fmla="*/ 1235408 w 5206857"/>
              <a:gd name="connsiteY41" fmla="*/ 0 h 4221188"/>
              <a:gd name="connsiteX42" fmla="*/ 1757574 w 5206857"/>
              <a:gd name="connsiteY42" fmla="*/ 501984 h 4221188"/>
              <a:gd name="connsiteX43" fmla="*/ 2586293 w 5206857"/>
              <a:gd name="connsiteY43" fmla="*/ 651253 h 4221188"/>
              <a:gd name="connsiteX44" fmla="*/ 2586551 w 5206857"/>
              <a:gd name="connsiteY44" fmla="*/ 653057 h 4221188"/>
              <a:gd name="connsiteX45" fmla="*/ 2998334 w 5206857"/>
              <a:gd name="connsiteY45" fmla="*/ 842092 h 4221188"/>
              <a:gd name="connsiteX46" fmla="*/ 3507935 w 5206857"/>
              <a:gd name="connsiteY46" fmla="*/ 1190180 h 4221188"/>
              <a:gd name="connsiteX47" fmla="*/ 4078560 w 5206857"/>
              <a:gd name="connsiteY47" fmla="*/ 1897671 h 4221188"/>
              <a:gd name="connsiteX48" fmla="*/ 4265191 w 5206857"/>
              <a:gd name="connsiteY48" fmla="*/ 1816859 h 4221188"/>
              <a:gd name="connsiteX49" fmla="*/ 4559259 w 5206857"/>
              <a:gd name="connsiteY49" fmla="*/ 1882733 h 4221188"/>
              <a:gd name="connsiteX50" fmla="*/ 4843997 w 5206857"/>
              <a:gd name="connsiteY50" fmla="*/ 1908391 h 4221188"/>
              <a:gd name="connsiteX51" fmla="*/ 5206857 w 5206857"/>
              <a:gd name="connsiteY51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937112 w 5206857"/>
              <a:gd name="connsiteY17" fmla="*/ 2070280 h 4221188"/>
              <a:gd name="connsiteX18" fmla="*/ 4678445 w 5206857"/>
              <a:gd name="connsiteY18" fmla="*/ 1985146 h 4221188"/>
              <a:gd name="connsiteX19" fmla="*/ 4727574 w 5206857"/>
              <a:gd name="connsiteY19" fmla="*/ 2203950 h 4221188"/>
              <a:gd name="connsiteX20" fmla="*/ 4430883 w 5206857"/>
              <a:gd name="connsiteY20" fmla="*/ 2375246 h 4221188"/>
              <a:gd name="connsiteX21" fmla="*/ 4259587 w 5206857"/>
              <a:gd name="connsiteY21" fmla="*/ 2078553 h 4221188"/>
              <a:gd name="connsiteX22" fmla="*/ 4378457 w 5206857"/>
              <a:gd name="connsiteY22" fmla="*/ 1928722 h 4221188"/>
              <a:gd name="connsiteX23" fmla="*/ 4281143 w 5206857"/>
              <a:gd name="connsiteY23" fmla="*/ 1925477 h 4221188"/>
              <a:gd name="connsiteX24" fmla="*/ 4111363 w 5206857"/>
              <a:gd name="connsiteY24" fmla="*/ 2010327 h 4221188"/>
              <a:gd name="connsiteX25" fmla="*/ 3937078 w 5206857"/>
              <a:gd name="connsiteY25" fmla="*/ 3001142 h 4221188"/>
              <a:gd name="connsiteX26" fmla="*/ 2864666 w 5206857"/>
              <a:gd name="connsiteY26" fmla="*/ 3621717 h 4221188"/>
              <a:gd name="connsiteX27" fmla="*/ 2346113 w 5206857"/>
              <a:gd name="connsiteY27" fmla="*/ 4221188 h 4221188"/>
              <a:gd name="connsiteX28" fmla="*/ 2043869 w 5206857"/>
              <a:gd name="connsiteY28" fmla="*/ 4046689 h 4221188"/>
              <a:gd name="connsiteX29" fmla="*/ 2232704 w 5206857"/>
              <a:gd name="connsiteY29" fmla="*/ 3502581 h 4221188"/>
              <a:gd name="connsiteX30" fmla="*/ 1545844 w 5206857"/>
              <a:gd name="connsiteY30" fmla="*/ 3182914 h 4221188"/>
              <a:gd name="connsiteX31" fmla="*/ 1187080 w 5206857"/>
              <a:gd name="connsiteY31" fmla="*/ 2940350 h 4221188"/>
              <a:gd name="connsiteX32" fmla="*/ 644563 w 5206857"/>
              <a:gd name="connsiteY32" fmla="*/ 3221269 h 4221188"/>
              <a:gd name="connsiteX33" fmla="*/ 313243 w 5206857"/>
              <a:gd name="connsiteY33" fmla="*/ 3021214 h 4221188"/>
              <a:gd name="connsiteX34" fmla="*/ 758618 w 5206857"/>
              <a:gd name="connsiteY34" fmla="*/ 2520701 h 4221188"/>
              <a:gd name="connsiteX35" fmla="*/ 220359 w 5206857"/>
              <a:gd name="connsiteY35" fmla="*/ 1559552 h 4221188"/>
              <a:gd name="connsiteX36" fmla="*/ 0 w 5206857"/>
              <a:gd name="connsiteY36" fmla="*/ 974235 h 4221188"/>
              <a:gd name="connsiteX37" fmla="*/ 136031 w 5206857"/>
              <a:gd name="connsiteY37" fmla="*/ 632342 h 4221188"/>
              <a:gd name="connsiteX38" fmla="*/ 441680 w 5206857"/>
              <a:gd name="connsiteY38" fmla="*/ 683821 h 4221188"/>
              <a:gd name="connsiteX39" fmla="*/ 615174 w 5206857"/>
              <a:gd name="connsiteY39" fmla="*/ 766457 h 4221188"/>
              <a:gd name="connsiteX40" fmla="*/ 1149669 w 5206857"/>
              <a:gd name="connsiteY40" fmla="*/ 564016 h 4221188"/>
              <a:gd name="connsiteX41" fmla="*/ 1235408 w 5206857"/>
              <a:gd name="connsiteY41" fmla="*/ 0 h 4221188"/>
              <a:gd name="connsiteX42" fmla="*/ 1757574 w 5206857"/>
              <a:gd name="connsiteY42" fmla="*/ 501984 h 4221188"/>
              <a:gd name="connsiteX43" fmla="*/ 2586293 w 5206857"/>
              <a:gd name="connsiteY43" fmla="*/ 651253 h 4221188"/>
              <a:gd name="connsiteX44" fmla="*/ 2586551 w 5206857"/>
              <a:gd name="connsiteY44" fmla="*/ 653057 h 4221188"/>
              <a:gd name="connsiteX45" fmla="*/ 2998334 w 5206857"/>
              <a:gd name="connsiteY45" fmla="*/ 842092 h 4221188"/>
              <a:gd name="connsiteX46" fmla="*/ 3507935 w 5206857"/>
              <a:gd name="connsiteY46" fmla="*/ 1190180 h 4221188"/>
              <a:gd name="connsiteX47" fmla="*/ 4078560 w 5206857"/>
              <a:gd name="connsiteY47" fmla="*/ 1897671 h 4221188"/>
              <a:gd name="connsiteX48" fmla="*/ 4265191 w 5206857"/>
              <a:gd name="connsiteY48" fmla="*/ 1816859 h 4221188"/>
              <a:gd name="connsiteX49" fmla="*/ 4559259 w 5206857"/>
              <a:gd name="connsiteY49" fmla="*/ 1882733 h 4221188"/>
              <a:gd name="connsiteX50" fmla="*/ 4843997 w 5206857"/>
              <a:gd name="connsiteY50" fmla="*/ 1908391 h 4221188"/>
              <a:gd name="connsiteX51" fmla="*/ 5206857 w 5206857"/>
              <a:gd name="connsiteY51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206857" h="4221188">
                <a:moveTo>
                  <a:pt x="1295747" y="905623"/>
                </a:moveTo>
                <a:cubicBezTo>
                  <a:pt x="1206908" y="854331"/>
                  <a:pt x="1093311" y="884770"/>
                  <a:pt x="1042019" y="973609"/>
                </a:cubicBezTo>
                <a:cubicBezTo>
                  <a:pt x="990727" y="1062448"/>
                  <a:pt x="1021167" y="1176045"/>
                  <a:pt x="1110004" y="1227337"/>
                </a:cubicBezTo>
                <a:cubicBezTo>
                  <a:pt x="1198843" y="1278629"/>
                  <a:pt x="1312442" y="1248188"/>
                  <a:pt x="1363734" y="1159349"/>
                </a:cubicBezTo>
                <a:cubicBezTo>
                  <a:pt x="1415024" y="1070510"/>
                  <a:pt x="1384586" y="956913"/>
                  <a:pt x="1295747" y="905623"/>
                </a:cubicBezTo>
                <a:close/>
                <a:moveTo>
                  <a:pt x="3357227" y="1446173"/>
                </a:moveTo>
                <a:cubicBezTo>
                  <a:pt x="3129812" y="1141517"/>
                  <a:pt x="2752436" y="968422"/>
                  <a:pt x="2389121" y="874986"/>
                </a:cubicBezTo>
                <a:lnTo>
                  <a:pt x="2317734" y="1082029"/>
                </a:lnTo>
                <a:cubicBezTo>
                  <a:pt x="2747544" y="1181755"/>
                  <a:pt x="2953061" y="1300410"/>
                  <a:pt x="3205629" y="1594653"/>
                </a:cubicBezTo>
                <a:lnTo>
                  <a:pt x="3357227" y="1446173"/>
                </a:lnTo>
                <a:close/>
                <a:moveTo>
                  <a:pt x="4568006" y="2045651"/>
                </a:moveTo>
                <a:cubicBezTo>
                  <a:pt x="4555595" y="2035980"/>
                  <a:pt x="4541085" y="2028583"/>
                  <a:pt x="4524932" y="2024256"/>
                </a:cubicBezTo>
                <a:cubicBezTo>
                  <a:pt x="4460315" y="2006940"/>
                  <a:pt x="4393897" y="2045287"/>
                  <a:pt x="4376584" y="2109904"/>
                </a:cubicBezTo>
                <a:cubicBezTo>
                  <a:pt x="4359270" y="2174518"/>
                  <a:pt x="4397618" y="2240934"/>
                  <a:pt x="4462232" y="2258247"/>
                </a:cubicBezTo>
                <a:cubicBezTo>
                  <a:pt x="4526848" y="2275560"/>
                  <a:pt x="4593264" y="2237215"/>
                  <a:pt x="4610577" y="2172601"/>
                </a:cubicBezTo>
                <a:cubicBezTo>
                  <a:pt x="4623563" y="2124139"/>
                  <a:pt x="4605240" y="2074663"/>
                  <a:pt x="4568006" y="2045651"/>
                </a:cubicBezTo>
                <a:close/>
                <a:moveTo>
                  <a:pt x="5206857" y="2224145"/>
                </a:moveTo>
                <a:cubicBezTo>
                  <a:pt x="4921274" y="2048294"/>
                  <a:pt x="4920915" y="2026120"/>
                  <a:pt x="4678445" y="1985146"/>
                </a:cubicBezTo>
                <a:cubicBezTo>
                  <a:pt x="4728023" y="2043477"/>
                  <a:pt x="4748889" y="2124397"/>
                  <a:pt x="4727574" y="2203950"/>
                </a:cubicBezTo>
                <a:cubicBezTo>
                  <a:pt x="4692947" y="2333181"/>
                  <a:pt x="4560113" y="2409872"/>
                  <a:pt x="4430883" y="2375246"/>
                </a:cubicBezTo>
                <a:cubicBezTo>
                  <a:pt x="4301653" y="2340617"/>
                  <a:pt x="4224961" y="2207783"/>
                  <a:pt x="4259587" y="2078553"/>
                </a:cubicBezTo>
                <a:cubicBezTo>
                  <a:pt x="4277514" y="2011651"/>
                  <a:pt x="4321758" y="1958831"/>
                  <a:pt x="4378457" y="1928722"/>
                </a:cubicBezTo>
                <a:cubicBezTo>
                  <a:pt x="4347097" y="1921171"/>
                  <a:pt x="4314157" y="1920631"/>
                  <a:pt x="4281143" y="1925477"/>
                </a:cubicBezTo>
                <a:cubicBezTo>
                  <a:pt x="4215467" y="1935122"/>
                  <a:pt x="4156203" y="1965111"/>
                  <a:pt x="4111363" y="2010327"/>
                </a:cubicBezTo>
                <a:cubicBezTo>
                  <a:pt x="4174707" y="2276774"/>
                  <a:pt x="4128182" y="2595919"/>
                  <a:pt x="3937078" y="3001142"/>
                </a:cubicBezTo>
                <a:cubicBezTo>
                  <a:pt x="3669544" y="3448889"/>
                  <a:pt x="3294666" y="3628704"/>
                  <a:pt x="2864666" y="3621717"/>
                </a:cubicBezTo>
                <a:lnTo>
                  <a:pt x="2346113" y="4221188"/>
                </a:lnTo>
                <a:lnTo>
                  <a:pt x="2043869" y="4046689"/>
                </a:lnTo>
                <a:lnTo>
                  <a:pt x="2232704" y="3502581"/>
                </a:lnTo>
                <a:cubicBezTo>
                  <a:pt x="2008768" y="3426591"/>
                  <a:pt x="1777979" y="3316937"/>
                  <a:pt x="1545844" y="3182914"/>
                </a:cubicBezTo>
                <a:cubicBezTo>
                  <a:pt x="1417311" y="3108706"/>
                  <a:pt x="1297174" y="3027587"/>
                  <a:pt x="1187080" y="2940350"/>
                </a:cubicBezTo>
                <a:lnTo>
                  <a:pt x="644563" y="3221269"/>
                </a:lnTo>
                <a:lnTo>
                  <a:pt x="313243" y="3021214"/>
                </a:lnTo>
                <a:lnTo>
                  <a:pt x="758618" y="2520701"/>
                </a:lnTo>
                <a:cubicBezTo>
                  <a:pt x="486809" y="2185364"/>
                  <a:pt x="366525" y="2001354"/>
                  <a:pt x="220359" y="1559552"/>
                </a:cubicBezTo>
                <a:lnTo>
                  <a:pt x="0" y="974235"/>
                </a:lnTo>
                <a:lnTo>
                  <a:pt x="136031" y="632342"/>
                </a:lnTo>
                <a:cubicBezTo>
                  <a:pt x="201560" y="518845"/>
                  <a:pt x="328181" y="618294"/>
                  <a:pt x="441680" y="683821"/>
                </a:cubicBezTo>
                <a:lnTo>
                  <a:pt x="615174" y="766457"/>
                </a:lnTo>
                <a:cubicBezTo>
                  <a:pt x="794799" y="679762"/>
                  <a:pt x="972030" y="610864"/>
                  <a:pt x="1149669" y="564016"/>
                </a:cubicBezTo>
                <a:cubicBezTo>
                  <a:pt x="1279669" y="425290"/>
                  <a:pt x="1292972" y="311951"/>
                  <a:pt x="1235408" y="0"/>
                </a:cubicBezTo>
                <a:cubicBezTo>
                  <a:pt x="1689387" y="260915"/>
                  <a:pt x="1677719" y="364303"/>
                  <a:pt x="1757574" y="501984"/>
                </a:cubicBezTo>
                <a:cubicBezTo>
                  <a:pt x="2034992" y="495023"/>
                  <a:pt x="2305491" y="544470"/>
                  <a:pt x="2586293" y="651253"/>
                </a:cubicBezTo>
                <a:lnTo>
                  <a:pt x="2586551" y="653057"/>
                </a:lnTo>
                <a:cubicBezTo>
                  <a:pt x="2720255" y="698863"/>
                  <a:pt x="2844770" y="752572"/>
                  <a:pt x="2998334" y="842092"/>
                </a:cubicBezTo>
                <a:cubicBezTo>
                  <a:pt x="3151898" y="931613"/>
                  <a:pt x="3327897" y="1014250"/>
                  <a:pt x="3507935" y="1190180"/>
                </a:cubicBezTo>
                <a:cubicBezTo>
                  <a:pt x="3763758" y="1398383"/>
                  <a:pt x="3991386" y="1651352"/>
                  <a:pt x="4078560" y="1897671"/>
                </a:cubicBezTo>
                <a:cubicBezTo>
                  <a:pt x="4130847" y="1854396"/>
                  <a:pt x="4195337" y="1827116"/>
                  <a:pt x="4265191" y="1816859"/>
                </a:cubicBezTo>
                <a:cubicBezTo>
                  <a:pt x="4370082" y="1801458"/>
                  <a:pt x="4474414" y="1826290"/>
                  <a:pt x="4559259" y="1882733"/>
                </a:cubicBezTo>
                <a:cubicBezTo>
                  <a:pt x="4654687" y="1869064"/>
                  <a:pt x="4752104" y="1878209"/>
                  <a:pt x="4843997" y="1908391"/>
                </a:cubicBezTo>
                <a:cubicBezTo>
                  <a:pt x="5016955" y="1984127"/>
                  <a:pt x="5035782" y="2044845"/>
                  <a:pt x="5206857" y="22241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4" name="Freeform 2">
            <a:extLst>
              <a:ext uri="{FF2B5EF4-FFF2-40B4-BE49-F238E27FC236}">
                <a16:creationId xmlns:a16="http://schemas.microsoft.com/office/drawing/2014/main" id="{07952C8C-B81B-47F1-8259-0EFB8EF3EA83}"/>
              </a:ext>
            </a:extLst>
          </p:cNvPr>
          <p:cNvSpPr/>
          <p:nvPr/>
        </p:nvSpPr>
        <p:spPr>
          <a:xfrm rot="3335692" flipH="1">
            <a:off x="9435536" y="-177188"/>
            <a:ext cx="2194600" cy="3643563"/>
          </a:xfrm>
          <a:custGeom>
            <a:avLst/>
            <a:gdLst>
              <a:gd name="connsiteX0" fmla="*/ 3404 w 1180796"/>
              <a:gd name="connsiteY0" fmla="*/ 196574 h 1438562"/>
              <a:gd name="connsiteX1" fmla="*/ 3657 w 1180796"/>
              <a:gd name="connsiteY1" fmla="*/ 197380 h 1438562"/>
              <a:gd name="connsiteX2" fmla="*/ 3404 w 1180796"/>
              <a:gd name="connsiteY2" fmla="*/ 196574 h 1438562"/>
              <a:gd name="connsiteX3" fmla="*/ 567269 w 1180796"/>
              <a:gd name="connsiteY3" fmla="*/ 0 h 1438562"/>
              <a:gd name="connsiteX4" fmla="*/ 568172 w 1180796"/>
              <a:gd name="connsiteY4" fmla="*/ 304800 h 1438562"/>
              <a:gd name="connsiteX5" fmla="*/ 779871 w 1180796"/>
              <a:gd name="connsiteY5" fmla="*/ 459344 h 1438562"/>
              <a:gd name="connsiteX6" fmla="*/ 930391 w 1180796"/>
              <a:gd name="connsiteY6" fmla="*/ 667912 h 1438562"/>
              <a:gd name="connsiteX7" fmla="*/ 929264 w 1180796"/>
              <a:gd name="connsiteY7" fmla="*/ 654877 h 1438562"/>
              <a:gd name="connsiteX8" fmla="*/ 1089331 w 1180796"/>
              <a:gd name="connsiteY8" fmla="*/ 830882 h 1438562"/>
              <a:gd name="connsiteX9" fmla="*/ 1176007 w 1180796"/>
              <a:gd name="connsiteY9" fmla="*/ 1299015 h 1438562"/>
              <a:gd name="connsiteX10" fmla="*/ 1106293 w 1180796"/>
              <a:gd name="connsiteY10" fmla="*/ 1261345 h 1438562"/>
              <a:gd name="connsiteX11" fmla="*/ 1093530 w 1180796"/>
              <a:gd name="connsiteY11" fmla="*/ 1409318 h 1438562"/>
              <a:gd name="connsiteX12" fmla="*/ 1016094 w 1180796"/>
              <a:gd name="connsiteY12" fmla="*/ 1334364 h 1438562"/>
              <a:gd name="connsiteX13" fmla="*/ 984981 w 1180796"/>
              <a:gd name="connsiteY13" fmla="*/ 1437195 h 1438562"/>
              <a:gd name="connsiteX14" fmla="*/ 873874 w 1180796"/>
              <a:gd name="connsiteY14" fmla="*/ 986314 h 1438562"/>
              <a:gd name="connsiteX15" fmla="*/ 541005 w 1180796"/>
              <a:gd name="connsiteY15" fmla="*/ 803357 h 1438562"/>
              <a:gd name="connsiteX16" fmla="*/ 504720 w 1180796"/>
              <a:gd name="connsiteY16" fmla="*/ 953956 h 1438562"/>
              <a:gd name="connsiteX17" fmla="*/ 541004 w 1180796"/>
              <a:gd name="connsiteY17" fmla="*/ 1175672 h 1438562"/>
              <a:gd name="connsiteX18" fmla="*/ 532632 w 1180796"/>
              <a:gd name="connsiteY18" fmla="*/ 1402288 h 1438562"/>
              <a:gd name="connsiteX19" fmla="*/ 243154 w 1180796"/>
              <a:gd name="connsiteY19" fmla="*/ 889736 h 1438562"/>
              <a:gd name="connsiteX20" fmla="*/ 174649 w 1180796"/>
              <a:gd name="connsiteY20" fmla="*/ 445938 h 1438562"/>
              <a:gd name="connsiteX21" fmla="*/ 0 w 1180796"/>
              <a:gd name="connsiteY21" fmla="*/ 74192 h 1438562"/>
              <a:gd name="connsiteX22" fmla="*/ 567269 w 1180796"/>
              <a:gd name="connsiteY22" fmla="*/ 0 h 1438562"/>
              <a:gd name="connsiteX0" fmla="*/ 567269 w 1180796"/>
              <a:gd name="connsiteY0" fmla="*/ 0 h 1438562"/>
              <a:gd name="connsiteX1" fmla="*/ 568172 w 1180796"/>
              <a:gd name="connsiteY1" fmla="*/ 304800 h 1438562"/>
              <a:gd name="connsiteX2" fmla="*/ 779871 w 1180796"/>
              <a:gd name="connsiteY2" fmla="*/ 459344 h 1438562"/>
              <a:gd name="connsiteX3" fmla="*/ 930391 w 1180796"/>
              <a:gd name="connsiteY3" fmla="*/ 667912 h 1438562"/>
              <a:gd name="connsiteX4" fmla="*/ 929264 w 1180796"/>
              <a:gd name="connsiteY4" fmla="*/ 654877 h 1438562"/>
              <a:gd name="connsiteX5" fmla="*/ 1089331 w 1180796"/>
              <a:gd name="connsiteY5" fmla="*/ 830882 h 1438562"/>
              <a:gd name="connsiteX6" fmla="*/ 1176007 w 1180796"/>
              <a:gd name="connsiteY6" fmla="*/ 1299015 h 1438562"/>
              <a:gd name="connsiteX7" fmla="*/ 1106293 w 1180796"/>
              <a:gd name="connsiteY7" fmla="*/ 1261345 h 1438562"/>
              <a:gd name="connsiteX8" fmla="*/ 1093530 w 1180796"/>
              <a:gd name="connsiteY8" fmla="*/ 1409318 h 1438562"/>
              <a:gd name="connsiteX9" fmla="*/ 1016094 w 1180796"/>
              <a:gd name="connsiteY9" fmla="*/ 1334364 h 1438562"/>
              <a:gd name="connsiteX10" fmla="*/ 984981 w 1180796"/>
              <a:gd name="connsiteY10" fmla="*/ 1437195 h 1438562"/>
              <a:gd name="connsiteX11" fmla="*/ 873874 w 1180796"/>
              <a:gd name="connsiteY11" fmla="*/ 986314 h 1438562"/>
              <a:gd name="connsiteX12" fmla="*/ 541005 w 1180796"/>
              <a:gd name="connsiteY12" fmla="*/ 803357 h 1438562"/>
              <a:gd name="connsiteX13" fmla="*/ 504720 w 1180796"/>
              <a:gd name="connsiteY13" fmla="*/ 953956 h 1438562"/>
              <a:gd name="connsiteX14" fmla="*/ 541004 w 1180796"/>
              <a:gd name="connsiteY14" fmla="*/ 1175672 h 1438562"/>
              <a:gd name="connsiteX15" fmla="*/ 532632 w 1180796"/>
              <a:gd name="connsiteY15" fmla="*/ 1402288 h 1438562"/>
              <a:gd name="connsiteX16" fmla="*/ 243154 w 1180796"/>
              <a:gd name="connsiteY16" fmla="*/ 889736 h 1438562"/>
              <a:gd name="connsiteX17" fmla="*/ 174649 w 1180796"/>
              <a:gd name="connsiteY17" fmla="*/ 445938 h 1438562"/>
              <a:gd name="connsiteX18" fmla="*/ 0 w 1180796"/>
              <a:gd name="connsiteY18" fmla="*/ 74192 h 1438562"/>
              <a:gd name="connsiteX19" fmla="*/ 567269 w 1180796"/>
              <a:gd name="connsiteY19" fmla="*/ 0 h 1438562"/>
              <a:gd name="connsiteX0" fmla="*/ 567269 w 1180796"/>
              <a:gd name="connsiteY0" fmla="*/ 0 h 1438562"/>
              <a:gd name="connsiteX1" fmla="*/ 568172 w 1180796"/>
              <a:gd name="connsiteY1" fmla="*/ 304800 h 1438562"/>
              <a:gd name="connsiteX2" fmla="*/ 779871 w 1180796"/>
              <a:gd name="connsiteY2" fmla="*/ 459344 h 1438562"/>
              <a:gd name="connsiteX3" fmla="*/ 929264 w 1180796"/>
              <a:gd name="connsiteY3" fmla="*/ 654877 h 1438562"/>
              <a:gd name="connsiteX4" fmla="*/ 1089331 w 1180796"/>
              <a:gd name="connsiteY4" fmla="*/ 830882 h 1438562"/>
              <a:gd name="connsiteX5" fmla="*/ 1176007 w 1180796"/>
              <a:gd name="connsiteY5" fmla="*/ 1299015 h 1438562"/>
              <a:gd name="connsiteX6" fmla="*/ 1106293 w 1180796"/>
              <a:gd name="connsiteY6" fmla="*/ 1261345 h 1438562"/>
              <a:gd name="connsiteX7" fmla="*/ 1093530 w 1180796"/>
              <a:gd name="connsiteY7" fmla="*/ 1409318 h 1438562"/>
              <a:gd name="connsiteX8" fmla="*/ 1016094 w 1180796"/>
              <a:gd name="connsiteY8" fmla="*/ 1334364 h 1438562"/>
              <a:gd name="connsiteX9" fmla="*/ 984981 w 1180796"/>
              <a:gd name="connsiteY9" fmla="*/ 1437195 h 1438562"/>
              <a:gd name="connsiteX10" fmla="*/ 873874 w 1180796"/>
              <a:gd name="connsiteY10" fmla="*/ 986314 h 1438562"/>
              <a:gd name="connsiteX11" fmla="*/ 541005 w 1180796"/>
              <a:gd name="connsiteY11" fmla="*/ 803357 h 1438562"/>
              <a:gd name="connsiteX12" fmla="*/ 504720 w 1180796"/>
              <a:gd name="connsiteY12" fmla="*/ 953956 h 1438562"/>
              <a:gd name="connsiteX13" fmla="*/ 541004 w 1180796"/>
              <a:gd name="connsiteY13" fmla="*/ 1175672 h 1438562"/>
              <a:gd name="connsiteX14" fmla="*/ 532632 w 1180796"/>
              <a:gd name="connsiteY14" fmla="*/ 1402288 h 1438562"/>
              <a:gd name="connsiteX15" fmla="*/ 243154 w 1180796"/>
              <a:gd name="connsiteY15" fmla="*/ 889736 h 1438562"/>
              <a:gd name="connsiteX16" fmla="*/ 174649 w 1180796"/>
              <a:gd name="connsiteY16" fmla="*/ 445938 h 1438562"/>
              <a:gd name="connsiteX17" fmla="*/ 0 w 1180796"/>
              <a:gd name="connsiteY17" fmla="*/ 74192 h 1438562"/>
              <a:gd name="connsiteX18" fmla="*/ 567269 w 1180796"/>
              <a:gd name="connsiteY18" fmla="*/ 0 h 1438562"/>
              <a:gd name="connsiteX0" fmla="*/ 567269 w 1180796"/>
              <a:gd name="connsiteY0" fmla="*/ 0 h 1438562"/>
              <a:gd name="connsiteX1" fmla="*/ 568172 w 1180796"/>
              <a:gd name="connsiteY1" fmla="*/ 304800 h 1438562"/>
              <a:gd name="connsiteX2" fmla="*/ 779871 w 1180796"/>
              <a:gd name="connsiteY2" fmla="*/ 459344 h 1438562"/>
              <a:gd name="connsiteX3" fmla="*/ 1089331 w 1180796"/>
              <a:gd name="connsiteY3" fmla="*/ 830882 h 1438562"/>
              <a:gd name="connsiteX4" fmla="*/ 1176007 w 1180796"/>
              <a:gd name="connsiteY4" fmla="*/ 1299015 h 1438562"/>
              <a:gd name="connsiteX5" fmla="*/ 1106293 w 1180796"/>
              <a:gd name="connsiteY5" fmla="*/ 1261345 h 1438562"/>
              <a:gd name="connsiteX6" fmla="*/ 1093530 w 1180796"/>
              <a:gd name="connsiteY6" fmla="*/ 1409318 h 1438562"/>
              <a:gd name="connsiteX7" fmla="*/ 1016094 w 1180796"/>
              <a:gd name="connsiteY7" fmla="*/ 1334364 h 1438562"/>
              <a:gd name="connsiteX8" fmla="*/ 984981 w 1180796"/>
              <a:gd name="connsiteY8" fmla="*/ 1437195 h 1438562"/>
              <a:gd name="connsiteX9" fmla="*/ 873874 w 1180796"/>
              <a:gd name="connsiteY9" fmla="*/ 986314 h 1438562"/>
              <a:gd name="connsiteX10" fmla="*/ 541005 w 1180796"/>
              <a:gd name="connsiteY10" fmla="*/ 803357 h 1438562"/>
              <a:gd name="connsiteX11" fmla="*/ 504720 w 1180796"/>
              <a:gd name="connsiteY11" fmla="*/ 953956 h 1438562"/>
              <a:gd name="connsiteX12" fmla="*/ 541004 w 1180796"/>
              <a:gd name="connsiteY12" fmla="*/ 1175672 h 1438562"/>
              <a:gd name="connsiteX13" fmla="*/ 532632 w 1180796"/>
              <a:gd name="connsiteY13" fmla="*/ 1402288 h 1438562"/>
              <a:gd name="connsiteX14" fmla="*/ 243154 w 1180796"/>
              <a:gd name="connsiteY14" fmla="*/ 889736 h 1438562"/>
              <a:gd name="connsiteX15" fmla="*/ 174649 w 1180796"/>
              <a:gd name="connsiteY15" fmla="*/ 445938 h 1438562"/>
              <a:gd name="connsiteX16" fmla="*/ 0 w 1180796"/>
              <a:gd name="connsiteY16" fmla="*/ 74192 h 1438562"/>
              <a:gd name="connsiteX17" fmla="*/ 567269 w 1180796"/>
              <a:gd name="connsiteY17" fmla="*/ 0 h 1438562"/>
              <a:gd name="connsiteX0" fmla="*/ 587856 w 1201383"/>
              <a:gd name="connsiteY0" fmla="*/ 0 h 1438562"/>
              <a:gd name="connsiteX1" fmla="*/ 588759 w 1201383"/>
              <a:gd name="connsiteY1" fmla="*/ 304800 h 1438562"/>
              <a:gd name="connsiteX2" fmla="*/ 800458 w 1201383"/>
              <a:gd name="connsiteY2" fmla="*/ 459344 h 1438562"/>
              <a:gd name="connsiteX3" fmla="*/ 1109918 w 1201383"/>
              <a:gd name="connsiteY3" fmla="*/ 830882 h 1438562"/>
              <a:gd name="connsiteX4" fmla="*/ 1196594 w 1201383"/>
              <a:gd name="connsiteY4" fmla="*/ 1299015 h 1438562"/>
              <a:gd name="connsiteX5" fmla="*/ 1126880 w 1201383"/>
              <a:gd name="connsiteY5" fmla="*/ 1261345 h 1438562"/>
              <a:gd name="connsiteX6" fmla="*/ 1114117 w 1201383"/>
              <a:gd name="connsiteY6" fmla="*/ 1409318 h 1438562"/>
              <a:gd name="connsiteX7" fmla="*/ 1036681 w 1201383"/>
              <a:gd name="connsiteY7" fmla="*/ 1334364 h 1438562"/>
              <a:gd name="connsiteX8" fmla="*/ 1005568 w 1201383"/>
              <a:gd name="connsiteY8" fmla="*/ 1437195 h 1438562"/>
              <a:gd name="connsiteX9" fmla="*/ 894461 w 1201383"/>
              <a:gd name="connsiteY9" fmla="*/ 986314 h 1438562"/>
              <a:gd name="connsiteX10" fmla="*/ 561592 w 1201383"/>
              <a:gd name="connsiteY10" fmla="*/ 803357 h 1438562"/>
              <a:gd name="connsiteX11" fmla="*/ 525307 w 1201383"/>
              <a:gd name="connsiteY11" fmla="*/ 953956 h 1438562"/>
              <a:gd name="connsiteX12" fmla="*/ 561591 w 1201383"/>
              <a:gd name="connsiteY12" fmla="*/ 1175672 h 1438562"/>
              <a:gd name="connsiteX13" fmla="*/ 553219 w 1201383"/>
              <a:gd name="connsiteY13" fmla="*/ 1402288 h 1438562"/>
              <a:gd name="connsiteX14" fmla="*/ 263741 w 1201383"/>
              <a:gd name="connsiteY14" fmla="*/ 889736 h 1438562"/>
              <a:gd name="connsiteX15" fmla="*/ 195236 w 1201383"/>
              <a:gd name="connsiteY15" fmla="*/ 445938 h 1438562"/>
              <a:gd name="connsiteX16" fmla="*/ 0 w 1201383"/>
              <a:gd name="connsiteY16" fmla="*/ 5568 h 1438562"/>
              <a:gd name="connsiteX17" fmla="*/ 587856 w 1201383"/>
              <a:gd name="connsiteY17" fmla="*/ 0 h 1438562"/>
              <a:gd name="connsiteX0" fmla="*/ 512370 w 1201383"/>
              <a:gd name="connsiteY0" fmla="*/ 0 h 1438562"/>
              <a:gd name="connsiteX1" fmla="*/ 588759 w 1201383"/>
              <a:gd name="connsiteY1" fmla="*/ 304800 h 1438562"/>
              <a:gd name="connsiteX2" fmla="*/ 800458 w 1201383"/>
              <a:gd name="connsiteY2" fmla="*/ 459344 h 1438562"/>
              <a:gd name="connsiteX3" fmla="*/ 1109918 w 1201383"/>
              <a:gd name="connsiteY3" fmla="*/ 830882 h 1438562"/>
              <a:gd name="connsiteX4" fmla="*/ 1196594 w 1201383"/>
              <a:gd name="connsiteY4" fmla="*/ 1299015 h 1438562"/>
              <a:gd name="connsiteX5" fmla="*/ 1126880 w 1201383"/>
              <a:gd name="connsiteY5" fmla="*/ 1261345 h 1438562"/>
              <a:gd name="connsiteX6" fmla="*/ 1114117 w 1201383"/>
              <a:gd name="connsiteY6" fmla="*/ 1409318 h 1438562"/>
              <a:gd name="connsiteX7" fmla="*/ 1036681 w 1201383"/>
              <a:gd name="connsiteY7" fmla="*/ 1334364 h 1438562"/>
              <a:gd name="connsiteX8" fmla="*/ 1005568 w 1201383"/>
              <a:gd name="connsiteY8" fmla="*/ 1437195 h 1438562"/>
              <a:gd name="connsiteX9" fmla="*/ 894461 w 1201383"/>
              <a:gd name="connsiteY9" fmla="*/ 986314 h 1438562"/>
              <a:gd name="connsiteX10" fmla="*/ 561592 w 1201383"/>
              <a:gd name="connsiteY10" fmla="*/ 803357 h 1438562"/>
              <a:gd name="connsiteX11" fmla="*/ 525307 w 1201383"/>
              <a:gd name="connsiteY11" fmla="*/ 953956 h 1438562"/>
              <a:gd name="connsiteX12" fmla="*/ 561591 w 1201383"/>
              <a:gd name="connsiteY12" fmla="*/ 1175672 h 1438562"/>
              <a:gd name="connsiteX13" fmla="*/ 553219 w 1201383"/>
              <a:gd name="connsiteY13" fmla="*/ 1402288 h 1438562"/>
              <a:gd name="connsiteX14" fmla="*/ 263741 w 1201383"/>
              <a:gd name="connsiteY14" fmla="*/ 889736 h 1438562"/>
              <a:gd name="connsiteX15" fmla="*/ 195236 w 1201383"/>
              <a:gd name="connsiteY15" fmla="*/ 445938 h 1438562"/>
              <a:gd name="connsiteX16" fmla="*/ 0 w 1201383"/>
              <a:gd name="connsiteY16" fmla="*/ 5568 h 1438562"/>
              <a:gd name="connsiteX17" fmla="*/ 512370 w 1201383"/>
              <a:gd name="connsiteY17" fmla="*/ 0 h 1438562"/>
              <a:gd name="connsiteX0" fmla="*/ 386189 w 1075202"/>
              <a:gd name="connsiteY0" fmla="*/ 0 h 1438562"/>
              <a:gd name="connsiteX1" fmla="*/ 462578 w 1075202"/>
              <a:gd name="connsiteY1" fmla="*/ 304800 h 1438562"/>
              <a:gd name="connsiteX2" fmla="*/ 674277 w 1075202"/>
              <a:gd name="connsiteY2" fmla="*/ 459344 h 1438562"/>
              <a:gd name="connsiteX3" fmla="*/ 983737 w 1075202"/>
              <a:gd name="connsiteY3" fmla="*/ 830882 h 1438562"/>
              <a:gd name="connsiteX4" fmla="*/ 1070413 w 1075202"/>
              <a:gd name="connsiteY4" fmla="*/ 1299015 h 1438562"/>
              <a:gd name="connsiteX5" fmla="*/ 1000699 w 1075202"/>
              <a:gd name="connsiteY5" fmla="*/ 1261345 h 1438562"/>
              <a:gd name="connsiteX6" fmla="*/ 987936 w 1075202"/>
              <a:gd name="connsiteY6" fmla="*/ 1409318 h 1438562"/>
              <a:gd name="connsiteX7" fmla="*/ 910500 w 1075202"/>
              <a:gd name="connsiteY7" fmla="*/ 1334364 h 1438562"/>
              <a:gd name="connsiteX8" fmla="*/ 879387 w 1075202"/>
              <a:gd name="connsiteY8" fmla="*/ 1437195 h 1438562"/>
              <a:gd name="connsiteX9" fmla="*/ 768280 w 1075202"/>
              <a:gd name="connsiteY9" fmla="*/ 986314 h 1438562"/>
              <a:gd name="connsiteX10" fmla="*/ 435411 w 1075202"/>
              <a:gd name="connsiteY10" fmla="*/ 803357 h 1438562"/>
              <a:gd name="connsiteX11" fmla="*/ 399126 w 1075202"/>
              <a:gd name="connsiteY11" fmla="*/ 953956 h 1438562"/>
              <a:gd name="connsiteX12" fmla="*/ 435410 w 1075202"/>
              <a:gd name="connsiteY12" fmla="*/ 1175672 h 1438562"/>
              <a:gd name="connsiteX13" fmla="*/ 427038 w 1075202"/>
              <a:gd name="connsiteY13" fmla="*/ 1402288 h 1438562"/>
              <a:gd name="connsiteX14" fmla="*/ 137560 w 1075202"/>
              <a:gd name="connsiteY14" fmla="*/ 889736 h 1438562"/>
              <a:gd name="connsiteX15" fmla="*/ 69055 w 1075202"/>
              <a:gd name="connsiteY15" fmla="*/ 445938 h 1438562"/>
              <a:gd name="connsiteX16" fmla="*/ 0 w 1075202"/>
              <a:gd name="connsiteY16" fmla="*/ 240550 h 1438562"/>
              <a:gd name="connsiteX17" fmla="*/ 386189 w 1075202"/>
              <a:gd name="connsiteY17" fmla="*/ 0 h 1438562"/>
              <a:gd name="connsiteX0" fmla="*/ 225187 w 1075202"/>
              <a:gd name="connsiteY0" fmla="*/ 0 h 2195821"/>
              <a:gd name="connsiteX1" fmla="*/ 462578 w 1075202"/>
              <a:gd name="connsiteY1" fmla="*/ 1062059 h 2195821"/>
              <a:gd name="connsiteX2" fmla="*/ 674277 w 1075202"/>
              <a:gd name="connsiteY2" fmla="*/ 1216603 h 2195821"/>
              <a:gd name="connsiteX3" fmla="*/ 983737 w 1075202"/>
              <a:gd name="connsiteY3" fmla="*/ 1588141 h 2195821"/>
              <a:gd name="connsiteX4" fmla="*/ 1070413 w 1075202"/>
              <a:gd name="connsiteY4" fmla="*/ 2056274 h 2195821"/>
              <a:gd name="connsiteX5" fmla="*/ 1000699 w 1075202"/>
              <a:gd name="connsiteY5" fmla="*/ 2018604 h 2195821"/>
              <a:gd name="connsiteX6" fmla="*/ 987936 w 1075202"/>
              <a:gd name="connsiteY6" fmla="*/ 2166577 h 2195821"/>
              <a:gd name="connsiteX7" fmla="*/ 910500 w 1075202"/>
              <a:gd name="connsiteY7" fmla="*/ 2091623 h 2195821"/>
              <a:gd name="connsiteX8" fmla="*/ 879387 w 1075202"/>
              <a:gd name="connsiteY8" fmla="*/ 2194454 h 2195821"/>
              <a:gd name="connsiteX9" fmla="*/ 768280 w 1075202"/>
              <a:gd name="connsiteY9" fmla="*/ 1743573 h 2195821"/>
              <a:gd name="connsiteX10" fmla="*/ 435411 w 1075202"/>
              <a:gd name="connsiteY10" fmla="*/ 1560616 h 2195821"/>
              <a:gd name="connsiteX11" fmla="*/ 399126 w 1075202"/>
              <a:gd name="connsiteY11" fmla="*/ 1711215 h 2195821"/>
              <a:gd name="connsiteX12" fmla="*/ 435410 w 1075202"/>
              <a:gd name="connsiteY12" fmla="*/ 1932931 h 2195821"/>
              <a:gd name="connsiteX13" fmla="*/ 427038 w 1075202"/>
              <a:gd name="connsiteY13" fmla="*/ 2159547 h 2195821"/>
              <a:gd name="connsiteX14" fmla="*/ 137560 w 1075202"/>
              <a:gd name="connsiteY14" fmla="*/ 1646995 h 2195821"/>
              <a:gd name="connsiteX15" fmla="*/ 69055 w 1075202"/>
              <a:gd name="connsiteY15" fmla="*/ 1203197 h 2195821"/>
              <a:gd name="connsiteX16" fmla="*/ 0 w 1075202"/>
              <a:gd name="connsiteY16" fmla="*/ 997809 h 2195821"/>
              <a:gd name="connsiteX17" fmla="*/ 225187 w 1075202"/>
              <a:gd name="connsiteY17" fmla="*/ 0 h 2195821"/>
              <a:gd name="connsiteX0" fmla="*/ 474436 w 1324451"/>
              <a:gd name="connsiteY0" fmla="*/ 0 h 2195821"/>
              <a:gd name="connsiteX1" fmla="*/ 711827 w 1324451"/>
              <a:gd name="connsiteY1" fmla="*/ 1062059 h 2195821"/>
              <a:gd name="connsiteX2" fmla="*/ 923526 w 1324451"/>
              <a:gd name="connsiteY2" fmla="*/ 1216603 h 2195821"/>
              <a:gd name="connsiteX3" fmla="*/ 1232986 w 1324451"/>
              <a:gd name="connsiteY3" fmla="*/ 1588141 h 2195821"/>
              <a:gd name="connsiteX4" fmla="*/ 1319662 w 1324451"/>
              <a:gd name="connsiteY4" fmla="*/ 2056274 h 2195821"/>
              <a:gd name="connsiteX5" fmla="*/ 1249948 w 1324451"/>
              <a:gd name="connsiteY5" fmla="*/ 2018604 h 2195821"/>
              <a:gd name="connsiteX6" fmla="*/ 1237185 w 1324451"/>
              <a:gd name="connsiteY6" fmla="*/ 2166577 h 2195821"/>
              <a:gd name="connsiteX7" fmla="*/ 1159749 w 1324451"/>
              <a:gd name="connsiteY7" fmla="*/ 2091623 h 2195821"/>
              <a:gd name="connsiteX8" fmla="*/ 1128636 w 1324451"/>
              <a:gd name="connsiteY8" fmla="*/ 2194454 h 2195821"/>
              <a:gd name="connsiteX9" fmla="*/ 1017529 w 1324451"/>
              <a:gd name="connsiteY9" fmla="*/ 1743573 h 2195821"/>
              <a:gd name="connsiteX10" fmla="*/ 684660 w 1324451"/>
              <a:gd name="connsiteY10" fmla="*/ 1560616 h 2195821"/>
              <a:gd name="connsiteX11" fmla="*/ 648375 w 1324451"/>
              <a:gd name="connsiteY11" fmla="*/ 1711215 h 2195821"/>
              <a:gd name="connsiteX12" fmla="*/ 684659 w 1324451"/>
              <a:gd name="connsiteY12" fmla="*/ 1932931 h 2195821"/>
              <a:gd name="connsiteX13" fmla="*/ 676287 w 1324451"/>
              <a:gd name="connsiteY13" fmla="*/ 2159547 h 2195821"/>
              <a:gd name="connsiteX14" fmla="*/ 386809 w 1324451"/>
              <a:gd name="connsiteY14" fmla="*/ 1646995 h 2195821"/>
              <a:gd name="connsiteX15" fmla="*/ 318304 w 1324451"/>
              <a:gd name="connsiteY15" fmla="*/ 1203197 h 2195821"/>
              <a:gd name="connsiteX16" fmla="*/ 0 w 1324451"/>
              <a:gd name="connsiteY16" fmla="*/ 334097 h 2195821"/>
              <a:gd name="connsiteX17" fmla="*/ 474436 w 1324451"/>
              <a:gd name="connsiteY17" fmla="*/ 0 h 2195821"/>
              <a:gd name="connsiteX0" fmla="*/ 474436 w 1324451"/>
              <a:gd name="connsiteY0" fmla="*/ 0 h 2195821"/>
              <a:gd name="connsiteX1" fmla="*/ 711827 w 1324451"/>
              <a:gd name="connsiteY1" fmla="*/ 1062059 h 2195821"/>
              <a:gd name="connsiteX2" fmla="*/ 923526 w 1324451"/>
              <a:gd name="connsiteY2" fmla="*/ 1216603 h 2195821"/>
              <a:gd name="connsiteX3" fmla="*/ 1232986 w 1324451"/>
              <a:gd name="connsiteY3" fmla="*/ 1588141 h 2195821"/>
              <a:gd name="connsiteX4" fmla="*/ 1319662 w 1324451"/>
              <a:gd name="connsiteY4" fmla="*/ 2056274 h 2195821"/>
              <a:gd name="connsiteX5" fmla="*/ 1249948 w 1324451"/>
              <a:gd name="connsiteY5" fmla="*/ 2018604 h 2195821"/>
              <a:gd name="connsiteX6" fmla="*/ 1237185 w 1324451"/>
              <a:gd name="connsiteY6" fmla="*/ 2166577 h 2195821"/>
              <a:gd name="connsiteX7" fmla="*/ 1159749 w 1324451"/>
              <a:gd name="connsiteY7" fmla="*/ 2091623 h 2195821"/>
              <a:gd name="connsiteX8" fmla="*/ 1128636 w 1324451"/>
              <a:gd name="connsiteY8" fmla="*/ 2194454 h 2195821"/>
              <a:gd name="connsiteX9" fmla="*/ 1017529 w 1324451"/>
              <a:gd name="connsiteY9" fmla="*/ 1743573 h 2195821"/>
              <a:gd name="connsiteX10" fmla="*/ 684660 w 1324451"/>
              <a:gd name="connsiteY10" fmla="*/ 1560616 h 2195821"/>
              <a:gd name="connsiteX11" fmla="*/ 648375 w 1324451"/>
              <a:gd name="connsiteY11" fmla="*/ 1711215 h 2195821"/>
              <a:gd name="connsiteX12" fmla="*/ 684659 w 1324451"/>
              <a:gd name="connsiteY12" fmla="*/ 1932931 h 2195821"/>
              <a:gd name="connsiteX13" fmla="*/ 676287 w 1324451"/>
              <a:gd name="connsiteY13" fmla="*/ 2159547 h 2195821"/>
              <a:gd name="connsiteX14" fmla="*/ 386809 w 1324451"/>
              <a:gd name="connsiteY14" fmla="*/ 1646995 h 2195821"/>
              <a:gd name="connsiteX15" fmla="*/ 318304 w 1324451"/>
              <a:gd name="connsiteY15" fmla="*/ 1203197 h 2195821"/>
              <a:gd name="connsiteX16" fmla="*/ 0 w 1324451"/>
              <a:gd name="connsiteY16" fmla="*/ 334097 h 2195821"/>
              <a:gd name="connsiteX17" fmla="*/ 474436 w 1324451"/>
              <a:gd name="connsiteY17" fmla="*/ 0 h 2195821"/>
              <a:gd name="connsiteX0" fmla="*/ 474436 w 1324451"/>
              <a:gd name="connsiteY0" fmla="*/ 0 h 2195821"/>
              <a:gd name="connsiteX1" fmla="*/ 711827 w 1324451"/>
              <a:gd name="connsiteY1" fmla="*/ 1062059 h 2195821"/>
              <a:gd name="connsiteX2" fmla="*/ 923526 w 1324451"/>
              <a:gd name="connsiteY2" fmla="*/ 1216603 h 2195821"/>
              <a:gd name="connsiteX3" fmla="*/ 1232986 w 1324451"/>
              <a:gd name="connsiteY3" fmla="*/ 1588141 h 2195821"/>
              <a:gd name="connsiteX4" fmla="*/ 1319662 w 1324451"/>
              <a:gd name="connsiteY4" fmla="*/ 2056274 h 2195821"/>
              <a:gd name="connsiteX5" fmla="*/ 1249948 w 1324451"/>
              <a:gd name="connsiteY5" fmla="*/ 2018604 h 2195821"/>
              <a:gd name="connsiteX6" fmla="*/ 1237185 w 1324451"/>
              <a:gd name="connsiteY6" fmla="*/ 2166577 h 2195821"/>
              <a:gd name="connsiteX7" fmla="*/ 1159749 w 1324451"/>
              <a:gd name="connsiteY7" fmla="*/ 2091623 h 2195821"/>
              <a:gd name="connsiteX8" fmla="*/ 1128636 w 1324451"/>
              <a:gd name="connsiteY8" fmla="*/ 2194454 h 2195821"/>
              <a:gd name="connsiteX9" fmla="*/ 1017529 w 1324451"/>
              <a:gd name="connsiteY9" fmla="*/ 1743573 h 2195821"/>
              <a:gd name="connsiteX10" fmla="*/ 684660 w 1324451"/>
              <a:gd name="connsiteY10" fmla="*/ 1560616 h 2195821"/>
              <a:gd name="connsiteX11" fmla="*/ 648375 w 1324451"/>
              <a:gd name="connsiteY11" fmla="*/ 1711215 h 2195821"/>
              <a:gd name="connsiteX12" fmla="*/ 684659 w 1324451"/>
              <a:gd name="connsiteY12" fmla="*/ 1932931 h 2195821"/>
              <a:gd name="connsiteX13" fmla="*/ 676287 w 1324451"/>
              <a:gd name="connsiteY13" fmla="*/ 2159547 h 2195821"/>
              <a:gd name="connsiteX14" fmla="*/ 386809 w 1324451"/>
              <a:gd name="connsiteY14" fmla="*/ 1646995 h 2195821"/>
              <a:gd name="connsiteX15" fmla="*/ 318304 w 1324451"/>
              <a:gd name="connsiteY15" fmla="*/ 1203197 h 2195821"/>
              <a:gd name="connsiteX16" fmla="*/ 0 w 1324451"/>
              <a:gd name="connsiteY16" fmla="*/ 334097 h 2195821"/>
              <a:gd name="connsiteX17" fmla="*/ 474436 w 1324451"/>
              <a:gd name="connsiteY17" fmla="*/ 0 h 2195821"/>
              <a:gd name="connsiteX0" fmla="*/ 474436 w 1324451"/>
              <a:gd name="connsiteY0" fmla="*/ 0 h 2195821"/>
              <a:gd name="connsiteX1" fmla="*/ 711827 w 1324451"/>
              <a:gd name="connsiteY1" fmla="*/ 1062059 h 2195821"/>
              <a:gd name="connsiteX2" fmla="*/ 923526 w 1324451"/>
              <a:gd name="connsiteY2" fmla="*/ 1216603 h 2195821"/>
              <a:gd name="connsiteX3" fmla="*/ 1232986 w 1324451"/>
              <a:gd name="connsiteY3" fmla="*/ 1588141 h 2195821"/>
              <a:gd name="connsiteX4" fmla="*/ 1319662 w 1324451"/>
              <a:gd name="connsiteY4" fmla="*/ 2056274 h 2195821"/>
              <a:gd name="connsiteX5" fmla="*/ 1249948 w 1324451"/>
              <a:gd name="connsiteY5" fmla="*/ 2018604 h 2195821"/>
              <a:gd name="connsiteX6" fmla="*/ 1237185 w 1324451"/>
              <a:gd name="connsiteY6" fmla="*/ 2166577 h 2195821"/>
              <a:gd name="connsiteX7" fmla="*/ 1159749 w 1324451"/>
              <a:gd name="connsiteY7" fmla="*/ 2091623 h 2195821"/>
              <a:gd name="connsiteX8" fmla="*/ 1128636 w 1324451"/>
              <a:gd name="connsiteY8" fmla="*/ 2194454 h 2195821"/>
              <a:gd name="connsiteX9" fmla="*/ 1017529 w 1324451"/>
              <a:gd name="connsiteY9" fmla="*/ 1743573 h 2195821"/>
              <a:gd name="connsiteX10" fmla="*/ 684660 w 1324451"/>
              <a:gd name="connsiteY10" fmla="*/ 1560616 h 2195821"/>
              <a:gd name="connsiteX11" fmla="*/ 648375 w 1324451"/>
              <a:gd name="connsiteY11" fmla="*/ 1711215 h 2195821"/>
              <a:gd name="connsiteX12" fmla="*/ 684659 w 1324451"/>
              <a:gd name="connsiteY12" fmla="*/ 1932931 h 2195821"/>
              <a:gd name="connsiteX13" fmla="*/ 676287 w 1324451"/>
              <a:gd name="connsiteY13" fmla="*/ 2159547 h 2195821"/>
              <a:gd name="connsiteX14" fmla="*/ 386809 w 1324451"/>
              <a:gd name="connsiteY14" fmla="*/ 1646995 h 2195821"/>
              <a:gd name="connsiteX15" fmla="*/ 318304 w 1324451"/>
              <a:gd name="connsiteY15" fmla="*/ 1203197 h 2195821"/>
              <a:gd name="connsiteX16" fmla="*/ 0 w 1324451"/>
              <a:gd name="connsiteY16" fmla="*/ 334097 h 2195821"/>
              <a:gd name="connsiteX17" fmla="*/ 474436 w 1324451"/>
              <a:gd name="connsiteY17" fmla="*/ 0 h 2195821"/>
              <a:gd name="connsiteX0" fmla="*/ 474436 w 1324451"/>
              <a:gd name="connsiteY0" fmla="*/ 0 h 2195821"/>
              <a:gd name="connsiteX1" fmla="*/ 711827 w 1324451"/>
              <a:gd name="connsiteY1" fmla="*/ 1062059 h 2195821"/>
              <a:gd name="connsiteX2" fmla="*/ 923526 w 1324451"/>
              <a:gd name="connsiteY2" fmla="*/ 1216603 h 2195821"/>
              <a:gd name="connsiteX3" fmla="*/ 1232986 w 1324451"/>
              <a:gd name="connsiteY3" fmla="*/ 1588141 h 2195821"/>
              <a:gd name="connsiteX4" fmla="*/ 1319662 w 1324451"/>
              <a:gd name="connsiteY4" fmla="*/ 2056274 h 2195821"/>
              <a:gd name="connsiteX5" fmla="*/ 1249948 w 1324451"/>
              <a:gd name="connsiteY5" fmla="*/ 2018604 h 2195821"/>
              <a:gd name="connsiteX6" fmla="*/ 1237185 w 1324451"/>
              <a:gd name="connsiteY6" fmla="*/ 2166577 h 2195821"/>
              <a:gd name="connsiteX7" fmla="*/ 1159749 w 1324451"/>
              <a:gd name="connsiteY7" fmla="*/ 2091623 h 2195821"/>
              <a:gd name="connsiteX8" fmla="*/ 1128636 w 1324451"/>
              <a:gd name="connsiteY8" fmla="*/ 2194454 h 2195821"/>
              <a:gd name="connsiteX9" fmla="*/ 1017529 w 1324451"/>
              <a:gd name="connsiteY9" fmla="*/ 1743573 h 2195821"/>
              <a:gd name="connsiteX10" fmla="*/ 684660 w 1324451"/>
              <a:gd name="connsiteY10" fmla="*/ 1560616 h 2195821"/>
              <a:gd name="connsiteX11" fmla="*/ 648375 w 1324451"/>
              <a:gd name="connsiteY11" fmla="*/ 1711215 h 2195821"/>
              <a:gd name="connsiteX12" fmla="*/ 684659 w 1324451"/>
              <a:gd name="connsiteY12" fmla="*/ 1932931 h 2195821"/>
              <a:gd name="connsiteX13" fmla="*/ 676287 w 1324451"/>
              <a:gd name="connsiteY13" fmla="*/ 2159547 h 2195821"/>
              <a:gd name="connsiteX14" fmla="*/ 386809 w 1324451"/>
              <a:gd name="connsiteY14" fmla="*/ 1646995 h 2195821"/>
              <a:gd name="connsiteX15" fmla="*/ 318304 w 1324451"/>
              <a:gd name="connsiteY15" fmla="*/ 1203197 h 2195821"/>
              <a:gd name="connsiteX16" fmla="*/ 0 w 1324451"/>
              <a:gd name="connsiteY16" fmla="*/ 334097 h 2195821"/>
              <a:gd name="connsiteX17" fmla="*/ 474436 w 1324451"/>
              <a:gd name="connsiteY17" fmla="*/ 0 h 2195821"/>
              <a:gd name="connsiteX0" fmla="*/ 478945 w 1324451"/>
              <a:gd name="connsiteY0" fmla="*/ 0 h 2198909"/>
              <a:gd name="connsiteX1" fmla="*/ 711827 w 1324451"/>
              <a:gd name="connsiteY1" fmla="*/ 1065147 h 2198909"/>
              <a:gd name="connsiteX2" fmla="*/ 923526 w 1324451"/>
              <a:gd name="connsiteY2" fmla="*/ 1219691 h 2198909"/>
              <a:gd name="connsiteX3" fmla="*/ 1232986 w 1324451"/>
              <a:gd name="connsiteY3" fmla="*/ 1591229 h 2198909"/>
              <a:gd name="connsiteX4" fmla="*/ 1319662 w 1324451"/>
              <a:gd name="connsiteY4" fmla="*/ 2059362 h 2198909"/>
              <a:gd name="connsiteX5" fmla="*/ 1249948 w 1324451"/>
              <a:gd name="connsiteY5" fmla="*/ 2021692 h 2198909"/>
              <a:gd name="connsiteX6" fmla="*/ 1237185 w 1324451"/>
              <a:gd name="connsiteY6" fmla="*/ 2169665 h 2198909"/>
              <a:gd name="connsiteX7" fmla="*/ 1159749 w 1324451"/>
              <a:gd name="connsiteY7" fmla="*/ 2094711 h 2198909"/>
              <a:gd name="connsiteX8" fmla="*/ 1128636 w 1324451"/>
              <a:gd name="connsiteY8" fmla="*/ 2197542 h 2198909"/>
              <a:gd name="connsiteX9" fmla="*/ 1017529 w 1324451"/>
              <a:gd name="connsiteY9" fmla="*/ 1746661 h 2198909"/>
              <a:gd name="connsiteX10" fmla="*/ 684660 w 1324451"/>
              <a:gd name="connsiteY10" fmla="*/ 1563704 h 2198909"/>
              <a:gd name="connsiteX11" fmla="*/ 648375 w 1324451"/>
              <a:gd name="connsiteY11" fmla="*/ 1714303 h 2198909"/>
              <a:gd name="connsiteX12" fmla="*/ 684659 w 1324451"/>
              <a:gd name="connsiteY12" fmla="*/ 1936019 h 2198909"/>
              <a:gd name="connsiteX13" fmla="*/ 676287 w 1324451"/>
              <a:gd name="connsiteY13" fmla="*/ 2162635 h 2198909"/>
              <a:gd name="connsiteX14" fmla="*/ 386809 w 1324451"/>
              <a:gd name="connsiteY14" fmla="*/ 1650083 h 2198909"/>
              <a:gd name="connsiteX15" fmla="*/ 318304 w 1324451"/>
              <a:gd name="connsiteY15" fmla="*/ 1206285 h 2198909"/>
              <a:gd name="connsiteX16" fmla="*/ 0 w 1324451"/>
              <a:gd name="connsiteY16" fmla="*/ 337185 h 2198909"/>
              <a:gd name="connsiteX17" fmla="*/ 478945 w 1324451"/>
              <a:gd name="connsiteY17" fmla="*/ 0 h 219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24451" h="2198909">
                <a:moveTo>
                  <a:pt x="478945" y="0"/>
                </a:moveTo>
                <a:cubicBezTo>
                  <a:pt x="504408" y="101600"/>
                  <a:pt x="610165" y="929642"/>
                  <a:pt x="711827" y="1065147"/>
                </a:cubicBezTo>
                <a:cubicBezTo>
                  <a:pt x="784379" y="1111697"/>
                  <a:pt x="809274" y="1131442"/>
                  <a:pt x="923526" y="1219691"/>
                </a:cubicBezTo>
                <a:cubicBezTo>
                  <a:pt x="1010386" y="1307371"/>
                  <a:pt x="1166963" y="1451284"/>
                  <a:pt x="1232986" y="1591229"/>
                </a:cubicBezTo>
                <a:cubicBezTo>
                  <a:pt x="1266275" y="1759409"/>
                  <a:pt x="1344499" y="2025354"/>
                  <a:pt x="1319662" y="2059362"/>
                </a:cubicBezTo>
                <a:cubicBezTo>
                  <a:pt x="1308006" y="2071424"/>
                  <a:pt x="1281384" y="2055131"/>
                  <a:pt x="1249948" y="2021692"/>
                </a:cubicBezTo>
                <a:cubicBezTo>
                  <a:pt x="1252388" y="2098272"/>
                  <a:pt x="1250403" y="2157099"/>
                  <a:pt x="1237185" y="2169665"/>
                </a:cubicBezTo>
                <a:cubicBezTo>
                  <a:pt x="1220788" y="2181435"/>
                  <a:pt x="1190417" y="2148933"/>
                  <a:pt x="1159749" y="2094711"/>
                </a:cubicBezTo>
                <a:cubicBezTo>
                  <a:pt x="1150966" y="2149824"/>
                  <a:pt x="1140903" y="2189287"/>
                  <a:pt x="1128636" y="2197542"/>
                </a:cubicBezTo>
                <a:cubicBezTo>
                  <a:pt x="1080680" y="2220994"/>
                  <a:pt x="1014851" y="1937661"/>
                  <a:pt x="1017529" y="1746661"/>
                </a:cubicBezTo>
                <a:cubicBezTo>
                  <a:pt x="943533" y="1601804"/>
                  <a:pt x="747088" y="1564411"/>
                  <a:pt x="684660" y="1563704"/>
                </a:cubicBezTo>
                <a:cubicBezTo>
                  <a:pt x="623631" y="1575189"/>
                  <a:pt x="641425" y="1641330"/>
                  <a:pt x="648375" y="1714303"/>
                </a:cubicBezTo>
                <a:cubicBezTo>
                  <a:pt x="664752" y="1797723"/>
                  <a:pt x="668094" y="1871721"/>
                  <a:pt x="684659" y="1936019"/>
                </a:cubicBezTo>
                <a:cubicBezTo>
                  <a:pt x="751859" y="2074779"/>
                  <a:pt x="728411" y="2210291"/>
                  <a:pt x="676287" y="2162635"/>
                </a:cubicBezTo>
                <a:cubicBezTo>
                  <a:pt x="642620" y="2161861"/>
                  <a:pt x="524231" y="1891785"/>
                  <a:pt x="386809" y="1650083"/>
                </a:cubicBezTo>
                <a:cubicBezTo>
                  <a:pt x="319203" y="1502109"/>
                  <a:pt x="343938" y="1348166"/>
                  <a:pt x="318304" y="1206285"/>
                </a:cubicBezTo>
                <a:cubicBezTo>
                  <a:pt x="327395" y="1047084"/>
                  <a:pt x="109427" y="532299"/>
                  <a:pt x="0" y="337185"/>
                </a:cubicBezTo>
                <a:lnTo>
                  <a:pt x="478945" y="0"/>
                </a:lnTo>
                <a:close/>
              </a:path>
            </a:pathLst>
          </a:custGeom>
          <a:solidFill>
            <a:srgbClr val="FDCBA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63070A"/>
                </a:solidFill>
              </a:rPr>
              <a:t>Infographic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9F34CB-D211-4363-BEA4-BB5B83D68512}"/>
              </a:ext>
            </a:extLst>
          </p:cNvPr>
          <p:cNvSpPr txBox="1"/>
          <p:nvPr/>
        </p:nvSpPr>
        <p:spPr>
          <a:xfrm>
            <a:off x="941680" y="1830835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85K</a:t>
            </a:r>
            <a:endParaRPr lang="ko-KR" altLang="en-US" sz="40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8BB7E8-5342-45AB-8C8B-F0EB5BF205E9}"/>
              </a:ext>
            </a:extLst>
          </p:cNvPr>
          <p:cNvSpPr txBox="1"/>
          <p:nvPr/>
        </p:nvSpPr>
        <p:spPr>
          <a:xfrm>
            <a:off x="2110996" y="1769283"/>
            <a:ext cx="5148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</a:t>
            </a:r>
          </a:p>
        </p:txBody>
      </p:sp>
      <p:sp>
        <p:nvSpPr>
          <p:cNvPr id="6" name="Oval 21">
            <a:extLst>
              <a:ext uri="{FF2B5EF4-FFF2-40B4-BE49-F238E27FC236}">
                <a16:creationId xmlns:a16="http://schemas.microsoft.com/office/drawing/2014/main" id="{89D99688-68F5-498C-8C16-257EE16ABA17}"/>
              </a:ext>
            </a:extLst>
          </p:cNvPr>
          <p:cNvSpPr>
            <a:spLocks noChangeAspect="1"/>
          </p:cNvSpPr>
          <p:nvPr/>
        </p:nvSpPr>
        <p:spPr>
          <a:xfrm>
            <a:off x="1127942" y="3143845"/>
            <a:ext cx="294748" cy="29721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7" name="Rounded Rectangle 27">
            <a:extLst>
              <a:ext uri="{FF2B5EF4-FFF2-40B4-BE49-F238E27FC236}">
                <a16:creationId xmlns:a16="http://schemas.microsoft.com/office/drawing/2014/main" id="{90D088D6-57EA-4369-A913-2BB82477EAA0}"/>
              </a:ext>
            </a:extLst>
          </p:cNvPr>
          <p:cNvSpPr/>
          <p:nvPr/>
        </p:nvSpPr>
        <p:spPr>
          <a:xfrm>
            <a:off x="1127966" y="5558906"/>
            <a:ext cx="294700" cy="226368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1303400-265F-4FA1-AD3C-99BE01FDD579}"/>
              </a:ext>
            </a:extLst>
          </p:cNvPr>
          <p:cNvSpPr/>
          <p:nvPr/>
        </p:nvSpPr>
        <p:spPr>
          <a:xfrm>
            <a:off x="1144648" y="4348268"/>
            <a:ext cx="278018" cy="239926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6E12037-AFF5-4CFB-B640-9E13834E05B6}"/>
              </a:ext>
            </a:extLst>
          </p:cNvPr>
          <p:cNvSpPr/>
          <p:nvPr/>
        </p:nvSpPr>
        <p:spPr>
          <a:xfrm>
            <a:off x="4201566" y="5548133"/>
            <a:ext cx="264840" cy="24791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C8EFF122-DE38-4402-A0A3-78F632FE00D8}"/>
              </a:ext>
            </a:extLst>
          </p:cNvPr>
          <p:cNvSpPr/>
          <p:nvPr/>
        </p:nvSpPr>
        <p:spPr>
          <a:xfrm>
            <a:off x="4235179" y="3134304"/>
            <a:ext cx="203969" cy="352982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DB6129E7-E1C4-4069-84CD-FD408B8D175D}"/>
              </a:ext>
            </a:extLst>
          </p:cNvPr>
          <p:cNvSpPr/>
          <p:nvPr/>
        </p:nvSpPr>
        <p:spPr>
          <a:xfrm>
            <a:off x="4176880" y="4389857"/>
            <a:ext cx="314214" cy="184828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7343288-59F4-4F1E-ACD3-D2C161A93416}"/>
              </a:ext>
            </a:extLst>
          </p:cNvPr>
          <p:cNvGrpSpPr/>
          <p:nvPr/>
        </p:nvGrpSpPr>
        <p:grpSpPr>
          <a:xfrm>
            <a:off x="1613807" y="2863359"/>
            <a:ext cx="2297708" cy="858180"/>
            <a:chOff x="2113656" y="4283314"/>
            <a:chExt cx="3647461" cy="85818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690FD6-27E3-45AA-B1BA-540207D3D2E6}"/>
                </a:ext>
              </a:extLst>
            </p:cNvPr>
            <p:cNvSpPr txBox="1"/>
            <p:nvPr/>
          </p:nvSpPr>
          <p:spPr>
            <a:xfrm>
              <a:off x="2113656" y="4495163"/>
              <a:ext cx="36474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B89D56A-7071-4F8E-B036-9DE749970A9B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CBACB6F-9E29-4A9E-99EE-2ED180320358}"/>
              </a:ext>
            </a:extLst>
          </p:cNvPr>
          <p:cNvGrpSpPr/>
          <p:nvPr/>
        </p:nvGrpSpPr>
        <p:grpSpPr>
          <a:xfrm>
            <a:off x="4665234" y="2863359"/>
            <a:ext cx="2297707" cy="858180"/>
            <a:chOff x="2113657" y="4283314"/>
            <a:chExt cx="3647460" cy="85818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0319CFD-9E3A-4520-BB29-8F869AADB7D0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3B42BB6-765D-4C20-94DB-71A532AA2EF8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A455BB38-A0A4-4C96-9314-047F5D7CC51E}"/>
              </a:ext>
            </a:extLst>
          </p:cNvPr>
          <p:cNvSpPr>
            <a:spLocks noChangeAspect="1"/>
          </p:cNvSpPr>
          <p:nvPr/>
        </p:nvSpPr>
        <p:spPr>
          <a:xfrm>
            <a:off x="8980510" y="3138293"/>
            <a:ext cx="267037" cy="367567"/>
          </a:xfrm>
          <a:custGeom>
            <a:avLst/>
            <a:gdLst/>
            <a:ahLst/>
            <a:cxnLst/>
            <a:rect l="l" t="t" r="r" b="b"/>
            <a:pathLst>
              <a:path w="2862291" h="3939861">
                <a:moveTo>
                  <a:pt x="483172" y="3610747"/>
                </a:moveTo>
                <a:cubicBezTo>
                  <a:pt x="440599" y="3610747"/>
                  <a:pt x="406087" y="3645259"/>
                  <a:pt x="406087" y="3687832"/>
                </a:cubicBezTo>
                <a:cubicBezTo>
                  <a:pt x="406087" y="3730405"/>
                  <a:pt x="440599" y="3764917"/>
                  <a:pt x="483172" y="3764917"/>
                </a:cubicBezTo>
                <a:cubicBezTo>
                  <a:pt x="525745" y="3764917"/>
                  <a:pt x="560257" y="3730405"/>
                  <a:pt x="560257" y="3687832"/>
                </a:cubicBezTo>
                <a:cubicBezTo>
                  <a:pt x="560257" y="3645259"/>
                  <a:pt x="525745" y="3610747"/>
                  <a:pt x="483172" y="3610747"/>
                </a:cubicBezTo>
                <a:close/>
                <a:moveTo>
                  <a:pt x="2052229" y="3610746"/>
                </a:moveTo>
                <a:cubicBezTo>
                  <a:pt x="2009656" y="3610746"/>
                  <a:pt x="1975144" y="3645258"/>
                  <a:pt x="1975144" y="3687831"/>
                </a:cubicBezTo>
                <a:cubicBezTo>
                  <a:pt x="1975144" y="3730404"/>
                  <a:pt x="2009656" y="3764916"/>
                  <a:pt x="2052229" y="3764916"/>
                </a:cubicBezTo>
                <a:cubicBezTo>
                  <a:pt x="2094802" y="3764916"/>
                  <a:pt x="2129314" y="3730404"/>
                  <a:pt x="2129314" y="3687831"/>
                </a:cubicBezTo>
                <a:cubicBezTo>
                  <a:pt x="2129314" y="3645258"/>
                  <a:pt x="2094802" y="3610746"/>
                  <a:pt x="2052229" y="3610746"/>
                </a:cubicBezTo>
                <a:close/>
                <a:moveTo>
                  <a:pt x="1578923" y="1215908"/>
                </a:moveTo>
                <a:cubicBezTo>
                  <a:pt x="1549100" y="1215908"/>
                  <a:pt x="1524923" y="1240085"/>
                  <a:pt x="1524923" y="1269908"/>
                </a:cubicBezTo>
                <a:lnTo>
                  <a:pt x="1524923" y="2745908"/>
                </a:lnTo>
                <a:cubicBezTo>
                  <a:pt x="1524923" y="2775731"/>
                  <a:pt x="1549100" y="2799908"/>
                  <a:pt x="1578923" y="2799908"/>
                </a:cubicBezTo>
                <a:cubicBezTo>
                  <a:pt x="1608746" y="2799908"/>
                  <a:pt x="1632923" y="2775731"/>
                  <a:pt x="1632923" y="2745908"/>
                </a:cubicBezTo>
                <a:lnTo>
                  <a:pt x="1632923" y="1269908"/>
                </a:lnTo>
                <a:cubicBezTo>
                  <a:pt x="1632923" y="1240085"/>
                  <a:pt x="1608746" y="1215908"/>
                  <a:pt x="1578923" y="1215908"/>
                </a:cubicBezTo>
                <a:close/>
                <a:moveTo>
                  <a:pt x="1318523" y="1215908"/>
                </a:moveTo>
                <a:cubicBezTo>
                  <a:pt x="1288700" y="1215908"/>
                  <a:pt x="1264523" y="1240085"/>
                  <a:pt x="1264523" y="1269908"/>
                </a:cubicBezTo>
                <a:lnTo>
                  <a:pt x="1264523" y="2745908"/>
                </a:lnTo>
                <a:cubicBezTo>
                  <a:pt x="1264523" y="2775731"/>
                  <a:pt x="1288700" y="2799908"/>
                  <a:pt x="1318523" y="2799908"/>
                </a:cubicBezTo>
                <a:cubicBezTo>
                  <a:pt x="1348346" y="2799908"/>
                  <a:pt x="1372523" y="2775731"/>
                  <a:pt x="1372523" y="2745908"/>
                </a:cubicBezTo>
                <a:lnTo>
                  <a:pt x="1372523" y="1269908"/>
                </a:lnTo>
                <a:cubicBezTo>
                  <a:pt x="1372523" y="1240085"/>
                  <a:pt x="1348346" y="1215908"/>
                  <a:pt x="1318523" y="1215908"/>
                </a:cubicBezTo>
                <a:close/>
                <a:moveTo>
                  <a:pt x="1058123" y="1215908"/>
                </a:moveTo>
                <a:cubicBezTo>
                  <a:pt x="1028300" y="1215908"/>
                  <a:pt x="1004123" y="1240085"/>
                  <a:pt x="1004123" y="1269908"/>
                </a:cubicBezTo>
                <a:lnTo>
                  <a:pt x="1004123" y="2745908"/>
                </a:lnTo>
                <a:cubicBezTo>
                  <a:pt x="1004123" y="2775731"/>
                  <a:pt x="1028300" y="2799908"/>
                  <a:pt x="1058123" y="2799908"/>
                </a:cubicBezTo>
                <a:cubicBezTo>
                  <a:pt x="1087946" y="2799908"/>
                  <a:pt x="1112123" y="2775731"/>
                  <a:pt x="1112123" y="2745908"/>
                </a:cubicBezTo>
                <a:lnTo>
                  <a:pt x="1112123" y="1269908"/>
                </a:lnTo>
                <a:cubicBezTo>
                  <a:pt x="1112123" y="1240085"/>
                  <a:pt x="1087946" y="1215908"/>
                  <a:pt x="1058123" y="1215908"/>
                </a:cubicBezTo>
                <a:close/>
                <a:moveTo>
                  <a:pt x="797723" y="1215908"/>
                </a:moveTo>
                <a:cubicBezTo>
                  <a:pt x="767900" y="1215908"/>
                  <a:pt x="743723" y="1240085"/>
                  <a:pt x="743723" y="1269908"/>
                </a:cubicBezTo>
                <a:lnTo>
                  <a:pt x="743723" y="2745908"/>
                </a:lnTo>
                <a:cubicBezTo>
                  <a:pt x="743723" y="2775731"/>
                  <a:pt x="767900" y="2799908"/>
                  <a:pt x="797723" y="2799908"/>
                </a:cubicBezTo>
                <a:cubicBezTo>
                  <a:pt x="827546" y="2799908"/>
                  <a:pt x="851723" y="2775731"/>
                  <a:pt x="851723" y="2745908"/>
                </a:cubicBezTo>
                <a:lnTo>
                  <a:pt x="851723" y="1269908"/>
                </a:lnTo>
                <a:cubicBezTo>
                  <a:pt x="851723" y="1240085"/>
                  <a:pt x="827546" y="1215908"/>
                  <a:pt x="797723" y="1215908"/>
                </a:cubicBezTo>
                <a:close/>
                <a:moveTo>
                  <a:pt x="537323" y="1215908"/>
                </a:moveTo>
                <a:cubicBezTo>
                  <a:pt x="507500" y="1215908"/>
                  <a:pt x="483323" y="1240085"/>
                  <a:pt x="483323" y="1269908"/>
                </a:cubicBezTo>
                <a:lnTo>
                  <a:pt x="483323" y="2745908"/>
                </a:lnTo>
                <a:cubicBezTo>
                  <a:pt x="483323" y="2775731"/>
                  <a:pt x="507500" y="2799908"/>
                  <a:pt x="537323" y="2799908"/>
                </a:cubicBezTo>
                <a:cubicBezTo>
                  <a:pt x="567146" y="2799908"/>
                  <a:pt x="591323" y="2775731"/>
                  <a:pt x="591323" y="2745908"/>
                </a:cubicBezTo>
                <a:lnTo>
                  <a:pt x="591323" y="1269908"/>
                </a:lnTo>
                <a:cubicBezTo>
                  <a:pt x="591323" y="1240085"/>
                  <a:pt x="567146" y="1215908"/>
                  <a:pt x="537323" y="1215908"/>
                </a:cubicBezTo>
                <a:close/>
                <a:moveTo>
                  <a:pt x="1071414" y="977717"/>
                </a:moveTo>
                <a:cubicBezTo>
                  <a:pt x="1014599" y="977717"/>
                  <a:pt x="965699" y="1011599"/>
                  <a:pt x="944338" y="1060494"/>
                </a:cubicBezTo>
                <a:lnTo>
                  <a:pt x="1198489" y="1060494"/>
                </a:lnTo>
                <a:cubicBezTo>
                  <a:pt x="1177129" y="1011599"/>
                  <a:pt x="1128228" y="977717"/>
                  <a:pt x="1071414" y="977717"/>
                </a:cubicBezTo>
                <a:close/>
                <a:moveTo>
                  <a:pt x="872752" y="191454"/>
                </a:moveTo>
                <a:cubicBezTo>
                  <a:pt x="759529" y="233114"/>
                  <a:pt x="679221" y="342129"/>
                  <a:pt x="679221" y="469900"/>
                </a:cubicBezTo>
                <a:lnTo>
                  <a:pt x="679221" y="1060494"/>
                </a:lnTo>
                <a:lnTo>
                  <a:pt x="797638" y="1060494"/>
                </a:lnTo>
                <a:cubicBezTo>
                  <a:pt x="823919" y="933391"/>
                  <a:pt x="936512" y="837880"/>
                  <a:pt x="1071414" y="837880"/>
                </a:cubicBezTo>
                <a:cubicBezTo>
                  <a:pt x="1206315" y="837880"/>
                  <a:pt x="1318908" y="933391"/>
                  <a:pt x="1345190" y="1060494"/>
                </a:cubicBezTo>
                <a:lnTo>
                  <a:pt x="1458130" y="1060494"/>
                </a:lnTo>
                <a:lnTo>
                  <a:pt x="1458130" y="469900"/>
                </a:lnTo>
                <a:cubicBezTo>
                  <a:pt x="1458130" y="344471"/>
                  <a:pt x="1380739" y="237117"/>
                  <a:pt x="1270928" y="193418"/>
                </a:cubicBezTo>
                <a:cubicBezTo>
                  <a:pt x="1254126" y="208193"/>
                  <a:pt x="1231951" y="216024"/>
                  <a:pt x="1207947" y="216024"/>
                </a:cubicBezTo>
                <a:lnTo>
                  <a:pt x="938648" y="216024"/>
                </a:lnTo>
                <a:cubicBezTo>
                  <a:pt x="913362" y="216024"/>
                  <a:pt x="890106" y="207335"/>
                  <a:pt x="872752" y="191454"/>
                </a:cubicBezTo>
                <a:close/>
                <a:moveTo>
                  <a:pt x="938648" y="0"/>
                </a:moveTo>
                <a:lnTo>
                  <a:pt x="1207947" y="0"/>
                </a:lnTo>
                <a:cubicBezTo>
                  <a:pt x="1249829" y="0"/>
                  <a:pt x="1286143" y="23838"/>
                  <a:pt x="1302947" y="59260"/>
                </a:cubicBezTo>
                <a:cubicBezTo>
                  <a:pt x="1459619" y="107029"/>
                  <a:pt x="1572731" y="253123"/>
                  <a:pt x="1572731" y="425635"/>
                </a:cubicBezTo>
                <a:lnTo>
                  <a:pt x="1572731" y="1062970"/>
                </a:lnTo>
                <a:cubicBezTo>
                  <a:pt x="1700463" y="1074093"/>
                  <a:pt x="1800202" y="1181663"/>
                  <a:pt x="1800202" y="1312527"/>
                </a:cubicBezTo>
                <a:lnTo>
                  <a:pt x="1800202" y="2703289"/>
                </a:lnTo>
                <a:cubicBezTo>
                  <a:pt x="1800202" y="2833087"/>
                  <a:pt x="1702083" y="2939968"/>
                  <a:pt x="1575831" y="2952534"/>
                </a:cubicBezTo>
                <a:lnTo>
                  <a:pt x="1539130" y="3099337"/>
                </a:lnTo>
                <a:lnTo>
                  <a:pt x="1377130" y="3099337"/>
                </a:lnTo>
                <a:lnTo>
                  <a:pt x="1341126" y="2955322"/>
                </a:lnTo>
                <a:lnTo>
                  <a:pt x="743221" y="2955322"/>
                </a:lnTo>
                <a:lnTo>
                  <a:pt x="707217" y="3099338"/>
                </a:lnTo>
                <a:lnTo>
                  <a:pt x="2063557" y="3099338"/>
                </a:lnTo>
                <a:lnTo>
                  <a:pt x="2063557" y="924090"/>
                </a:lnTo>
                <a:cubicBezTo>
                  <a:pt x="2063557" y="873822"/>
                  <a:pt x="2088497" y="829380"/>
                  <a:pt x="2128246" y="804684"/>
                </a:cubicBezTo>
                <a:cubicBezTo>
                  <a:pt x="2129584" y="799633"/>
                  <a:pt x="2132808" y="796081"/>
                  <a:pt x="2136234" y="792655"/>
                </a:cubicBezTo>
                <a:lnTo>
                  <a:pt x="2607705" y="321183"/>
                </a:lnTo>
                <a:cubicBezTo>
                  <a:pt x="2636744" y="292144"/>
                  <a:pt x="2674804" y="277625"/>
                  <a:pt x="2712864" y="277625"/>
                </a:cubicBezTo>
                <a:cubicBezTo>
                  <a:pt x="2750924" y="277625"/>
                  <a:pt x="2788985" y="292144"/>
                  <a:pt x="2818024" y="321183"/>
                </a:cubicBezTo>
                <a:lnTo>
                  <a:pt x="2862291" y="365451"/>
                </a:lnTo>
                <a:cubicBezTo>
                  <a:pt x="2920370" y="423529"/>
                  <a:pt x="2920370" y="517692"/>
                  <a:pt x="2862291" y="575770"/>
                </a:cubicBezTo>
                <a:lnTo>
                  <a:pt x="2423597" y="1014465"/>
                </a:lnTo>
                <a:lnTo>
                  <a:pt x="2423597" y="3310659"/>
                </a:lnTo>
                <a:cubicBezTo>
                  <a:pt x="2423597" y="3392794"/>
                  <a:pt x="2357014" y="3459377"/>
                  <a:pt x="2274879" y="3459377"/>
                </a:cubicBezTo>
                <a:lnTo>
                  <a:pt x="2247260" y="3459377"/>
                </a:lnTo>
                <a:lnTo>
                  <a:pt x="2157276" y="3459377"/>
                </a:lnTo>
                <a:cubicBezTo>
                  <a:pt x="2244145" y="3498679"/>
                  <a:pt x="2304259" y="3586235"/>
                  <a:pt x="2304259" y="3687831"/>
                </a:cubicBezTo>
                <a:cubicBezTo>
                  <a:pt x="2304259" y="3827023"/>
                  <a:pt x="2191422" y="3939860"/>
                  <a:pt x="2052230" y="3939860"/>
                </a:cubicBezTo>
                <a:cubicBezTo>
                  <a:pt x="1913038" y="3939860"/>
                  <a:pt x="1800201" y="3827023"/>
                  <a:pt x="1800201" y="3687831"/>
                </a:cubicBezTo>
                <a:cubicBezTo>
                  <a:pt x="1800201" y="3586235"/>
                  <a:pt x="1860315" y="3498679"/>
                  <a:pt x="1947184" y="3459377"/>
                </a:cubicBezTo>
                <a:lnTo>
                  <a:pt x="588218" y="3459378"/>
                </a:lnTo>
                <a:cubicBezTo>
                  <a:pt x="675087" y="3498679"/>
                  <a:pt x="735202" y="3586235"/>
                  <a:pt x="735202" y="3687832"/>
                </a:cubicBezTo>
                <a:cubicBezTo>
                  <a:pt x="735202" y="3827024"/>
                  <a:pt x="622365" y="3939861"/>
                  <a:pt x="483173" y="3939861"/>
                </a:cubicBezTo>
                <a:cubicBezTo>
                  <a:pt x="343981" y="3939861"/>
                  <a:pt x="231144" y="3827024"/>
                  <a:pt x="231144" y="3687832"/>
                </a:cubicBezTo>
                <a:cubicBezTo>
                  <a:pt x="231144" y="3586235"/>
                  <a:pt x="291259" y="3498679"/>
                  <a:pt x="378128" y="3459378"/>
                </a:cubicBezTo>
                <a:lnTo>
                  <a:pt x="148718" y="3459378"/>
                </a:lnTo>
                <a:cubicBezTo>
                  <a:pt x="66583" y="3459378"/>
                  <a:pt x="0" y="3392795"/>
                  <a:pt x="0" y="3310660"/>
                </a:cubicBezTo>
                <a:lnTo>
                  <a:pt x="0" y="3248056"/>
                </a:lnTo>
                <a:cubicBezTo>
                  <a:pt x="0" y="3165921"/>
                  <a:pt x="66583" y="3099338"/>
                  <a:pt x="148718" y="3099338"/>
                </a:cubicBezTo>
                <a:lnTo>
                  <a:pt x="544674" y="3099338"/>
                </a:lnTo>
                <a:lnTo>
                  <a:pt x="507859" y="2952075"/>
                </a:lnTo>
                <a:cubicBezTo>
                  <a:pt x="383796" y="2937382"/>
                  <a:pt x="288034" y="2831519"/>
                  <a:pt x="288034" y="2703289"/>
                </a:cubicBezTo>
                <a:lnTo>
                  <a:pt x="288034" y="1312527"/>
                </a:lnTo>
                <a:cubicBezTo>
                  <a:pt x="288034" y="1173333"/>
                  <a:pt x="400873" y="1060494"/>
                  <a:pt x="540067" y="1060494"/>
                </a:cubicBezTo>
                <a:lnTo>
                  <a:pt x="564619" y="1060494"/>
                </a:lnTo>
                <a:lnTo>
                  <a:pt x="564619" y="425635"/>
                </a:lnTo>
                <a:cubicBezTo>
                  <a:pt x="564619" y="248812"/>
                  <a:pt x="683454" y="99744"/>
                  <a:pt x="846095" y="55630"/>
                </a:cubicBezTo>
                <a:cubicBezTo>
                  <a:pt x="863191" y="22078"/>
                  <a:pt x="898341" y="0"/>
                  <a:pt x="9386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9" name="Rectangle 41">
            <a:extLst>
              <a:ext uri="{FF2B5EF4-FFF2-40B4-BE49-F238E27FC236}">
                <a16:creationId xmlns:a16="http://schemas.microsoft.com/office/drawing/2014/main" id="{8ECA84F3-CC41-410F-A174-1A3E7B949C55}"/>
              </a:ext>
            </a:extLst>
          </p:cNvPr>
          <p:cNvSpPr>
            <a:spLocks/>
          </p:cNvSpPr>
          <p:nvPr/>
        </p:nvSpPr>
        <p:spPr>
          <a:xfrm>
            <a:off x="9600365" y="3504870"/>
            <a:ext cx="305934" cy="305934"/>
          </a:xfrm>
          <a:custGeom>
            <a:avLst/>
            <a:gdLst/>
            <a:ahLst/>
            <a:cxnLst/>
            <a:rect l="l" t="t" r="r" b="b"/>
            <a:pathLst>
              <a:path w="3888423" h="3970014">
                <a:moveTo>
                  <a:pt x="1259577" y="2471243"/>
                </a:moveTo>
                <a:cubicBezTo>
                  <a:pt x="1293292" y="2471243"/>
                  <a:pt x="1320623" y="2543205"/>
                  <a:pt x="1320623" y="2631975"/>
                </a:cubicBezTo>
                <a:cubicBezTo>
                  <a:pt x="1320623" y="2720745"/>
                  <a:pt x="1293292" y="2792707"/>
                  <a:pt x="1259577" y="2792707"/>
                </a:cubicBezTo>
                <a:cubicBezTo>
                  <a:pt x="1225862" y="2792707"/>
                  <a:pt x="1198531" y="2720745"/>
                  <a:pt x="1198531" y="2631975"/>
                </a:cubicBezTo>
                <a:cubicBezTo>
                  <a:pt x="1198531" y="2543205"/>
                  <a:pt x="1225862" y="2471243"/>
                  <a:pt x="1259577" y="2471243"/>
                </a:cubicBezTo>
                <a:close/>
                <a:moveTo>
                  <a:pt x="1710471" y="2470362"/>
                </a:moveTo>
                <a:cubicBezTo>
                  <a:pt x="1741030" y="2470028"/>
                  <a:pt x="1768823" y="2488083"/>
                  <a:pt x="1781169" y="2516203"/>
                </a:cubicBezTo>
                <a:cubicBezTo>
                  <a:pt x="1793845" y="2545068"/>
                  <a:pt x="1787700" y="2578742"/>
                  <a:pt x="1765642" y="2601268"/>
                </a:cubicBezTo>
                <a:cubicBezTo>
                  <a:pt x="1750827" y="2616399"/>
                  <a:pt x="1730831" y="2624459"/>
                  <a:pt x="1710472" y="2623745"/>
                </a:cubicBezTo>
                <a:close/>
                <a:moveTo>
                  <a:pt x="2456093" y="2374056"/>
                </a:moveTo>
                <a:lnTo>
                  <a:pt x="2456093" y="2889893"/>
                </a:lnTo>
                <a:lnTo>
                  <a:pt x="2566690" y="2889893"/>
                </a:lnTo>
                <a:lnTo>
                  <a:pt x="2566690" y="2706284"/>
                </a:lnTo>
                <a:lnTo>
                  <a:pt x="2632197" y="2884955"/>
                </a:lnTo>
                <a:lnTo>
                  <a:pt x="2635843" y="2883618"/>
                </a:lnTo>
                <a:lnTo>
                  <a:pt x="2635843" y="2889893"/>
                </a:lnTo>
                <a:lnTo>
                  <a:pt x="2746439" y="2889893"/>
                </a:lnTo>
                <a:lnTo>
                  <a:pt x="2746439" y="2374056"/>
                </a:lnTo>
                <a:lnTo>
                  <a:pt x="2635843" y="2374056"/>
                </a:lnTo>
                <a:lnTo>
                  <a:pt x="2635843" y="2573614"/>
                </a:lnTo>
                <a:lnTo>
                  <a:pt x="2566690" y="2385000"/>
                </a:lnTo>
                <a:lnTo>
                  <a:pt x="2566690" y="2374056"/>
                </a:lnTo>
                <a:close/>
                <a:moveTo>
                  <a:pt x="2032426" y="2374056"/>
                </a:moveTo>
                <a:lnTo>
                  <a:pt x="2032426" y="2889895"/>
                </a:lnTo>
                <a:lnTo>
                  <a:pt x="2115405" y="2889895"/>
                </a:lnTo>
                <a:lnTo>
                  <a:pt x="2143023" y="2889895"/>
                </a:lnTo>
                <a:lnTo>
                  <a:pt x="2308949" y="2889895"/>
                </a:lnTo>
                <a:lnTo>
                  <a:pt x="2308949" y="2779299"/>
                </a:lnTo>
                <a:lnTo>
                  <a:pt x="2143023" y="2779299"/>
                </a:lnTo>
                <a:lnTo>
                  <a:pt x="2143023" y="2686401"/>
                </a:lnTo>
                <a:lnTo>
                  <a:pt x="2308949" y="2686401"/>
                </a:lnTo>
                <a:lnTo>
                  <a:pt x="2308949" y="2575804"/>
                </a:lnTo>
                <a:lnTo>
                  <a:pt x="2143023" y="2575804"/>
                </a:lnTo>
                <a:lnTo>
                  <a:pt x="2143023" y="2484653"/>
                </a:lnTo>
                <a:lnTo>
                  <a:pt x="2308949" y="2484653"/>
                </a:lnTo>
                <a:lnTo>
                  <a:pt x="2308949" y="2374056"/>
                </a:lnTo>
                <a:lnTo>
                  <a:pt x="2143023" y="2374056"/>
                </a:lnTo>
                <a:lnTo>
                  <a:pt x="2115405" y="2374056"/>
                </a:lnTo>
                <a:close/>
                <a:moveTo>
                  <a:pt x="1259577" y="2374056"/>
                </a:moveTo>
                <a:cubicBezTo>
                  <a:pt x="1172187" y="2374056"/>
                  <a:pt x="1101344" y="2489530"/>
                  <a:pt x="1101344" y="2631975"/>
                </a:cubicBezTo>
                <a:cubicBezTo>
                  <a:pt x="1101344" y="2774420"/>
                  <a:pt x="1172187" y="2889894"/>
                  <a:pt x="1259577" y="2889894"/>
                </a:cubicBezTo>
                <a:cubicBezTo>
                  <a:pt x="1346967" y="2889894"/>
                  <a:pt x="1417810" y="2774420"/>
                  <a:pt x="1417810" y="2631975"/>
                </a:cubicBezTo>
                <a:cubicBezTo>
                  <a:pt x="1417810" y="2489530"/>
                  <a:pt x="1346967" y="2374056"/>
                  <a:pt x="1259577" y="2374056"/>
                </a:cubicBezTo>
                <a:close/>
                <a:moveTo>
                  <a:pt x="1599876" y="2366688"/>
                </a:moveTo>
                <a:lnTo>
                  <a:pt x="1599875" y="2882524"/>
                </a:lnTo>
                <a:lnTo>
                  <a:pt x="1710472" y="2882525"/>
                </a:lnTo>
                <a:lnTo>
                  <a:pt x="1710472" y="2723975"/>
                </a:lnTo>
                <a:cubicBezTo>
                  <a:pt x="1757507" y="2725624"/>
                  <a:pt x="1803701" y="2707003"/>
                  <a:pt x="1837929" y="2672047"/>
                </a:cubicBezTo>
                <a:cubicBezTo>
                  <a:pt x="1888884" y="2620006"/>
                  <a:pt x="1903084" y="2542214"/>
                  <a:pt x="1873801" y="2475527"/>
                </a:cubicBezTo>
                <a:cubicBezTo>
                  <a:pt x="1845275" y="2410565"/>
                  <a:pt x="1781067" y="2368851"/>
                  <a:pt x="1710472" y="2369624"/>
                </a:cubicBezTo>
                <a:lnTo>
                  <a:pt x="1710471" y="2366688"/>
                </a:lnTo>
                <a:close/>
                <a:moveTo>
                  <a:pt x="920754" y="2169815"/>
                </a:moveTo>
                <a:lnTo>
                  <a:pt x="3008986" y="2169815"/>
                </a:lnTo>
                <a:lnTo>
                  <a:pt x="3008986" y="3105919"/>
                </a:lnTo>
                <a:lnTo>
                  <a:pt x="920754" y="3105919"/>
                </a:lnTo>
                <a:close/>
                <a:moveTo>
                  <a:pt x="632722" y="1985007"/>
                </a:moveTo>
                <a:lnTo>
                  <a:pt x="632722" y="3321943"/>
                </a:lnTo>
                <a:lnTo>
                  <a:pt x="3297018" y="3321943"/>
                </a:lnTo>
                <a:lnTo>
                  <a:pt x="3297018" y="1985007"/>
                </a:lnTo>
                <a:close/>
                <a:moveTo>
                  <a:pt x="2657019" y="761679"/>
                </a:moveTo>
                <a:lnTo>
                  <a:pt x="2760733" y="1606387"/>
                </a:lnTo>
                <a:lnTo>
                  <a:pt x="2761762" y="1614761"/>
                </a:lnTo>
                <a:lnTo>
                  <a:pt x="2762330" y="1614691"/>
                </a:lnTo>
                <a:cubicBezTo>
                  <a:pt x="2780335" y="1740615"/>
                  <a:pt x="2862522" y="1833408"/>
                  <a:pt x="2948897" y="1824230"/>
                </a:cubicBezTo>
                <a:cubicBezTo>
                  <a:pt x="3036464" y="1814924"/>
                  <a:pt x="3095979" y="1704243"/>
                  <a:pt x="3083047" y="1575312"/>
                </a:cubicBezTo>
                <a:lnTo>
                  <a:pt x="3083347" y="1575275"/>
                </a:lnTo>
                <a:lnTo>
                  <a:pt x="2983448" y="761679"/>
                </a:lnTo>
                <a:close/>
                <a:moveTo>
                  <a:pt x="2205921" y="761679"/>
                </a:moveTo>
                <a:lnTo>
                  <a:pt x="2264137" y="1594263"/>
                </a:lnTo>
                <a:cubicBezTo>
                  <a:pt x="2264333" y="1597068"/>
                  <a:pt x="2264530" y="1599874"/>
                  <a:pt x="2264726" y="1602679"/>
                </a:cubicBezTo>
                <a:lnTo>
                  <a:pt x="2265297" y="1602640"/>
                </a:lnTo>
                <a:cubicBezTo>
                  <a:pt x="2276686" y="1729333"/>
                  <a:pt x="2353905" y="1826300"/>
                  <a:pt x="2440641" y="1821655"/>
                </a:cubicBezTo>
                <a:cubicBezTo>
                  <a:pt x="2528577" y="1816945"/>
                  <a:pt x="2593802" y="1709530"/>
                  <a:pt x="2587636" y="1580099"/>
                </a:cubicBezTo>
                <a:lnTo>
                  <a:pt x="2587937" y="1580078"/>
                </a:lnTo>
                <a:lnTo>
                  <a:pt x="2530706" y="761679"/>
                </a:lnTo>
                <a:close/>
                <a:moveTo>
                  <a:pt x="1761700" y="761679"/>
                </a:moveTo>
                <a:cubicBezTo>
                  <a:pt x="1761699" y="1032443"/>
                  <a:pt x="1761699" y="1303208"/>
                  <a:pt x="1761698" y="1573972"/>
                </a:cubicBezTo>
                <a:lnTo>
                  <a:pt x="1761698" y="1582410"/>
                </a:lnTo>
                <a:lnTo>
                  <a:pt x="1762270" y="1582410"/>
                </a:lnTo>
                <a:cubicBezTo>
                  <a:pt x="1764795" y="1709590"/>
                  <a:pt x="1835062" y="1811707"/>
                  <a:pt x="1921910" y="1813122"/>
                </a:cubicBezTo>
                <a:cubicBezTo>
                  <a:pt x="2009960" y="1814558"/>
                  <a:pt x="2082519" y="1711955"/>
                  <a:pt x="2085398" y="1582410"/>
                </a:cubicBezTo>
                <a:lnTo>
                  <a:pt x="2085698" y="1582410"/>
                </a:lnTo>
                <a:cubicBezTo>
                  <a:pt x="2085698" y="1308834"/>
                  <a:pt x="2085698" y="1035256"/>
                  <a:pt x="2085696" y="761679"/>
                </a:cubicBezTo>
                <a:close/>
                <a:moveTo>
                  <a:pt x="3411320" y="761678"/>
                </a:moveTo>
                <a:lnTo>
                  <a:pt x="3078803" y="761679"/>
                </a:lnTo>
                <a:lnTo>
                  <a:pt x="3277545" y="1622538"/>
                </a:lnTo>
                <a:lnTo>
                  <a:pt x="3279443" y="1630759"/>
                </a:lnTo>
                <a:lnTo>
                  <a:pt x="3280000" y="1630631"/>
                </a:lnTo>
                <a:cubicBezTo>
                  <a:pt x="3311069" y="1753983"/>
                  <a:pt x="3402507" y="1837676"/>
                  <a:pt x="3487448" y="1819520"/>
                </a:cubicBezTo>
                <a:cubicBezTo>
                  <a:pt x="3573564" y="1801112"/>
                  <a:pt x="3621183" y="1684815"/>
                  <a:pt x="3594846" y="1557943"/>
                </a:cubicBezTo>
                <a:lnTo>
                  <a:pt x="3595140" y="1557876"/>
                </a:lnTo>
                <a:close/>
                <a:moveTo>
                  <a:pt x="1633002" y="761678"/>
                </a:moveTo>
                <a:lnTo>
                  <a:pt x="1308563" y="761679"/>
                </a:lnTo>
                <a:lnTo>
                  <a:pt x="1266057" y="1572672"/>
                </a:lnTo>
                <a:lnTo>
                  <a:pt x="1265616" y="1581099"/>
                </a:lnTo>
                <a:lnTo>
                  <a:pt x="1266187" y="1581128"/>
                </a:lnTo>
                <a:cubicBezTo>
                  <a:pt x="1262052" y="1708267"/>
                  <a:pt x="1326878" y="1813921"/>
                  <a:pt x="1413534" y="1819881"/>
                </a:cubicBezTo>
                <a:cubicBezTo>
                  <a:pt x="1501387" y="1825922"/>
                  <a:pt x="1579217" y="1727257"/>
                  <a:pt x="1588872" y="1598040"/>
                </a:cubicBezTo>
                <a:lnTo>
                  <a:pt x="1589172" y="1598055"/>
                </a:lnTo>
                <a:close/>
                <a:moveTo>
                  <a:pt x="863949" y="761678"/>
                </a:moveTo>
                <a:lnTo>
                  <a:pt x="765078" y="1566901"/>
                </a:lnTo>
                <a:lnTo>
                  <a:pt x="764050" y="1575275"/>
                </a:lnTo>
                <a:lnTo>
                  <a:pt x="764617" y="1575345"/>
                </a:lnTo>
                <a:cubicBezTo>
                  <a:pt x="751624" y="1701884"/>
                  <a:pt x="808922" y="1811803"/>
                  <a:pt x="894951" y="1823794"/>
                </a:cubicBezTo>
                <a:cubicBezTo>
                  <a:pt x="982168" y="1835949"/>
                  <a:pt x="1066691" y="1742953"/>
                  <a:pt x="1085336" y="1614724"/>
                </a:cubicBezTo>
                <a:lnTo>
                  <a:pt x="1085635" y="1614761"/>
                </a:lnTo>
                <a:lnTo>
                  <a:pt x="1190378" y="761679"/>
                </a:lnTo>
                <a:close/>
                <a:moveTo>
                  <a:pt x="295535" y="441623"/>
                </a:moveTo>
                <a:lnTo>
                  <a:pt x="3583899" y="441623"/>
                </a:lnTo>
                <a:cubicBezTo>
                  <a:pt x="3610412" y="441623"/>
                  <a:pt x="3631905" y="463116"/>
                  <a:pt x="3631905" y="489629"/>
                </a:cubicBezTo>
                <a:lnTo>
                  <a:pt x="3631905" y="655863"/>
                </a:lnTo>
                <a:lnTo>
                  <a:pt x="3884522" y="1666330"/>
                </a:lnTo>
                <a:cubicBezTo>
                  <a:pt x="3909974" y="1748325"/>
                  <a:pt x="3809191" y="1900953"/>
                  <a:pt x="3631905" y="1666330"/>
                </a:cubicBezTo>
                <a:lnTo>
                  <a:pt x="3631905" y="3970014"/>
                </a:lnTo>
                <a:lnTo>
                  <a:pt x="247529" y="3970014"/>
                </a:lnTo>
                <a:lnTo>
                  <a:pt x="247529" y="1768425"/>
                </a:lnTo>
                <a:cubicBezTo>
                  <a:pt x="263724" y="1795996"/>
                  <a:pt x="288366" y="1813812"/>
                  <a:pt x="317369" y="1820473"/>
                </a:cubicBezTo>
                <a:cubicBezTo>
                  <a:pt x="403196" y="1840184"/>
                  <a:pt x="495502" y="1754908"/>
                  <a:pt x="525251" y="1628793"/>
                </a:cubicBezTo>
                <a:lnTo>
                  <a:pt x="525545" y="1628855"/>
                </a:lnTo>
                <a:lnTo>
                  <a:pt x="709866" y="761679"/>
                </a:lnTo>
                <a:lnTo>
                  <a:pt x="378634" y="761679"/>
                </a:lnTo>
                <a:lnTo>
                  <a:pt x="210380" y="1553239"/>
                </a:lnTo>
                <a:lnTo>
                  <a:pt x="208625" y="1561492"/>
                </a:lnTo>
                <a:lnTo>
                  <a:pt x="209185" y="1561611"/>
                </a:lnTo>
                <a:cubicBezTo>
                  <a:pt x="202164" y="1598200"/>
                  <a:pt x="201274" y="1633895"/>
                  <a:pt x="207433" y="1666330"/>
                </a:cubicBezTo>
                <a:cubicBezTo>
                  <a:pt x="113985" y="1883037"/>
                  <a:pt x="-32319" y="1816968"/>
                  <a:pt x="6372" y="1666330"/>
                </a:cubicBezTo>
                <a:lnTo>
                  <a:pt x="249769" y="692744"/>
                </a:lnTo>
                <a:cubicBezTo>
                  <a:pt x="247993" y="689334"/>
                  <a:pt x="247529" y="685546"/>
                  <a:pt x="247529" y="681649"/>
                </a:cubicBezTo>
                <a:lnTo>
                  <a:pt x="247529" y="489629"/>
                </a:lnTo>
                <a:cubicBezTo>
                  <a:pt x="247529" y="463116"/>
                  <a:pt x="269022" y="441623"/>
                  <a:pt x="295535" y="441623"/>
                </a:cubicBezTo>
                <a:close/>
                <a:moveTo>
                  <a:pt x="307785" y="0"/>
                </a:moveTo>
                <a:lnTo>
                  <a:pt x="3571649" y="0"/>
                </a:lnTo>
                <a:cubicBezTo>
                  <a:pt x="3604927" y="0"/>
                  <a:pt x="3631905" y="26978"/>
                  <a:pt x="3631905" y="60256"/>
                </a:cubicBezTo>
                <a:lnTo>
                  <a:pt x="3631905" y="301273"/>
                </a:lnTo>
                <a:cubicBezTo>
                  <a:pt x="3631905" y="334551"/>
                  <a:pt x="3604927" y="361529"/>
                  <a:pt x="3571649" y="361529"/>
                </a:cubicBezTo>
                <a:lnTo>
                  <a:pt x="307785" y="361529"/>
                </a:lnTo>
                <a:cubicBezTo>
                  <a:pt x="274507" y="361529"/>
                  <a:pt x="247529" y="334551"/>
                  <a:pt x="247529" y="301273"/>
                </a:cubicBezTo>
                <a:lnTo>
                  <a:pt x="247529" y="60256"/>
                </a:lnTo>
                <a:cubicBezTo>
                  <a:pt x="247529" y="26978"/>
                  <a:pt x="274507" y="0"/>
                  <a:pt x="30778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0" name="Isosceles Triangle 3">
            <a:extLst>
              <a:ext uri="{FF2B5EF4-FFF2-40B4-BE49-F238E27FC236}">
                <a16:creationId xmlns:a16="http://schemas.microsoft.com/office/drawing/2014/main" id="{40176A3F-5F25-4FCA-8468-1F94AC83992A}"/>
              </a:ext>
            </a:extLst>
          </p:cNvPr>
          <p:cNvSpPr>
            <a:spLocks noChangeAspect="1"/>
          </p:cNvSpPr>
          <p:nvPr/>
        </p:nvSpPr>
        <p:spPr>
          <a:xfrm>
            <a:off x="9031514" y="3661877"/>
            <a:ext cx="305645" cy="305933"/>
          </a:xfrm>
          <a:custGeom>
            <a:avLst/>
            <a:gdLst/>
            <a:ahLst/>
            <a:cxnLst/>
            <a:rect l="l" t="t" r="r" b="b"/>
            <a:pathLst>
              <a:path w="3935086" h="3938802">
                <a:moveTo>
                  <a:pt x="1861742" y="3314001"/>
                </a:moveTo>
                <a:cubicBezTo>
                  <a:pt x="1921395" y="3314001"/>
                  <a:pt x="1969754" y="3362360"/>
                  <a:pt x="1969754" y="3422013"/>
                </a:cubicBezTo>
                <a:cubicBezTo>
                  <a:pt x="1969754" y="3481666"/>
                  <a:pt x="1921395" y="3530025"/>
                  <a:pt x="1861742" y="3530025"/>
                </a:cubicBezTo>
                <a:cubicBezTo>
                  <a:pt x="1802089" y="3530025"/>
                  <a:pt x="1753730" y="3481666"/>
                  <a:pt x="1753730" y="3422013"/>
                </a:cubicBezTo>
                <a:cubicBezTo>
                  <a:pt x="1753730" y="3362360"/>
                  <a:pt x="1802089" y="3314001"/>
                  <a:pt x="1861742" y="3314001"/>
                </a:cubicBezTo>
                <a:close/>
                <a:moveTo>
                  <a:pt x="2097646" y="2118753"/>
                </a:moveTo>
                <a:lnTo>
                  <a:pt x="2097646" y="2478753"/>
                </a:lnTo>
                <a:lnTo>
                  <a:pt x="2457646" y="2478753"/>
                </a:lnTo>
                <a:lnTo>
                  <a:pt x="2457646" y="2118753"/>
                </a:lnTo>
                <a:close/>
                <a:moveTo>
                  <a:pt x="1476536" y="2118753"/>
                </a:moveTo>
                <a:lnTo>
                  <a:pt x="1476536" y="2478753"/>
                </a:lnTo>
                <a:lnTo>
                  <a:pt x="1836536" y="2478753"/>
                </a:lnTo>
                <a:lnTo>
                  <a:pt x="1836536" y="2118753"/>
                </a:lnTo>
                <a:close/>
                <a:moveTo>
                  <a:pt x="2097646" y="1539638"/>
                </a:moveTo>
                <a:lnTo>
                  <a:pt x="2097646" y="1899638"/>
                </a:lnTo>
                <a:lnTo>
                  <a:pt x="2457646" y="1899638"/>
                </a:lnTo>
                <a:lnTo>
                  <a:pt x="2457646" y="1539638"/>
                </a:lnTo>
                <a:close/>
                <a:moveTo>
                  <a:pt x="1476536" y="1539638"/>
                </a:moveTo>
                <a:lnTo>
                  <a:pt x="1476536" y="1899638"/>
                </a:lnTo>
                <a:lnTo>
                  <a:pt x="1836536" y="1899638"/>
                </a:lnTo>
                <a:lnTo>
                  <a:pt x="1836536" y="1539638"/>
                </a:lnTo>
                <a:close/>
                <a:moveTo>
                  <a:pt x="1989788" y="770570"/>
                </a:moveTo>
                <a:lnTo>
                  <a:pt x="3429788" y="1850570"/>
                </a:lnTo>
                <a:lnTo>
                  <a:pt x="3430108" y="1850570"/>
                </a:lnTo>
                <a:lnTo>
                  <a:pt x="3430108" y="3938802"/>
                </a:lnTo>
                <a:lnTo>
                  <a:pt x="2265771" y="3938802"/>
                </a:lnTo>
                <a:lnTo>
                  <a:pt x="2265771" y="2786674"/>
                </a:lnTo>
                <a:lnTo>
                  <a:pt x="1669844" y="2786674"/>
                </a:lnTo>
                <a:lnTo>
                  <a:pt x="1669844" y="3938802"/>
                </a:lnTo>
                <a:lnTo>
                  <a:pt x="549788" y="3938802"/>
                </a:lnTo>
                <a:lnTo>
                  <a:pt x="549788" y="1850570"/>
                </a:lnTo>
                <a:close/>
                <a:moveTo>
                  <a:pt x="1969233" y="1003"/>
                </a:moveTo>
                <a:cubicBezTo>
                  <a:pt x="1995162" y="-2644"/>
                  <a:pt x="2022483" y="3601"/>
                  <a:pt x="2045048" y="20601"/>
                </a:cubicBezTo>
                <a:lnTo>
                  <a:pt x="3894333" y="1413834"/>
                </a:lnTo>
                <a:cubicBezTo>
                  <a:pt x="3939464" y="1447835"/>
                  <a:pt x="3948486" y="1511986"/>
                  <a:pt x="3914485" y="1557117"/>
                </a:cubicBezTo>
                <a:lnTo>
                  <a:pt x="3756006" y="1767472"/>
                </a:lnTo>
                <a:cubicBezTo>
                  <a:pt x="3722004" y="1812603"/>
                  <a:pt x="3657854" y="1821626"/>
                  <a:pt x="3612722" y="1787625"/>
                </a:cubicBezTo>
                <a:lnTo>
                  <a:pt x="1967544" y="548164"/>
                </a:lnTo>
                <a:lnTo>
                  <a:pt x="322364" y="1787626"/>
                </a:lnTo>
                <a:cubicBezTo>
                  <a:pt x="277233" y="1821627"/>
                  <a:pt x="213082" y="1812604"/>
                  <a:pt x="179080" y="1767473"/>
                </a:cubicBezTo>
                <a:lnTo>
                  <a:pt x="20601" y="1557118"/>
                </a:lnTo>
                <a:cubicBezTo>
                  <a:pt x="-13400" y="1511987"/>
                  <a:pt x="-4378" y="1447836"/>
                  <a:pt x="40754" y="1413835"/>
                </a:cubicBezTo>
                <a:lnTo>
                  <a:pt x="1890038" y="20602"/>
                </a:lnTo>
                <a:cubicBezTo>
                  <a:pt x="1912604" y="3602"/>
                  <a:pt x="1939924" y="-2643"/>
                  <a:pt x="1965854" y="1004"/>
                </a:cubicBezTo>
                <a:lnTo>
                  <a:pt x="1967542" y="1586"/>
                </a:lnTo>
                <a:cubicBezTo>
                  <a:pt x="1968071" y="1171"/>
                  <a:pt x="1968652" y="1085"/>
                  <a:pt x="1969233" y="100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1" name="Pie 2">
            <a:extLst>
              <a:ext uri="{FF2B5EF4-FFF2-40B4-BE49-F238E27FC236}">
                <a16:creationId xmlns:a16="http://schemas.microsoft.com/office/drawing/2014/main" id="{20E84328-8879-4BAD-9D80-7FC4C73410B7}"/>
              </a:ext>
            </a:extLst>
          </p:cNvPr>
          <p:cNvSpPr>
            <a:spLocks noChangeAspect="1"/>
          </p:cNvSpPr>
          <p:nvPr/>
        </p:nvSpPr>
        <p:spPr>
          <a:xfrm>
            <a:off x="8453774" y="3211838"/>
            <a:ext cx="348471" cy="342637"/>
          </a:xfrm>
          <a:custGeom>
            <a:avLst/>
            <a:gdLst/>
            <a:ahLst/>
            <a:cxnLst/>
            <a:rect l="l" t="t" r="r" b="b"/>
            <a:pathLst>
              <a:path w="3851322" h="3786842">
                <a:moveTo>
                  <a:pt x="3845029" y="1629937"/>
                </a:moveTo>
                <a:lnTo>
                  <a:pt x="3851322" y="1762720"/>
                </a:lnTo>
                <a:lnTo>
                  <a:pt x="3812477" y="1776859"/>
                </a:lnTo>
                <a:lnTo>
                  <a:pt x="3444864" y="1775585"/>
                </a:lnTo>
                <a:close/>
                <a:moveTo>
                  <a:pt x="3791299" y="1322869"/>
                </a:moveTo>
                <a:cubicBezTo>
                  <a:pt x="3804294" y="1363489"/>
                  <a:pt x="3813753" y="1405089"/>
                  <a:pt x="3820726" y="1447230"/>
                </a:cubicBezTo>
                <a:lnTo>
                  <a:pt x="2923542" y="1773779"/>
                </a:lnTo>
                <a:lnTo>
                  <a:pt x="2555935" y="1772505"/>
                </a:lnTo>
                <a:close/>
                <a:moveTo>
                  <a:pt x="3686733" y="1034305"/>
                </a:moveTo>
                <a:cubicBezTo>
                  <a:pt x="3706467" y="1071934"/>
                  <a:pt x="3722972" y="1111031"/>
                  <a:pt x="3736130" y="1151397"/>
                </a:cubicBezTo>
                <a:lnTo>
                  <a:pt x="2052009" y="1764367"/>
                </a:lnTo>
                <a:lnTo>
                  <a:pt x="2052009" y="1629296"/>
                </a:lnTo>
                <a:close/>
                <a:moveTo>
                  <a:pt x="3531650" y="764128"/>
                </a:moveTo>
                <a:cubicBezTo>
                  <a:pt x="3557479" y="799119"/>
                  <a:pt x="3581112" y="835525"/>
                  <a:pt x="3601539" y="873761"/>
                </a:cubicBezTo>
                <a:lnTo>
                  <a:pt x="2052009" y="1437744"/>
                </a:lnTo>
                <a:lnTo>
                  <a:pt x="2052009" y="1302673"/>
                </a:lnTo>
                <a:close/>
                <a:moveTo>
                  <a:pt x="3320179" y="514474"/>
                </a:moveTo>
                <a:lnTo>
                  <a:pt x="3414136" y="615348"/>
                </a:lnTo>
                <a:lnTo>
                  <a:pt x="2052009" y="1111121"/>
                </a:lnTo>
                <a:lnTo>
                  <a:pt x="2052009" y="976050"/>
                </a:lnTo>
                <a:close/>
                <a:moveTo>
                  <a:pt x="3038975" y="290201"/>
                </a:moveTo>
                <a:cubicBezTo>
                  <a:pt x="3082160" y="317774"/>
                  <a:pt x="3124087" y="347421"/>
                  <a:pt x="3164106" y="379728"/>
                </a:cubicBezTo>
                <a:lnTo>
                  <a:pt x="2052009" y="784498"/>
                </a:lnTo>
                <a:lnTo>
                  <a:pt x="2052009" y="649428"/>
                </a:lnTo>
                <a:close/>
                <a:moveTo>
                  <a:pt x="1800000" y="186842"/>
                </a:moveTo>
                <a:lnTo>
                  <a:pt x="1800000" y="1986842"/>
                </a:lnTo>
                <a:lnTo>
                  <a:pt x="3600000" y="1986842"/>
                </a:lnTo>
                <a:cubicBezTo>
                  <a:pt x="3600000" y="2980955"/>
                  <a:pt x="2794113" y="3786842"/>
                  <a:pt x="1800000" y="3786842"/>
                </a:cubicBezTo>
                <a:cubicBezTo>
                  <a:pt x="805887" y="3786842"/>
                  <a:pt x="0" y="2980955"/>
                  <a:pt x="0" y="1986842"/>
                </a:cubicBezTo>
                <a:cubicBezTo>
                  <a:pt x="0" y="992729"/>
                  <a:pt x="805887" y="186842"/>
                  <a:pt x="1800000" y="186842"/>
                </a:cubicBezTo>
                <a:close/>
                <a:moveTo>
                  <a:pt x="2653345" y="103936"/>
                </a:moveTo>
                <a:cubicBezTo>
                  <a:pt x="2713623" y="122781"/>
                  <a:pt x="2772066" y="146664"/>
                  <a:pt x="2828252" y="175345"/>
                </a:cubicBezTo>
                <a:lnTo>
                  <a:pt x="2052009" y="457876"/>
                </a:lnTo>
                <a:lnTo>
                  <a:pt x="2052009" y="322805"/>
                </a:lnTo>
                <a:close/>
                <a:moveTo>
                  <a:pt x="2052009" y="0"/>
                </a:moveTo>
                <a:cubicBezTo>
                  <a:pt x="2150315" y="0"/>
                  <a:pt x="2247800" y="7911"/>
                  <a:pt x="2343281" y="25238"/>
                </a:cubicBezTo>
                <a:lnTo>
                  <a:pt x="2052009" y="1312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BABBE7A6-1182-4418-BEA2-33846B5998FA}"/>
              </a:ext>
            </a:extLst>
          </p:cNvPr>
          <p:cNvSpPr>
            <a:spLocks noChangeAspect="1"/>
          </p:cNvSpPr>
          <p:nvPr/>
        </p:nvSpPr>
        <p:spPr>
          <a:xfrm rot="1589284">
            <a:off x="8522533" y="3887211"/>
            <a:ext cx="389530" cy="276211"/>
          </a:xfrm>
          <a:custGeom>
            <a:avLst/>
            <a:gdLst/>
            <a:ahLst/>
            <a:cxnLst/>
            <a:rect l="l" t="t" r="r" b="b"/>
            <a:pathLst>
              <a:path w="3960000" h="2808000">
                <a:moveTo>
                  <a:pt x="2137982" y="2165237"/>
                </a:moveTo>
                <a:lnTo>
                  <a:pt x="2111402" y="2204211"/>
                </a:lnTo>
                <a:lnTo>
                  <a:pt x="2137982" y="2204211"/>
                </a:lnTo>
                <a:close/>
                <a:moveTo>
                  <a:pt x="2635730" y="2101964"/>
                </a:moveTo>
                <a:cubicBezTo>
                  <a:pt x="2615812" y="2101964"/>
                  <a:pt x="2599666" y="2142287"/>
                  <a:pt x="2599666" y="2192028"/>
                </a:cubicBezTo>
                <a:cubicBezTo>
                  <a:pt x="2599666" y="2241769"/>
                  <a:pt x="2615812" y="2282092"/>
                  <a:pt x="2635730" y="2282092"/>
                </a:cubicBezTo>
                <a:cubicBezTo>
                  <a:pt x="2655648" y="2282092"/>
                  <a:pt x="2671794" y="2241769"/>
                  <a:pt x="2671794" y="2192028"/>
                </a:cubicBezTo>
                <a:cubicBezTo>
                  <a:pt x="2671794" y="2142287"/>
                  <a:pt x="2655648" y="2101964"/>
                  <a:pt x="2635730" y="2101964"/>
                </a:cubicBezTo>
                <a:close/>
                <a:moveTo>
                  <a:pt x="1280012" y="2101964"/>
                </a:moveTo>
                <a:cubicBezTo>
                  <a:pt x="1260094" y="2101964"/>
                  <a:pt x="1243948" y="2142287"/>
                  <a:pt x="1243948" y="2192028"/>
                </a:cubicBezTo>
                <a:cubicBezTo>
                  <a:pt x="1243948" y="2241769"/>
                  <a:pt x="1260094" y="2282092"/>
                  <a:pt x="1280012" y="2282092"/>
                </a:cubicBezTo>
                <a:cubicBezTo>
                  <a:pt x="1299930" y="2282092"/>
                  <a:pt x="1316076" y="2241769"/>
                  <a:pt x="1316076" y="2192028"/>
                </a:cubicBezTo>
                <a:cubicBezTo>
                  <a:pt x="1316076" y="2142287"/>
                  <a:pt x="1299930" y="2101964"/>
                  <a:pt x="1280012" y="2101964"/>
                </a:cubicBezTo>
                <a:close/>
                <a:moveTo>
                  <a:pt x="2138296" y="2025749"/>
                </a:moveTo>
                <a:lnTo>
                  <a:pt x="2139137" y="2026323"/>
                </a:lnTo>
                <a:lnTo>
                  <a:pt x="2216315" y="2026323"/>
                </a:lnTo>
                <a:lnTo>
                  <a:pt x="2216315" y="2204211"/>
                </a:lnTo>
                <a:lnTo>
                  <a:pt x="2256063" y="2204211"/>
                </a:lnTo>
                <a:lnTo>
                  <a:pt x="2256063" y="2282544"/>
                </a:lnTo>
                <a:lnTo>
                  <a:pt x="2216315" y="2282544"/>
                </a:lnTo>
                <a:lnTo>
                  <a:pt x="2216315" y="2357732"/>
                </a:lnTo>
                <a:lnTo>
                  <a:pt x="2137982" y="2357732"/>
                </a:lnTo>
                <a:lnTo>
                  <a:pt x="2137982" y="2282544"/>
                </a:lnTo>
                <a:lnTo>
                  <a:pt x="2015039" y="2282544"/>
                </a:lnTo>
                <a:lnTo>
                  <a:pt x="2015039" y="2208059"/>
                </a:lnTo>
                <a:lnTo>
                  <a:pt x="2014304" y="2207558"/>
                </a:lnTo>
                <a:lnTo>
                  <a:pt x="2015039" y="2206481"/>
                </a:lnTo>
                <a:lnTo>
                  <a:pt x="2015039" y="2204211"/>
                </a:lnTo>
                <a:lnTo>
                  <a:pt x="2016587" y="2204211"/>
                </a:lnTo>
                <a:close/>
                <a:moveTo>
                  <a:pt x="1855876" y="2017651"/>
                </a:moveTo>
                <a:cubicBezTo>
                  <a:pt x="1914135" y="2017257"/>
                  <a:pt x="1961791" y="2063958"/>
                  <a:pt x="1962577" y="2122214"/>
                </a:cubicBezTo>
                <a:cubicBezTo>
                  <a:pt x="1962954" y="2150145"/>
                  <a:pt x="1952489" y="2175712"/>
                  <a:pt x="1934995" y="2194820"/>
                </a:cubicBezTo>
                <a:cubicBezTo>
                  <a:pt x="1952694" y="2214184"/>
                  <a:pt x="1963194" y="2240138"/>
                  <a:pt x="1962560" y="2268406"/>
                </a:cubicBezTo>
                <a:cubicBezTo>
                  <a:pt x="1961260" y="2326468"/>
                  <a:pt x="1913477" y="2372672"/>
                  <a:pt x="1855404" y="2372021"/>
                </a:cubicBezTo>
                <a:cubicBezTo>
                  <a:pt x="1797331" y="2371371"/>
                  <a:pt x="1750595" y="2324109"/>
                  <a:pt x="1750595" y="2266032"/>
                </a:cubicBezTo>
                <a:lnTo>
                  <a:pt x="1826499" y="2266032"/>
                </a:lnTo>
                <a:cubicBezTo>
                  <a:pt x="1826499" y="2282520"/>
                  <a:pt x="1839767" y="2295938"/>
                  <a:pt x="1856254" y="2296122"/>
                </a:cubicBezTo>
                <a:cubicBezTo>
                  <a:pt x="1872741" y="2296307"/>
                  <a:pt x="1886306" y="2283190"/>
                  <a:pt x="1886676" y="2266706"/>
                </a:cubicBezTo>
                <a:cubicBezTo>
                  <a:pt x="1887039" y="2250493"/>
                  <a:pt x="1874503" y="2236962"/>
                  <a:pt x="1858407" y="2236065"/>
                </a:cubicBezTo>
                <a:lnTo>
                  <a:pt x="1814193" y="2236065"/>
                </a:lnTo>
                <a:lnTo>
                  <a:pt x="1814193" y="2152552"/>
                </a:lnTo>
                <a:lnTo>
                  <a:pt x="1857384" y="2152552"/>
                </a:lnTo>
                <a:cubicBezTo>
                  <a:pt x="1873190" y="2152141"/>
                  <a:pt x="1885741" y="2139089"/>
                  <a:pt x="1885527" y="2123254"/>
                </a:cubicBezTo>
                <a:cubicBezTo>
                  <a:pt x="1885313" y="2107349"/>
                  <a:pt x="1872302" y="2094598"/>
                  <a:pt x="1856396" y="2094706"/>
                </a:cubicBezTo>
                <a:cubicBezTo>
                  <a:pt x="1840490" y="2094813"/>
                  <a:pt x="1827652" y="2107738"/>
                  <a:pt x="1827652" y="2123644"/>
                </a:cubicBezTo>
                <a:lnTo>
                  <a:pt x="1750595" y="2123644"/>
                </a:lnTo>
                <a:cubicBezTo>
                  <a:pt x="1750595" y="2065383"/>
                  <a:pt x="1797616" y="2018044"/>
                  <a:pt x="1855876" y="2017651"/>
                </a:cubicBezTo>
                <a:close/>
                <a:moveTo>
                  <a:pt x="2930344" y="2012028"/>
                </a:moveTo>
                <a:cubicBezTo>
                  <a:pt x="2996416" y="2014229"/>
                  <a:pt x="3045968" y="2074602"/>
                  <a:pt x="3038901" y="2136479"/>
                </a:cubicBezTo>
                <a:cubicBezTo>
                  <a:pt x="3029916" y="2202312"/>
                  <a:pt x="2982346" y="2231435"/>
                  <a:pt x="2939412" y="2275597"/>
                </a:cubicBezTo>
                <a:lnTo>
                  <a:pt x="3031192" y="2275597"/>
                </a:lnTo>
                <a:lnTo>
                  <a:pt x="3031192" y="2357732"/>
                </a:lnTo>
                <a:lnTo>
                  <a:pt x="2819358" y="2357732"/>
                </a:lnTo>
                <a:cubicBezTo>
                  <a:pt x="2819409" y="2335416"/>
                  <a:pt x="2820521" y="2314113"/>
                  <a:pt x="2820571" y="2291797"/>
                </a:cubicBezTo>
                <a:cubicBezTo>
                  <a:pt x="2870625" y="2240158"/>
                  <a:pt x="2905662" y="2213324"/>
                  <a:pt x="2965770" y="2143601"/>
                </a:cubicBezTo>
                <a:cubicBezTo>
                  <a:pt x="2980233" y="2116927"/>
                  <a:pt x="2957264" y="2092452"/>
                  <a:pt x="2931831" y="2093607"/>
                </a:cubicBezTo>
                <a:cubicBezTo>
                  <a:pt x="2910102" y="2094595"/>
                  <a:pt x="2891536" y="2110969"/>
                  <a:pt x="2889885" y="2139461"/>
                </a:cubicBezTo>
                <a:lnTo>
                  <a:pt x="2818945" y="2139461"/>
                </a:lnTo>
                <a:cubicBezTo>
                  <a:pt x="2821421" y="2064364"/>
                  <a:pt x="2869776" y="2012037"/>
                  <a:pt x="2930344" y="2012028"/>
                </a:cubicBezTo>
                <a:close/>
                <a:moveTo>
                  <a:pt x="2635730" y="2012028"/>
                </a:moveTo>
                <a:cubicBezTo>
                  <a:pt x="2705318" y="2012028"/>
                  <a:pt x="2761730" y="2092617"/>
                  <a:pt x="2761730" y="2192028"/>
                </a:cubicBezTo>
                <a:cubicBezTo>
                  <a:pt x="2761730" y="2291439"/>
                  <a:pt x="2705318" y="2372028"/>
                  <a:pt x="2635730" y="2372028"/>
                </a:cubicBezTo>
                <a:cubicBezTo>
                  <a:pt x="2566142" y="2372028"/>
                  <a:pt x="2509730" y="2291439"/>
                  <a:pt x="2509730" y="2192028"/>
                </a:cubicBezTo>
                <a:cubicBezTo>
                  <a:pt x="2509730" y="2092617"/>
                  <a:pt x="2566142" y="2012028"/>
                  <a:pt x="2635730" y="2012028"/>
                </a:cubicBezTo>
                <a:close/>
                <a:moveTo>
                  <a:pt x="2436237" y="2012028"/>
                </a:moveTo>
                <a:lnTo>
                  <a:pt x="2436206" y="2012510"/>
                </a:lnTo>
                <a:lnTo>
                  <a:pt x="2452515" y="2012510"/>
                </a:lnTo>
                <a:lnTo>
                  <a:pt x="2452515" y="2372028"/>
                </a:lnTo>
                <a:lnTo>
                  <a:pt x="2364870" y="2372028"/>
                </a:lnTo>
                <a:lnTo>
                  <a:pt x="2364870" y="2101874"/>
                </a:lnTo>
                <a:cubicBezTo>
                  <a:pt x="2347394" y="2108434"/>
                  <a:pt x="2328091" y="2111607"/>
                  <a:pt x="2308515" y="2111039"/>
                </a:cubicBezTo>
                <a:lnTo>
                  <a:pt x="2311564" y="2043892"/>
                </a:lnTo>
                <a:cubicBezTo>
                  <a:pt x="2321741" y="2044066"/>
                  <a:pt x="2331771" y="2042373"/>
                  <a:pt x="2340372" y="2039030"/>
                </a:cubicBezTo>
                <a:cubicBezTo>
                  <a:pt x="2355279" y="2033236"/>
                  <a:pt x="2364268" y="2023137"/>
                  <a:pt x="2364156" y="2012310"/>
                </a:cubicBezTo>
                <a:cubicBezTo>
                  <a:pt x="2388183" y="2012216"/>
                  <a:pt x="2412210" y="2012122"/>
                  <a:pt x="2436237" y="2012028"/>
                </a:cubicBezTo>
                <a:close/>
                <a:moveTo>
                  <a:pt x="1574625" y="2012028"/>
                </a:moveTo>
                <a:cubicBezTo>
                  <a:pt x="1640698" y="2014229"/>
                  <a:pt x="1690250" y="2074602"/>
                  <a:pt x="1683183" y="2136479"/>
                </a:cubicBezTo>
                <a:cubicBezTo>
                  <a:pt x="1674198" y="2202312"/>
                  <a:pt x="1626628" y="2231435"/>
                  <a:pt x="1583694" y="2275597"/>
                </a:cubicBezTo>
                <a:lnTo>
                  <a:pt x="1675474" y="2275597"/>
                </a:lnTo>
                <a:lnTo>
                  <a:pt x="1675474" y="2357732"/>
                </a:lnTo>
                <a:lnTo>
                  <a:pt x="1463640" y="2357732"/>
                </a:lnTo>
                <a:cubicBezTo>
                  <a:pt x="1463691" y="2335416"/>
                  <a:pt x="1464802" y="2314113"/>
                  <a:pt x="1464853" y="2291797"/>
                </a:cubicBezTo>
                <a:cubicBezTo>
                  <a:pt x="1514907" y="2240158"/>
                  <a:pt x="1549943" y="2213324"/>
                  <a:pt x="1610052" y="2143601"/>
                </a:cubicBezTo>
                <a:cubicBezTo>
                  <a:pt x="1624515" y="2116927"/>
                  <a:pt x="1601546" y="2092452"/>
                  <a:pt x="1576112" y="2093607"/>
                </a:cubicBezTo>
                <a:cubicBezTo>
                  <a:pt x="1554383" y="2094595"/>
                  <a:pt x="1535817" y="2110969"/>
                  <a:pt x="1534167" y="2139461"/>
                </a:cubicBezTo>
                <a:lnTo>
                  <a:pt x="1463227" y="2139461"/>
                </a:lnTo>
                <a:cubicBezTo>
                  <a:pt x="1465703" y="2064364"/>
                  <a:pt x="1514058" y="2012037"/>
                  <a:pt x="1574625" y="2012028"/>
                </a:cubicBezTo>
                <a:close/>
                <a:moveTo>
                  <a:pt x="1280012" y="2012028"/>
                </a:moveTo>
                <a:cubicBezTo>
                  <a:pt x="1349600" y="2012028"/>
                  <a:pt x="1406012" y="2092617"/>
                  <a:pt x="1406012" y="2192028"/>
                </a:cubicBezTo>
                <a:cubicBezTo>
                  <a:pt x="1406012" y="2291439"/>
                  <a:pt x="1349600" y="2372028"/>
                  <a:pt x="1280012" y="2372028"/>
                </a:cubicBezTo>
                <a:cubicBezTo>
                  <a:pt x="1210424" y="2372028"/>
                  <a:pt x="1154012" y="2291439"/>
                  <a:pt x="1154012" y="2192028"/>
                </a:cubicBezTo>
                <a:cubicBezTo>
                  <a:pt x="1154012" y="2092617"/>
                  <a:pt x="1210424" y="2012028"/>
                  <a:pt x="1280012" y="2012028"/>
                </a:cubicBezTo>
                <a:close/>
                <a:moveTo>
                  <a:pt x="1080519" y="2012028"/>
                </a:moveTo>
                <a:lnTo>
                  <a:pt x="1080488" y="2012510"/>
                </a:lnTo>
                <a:lnTo>
                  <a:pt x="1096797" y="2012510"/>
                </a:lnTo>
                <a:lnTo>
                  <a:pt x="1096797" y="2372028"/>
                </a:lnTo>
                <a:lnTo>
                  <a:pt x="1009152" y="2372028"/>
                </a:lnTo>
                <a:lnTo>
                  <a:pt x="1009152" y="2101874"/>
                </a:lnTo>
                <a:cubicBezTo>
                  <a:pt x="991676" y="2108434"/>
                  <a:pt x="972373" y="2111607"/>
                  <a:pt x="952797" y="2111039"/>
                </a:cubicBezTo>
                <a:lnTo>
                  <a:pt x="955846" y="2043892"/>
                </a:lnTo>
                <a:cubicBezTo>
                  <a:pt x="966023" y="2044066"/>
                  <a:pt x="976053" y="2042373"/>
                  <a:pt x="984654" y="2039030"/>
                </a:cubicBezTo>
                <a:cubicBezTo>
                  <a:pt x="999561" y="2033236"/>
                  <a:pt x="1008550" y="2023137"/>
                  <a:pt x="1008438" y="2012310"/>
                </a:cubicBezTo>
                <a:cubicBezTo>
                  <a:pt x="1032465" y="2012216"/>
                  <a:pt x="1056492" y="2012122"/>
                  <a:pt x="1080519" y="2012028"/>
                </a:cubicBezTo>
                <a:close/>
                <a:moveTo>
                  <a:pt x="3373743" y="362438"/>
                </a:moveTo>
                <a:lnTo>
                  <a:pt x="3553743" y="362438"/>
                </a:lnTo>
                <a:lnTo>
                  <a:pt x="3553743" y="2414438"/>
                </a:lnTo>
                <a:lnTo>
                  <a:pt x="3373743" y="2414438"/>
                </a:lnTo>
                <a:close/>
                <a:moveTo>
                  <a:pt x="3129580" y="362438"/>
                </a:moveTo>
                <a:lnTo>
                  <a:pt x="3273580" y="362438"/>
                </a:lnTo>
                <a:lnTo>
                  <a:pt x="3273580" y="2414438"/>
                </a:lnTo>
                <a:lnTo>
                  <a:pt x="3129580" y="2414438"/>
                </a:lnTo>
                <a:close/>
                <a:moveTo>
                  <a:pt x="2939411" y="362438"/>
                </a:moveTo>
                <a:lnTo>
                  <a:pt x="3029411" y="362438"/>
                </a:lnTo>
                <a:lnTo>
                  <a:pt x="3029411" y="1957238"/>
                </a:lnTo>
                <a:lnTo>
                  <a:pt x="2939411" y="1957238"/>
                </a:lnTo>
                <a:close/>
                <a:moveTo>
                  <a:pt x="2731242" y="362438"/>
                </a:moveTo>
                <a:lnTo>
                  <a:pt x="2839242" y="362438"/>
                </a:lnTo>
                <a:lnTo>
                  <a:pt x="2839242" y="1957238"/>
                </a:lnTo>
                <a:lnTo>
                  <a:pt x="2731242" y="1957238"/>
                </a:lnTo>
                <a:close/>
                <a:moveTo>
                  <a:pt x="2487073" y="362438"/>
                </a:moveTo>
                <a:lnTo>
                  <a:pt x="2631073" y="362438"/>
                </a:lnTo>
                <a:lnTo>
                  <a:pt x="2631073" y="1957238"/>
                </a:lnTo>
                <a:lnTo>
                  <a:pt x="2487073" y="1957238"/>
                </a:lnTo>
                <a:close/>
                <a:moveTo>
                  <a:pt x="2296904" y="362438"/>
                </a:moveTo>
                <a:lnTo>
                  <a:pt x="2386904" y="362438"/>
                </a:lnTo>
                <a:lnTo>
                  <a:pt x="2386904" y="1957238"/>
                </a:lnTo>
                <a:lnTo>
                  <a:pt x="2296904" y="1957238"/>
                </a:lnTo>
                <a:close/>
                <a:moveTo>
                  <a:pt x="2016735" y="362438"/>
                </a:moveTo>
                <a:lnTo>
                  <a:pt x="2196735" y="362438"/>
                </a:lnTo>
                <a:lnTo>
                  <a:pt x="2196735" y="1957238"/>
                </a:lnTo>
                <a:lnTo>
                  <a:pt x="2016735" y="1957238"/>
                </a:lnTo>
                <a:close/>
                <a:moveTo>
                  <a:pt x="1826566" y="362438"/>
                </a:moveTo>
                <a:lnTo>
                  <a:pt x="1916566" y="362438"/>
                </a:lnTo>
                <a:lnTo>
                  <a:pt x="1916566" y="1957238"/>
                </a:lnTo>
                <a:lnTo>
                  <a:pt x="1826566" y="1957238"/>
                </a:lnTo>
                <a:close/>
                <a:moveTo>
                  <a:pt x="1582397" y="362438"/>
                </a:moveTo>
                <a:lnTo>
                  <a:pt x="1726397" y="362438"/>
                </a:lnTo>
                <a:lnTo>
                  <a:pt x="1726397" y="1957238"/>
                </a:lnTo>
                <a:lnTo>
                  <a:pt x="1582397" y="1957238"/>
                </a:lnTo>
                <a:close/>
                <a:moveTo>
                  <a:pt x="1302228" y="362438"/>
                </a:moveTo>
                <a:lnTo>
                  <a:pt x="1482228" y="362438"/>
                </a:lnTo>
                <a:lnTo>
                  <a:pt x="1482228" y="1957238"/>
                </a:lnTo>
                <a:lnTo>
                  <a:pt x="1302228" y="1957238"/>
                </a:lnTo>
                <a:close/>
                <a:moveTo>
                  <a:pt x="1094059" y="362438"/>
                </a:moveTo>
                <a:lnTo>
                  <a:pt x="1202059" y="362438"/>
                </a:lnTo>
                <a:lnTo>
                  <a:pt x="1202059" y="1957238"/>
                </a:lnTo>
                <a:lnTo>
                  <a:pt x="1094059" y="1957238"/>
                </a:lnTo>
                <a:close/>
                <a:moveTo>
                  <a:pt x="903890" y="362438"/>
                </a:moveTo>
                <a:lnTo>
                  <a:pt x="993890" y="362438"/>
                </a:lnTo>
                <a:lnTo>
                  <a:pt x="993890" y="1957238"/>
                </a:lnTo>
                <a:lnTo>
                  <a:pt x="903890" y="1957238"/>
                </a:lnTo>
                <a:close/>
                <a:moveTo>
                  <a:pt x="623721" y="362438"/>
                </a:moveTo>
                <a:lnTo>
                  <a:pt x="803721" y="362438"/>
                </a:lnTo>
                <a:lnTo>
                  <a:pt x="803721" y="2414438"/>
                </a:lnTo>
                <a:lnTo>
                  <a:pt x="623721" y="2414438"/>
                </a:lnTo>
                <a:close/>
                <a:moveTo>
                  <a:pt x="433552" y="362438"/>
                </a:moveTo>
                <a:lnTo>
                  <a:pt x="523552" y="362438"/>
                </a:lnTo>
                <a:lnTo>
                  <a:pt x="523552" y="2414438"/>
                </a:lnTo>
                <a:lnTo>
                  <a:pt x="433552" y="2414438"/>
                </a:lnTo>
                <a:close/>
                <a:moveTo>
                  <a:pt x="303674" y="216000"/>
                </a:moveTo>
                <a:cubicBezTo>
                  <a:pt x="255253" y="216000"/>
                  <a:pt x="216000" y="255253"/>
                  <a:pt x="216000" y="303674"/>
                </a:cubicBezTo>
                <a:lnTo>
                  <a:pt x="216000" y="2504326"/>
                </a:lnTo>
                <a:cubicBezTo>
                  <a:pt x="216000" y="2552747"/>
                  <a:pt x="255253" y="2592000"/>
                  <a:pt x="303674" y="2592000"/>
                </a:cubicBezTo>
                <a:lnTo>
                  <a:pt x="3656326" y="2592000"/>
                </a:lnTo>
                <a:cubicBezTo>
                  <a:pt x="3704747" y="2592000"/>
                  <a:pt x="3744000" y="2552747"/>
                  <a:pt x="3744000" y="2504326"/>
                </a:cubicBezTo>
                <a:lnTo>
                  <a:pt x="3744000" y="303674"/>
                </a:lnTo>
                <a:cubicBezTo>
                  <a:pt x="3744000" y="255253"/>
                  <a:pt x="3704747" y="216000"/>
                  <a:pt x="3656326" y="216000"/>
                </a:cubicBezTo>
                <a:close/>
                <a:moveTo>
                  <a:pt x="149021" y="0"/>
                </a:moveTo>
                <a:lnTo>
                  <a:pt x="3810979" y="0"/>
                </a:lnTo>
                <a:cubicBezTo>
                  <a:pt x="3893281" y="0"/>
                  <a:pt x="3960000" y="66719"/>
                  <a:pt x="3960000" y="149021"/>
                </a:cubicBezTo>
                <a:lnTo>
                  <a:pt x="3960000" y="2658979"/>
                </a:lnTo>
                <a:cubicBezTo>
                  <a:pt x="3960000" y="2741281"/>
                  <a:pt x="3893281" y="2808000"/>
                  <a:pt x="3810979" y="2808000"/>
                </a:cubicBezTo>
                <a:lnTo>
                  <a:pt x="149021" y="2808000"/>
                </a:lnTo>
                <a:cubicBezTo>
                  <a:pt x="66719" y="2808000"/>
                  <a:pt x="0" y="2741281"/>
                  <a:pt x="0" y="2658979"/>
                </a:cubicBezTo>
                <a:lnTo>
                  <a:pt x="0" y="149021"/>
                </a:lnTo>
                <a:cubicBezTo>
                  <a:pt x="0" y="66719"/>
                  <a:pt x="66719" y="0"/>
                  <a:pt x="14902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3" name="Round Same Side Corner Rectangle 3">
            <a:extLst>
              <a:ext uri="{FF2B5EF4-FFF2-40B4-BE49-F238E27FC236}">
                <a16:creationId xmlns:a16="http://schemas.microsoft.com/office/drawing/2014/main" id="{E9C93861-3C4A-47AA-9AF4-F871F2409B13}"/>
              </a:ext>
            </a:extLst>
          </p:cNvPr>
          <p:cNvSpPr>
            <a:spLocks noChangeAspect="1"/>
          </p:cNvSpPr>
          <p:nvPr/>
        </p:nvSpPr>
        <p:spPr>
          <a:xfrm rot="10800000">
            <a:off x="9393342" y="3922587"/>
            <a:ext cx="272246" cy="273762"/>
          </a:xfrm>
          <a:custGeom>
            <a:avLst/>
            <a:gdLst/>
            <a:ahLst/>
            <a:cxnLst/>
            <a:rect l="l" t="t" r="r" b="b"/>
            <a:pathLst>
              <a:path w="3935149" h="3957041">
                <a:moveTo>
                  <a:pt x="2899653" y="531993"/>
                </a:moveTo>
                <a:lnTo>
                  <a:pt x="2899653" y="423993"/>
                </a:lnTo>
                <a:lnTo>
                  <a:pt x="271653" y="423993"/>
                </a:lnTo>
                <a:lnTo>
                  <a:pt x="271653" y="531993"/>
                </a:lnTo>
                <a:close/>
                <a:moveTo>
                  <a:pt x="2899653" y="893649"/>
                </a:moveTo>
                <a:lnTo>
                  <a:pt x="2899653" y="785649"/>
                </a:lnTo>
                <a:lnTo>
                  <a:pt x="271653" y="785649"/>
                </a:lnTo>
                <a:lnTo>
                  <a:pt x="271653" y="893649"/>
                </a:lnTo>
                <a:close/>
                <a:moveTo>
                  <a:pt x="2899653" y="1255303"/>
                </a:moveTo>
                <a:lnTo>
                  <a:pt x="2899653" y="1147303"/>
                </a:lnTo>
                <a:lnTo>
                  <a:pt x="271653" y="1147303"/>
                </a:lnTo>
                <a:lnTo>
                  <a:pt x="271653" y="1255303"/>
                </a:lnTo>
                <a:close/>
                <a:moveTo>
                  <a:pt x="2899653" y="1616957"/>
                </a:moveTo>
                <a:lnTo>
                  <a:pt x="2899653" y="1508957"/>
                </a:lnTo>
                <a:lnTo>
                  <a:pt x="271653" y="1508957"/>
                </a:lnTo>
                <a:lnTo>
                  <a:pt x="271653" y="1616957"/>
                </a:lnTo>
                <a:close/>
                <a:moveTo>
                  <a:pt x="1315653" y="1999083"/>
                </a:moveTo>
                <a:lnTo>
                  <a:pt x="1315653" y="1891083"/>
                </a:lnTo>
                <a:lnTo>
                  <a:pt x="271653" y="1891083"/>
                </a:lnTo>
                <a:lnTo>
                  <a:pt x="271653" y="1999083"/>
                </a:lnTo>
                <a:close/>
                <a:moveTo>
                  <a:pt x="1315653" y="2360737"/>
                </a:moveTo>
                <a:lnTo>
                  <a:pt x="1315653" y="2252737"/>
                </a:lnTo>
                <a:lnTo>
                  <a:pt x="271653" y="2252737"/>
                </a:lnTo>
                <a:lnTo>
                  <a:pt x="271653" y="2360737"/>
                </a:lnTo>
                <a:close/>
                <a:moveTo>
                  <a:pt x="1315653" y="2722391"/>
                </a:moveTo>
                <a:lnTo>
                  <a:pt x="1315653" y="2614391"/>
                </a:lnTo>
                <a:lnTo>
                  <a:pt x="271653" y="2614391"/>
                </a:lnTo>
                <a:lnTo>
                  <a:pt x="271653" y="2722391"/>
                </a:lnTo>
                <a:close/>
                <a:moveTo>
                  <a:pt x="2900162" y="2797568"/>
                </a:moveTo>
                <a:lnTo>
                  <a:pt x="2900162" y="1844447"/>
                </a:lnTo>
                <a:lnTo>
                  <a:pt x="1629979" y="1844447"/>
                </a:lnTo>
                <a:lnTo>
                  <a:pt x="1629979" y="2797568"/>
                </a:lnTo>
                <a:close/>
                <a:moveTo>
                  <a:pt x="3810581" y="2815737"/>
                </a:moveTo>
                <a:lnTo>
                  <a:pt x="3810581" y="306661"/>
                </a:lnTo>
                <a:cubicBezTo>
                  <a:pt x="3810581" y="280746"/>
                  <a:pt x="3789572" y="259737"/>
                  <a:pt x="3763657" y="259737"/>
                </a:cubicBezTo>
                <a:cubicBezTo>
                  <a:pt x="3737742" y="259737"/>
                  <a:pt x="3716733" y="280746"/>
                  <a:pt x="3716733" y="306661"/>
                </a:cubicBezTo>
                <a:lnTo>
                  <a:pt x="3716733" y="2815737"/>
                </a:lnTo>
                <a:close/>
                <a:moveTo>
                  <a:pt x="3598887" y="2979130"/>
                </a:moveTo>
                <a:lnTo>
                  <a:pt x="3598887" y="218054"/>
                </a:lnTo>
                <a:cubicBezTo>
                  <a:pt x="3598887" y="192139"/>
                  <a:pt x="3577878" y="171130"/>
                  <a:pt x="3551963" y="171130"/>
                </a:cubicBezTo>
                <a:cubicBezTo>
                  <a:pt x="3526048" y="171130"/>
                  <a:pt x="3505039" y="192139"/>
                  <a:pt x="3505039" y="218054"/>
                </a:cubicBezTo>
                <a:lnTo>
                  <a:pt x="3505039" y="2979130"/>
                </a:lnTo>
                <a:close/>
                <a:moveTo>
                  <a:pt x="3355251" y="3231428"/>
                </a:moveTo>
                <a:lnTo>
                  <a:pt x="3355251" y="182352"/>
                </a:lnTo>
                <a:cubicBezTo>
                  <a:pt x="3355251" y="156437"/>
                  <a:pt x="3334242" y="135428"/>
                  <a:pt x="3308327" y="135428"/>
                </a:cubicBezTo>
                <a:cubicBezTo>
                  <a:pt x="3282412" y="135428"/>
                  <a:pt x="3261403" y="156437"/>
                  <a:pt x="3261403" y="182352"/>
                </a:cubicBezTo>
                <a:lnTo>
                  <a:pt x="3261403" y="3231428"/>
                </a:lnTo>
                <a:close/>
                <a:moveTo>
                  <a:pt x="689888" y="3532959"/>
                </a:moveTo>
                <a:cubicBezTo>
                  <a:pt x="817550" y="3530004"/>
                  <a:pt x="918251" y="3455702"/>
                  <a:pt x="916146" y="3366015"/>
                </a:cubicBezTo>
                <a:cubicBezTo>
                  <a:pt x="914042" y="3276328"/>
                  <a:pt x="809910" y="3204397"/>
                  <a:pt x="682179" y="3204397"/>
                </a:cubicBezTo>
                <a:lnTo>
                  <a:pt x="682179" y="3204473"/>
                </a:lnTo>
                <a:cubicBezTo>
                  <a:pt x="645571" y="3204473"/>
                  <a:pt x="615727" y="3183857"/>
                  <a:pt x="615124" y="3158153"/>
                </a:cubicBezTo>
                <a:cubicBezTo>
                  <a:pt x="614521" y="3132449"/>
                  <a:pt x="643381" y="3111154"/>
                  <a:pt x="679969" y="3110307"/>
                </a:cubicBezTo>
                <a:cubicBezTo>
                  <a:pt x="716557" y="3109460"/>
                  <a:pt x="747352" y="3129374"/>
                  <a:pt x="749161" y="3155050"/>
                </a:cubicBezTo>
                <a:lnTo>
                  <a:pt x="915893" y="3149258"/>
                </a:lnTo>
                <a:cubicBezTo>
                  <a:pt x="909582" y="3059669"/>
                  <a:pt x="802131" y="2990185"/>
                  <a:pt x="674469" y="2993141"/>
                </a:cubicBezTo>
                <a:cubicBezTo>
                  <a:pt x="546807" y="2996096"/>
                  <a:pt x="446107" y="3070398"/>
                  <a:pt x="448211" y="3160085"/>
                </a:cubicBezTo>
                <a:cubicBezTo>
                  <a:pt x="450316" y="3249772"/>
                  <a:pt x="554448" y="3321703"/>
                  <a:pt x="682179" y="3321703"/>
                </a:cubicBezTo>
                <a:lnTo>
                  <a:pt x="682179" y="3321627"/>
                </a:lnTo>
                <a:cubicBezTo>
                  <a:pt x="718786" y="3321627"/>
                  <a:pt x="748631" y="3342242"/>
                  <a:pt x="749234" y="3367946"/>
                </a:cubicBezTo>
                <a:cubicBezTo>
                  <a:pt x="749837" y="3393651"/>
                  <a:pt x="720976" y="3414946"/>
                  <a:pt x="684388" y="3415793"/>
                </a:cubicBezTo>
                <a:cubicBezTo>
                  <a:pt x="647800" y="3416640"/>
                  <a:pt x="617005" y="3396726"/>
                  <a:pt x="615196" y="3371049"/>
                </a:cubicBezTo>
                <a:lnTo>
                  <a:pt x="448465" y="3376842"/>
                </a:lnTo>
                <a:cubicBezTo>
                  <a:pt x="454776" y="3466431"/>
                  <a:pt x="562226" y="3535915"/>
                  <a:pt x="689888" y="3532959"/>
                </a:cubicBezTo>
                <a:close/>
                <a:moveTo>
                  <a:pt x="1563929" y="3533050"/>
                </a:moveTo>
                <a:lnTo>
                  <a:pt x="1450158" y="2995479"/>
                </a:lnTo>
                <a:cubicBezTo>
                  <a:pt x="1450329" y="2994669"/>
                  <a:pt x="1450501" y="2993860"/>
                  <a:pt x="1450672" y="2993050"/>
                </a:cubicBezTo>
                <a:lnTo>
                  <a:pt x="1449643" y="2993050"/>
                </a:lnTo>
                <a:lnTo>
                  <a:pt x="1303428" y="2993050"/>
                </a:lnTo>
                <a:lnTo>
                  <a:pt x="1302400" y="2993050"/>
                </a:lnTo>
                <a:cubicBezTo>
                  <a:pt x="1302571" y="2993860"/>
                  <a:pt x="1302743" y="2994669"/>
                  <a:pt x="1302914" y="2995479"/>
                </a:cubicBezTo>
                <a:lnTo>
                  <a:pt x="1260527" y="3195759"/>
                </a:lnTo>
                <a:lnTo>
                  <a:pt x="1218140" y="2995479"/>
                </a:lnTo>
                <a:cubicBezTo>
                  <a:pt x="1218311" y="2994669"/>
                  <a:pt x="1218483" y="2993860"/>
                  <a:pt x="1218654" y="2993050"/>
                </a:cubicBezTo>
                <a:lnTo>
                  <a:pt x="1217625" y="2993050"/>
                </a:lnTo>
                <a:lnTo>
                  <a:pt x="1071410" y="2993050"/>
                </a:lnTo>
                <a:lnTo>
                  <a:pt x="1070382" y="2993050"/>
                </a:lnTo>
                <a:cubicBezTo>
                  <a:pt x="1070553" y="2993860"/>
                  <a:pt x="1070725" y="2994669"/>
                  <a:pt x="1070896" y="2995479"/>
                </a:cubicBezTo>
                <a:lnTo>
                  <a:pt x="957124" y="3533050"/>
                </a:lnTo>
                <a:lnTo>
                  <a:pt x="1104368" y="3533050"/>
                </a:lnTo>
                <a:lnTo>
                  <a:pt x="1144518" y="3343342"/>
                </a:lnTo>
                <a:lnTo>
                  <a:pt x="1184667" y="3533050"/>
                </a:lnTo>
                <a:lnTo>
                  <a:pt x="1189142" y="3533050"/>
                </a:lnTo>
                <a:lnTo>
                  <a:pt x="1331911" y="3533050"/>
                </a:lnTo>
                <a:lnTo>
                  <a:pt x="1336386" y="3533050"/>
                </a:lnTo>
                <a:lnTo>
                  <a:pt x="1376536" y="3343342"/>
                </a:lnTo>
                <a:lnTo>
                  <a:pt x="1416686" y="3533050"/>
                </a:lnTo>
                <a:close/>
                <a:moveTo>
                  <a:pt x="2126028" y="3533050"/>
                </a:moveTo>
                <a:lnTo>
                  <a:pt x="2126028" y="3406155"/>
                </a:lnTo>
                <a:lnTo>
                  <a:pt x="2126028" y="3326497"/>
                </a:lnTo>
                <a:lnTo>
                  <a:pt x="2126028" y="3199602"/>
                </a:lnTo>
                <a:lnTo>
                  <a:pt x="2126028" y="3119945"/>
                </a:lnTo>
                <a:lnTo>
                  <a:pt x="2126028" y="2993050"/>
                </a:lnTo>
                <a:lnTo>
                  <a:pt x="1658028" y="2993050"/>
                </a:lnTo>
                <a:lnTo>
                  <a:pt x="1658028" y="3119945"/>
                </a:lnTo>
                <a:lnTo>
                  <a:pt x="1989309" y="3119945"/>
                </a:lnTo>
                <a:lnTo>
                  <a:pt x="1989309" y="3199602"/>
                </a:lnTo>
                <a:lnTo>
                  <a:pt x="1658028" y="3199602"/>
                </a:lnTo>
                <a:lnTo>
                  <a:pt x="1658028" y="3326497"/>
                </a:lnTo>
                <a:lnTo>
                  <a:pt x="1989309" y="3326497"/>
                </a:lnTo>
                <a:lnTo>
                  <a:pt x="1989309" y="3406155"/>
                </a:lnTo>
                <a:lnTo>
                  <a:pt x="1658028" y="3406155"/>
                </a:lnTo>
                <a:lnTo>
                  <a:pt x="1658028" y="3533050"/>
                </a:lnTo>
                <a:close/>
                <a:moveTo>
                  <a:pt x="2721509" y="3533050"/>
                </a:moveTo>
                <a:lnTo>
                  <a:pt x="2721509" y="2993050"/>
                </a:lnTo>
                <a:lnTo>
                  <a:pt x="2610374" y="2993050"/>
                </a:lnTo>
                <a:lnTo>
                  <a:pt x="2610374" y="3332072"/>
                </a:lnTo>
                <a:lnTo>
                  <a:pt x="2365383" y="2996750"/>
                </a:lnTo>
                <a:lnTo>
                  <a:pt x="2365383" y="2993050"/>
                </a:lnTo>
                <a:lnTo>
                  <a:pt x="2254248" y="2993050"/>
                </a:lnTo>
                <a:lnTo>
                  <a:pt x="2254248" y="3533050"/>
                </a:lnTo>
                <a:lnTo>
                  <a:pt x="2365383" y="3533050"/>
                </a:lnTo>
                <a:lnTo>
                  <a:pt x="2365383" y="3195316"/>
                </a:lnTo>
                <a:lnTo>
                  <a:pt x="2610374" y="3530639"/>
                </a:lnTo>
                <a:lnTo>
                  <a:pt x="2610374" y="3533050"/>
                </a:lnTo>
                <a:close/>
                <a:moveTo>
                  <a:pt x="3240360" y="3957041"/>
                </a:moveTo>
                <a:lnTo>
                  <a:pt x="0" y="3957041"/>
                </a:lnTo>
                <a:cubicBezTo>
                  <a:pt x="1236" y="2806695"/>
                  <a:pt x="2473" y="1669946"/>
                  <a:pt x="3709" y="519600"/>
                </a:cubicBezTo>
                <a:cubicBezTo>
                  <a:pt x="5872" y="183235"/>
                  <a:pt x="181397" y="16834"/>
                  <a:pt x="503091" y="0"/>
                </a:cubicBezTo>
                <a:lnTo>
                  <a:pt x="3441061" y="1"/>
                </a:lnTo>
                <a:cubicBezTo>
                  <a:pt x="3578904" y="24486"/>
                  <a:pt x="3655553" y="22411"/>
                  <a:pt x="3759198" y="79593"/>
                </a:cubicBezTo>
                <a:cubicBezTo>
                  <a:pt x="3885281" y="187263"/>
                  <a:pt x="3932832" y="263653"/>
                  <a:pt x="3933900" y="449681"/>
                </a:cubicBezTo>
                <a:cubicBezTo>
                  <a:pt x="3936712" y="939497"/>
                  <a:pt x="3933899" y="2112038"/>
                  <a:pt x="3933899" y="3013339"/>
                </a:cubicBezTo>
                <a:lnTo>
                  <a:pt x="3711125" y="3015171"/>
                </a:lnTo>
                <a:cubicBezTo>
                  <a:pt x="3710964" y="3066672"/>
                  <a:pt x="3710896" y="3117212"/>
                  <a:pt x="3710896" y="3166612"/>
                </a:cubicBezTo>
                <a:lnTo>
                  <a:pt x="3501148" y="3170775"/>
                </a:lnTo>
                <a:lnTo>
                  <a:pt x="3501148" y="3349247"/>
                </a:lnTo>
                <a:lnTo>
                  <a:pt x="3290598" y="3353687"/>
                </a:lnTo>
                <a:lnTo>
                  <a:pt x="3240846" y="33507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4" name="Isosceles Triangle 33">
            <a:extLst>
              <a:ext uri="{FF2B5EF4-FFF2-40B4-BE49-F238E27FC236}">
                <a16:creationId xmlns:a16="http://schemas.microsoft.com/office/drawing/2014/main" id="{671EB1C6-9BE8-4CA5-B98D-CB2F002BE4A1}"/>
              </a:ext>
            </a:extLst>
          </p:cNvPr>
          <p:cNvSpPr>
            <a:spLocks/>
          </p:cNvSpPr>
          <p:nvPr/>
        </p:nvSpPr>
        <p:spPr>
          <a:xfrm rot="10800000">
            <a:off x="9127377" y="2780100"/>
            <a:ext cx="314869" cy="314869"/>
          </a:xfrm>
          <a:custGeom>
            <a:avLst/>
            <a:gdLst/>
            <a:ahLst/>
            <a:cxnLst/>
            <a:rect l="l" t="t" r="r" b="b"/>
            <a:pathLst>
              <a:path w="3982665" h="3915008">
                <a:moveTo>
                  <a:pt x="0" y="2664000"/>
                </a:moveTo>
                <a:lnTo>
                  <a:pt x="1911318" y="72000"/>
                </a:lnTo>
                <a:lnTo>
                  <a:pt x="1142725" y="2655962"/>
                </a:lnTo>
                <a:close/>
                <a:moveTo>
                  <a:pt x="3982665" y="2664000"/>
                </a:moveTo>
                <a:lnTo>
                  <a:pt x="2839940" y="2655962"/>
                </a:lnTo>
                <a:lnTo>
                  <a:pt x="2071347" y="72000"/>
                </a:lnTo>
                <a:close/>
                <a:moveTo>
                  <a:pt x="2621333" y="2664000"/>
                </a:moveTo>
                <a:lnTo>
                  <a:pt x="1361333" y="2664000"/>
                </a:lnTo>
                <a:lnTo>
                  <a:pt x="1991333" y="0"/>
                </a:lnTo>
                <a:close/>
                <a:moveTo>
                  <a:pt x="1806654" y="3915007"/>
                </a:moveTo>
                <a:lnTo>
                  <a:pt x="726654" y="3915007"/>
                </a:lnTo>
                <a:lnTo>
                  <a:pt x="1266654" y="2835007"/>
                </a:lnTo>
                <a:close/>
                <a:moveTo>
                  <a:pt x="555902" y="3915008"/>
                </a:moveTo>
                <a:lnTo>
                  <a:pt x="15902" y="2835008"/>
                </a:lnTo>
                <a:lnTo>
                  <a:pt x="1095902" y="2835008"/>
                </a:lnTo>
                <a:close/>
                <a:moveTo>
                  <a:pt x="1977406" y="3915008"/>
                </a:moveTo>
                <a:lnTo>
                  <a:pt x="1437406" y="2835008"/>
                </a:lnTo>
                <a:lnTo>
                  <a:pt x="2517406" y="2835008"/>
                </a:lnTo>
                <a:close/>
                <a:moveTo>
                  <a:pt x="3228158" y="3915008"/>
                </a:moveTo>
                <a:lnTo>
                  <a:pt x="2148158" y="3915008"/>
                </a:lnTo>
                <a:lnTo>
                  <a:pt x="2688158" y="2835008"/>
                </a:lnTo>
                <a:close/>
                <a:moveTo>
                  <a:pt x="3398910" y="3915008"/>
                </a:moveTo>
                <a:lnTo>
                  <a:pt x="2858910" y="2835008"/>
                </a:lnTo>
                <a:lnTo>
                  <a:pt x="3938910" y="28350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D1923080-3C53-4472-81CB-51BBD23FC754}"/>
              </a:ext>
            </a:extLst>
          </p:cNvPr>
          <p:cNvSpPr>
            <a:spLocks noChangeAspect="1"/>
          </p:cNvSpPr>
          <p:nvPr/>
        </p:nvSpPr>
        <p:spPr>
          <a:xfrm>
            <a:off x="9417323" y="2978006"/>
            <a:ext cx="371699" cy="370986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6" name="Trapezoid 6">
            <a:extLst>
              <a:ext uri="{FF2B5EF4-FFF2-40B4-BE49-F238E27FC236}">
                <a16:creationId xmlns:a16="http://schemas.microsoft.com/office/drawing/2014/main" id="{C6E2CB60-08C3-4681-969F-F3BFC893BEF1}"/>
              </a:ext>
            </a:extLst>
          </p:cNvPr>
          <p:cNvSpPr>
            <a:spLocks/>
          </p:cNvSpPr>
          <p:nvPr/>
        </p:nvSpPr>
        <p:spPr>
          <a:xfrm>
            <a:off x="8644130" y="2767305"/>
            <a:ext cx="370986" cy="370986"/>
          </a:xfrm>
          <a:custGeom>
            <a:avLst/>
            <a:gdLst/>
            <a:ahLst/>
            <a:cxnLst/>
            <a:rect l="l" t="t" r="r" b="b"/>
            <a:pathLst>
              <a:path w="2801488" h="2964099">
                <a:moveTo>
                  <a:pt x="1393788" y="2251706"/>
                </a:moveTo>
                <a:cubicBezTo>
                  <a:pt x="1338380" y="2251706"/>
                  <a:pt x="1293463" y="2296623"/>
                  <a:pt x="1293463" y="2352031"/>
                </a:cubicBezTo>
                <a:cubicBezTo>
                  <a:pt x="1293463" y="2407439"/>
                  <a:pt x="1338380" y="2452356"/>
                  <a:pt x="1393788" y="2452356"/>
                </a:cubicBezTo>
                <a:cubicBezTo>
                  <a:pt x="1449196" y="2452356"/>
                  <a:pt x="1494113" y="2407439"/>
                  <a:pt x="1494113" y="2352031"/>
                </a:cubicBezTo>
                <a:cubicBezTo>
                  <a:pt x="1494113" y="2296623"/>
                  <a:pt x="1449196" y="2251706"/>
                  <a:pt x="1393788" y="2251706"/>
                </a:cubicBezTo>
                <a:close/>
                <a:moveTo>
                  <a:pt x="2189420" y="1936547"/>
                </a:moveTo>
                <a:cubicBezTo>
                  <a:pt x="1959955" y="1936547"/>
                  <a:pt x="1773936" y="2122566"/>
                  <a:pt x="1773936" y="2352031"/>
                </a:cubicBezTo>
                <a:cubicBezTo>
                  <a:pt x="1773936" y="2581496"/>
                  <a:pt x="1959955" y="2767515"/>
                  <a:pt x="2189420" y="2767515"/>
                </a:cubicBezTo>
                <a:cubicBezTo>
                  <a:pt x="2418885" y="2767515"/>
                  <a:pt x="2604904" y="2581496"/>
                  <a:pt x="2604904" y="2352031"/>
                </a:cubicBezTo>
                <a:cubicBezTo>
                  <a:pt x="2604904" y="2122566"/>
                  <a:pt x="2418885" y="1936547"/>
                  <a:pt x="2189420" y="1936547"/>
                </a:cubicBezTo>
                <a:close/>
                <a:moveTo>
                  <a:pt x="612068" y="1936547"/>
                </a:moveTo>
                <a:cubicBezTo>
                  <a:pt x="382603" y="1936547"/>
                  <a:pt x="196584" y="2122566"/>
                  <a:pt x="196584" y="2352031"/>
                </a:cubicBezTo>
                <a:cubicBezTo>
                  <a:pt x="196584" y="2581496"/>
                  <a:pt x="382603" y="2767515"/>
                  <a:pt x="612068" y="2767515"/>
                </a:cubicBezTo>
                <a:cubicBezTo>
                  <a:pt x="841533" y="2767515"/>
                  <a:pt x="1027552" y="2581496"/>
                  <a:pt x="1027552" y="2352031"/>
                </a:cubicBezTo>
                <a:cubicBezTo>
                  <a:pt x="1027552" y="2122566"/>
                  <a:pt x="841533" y="1936547"/>
                  <a:pt x="612068" y="1936547"/>
                </a:cubicBezTo>
                <a:close/>
                <a:moveTo>
                  <a:pt x="845776" y="315"/>
                </a:moveTo>
                <a:cubicBezTo>
                  <a:pt x="1032101" y="7965"/>
                  <a:pt x="1181399" y="153129"/>
                  <a:pt x="1195696" y="335717"/>
                </a:cubicBezTo>
                <a:lnTo>
                  <a:pt x="1198885" y="335806"/>
                </a:lnTo>
                <a:lnTo>
                  <a:pt x="1198706" y="366401"/>
                </a:lnTo>
                <a:cubicBezTo>
                  <a:pt x="1198883" y="367005"/>
                  <a:pt x="1198884" y="367612"/>
                  <a:pt x="1198884" y="368218"/>
                </a:cubicBezTo>
                <a:lnTo>
                  <a:pt x="1198695" y="368210"/>
                </a:lnTo>
                <a:lnTo>
                  <a:pt x="1197421" y="585651"/>
                </a:lnTo>
                <a:cubicBezTo>
                  <a:pt x="1245519" y="531733"/>
                  <a:pt x="1316597" y="499778"/>
                  <a:pt x="1394104" y="502960"/>
                </a:cubicBezTo>
                <a:cubicBezTo>
                  <a:pt x="1472998" y="506199"/>
                  <a:pt x="1542269" y="545176"/>
                  <a:pt x="1585751" y="604519"/>
                </a:cubicBezTo>
                <a:cubicBezTo>
                  <a:pt x="1585226" y="514948"/>
                  <a:pt x="1584701" y="425377"/>
                  <a:pt x="1584176" y="335806"/>
                </a:cubicBezTo>
                <a:lnTo>
                  <a:pt x="1585829" y="335760"/>
                </a:lnTo>
                <a:cubicBezTo>
                  <a:pt x="1602915" y="140060"/>
                  <a:pt x="1770945" y="-7755"/>
                  <a:pt x="1967493" y="315"/>
                </a:cubicBezTo>
                <a:cubicBezTo>
                  <a:pt x="2146853" y="7679"/>
                  <a:pt x="2291902" y="142468"/>
                  <a:pt x="2315427" y="315465"/>
                </a:cubicBezTo>
                <a:lnTo>
                  <a:pt x="2320109" y="315335"/>
                </a:lnTo>
                <a:lnTo>
                  <a:pt x="2729306" y="2069418"/>
                </a:lnTo>
                <a:cubicBezTo>
                  <a:pt x="2776307" y="2152970"/>
                  <a:pt x="2801488" y="2249560"/>
                  <a:pt x="2801488" y="2352031"/>
                </a:cubicBezTo>
                <a:cubicBezTo>
                  <a:pt x="2801488" y="2690067"/>
                  <a:pt x="2527456" y="2964099"/>
                  <a:pt x="2189420" y="2964099"/>
                </a:cubicBezTo>
                <a:cubicBezTo>
                  <a:pt x="1922036" y="2964099"/>
                  <a:pt x="1694697" y="2792645"/>
                  <a:pt x="1613824" y="2552817"/>
                </a:cubicBezTo>
                <a:cubicBezTo>
                  <a:pt x="1559905" y="2613347"/>
                  <a:pt x="1481232" y="2650901"/>
                  <a:pt x="1393788" y="2650901"/>
                </a:cubicBezTo>
                <a:cubicBezTo>
                  <a:pt x="1311973" y="2650901"/>
                  <a:pt x="1237837" y="2618027"/>
                  <a:pt x="1183996" y="2564635"/>
                </a:cubicBezTo>
                <a:cubicBezTo>
                  <a:pt x="1099341" y="2798210"/>
                  <a:pt x="875077" y="2964099"/>
                  <a:pt x="612068" y="2964099"/>
                </a:cubicBezTo>
                <a:cubicBezTo>
                  <a:pt x="274032" y="2964099"/>
                  <a:pt x="0" y="2690067"/>
                  <a:pt x="0" y="2352031"/>
                </a:cubicBezTo>
                <a:cubicBezTo>
                  <a:pt x="0" y="2288533"/>
                  <a:pt x="9669" y="2227293"/>
                  <a:pt x="30466" y="2170591"/>
                </a:cubicBezTo>
                <a:lnTo>
                  <a:pt x="30153" y="2170591"/>
                </a:lnTo>
                <a:lnTo>
                  <a:pt x="462952" y="315335"/>
                </a:lnTo>
                <a:lnTo>
                  <a:pt x="467801" y="315470"/>
                </a:lnTo>
                <a:cubicBezTo>
                  <a:pt x="493068" y="129842"/>
                  <a:pt x="656149" y="-7470"/>
                  <a:pt x="845776" y="3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7" name="Rounded Rectangle 1">
            <a:extLst>
              <a:ext uri="{FF2B5EF4-FFF2-40B4-BE49-F238E27FC236}">
                <a16:creationId xmlns:a16="http://schemas.microsoft.com/office/drawing/2014/main" id="{0C2101F0-43EC-49CA-A2A9-37037A89D666}"/>
              </a:ext>
            </a:extLst>
          </p:cNvPr>
          <p:cNvSpPr>
            <a:spLocks noChangeAspect="1"/>
          </p:cNvSpPr>
          <p:nvPr/>
        </p:nvSpPr>
        <p:spPr>
          <a:xfrm>
            <a:off x="9305943" y="3377436"/>
            <a:ext cx="219837" cy="370987"/>
          </a:xfrm>
          <a:custGeom>
            <a:avLst/>
            <a:gdLst/>
            <a:ahLst/>
            <a:cxnLst/>
            <a:rect l="l" t="t" r="r" b="b"/>
            <a:pathLst>
              <a:path w="2337548" h="3944720">
                <a:moveTo>
                  <a:pt x="2013548" y="1242075"/>
                </a:moveTo>
                <a:lnTo>
                  <a:pt x="2337548" y="1242075"/>
                </a:lnTo>
                <a:lnTo>
                  <a:pt x="2337548" y="1945866"/>
                </a:lnTo>
                <a:lnTo>
                  <a:pt x="2337548" y="1962155"/>
                </a:lnTo>
                <a:lnTo>
                  <a:pt x="2336798" y="1962155"/>
                </a:lnTo>
                <a:cubicBezTo>
                  <a:pt x="2330129" y="2597501"/>
                  <a:pt x="1898450" y="3121603"/>
                  <a:pt x="1336990" y="3208701"/>
                </a:cubicBezTo>
                <a:lnTo>
                  <a:pt x="1336990" y="3620720"/>
                </a:lnTo>
                <a:lnTo>
                  <a:pt x="1895070" y="3620720"/>
                </a:lnTo>
                <a:lnTo>
                  <a:pt x="1895070" y="3944720"/>
                </a:lnTo>
                <a:lnTo>
                  <a:pt x="454910" y="3944720"/>
                </a:lnTo>
                <a:lnTo>
                  <a:pt x="454910" y="3620720"/>
                </a:lnTo>
                <a:lnTo>
                  <a:pt x="1012990" y="3620720"/>
                </a:lnTo>
                <a:lnTo>
                  <a:pt x="1012990" y="3210585"/>
                </a:lnTo>
                <a:cubicBezTo>
                  <a:pt x="447376" y="3129632"/>
                  <a:pt x="8655" y="2604919"/>
                  <a:pt x="389" y="1964536"/>
                </a:cubicBezTo>
                <a:lnTo>
                  <a:pt x="0" y="1964536"/>
                </a:lnTo>
                <a:lnTo>
                  <a:pt x="0" y="1244456"/>
                </a:lnTo>
                <a:lnTo>
                  <a:pt x="324000" y="1244456"/>
                </a:lnTo>
                <a:lnTo>
                  <a:pt x="324000" y="1964536"/>
                </a:lnTo>
                <a:lnTo>
                  <a:pt x="323361" y="1964536"/>
                </a:lnTo>
                <a:cubicBezTo>
                  <a:pt x="331926" y="2486037"/>
                  <a:pt x="710705" y="2903701"/>
                  <a:pt x="1173940" y="2900510"/>
                </a:cubicBezTo>
                <a:cubicBezTo>
                  <a:pt x="1634302" y="2897337"/>
                  <a:pt x="2006933" y="2479634"/>
                  <a:pt x="2014006" y="1962155"/>
                </a:cubicBezTo>
                <a:lnTo>
                  <a:pt x="2013548" y="1962155"/>
                </a:lnTo>
                <a:close/>
                <a:moveTo>
                  <a:pt x="1168773" y="0"/>
                </a:moveTo>
                <a:cubicBezTo>
                  <a:pt x="1546536" y="0"/>
                  <a:pt x="1852773" y="306237"/>
                  <a:pt x="1852773" y="684000"/>
                </a:cubicBezTo>
                <a:lnTo>
                  <a:pt x="1852773" y="1980000"/>
                </a:lnTo>
                <a:cubicBezTo>
                  <a:pt x="1852773" y="2357763"/>
                  <a:pt x="1546536" y="2664000"/>
                  <a:pt x="1168773" y="2664000"/>
                </a:cubicBezTo>
                <a:cubicBezTo>
                  <a:pt x="791010" y="2664000"/>
                  <a:pt x="484773" y="2357763"/>
                  <a:pt x="484773" y="1980000"/>
                </a:cubicBezTo>
                <a:lnTo>
                  <a:pt x="484773" y="684000"/>
                </a:lnTo>
                <a:cubicBezTo>
                  <a:pt x="484773" y="306237"/>
                  <a:pt x="791010" y="0"/>
                  <a:pt x="11687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8" name="Rectangle 50">
            <a:extLst>
              <a:ext uri="{FF2B5EF4-FFF2-40B4-BE49-F238E27FC236}">
                <a16:creationId xmlns:a16="http://schemas.microsoft.com/office/drawing/2014/main" id="{9A40F8D2-B099-4CF6-8276-09A8C20FA204}"/>
              </a:ext>
            </a:extLst>
          </p:cNvPr>
          <p:cNvSpPr>
            <a:spLocks noChangeAspect="1"/>
          </p:cNvSpPr>
          <p:nvPr/>
        </p:nvSpPr>
        <p:spPr>
          <a:xfrm rot="1429276">
            <a:off x="8660964" y="3626546"/>
            <a:ext cx="314869" cy="180346"/>
          </a:xfrm>
          <a:custGeom>
            <a:avLst/>
            <a:gdLst/>
            <a:ahLst/>
            <a:cxnLst/>
            <a:rect l="l" t="t" r="r" b="b"/>
            <a:pathLst>
              <a:path w="2797236" h="1602166">
                <a:moveTo>
                  <a:pt x="676854" y="738042"/>
                </a:moveTo>
                <a:cubicBezTo>
                  <a:pt x="614942" y="702297"/>
                  <a:pt x="535774" y="723510"/>
                  <a:pt x="500029" y="785422"/>
                </a:cubicBezTo>
                <a:cubicBezTo>
                  <a:pt x="464284" y="847335"/>
                  <a:pt x="485497" y="926503"/>
                  <a:pt x="547409" y="962248"/>
                </a:cubicBezTo>
                <a:cubicBezTo>
                  <a:pt x="609321" y="997993"/>
                  <a:pt x="688490" y="976780"/>
                  <a:pt x="724235" y="914867"/>
                </a:cubicBezTo>
                <a:cubicBezTo>
                  <a:pt x="759980" y="852955"/>
                  <a:pt x="738766" y="773787"/>
                  <a:pt x="676854" y="738042"/>
                </a:cubicBezTo>
                <a:close/>
                <a:moveTo>
                  <a:pt x="1505478" y="880583"/>
                </a:moveTo>
                <a:lnTo>
                  <a:pt x="1475082" y="873061"/>
                </a:lnTo>
                <a:lnTo>
                  <a:pt x="1475082" y="1008668"/>
                </a:lnTo>
                <a:cubicBezTo>
                  <a:pt x="1478425" y="1007382"/>
                  <a:pt x="1481683" y="1005827"/>
                  <a:pt x="1484860" y="1004059"/>
                </a:cubicBezTo>
                <a:cubicBezTo>
                  <a:pt x="1512039" y="988933"/>
                  <a:pt x="1529130" y="960585"/>
                  <a:pt x="1529788" y="929597"/>
                </a:cubicBezTo>
                <a:cubicBezTo>
                  <a:pt x="1530028" y="906726"/>
                  <a:pt x="1526034" y="896074"/>
                  <a:pt x="1505478" y="880583"/>
                </a:cubicBezTo>
                <a:close/>
                <a:moveTo>
                  <a:pt x="1395816" y="619564"/>
                </a:moveTo>
                <a:cubicBezTo>
                  <a:pt x="1376272" y="632083"/>
                  <a:pt x="1363760" y="652864"/>
                  <a:pt x="1361807" y="675926"/>
                </a:cubicBezTo>
                <a:lnTo>
                  <a:pt x="1362578" y="675894"/>
                </a:lnTo>
                <a:cubicBezTo>
                  <a:pt x="1361574" y="701623"/>
                  <a:pt x="1371022" y="725250"/>
                  <a:pt x="1395009" y="740923"/>
                </a:cubicBezTo>
                <a:lnTo>
                  <a:pt x="1395816" y="741452"/>
                </a:lnTo>
                <a:close/>
                <a:moveTo>
                  <a:pt x="1475082" y="467094"/>
                </a:moveTo>
                <a:lnTo>
                  <a:pt x="1475082" y="500684"/>
                </a:lnTo>
                <a:cubicBezTo>
                  <a:pt x="1497267" y="504631"/>
                  <a:pt x="1518774" y="512905"/>
                  <a:pt x="1538543" y="525166"/>
                </a:cubicBezTo>
                <a:cubicBezTo>
                  <a:pt x="1596427" y="561066"/>
                  <a:pt x="1630319" y="625508"/>
                  <a:pt x="1627098" y="693545"/>
                </a:cubicBezTo>
                <a:lnTo>
                  <a:pt x="1518521" y="688404"/>
                </a:lnTo>
                <a:cubicBezTo>
                  <a:pt x="1519877" y="659770"/>
                  <a:pt x="1505613" y="632649"/>
                  <a:pt x="1481252" y="617540"/>
                </a:cubicBezTo>
                <a:lnTo>
                  <a:pt x="1475082" y="614775"/>
                </a:lnTo>
                <a:lnTo>
                  <a:pt x="1475082" y="759007"/>
                </a:lnTo>
                <a:cubicBezTo>
                  <a:pt x="1516008" y="761698"/>
                  <a:pt x="1547648" y="771672"/>
                  <a:pt x="1577189" y="790249"/>
                </a:cubicBezTo>
                <a:cubicBezTo>
                  <a:pt x="1622357" y="818652"/>
                  <a:pt x="1647114" y="873156"/>
                  <a:pt x="1650484" y="927386"/>
                </a:cubicBezTo>
                <a:lnTo>
                  <a:pt x="1650683" y="927386"/>
                </a:lnTo>
                <a:lnTo>
                  <a:pt x="1650607" y="928511"/>
                </a:lnTo>
                <a:cubicBezTo>
                  <a:pt x="1650834" y="929446"/>
                  <a:pt x="1650880" y="930391"/>
                  <a:pt x="1650916" y="931336"/>
                </a:cubicBezTo>
                <a:lnTo>
                  <a:pt x="1650415" y="931353"/>
                </a:lnTo>
                <a:cubicBezTo>
                  <a:pt x="1649239" y="1005482"/>
                  <a:pt x="1608533" y="1073418"/>
                  <a:pt x="1543577" y="1109567"/>
                </a:cubicBezTo>
                <a:cubicBezTo>
                  <a:pt x="1521978" y="1121587"/>
                  <a:pt x="1498805" y="1129476"/>
                  <a:pt x="1475082" y="1132835"/>
                </a:cubicBezTo>
                <a:lnTo>
                  <a:pt x="1475082" y="1165545"/>
                </a:lnTo>
                <a:lnTo>
                  <a:pt x="1395816" y="1165545"/>
                </a:lnTo>
                <a:lnTo>
                  <a:pt x="1395816" y="1130194"/>
                </a:lnTo>
                <a:cubicBezTo>
                  <a:pt x="1373613" y="1125585"/>
                  <a:pt x="1352168" y="1116888"/>
                  <a:pt x="1332303" y="1104568"/>
                </a:cubicBezTo>
                <a:cubicBezTo>
                  <a:pt x="1268003" y="1064689"/>
                  <a:pt x="1230355" y="993103"/>
                  <a:pt x="1233933" y="917525"/>
                </a:cubicBezTo>
                <a:lnTo>
                  <a:pt x="1354544" y="923236"/>
                </a:lnTo>
                <a:cubicBezTo>
                  <a:pt x="1353040" y="954989"/>
                  <a:pt x="1368828" y="985067"/>
                  <a:pt x="1395816" y="1001849"/>
                </a:cubicBezTo>
                <a:lnTo>
                  <a:pt x="1395816" y="862479"/>
                </a:lnTo>
                <a:cubicBezTo>
                  <a:pt x="1368998" y="855832"/>
                  <a:pt x="1344002" y="843677"/>
                  <a:pt x="1322380" y="825533"/>
                </a:cubicBezTo>
                <a:cubicBezTo>
                  <a:pt x="1279142" y="789250"/>
                  <a:pt x="1253317" y="736644"/>
                  <a:pt x="1251176" y="680490"/>
                </a:cubicBezTo>
                <a:cubicBezTo>
                  <a:pt x="1251334" y="597461"/>
                  <a:pt x="1284345" y="551005"/>
                  <a:pt x="1345251" y="517567"/>
                </a:cubicBezTo>
                <a:cubicBezTo>
                  <a:pt x="1360367" y="509155"/>
                  <a:pt x="1379438" y="506089"/>
                  <a:pt x="1395816" y="502211"/>
                </a:cubicBezTo>
                <a:lnTo>
                  <a:pt x="1395816" y="467094"/>
                </a:lnTo>
                <a:close/>
                <a:moveTo>
                  <a:pt x="1670907" y="420372"/>
                </a:moveTo>
                <a:cubicBezTo>
                  <a:pt x="1452232" y="294120"/>
                  <a:pt x="1172613" y="369043"/>
                  <a:pt x="1046361" y="587719"/>
                </a:cubicBezTo>
                <a:cubicBezTo>
                  <a:pt x="920108" y="806395"/>
                  <a:pt x="995032" y="1086013"/>
                  <a:pt x="1213707" y="1212266"/>
                </a:cubicBezTo>
                <a:cubicBezTo>
                  <a:pt x="1432383" y="1338518"/>
                  <a:pt x="1712002" y="1263595"/>
                  <a:pt x="1838254" y="1044919"/>
                </a:cubicBezTo>
                <a:cubicBezTo>
                  <a:pt x="1964507" y="826243"/>
                  <a:pt x="1889583" y="546625"/>
                  <a:pt x="1670907" y="420372"/>
                </a:cubicBezTo>
                <a:close/>
                <a:moveTo>
                  <a:pt x="2337204" y="670392"/>
                </a:moveTo>
                <a:cubicBezTo>
                  <a:pt x="2275292" y="634647"/>
                  <a:pt x="2196124" y="655860"/>
                  <a:pt x="2160379" y="717772"/>
                </a:cubicBezTo>
                <a:cubicBezTo>
                  <a:pt x="2124634" y="779684"/>
                  <a:pt x="2145847" y="858852"/>
                  <a:pt x="2207759" y="894597"/>
                </a:cubicBezTo>
                <a:cubicBezTo>
                  <a:pt x="2269672" y="930342"/>
                  <a:pt x="2348840" y="909129"/>
                  <a:pt x="2384585" y="847217"/>
                </a:cubicBezTo>
                <a:cubicBezTo>
                  <a:pt x="2420330" y="785305"/>
                  <a:pt x="2399117" y="706137"/>
                  <a:pt x="2337204" y="670392"/>
                </a:cubicBezTo>
                <a:close/>
                <a:moveTo>
                  <a:pt x="2384613" y="233313"/>
                </a:moveTo>
                <a:cubicBezTo>
                  <a:pt x="2428818" y="319090"/>
                  <a:pt x="2503845" y="385970"/>
                  <a:pt x="2595156" y="420224"/>
                </a:cubicBezTo>
                <a:lnTo>
                  <a:pt x="2595155" y="1152677"/>
                </a:lnTo>
                <a:cubicBezTo>
                  <a:pt x="2489919" y="1191773"/>
                  <a:pt x="2405690" y="1273809"/>
                  <a:pt x="2363285" y="1377636"/>
                </a:cubicBezTo>
                <a:lnTo>
                  <a:pt x="402182" y="1377636"/>
                </a:lnTo>
                <a:cubicBezTo>
                  <a:pt x="366180" y="1300676"/>
                  <a:pt x="305669" y="1237745"/>
                  <a:pt x="230221" y="1198942"/>
                </a:cubicBezTo>
                <a:lnTo>
                  <a:pt x="230221" y="415045"/>
                </a:lnTo>
                <a:cubicBezTo>
                  <a:pt x="307865" y="376272"/>
                  <a:pt x="370258" y="312122"/>
                  <a:pt x="407224" y="233313"/>
                </a:cubicBezTo>
                <a:close/>
                <a:moveTo>
                  <a:pt x="2374194" y="127259"/>
                </a:moveTo>
                <a:lnTo>
                  <a:pt x="406569" y="127259"/>
                </a:lnTo>
                <a:cubicBezTo>
                  <a:pt x="368226" y="267341"/>
                  <a:pt x="255955" y="376146"/>
                  <a:pt x="114433" y="410154"/>
                </a:cubicBezTo>
                <a:lnTo>
                  <a:pt x="114433" y="1207711"/>
                </a:lnTo>
                <a:cubicBezTo>
                  <a:pt x="249220" y="1241659"/>
                  <a:pt x="356431" y="1343562"/>
                  <a:pt x="397550" y="1475019"/>
                </a:cubicBezTo>
                <a:lnTo>
                  <a:pt x="2364592" y="1475019"/>
                </a:lnTo>
                <a:cubicBezTo>
                  <a:pt x="2403043" y="1323089"/>
                  <a:pt x="2527516" y="1206120"/>
                  <a:pt x="2682804" y="1177407"/>
                </a:cubicBezTo>
                <a:lnTo>
                  <a:pt x="2682804" y="401000"/>
                </a:lnTo>
                <a:cubicBezTo>
                  <a:pt x="2536308" y="373254"/>
                  <a:pt x="2418049" y="266915"/>
                  <a:pt x="2374194" y="127259"/>
                </a:cubicBezTo>
                <a:close/>
                <a:moveTo>
                  <a:pt x="2797236" y="112"/>
                </a:moveTo>
                <a:lnTo>
                  <a:pt x="2797236" y="1602166"/>
                </a:lnTo>
                <a:lnTo>
                  <a:pt x="419639" y="1602166"/>
                </a:lnTo>
                <a:lnTo>
                  <a:pt x="12661" y="1602166"/>
                </a:lnTo>
                <a:lnTo>
                  <a:pt x="0" y="1602166"/>
                </a:lnTo>
                <a:lnTo>
                  <a:pt x="0" y="112"/>
                </a:lnTo>
                <a:lnTo>
                  <a:pt x="2352082" y="112"/>
                </a:lnTo>
                <a:cubicBezTo>
                  <a:pt x="2352071" y="75"/>
                  <a:pt x="2352071" y="37"/>
                  <a:pt x="2352071" y="0"/>
                </a:cubicBezTo>
                <a:lnTo>
                  <a:pt x="2759048" y="0"/>
                </a:lnTo>
                <a:lnTo>
                  <a:pt x="2759047" y="1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9" name="Oval 21">
            <a:extLst>
              <a:ext uri="{FF2B5EF4-FFF2-40B4-BE49-F238E27FC236}">
                <a16:creationId xmlns:a16="http://schemas.microsoft.com/office/drawing/2014/main" id="{835DF785-FC46-4C95-8242-36B661AB4FEE}"/>
              </a:ext>
            </a:extLst>
          </p:cNvPr>
          <p:cNvSpPr/>
          <p:nvPr/>
        </p:nvSpPr>
        <p:spPr>
          <a:xfrm rot="3600000">
            <a:off x="8638520" y="1839734"/>
            <a:ext cx="543994" cy="913907"/>
          </a:xfrm>
          <a:custGeom>
            <a:avLst/>
            <a:gdLst/>
            <a:ahLst/>
            <a:cxnLst/>
            <a:rect l="l" t="t" r="r" b="b"/>
            <a:pathLst>
              <a:path w="1368152" h="2298537">
                <a:moveTo>
                  <a:pt x="684076" y="0"/>
                </a:moveTo>
                <a:cubicBezTo>
                  <a:pt x="803370" y="0"/>
                  <a:pt x="900076" y="96706"/>
                  <a:pt x="900076" y="216000"/>
                </a:cubicBezTo>
                <a:cubicBezTo>
                  <a:pt x="900076" y="287268"/>
                  <a:pt x="865561" y="350475"/>
                  <a:pt x="810076" y="386760"/>
                </a:cubicBezTo>
                <a:lnTo>
                  <a:pt x="810076" y="450517"/>
                </a:lnTo>
                <a:lnTo>
                  <a:pt x="1368152" y="450517"/>
                </a:lnTo>
                <a:lnTo>
                  <a:pt x="1368152" y="895744"/>
                </a:lnTo>
                <a:cubicBezTo>
                  <a:pt x="1331417" y="875468"/>
                  <a:pt x="1289090" y="864516"/>
                  <a:pt x="1244206" y="864516"/>
                </a:cubicBezTo>
                <a:cubicBezTo>
                  <a:pt x="1095089" y="864516"/>
                  <a:pt x="974206" y="985399"/>
                  <a:pt x="974206" y="1134516"/>
                </a:cubicBezTo>
                <a:cubicBezTo>
                  <a:pt x="974206" y="1283633"/>
                  <a:pt x="1095089" y="1404516"/>
                  <a:pt x="1244206" y="1404516"/>
                </a:cubicBezTo>
                <a:cubicBezTo>
                  <a:pt x="1289090" y="1404516"/>
                  <a:pt x="1331417" y="1393563"/>
                  <a:pt x="1368152" y="1373288"/>
                </a:cubicBezTo>
                <a:lnTo>
                  <a:pt x="1368152" y="1818517"/>
                </a:lnTo>
                <a:lnTo>
                  <a:pt x="810076" y="1818517"/>
                </a:lnTo>
                <a:lnTo>
                  <a:pt x="810076" y="1911777"/>
                </a:lnTo>
                <a:cubicBezTo>
                  <a:pt x="865561" y="1948062"/>
                  <a:pt x="900076" y="2011269"/>
                  <a:pt x="900076" y="2082537"/>
                </a:cubicBezTo>
                <a:cubicBezTo>
                  <a:pt x="900076" y="2201831"/>
                  <a:pt x="803370" y="2298537"/>
                  <a:pt x="684076" y="2298537"/>
                </a:cubicBezTo>
                <a:cubicBezTo>
                  <a:pt x="564782" y="2298537"/>
                  <a:pt x="468076" y="2201831"/>
                  <a:pt x="468076" y="2082537"/>
                </a:cubicBezTo>
                <a:cubicBezTo>
                  <a:pt x="468076" y="2011269"/>
                  <a:pt x="502591" y="1948062"/>
                  <a:pt x="558076" y="1911777"/>
                </a:cubicBezTo>
                <a:lnTo>
                  <a:pt x="558076" y="1818517"/>
                </a:lnTo>
                <a:lnTo>
                  <a:pt x="0" y="1818517"/>
                </a:lnTo>
                <a:lnTo>
                  <a:pt x="0" y="1368933"/>
                </a:lnTo>
                <a:cubicBezTo>
                  <a:pt x="39235" y="1391659"/>
                  <a:pt x="84862" y="1404516"/>
                  <a:pt x="133491" y="1404516"/>
                </a:cubicBezTo>
                <a:cubicBezTo>
                  <a:pt x="282608" y="1404516"/>
                  <a:pt x="403491" y="1283633"/>
                  <a:pt x="403491" y="1134516"/>
                </a:cubicBezTo>
                <a:cubicBezTo>
                  <a:pt x="403491" y="985399"/>
                  <a:pt x="282608" y="864516"/>
                  <a:pt x="133491" y="864516"/>
                </a:cubicBezTo>
                <a:cubicBezTo>
                  <a:pt x="84862" y="864516"/>
                  <a:pt x="39235" y="877372"/>
                  <a:pt x="0" y="900098"/>
                </a:cubicBezTo>
                <a:lnTo>
                  <a:pt x="0" y="450517"/>
                </a:lnTo>
                <a:lnTo>
                  <a:pt x="558076" y="450517"/>
                </a:lnTo>
                <a:lnTo>
                  <a:pt x="558076" y="386760"/>
                </a:lnTo>
                <a:cubicBezTo>
                  <a:pt x="502591" y="350475"/>
                  <a:pt x="468076" y="287268"/>
                  <a:pt x="468076" y="216000"/>
                </a:cubicBezTo>
                <a:cubicBezTo>
                  <a:pt x="468076" y="96706"/>
                  <a:pt x="564782" y="0"/>
                  <a:pt x="6840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C929838-D10D-4C2E-9573-9085699479CD}"/>
              </a:ext>
            </a:extLst>
          </p:cNvPr>
          <p:cNvGrpSpPr/>
          <p:nvPr/>
        </p:nvGrpSpPr>
        <p:grpSpPr>
          <a:xfrm>
            <a:off x="1613807" y="4053180"/>
            <a:ext cx="2297707" cy="858180"/>
            <a:chOff x="2113657" y="4283314"/>
            <a:chExt cx="3647460" cy="85818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6E80B70-ADFA-4529-921F-639A68E02F0E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9E95BB1-BD67-46EA-BF9B-948FF31F21B5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342409-DE8D-4A4E-A95E-F4DEB85594B9}"/>
              </a:ext>
            </a:extLst>
          </p:cNvPr>
          <p:cNvGrpSpPr/>
          <p:nvPr/>
        </p:nvGrpSpPr>
        <p:grpSpPr>
          <a:xfrm>
            <a:off x="4665234" y="4053180"/>
            <a:ext cx="2297707" cy="858180"/>
            <a:chOff x="2113657" y="4283314"/>
            <a:chExt cx="3647460" cy="85818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4B64654-626E-4AE4-9AA3-1054FE3EDB72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2A52930-19E7-4105-A40D-97015A78CF2F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44F9807-EA8B-4329-9F85-72EEAB81079B}"/>
              </a:ext>
            </a:extLst>
          </p:cNvPr>
          <p:cNvGrpSpPr/>
          <p:nvPr/>
        </p:nvGrpSpPr>
        <p:grpSpPr>
          <a:xfrm>
            <a:off x="1613807" y="5242999"/>
            <a:ext cx="2297707" cy="858180"/>
            <a:chOff x="2113657" y="4283314"/>
            <a:chExt cx="3647460" cy="85818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EAF12BE-A3B6-4D03-BD99-918B0607A4C3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465FF0A-7EE8-46E4-8E6A-1E3269DB8D8D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404DCB6-1946-4BFA-97FA-B0A7A71F439C}"/>
              </a:ext>
            </a:extLst>
          </p:cNvPr>
          <p:cNvGrpSpPr/>
          <p:nvPr/>
        </p:nvGrpSpPr>
        <p:grpSpPr>
          <a:xfrm>
            <a:off x="4665234" y="5242999"/>
            <a:ext cx="2297707" cy="858180"/>
            <a:chOff x="2113657" y="4283314"/>
            <a:chExt cx="3647460" cy="85818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A1F010D-5564-4424-B758-CD631552308D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9BFBA4F-204E-4DCA-BED5-396B45FBA772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BBF973F8-3D06-45D0-AEF3-BAD2D3EF8C69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4F062A5F-2046-4092-B5CE-2CC10428F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9AE2FF86-DC44-448D-AAE8-4C2689A00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8">
              <a:extLst>
                <a:ext uri="{FF2B5EF4-FFF2-40B4-BE49-F238E27FC236}">
                  <a16:creationId xmlns:a16="http://schemas.microsoft.com/office/drawing/2014/main" id="{2C89D098-E68C-489A-813C-CE175AC1F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DF18B7AE-279B-4E17-B6DF-6409EEDB9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D27AAB09-D8D4-49EC-902C-E563CED91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814D5CD-D8FB-4E89-8784-236D23462ED9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08A99CB0-4C81-4050-B96B-358A1A6EEB47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60F6A4F7-A2F2-4C5F-82BC-30BE9C04B713}"/>
              </a:ext>
            </a:extLst>
          </p:cNvPr>
          <p:cNvSpPr txBox="1"/>
          <p:nvPr/>
        </p:nvSpPr>
        <p:spPr>
          <a:xfrm>
            <a:off x="550019" y="4034619"/>
            <a:ext cx="2383557" cy="356251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0" rIns="36000" bIns="0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ko-KR" sz="2000" dirty="0">
                <a:solidFill>
                  <a:schemeClr val="bg1"/>
                </a:solidFill>
              </a:rPr>
              <a:t>Quality Professional 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1E9EC12-3F42-488C-ACF1-F380AAE66734}"/>
              </a:ext>
            </a:extLst>
          </p:cNvPr>
          <p:cNvSpPr txBox="1"/>
          <p:nvPr/>
        </p:nvSpPr>
        <p:spPr>
          <a:xfrm>
            <a:off x="3555825" y="3883126"/>
            <a:ext cx="8086156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>
                <a:solidFill>
                  <a:schemeClr val="accent2"/>
                </a:solidFill>
                <a:cs typeface="Arial" pitchFamily="34" charset="0"/>
              </a:rPr>
              <a:t>ALLPPT</a:t>
            </a:r>
            <a:r>
              <a:rPr lang="en-GB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Layout </a:t>
            </a:r>
            <a:r>
              <a:rPr lang="en-GB" altLang="ko-KR" sz="3200" dirty="0">
                <a:solidFill>
                  <a:schemeClr val="accent3"/>
                </a:solidFill>
                <a:cs typeface="Arial" pitchFamily="34" charset="0"/>
              </a:rPr>
              <a:t>Clean Text Slide </a:t>
            </a:r>
          </a:p>
          <a:p>
            <a:pPr algn="r"/>
            <a:r>
              <a:rPr lang="en-GB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for your Presentation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148EE3-16FD-487A-B328-193989B20404}"/>
              </a:ext>
            </a:extLst>
          </p:cNvPr>
          <p:cNvSpPr txBox="1"/>
          <p:nvPr/>
        </p:nvSpPr>
        <p:spPr>
          <a:xfrm>
            <a:off x="2333625" y="4960344"/>
            <a:ext cx="93083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You can simply impress your audience and add a unique zing and appeal to your Presentations. </a:t>
            </a:r>
          </a:p>
          <a:p>
            <a:pPr algn="r"/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algn="r"/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EE2D4C-400B-431E-BDA6-65ABE1160B11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/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2A04CFC-C931-4061-8781-99D11A488F28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B17B597-32D4-4F06-AAD1-34742C2BF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C0A3657-22C2-4D17-A3FB-AEBB9ABC5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793B35B-AD3A-4EB2-9E6E-CECECBD7D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F814F33-9FC8-4690-8592-2CA59E81A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86852CB-3457-4034-962F-936B84EDD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B62C591-AE1A-4FBD-91F9-6D003989497A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69F4A14-4EEF-4D5E-94B1-8028188F12E7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68670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upo 63">
            <a:extLst>
              <a:ext uri="{FF2B5EF4-FFF2-40B4-BE49-F238E27FC236}">
                <a16:creationId xmlns:a16="http://schemas.microsoft.com/office/drawing/2014/main" id="{6D9F24D0-C368-4FDD-9B1C-56338345C207}"/>
              </a:ext>
            </a:extLst>
          </p:cNvPr>
          <p:cNvGrpSpPr/>
          <p:nvPr/>
        </p:nvGrpSpPr>
        <p:grpSpPr>
          <a:xfrm>
            <a:off x="182962" y="5889748"/>
            <a:ext cx="11826075" cy="886774"/>
            <a:chOff x="174605" y="78905"/>
            <a:chExt cx="11826075" cy="1307620"/>
          </a:xfrm>
        </p:grpSpPr>
        <p:grpSp>
          <p:nvGrpSpPr>
            <p:cNvPr id="65" name="Grupo 64">
              <a:extLst>
                <a:ext uri="{FF2B5EF4-FFF2-40B4-BE49-F238E27FC236}">
                  <a16:creationId xmlns:a16="http://schemas.microsoft.com/office/drawing/2014/main" id="{608DFA25-921D-4E31-A6B6-FE9E913C3E00}"/>
                </a:ext>
              </a:extLst>
            </p:cNvPr>
            <p:cNvGrpSpPr/>
            <p:nvPr/>
          </p:nvGrpSpPr>
          <p:grpSpPr>
            <a:xfrm flipH="1">
              <a:off x="11020786" y="97003"/>
              <a:ext cx="979894" cy="1209258"/>
              <a:chOff x="238125" y="3563938"/>
              <a:chExt cx="2516188" cy="3105151"/>
            </a:xfrm>
          </p:grpSpPr>
          <p:sp>
            <p:nvSpPr>
              <p:cNvPr id="73" name="Freeform 6">
                <a:extLst>
                  <a:ext uri="{FF2B5EF4-FFF2-40B4-BE49-F238E27FC236}">
                    <a16:creationId xmlns:a16="http://schemas.microsoft.com/office/drawing/2014/main" id="{9AF19188-579B-41B7-87CA-505A02E6AF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25" y="3563938"/>
                <a:ext cx="509588" cy="3105150"/>
              </a:xfrm>
              <a:custGeom>
                <a:avLst/>
                <a:gdLst>
                  <a:gd name="T0" fmla="*/ 107 w 135"/>
                  <a:gd name="T1" fmla="*/ 822 h 822"/>
                  <a:gd name="T2" fmla="*/ 28 w 135"/>
                  <a:gd name="T3" fmla="*/ 822 h 822"/>
                  <a:gd name="T4" fmla="*/ 28 w 135"/>
                  <a:gd name="T5" fmla="*/ 101 h 822"/>
                  <a:gd name="T6" fmla="*/ 0 w 135"/>
                  <a:gd name="T7" fmla="*/ 101 h 822"/>
                  <a:gd name="T8" fmla="*/ 67 w 135"/>
                  <a:gd name="T9" fmla="*/ 0 h 822"/>
                  <a:gd name="T10" fmla="*/ 135 w 135"/>
                  <a:gd name="T11" fmla="*/ 101 h 822"/>
                  <a:gd name="T12" fmla="*/ 107 w 135"/>
                  <a:gd name="T13" fmla="*/ 101 h 822"/>
                  <a:gd name="T14" fmla="*/ 107 w 135"/>
                  <a:gd name="T15" fmla="*/ 822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822">
                    <a:moveTo>
                      <a:pt x="107" y="822"/>
                    </a:moveTo>
                    <a:cubicBezTo>
                      <a:pt x="80" y="822"/>
                      <a:pt x="54" y="822"/>
                      <a:pt x="28" y="822"/>
                    </a:cubicBezTo>
                    <a:cubicBezTo>
                      <a:pt x="28" y="582"/>
                      <a:pt x="28" y="342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341"/>
                      <a:pt x="107" y="581"/>
                      <a:pt x="107" y="822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" name="Freeform 7">
                <a:extLst>
                  <a:ext uri="{FF2B5EF4-FFF2-40B4-BE49-F238E27FC236}">
                    <a16:creationId xmlns:a16="http://schemas.microsoft.com/office/drawing/2014/main" id="{D33D2532-6D64-41E3-9F4E-C7F4313E63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888" y="3998913"/>
                <a:ext cx="509588" cy="2670175"/>
              </a:xfrm>
              <a:custGeom>
                <a:avLst/>
                <a:gdLst>
                  <a:gd name="T0" fmla="*/ 29 w 135"/>
                  <a:gd name="T1" fmla="*/ 101 h 707"/>
                  <a:gd name="T2" fmla="*/ 0 w 135"/>
                  <a:gd name="T3" fmla="*/ 101 h 707"/>
                  <a:gd name="T4" fmla="*/ 68 w 135"/>
                  <a:gd name="T5" fmla="*/ 0 h 707"/>
                  <a:gd name="T6" fmla="*/ 135 w 135"/>
                  <a:gd name="T7" fmla="*/ 101 h 707"/>
                  <a:gd name="T8" fmla="*/ 107 w 135"/>
                  <a:gd name="T9" fmla="*/ 101 h 707"/>
                  <a:gd name="T10" fmla="*/ 107 w 135"/>
                  <a:gd name="T11" fmla="*/ 707 h 707"/>
                  <a:gd name="T12" fmla="*/ 29 w 135"/>
                  <a:gd name="T13" fmla="*/ 707 h 707"/>
                  <a:gd name="T14" fmla="*/ 29 w 135"/>
                  <a:gd name="T15" fmla="*/ 101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707">
                    <a:moveTo>
                      <a:pt x="29" y="101"/>
                    </a:move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7" y="101"/>
                      <a:pt x="107" y="101"/>
                    </a:cubicBezTo>
                    <a:cubicBezTo>
                      <a:pt x="107" y="303"/>
                      <a:pt x="107" y="505"/>
                      <a:pt x="107" y="707"/>
                    </a:cubicBezTo>
                    <a:cubicBezTo>
                      <a:pt x="81" y="707"/>
                      <a:pt x="55" y="707"/>
                      <a:pt x="29" y="707"/>
                    </a:cubicBezTo>
                    <a:cubicBezTo>
                      <a:pt x="29" y="505"/>
                      <a:pt x="29" y="303"/>
                      <a:pt x="29" y="101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" name="Freeform 8">
                <a:extLst>
                  <a:ext uri="{FF2B5EF4-FFF2-40B4-BE49-F238E27FC236}">
                    <a16:creationId xmlns:a16="http://schemas.microsoft.com/office/drawing/2014/main" id="{CD23A4E2-5744-4EFE-8D25-CF84510B3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4725" y="4497388"/>
                <a:ext cx="509588" cy="2171700"/>
              </a:xfrm>
              <a:custGeom>
                <a:avLst/>
                <a:gdLst>
                  <a:gd name="T0" fmla="*/ 107 w 135"/>
                  <a:gd name="T1" fmla="*/ 575 h 575"/>
                  <a:gd name="T2" fmla="*/ 29 w 135"/>
                  <a:gd name="T3" fmla="*/ 575 h 575"/>
                  <a:gd name="T4" fmla="*/ 29 w 135"/>
                  <a:gd name="T5" fmla="*/ 101 h 575"/>
                  <a:gd name="T6" fmla="*/ 0 w 135"/>
                  <a:gd name="T7" fmla="*/ 101 h 575"/>
                  <a:gd name="T8" fmla="*/ 68 w 135"/>
                  <a:gd name="T9" fmla="*/ 0 h 575"/>
                  <a:gd name="T10" fmla="*/ 135 w 135"/>
                  <a:gd name="T11" fmla="*/ 101 h 575"/>
                  <a:gd name="T12" fmla="*/ 107 w 135"/>
                  <a:gd name="T13" fmla="*/ 101 h 575"/>
                  <a:gd name="T14" fmla="*/ 107 w 135"/>
                  <a:gd name="T1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575">
                    <a:moveTo>
                      <a:pt x="107" y="575"/>
                    </a:moveTo>
                    <a:cubicBezTo>
                      <a:pt x="81" y="575"/>
                      <a:pt x="55" y="575"/>
                      <a:pt x="29" y="575"/>
                    </a:cubicBezTo>
                    <a:cubicBezTo>
                      <a:pt x="29" y="417"/>
                      <a:pt x="29" y="259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259"/>
                      <a:pt x="107" y="417"/>
                      <a:pt x="107" y="575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" name="Freeform 9">
                <a:extLst>
                  <a:ext uri="{FF2B5EF4-FFF2-40B4-BE49-F238E27FC236}">
                    <a16:creationId xmlns:a16="http://schemas.microsoft.com/office/drawing/2014/main" id="{01141A32-90A7-4732-B09F-A0280C15B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3" y="4856163"/>
                <a:ext cx="511175" cy="1812925"/>
              </a:xfrm>
              <a:custGeom>
                <a:avLst/>
                <a:gdLst>
                  <a:gd name="T0" fmla="*/ 107 w 135"/>
                  <a:gd name="T1" fmla="*/ 480 h 480"/>
                  <a:gd name="T2" fmla="*/ 28 w 135"/>
                  <a:gd name="T3" fmla="*/ 480 h 480"/>
                  <a:gd name="T4" fmla="*/ 28 w 135"/>
                  <a:gd name="T5" fmla="*/ 101 h 480"/>
                  <a:gd name="T6" fmla="*/ 0 w 135"/>
                  <a:gd name="T7" fmla="*/ 101 h 480"/>
                  <a:gd name="T8" fmla="*/ 67 w 135"/>
                  <a:gd name="T9" fmla="*/ 0 h 480"/>
                  <a:gd name="T10" fmla="*/ 135 w 135"/>
                  <a:gd name="T11" fmla="*/ 101 h 480"/>
                  <a:gd name="T12" fmla="*/ 107 w 135"/>
                  <a:gd name="T13" fmla="*/ 101 h 480"/>
                  <a:gd name="T14" fmla="*/ 107 w 135"/>
                  <a:gd name="T15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480">
                    <a:moveTo>
                      <a:pt x="107" y="480"/>
                    </a:moveTo>
                    <a:cubicBezTo>
                      <a:pt x="80" y="480"/>
                      <a:pt x="54" y="480"/>
                      <a:pt x="28" y="480"/>
                    </a:cubicBezTo>
                    <a:cubicBezTo>
                      <a:pt x="28" y="354"/>
                      <a:pt x="28" y="228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228"/>
                      <a:pt x="107" y="353"/>
                      <a:pt x="107" y="48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" name="Freeform 10">
                <a:extLst>
                  <a:ext uri="{FF2B5EF4-FFF2-40B4-BE49-F238E27FC236}">
                    <a16:creationId xmlns:a16="http://schemas.microsoft.com/office/drawing/2014/main" id="{BE04942D-1633-4ACB-95FA-E16C8BAE75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475" y="5546726"/>
                <a:ext cx="509588" cy="1122363"/>
              </a:xfrm>
              <a:custGeom>
                <a:avLst/>
                <a:gdLst>
                  <a:gd name="T0" fmla="*/ 0 w 135"/>
                  <a:gd name="T1" fmla="*/ 101 h 297"/>
                  <a:gd name="T2" fmla="*/ 68 w 135"/>
                  <a:gd name="T3" fmla="*/ 0 h 297"/>
                  <a:gd name="T4" fmla="*/ 135 w 135"/>
                  <a:gd name="T5" fmla="*/ 101 h 297"/>
                  <a:gd name="T6" fmla="*/ 107 w 135"/>
                  <a:gd name="T7" fmla="*/ 101 h 297"/>
                  <a:gd name="T8" fmla="*/ 107 w 135"/>
                  <a:gd name="T9" fmla="*/ 297 h 297"/>
                  <a:gd name="T10" fmla="*/ 29 w 135"/>
                  <a:gd name="T11" fmla="*/ 297 h 297"/>
                  <a:gd name="T12" fmla="*/ 29 w 135"/>
                  <a:gd name="T13" fmla="*/ 101 h 297"/>
                  <a:gd name="T14" fmla="*/ 0 w 135"/>
                  <a:gd name="T15" fmla="*/ 101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297">
                    <a:moveTo>
                      <a:pt x="0" y="101"/>
                    </a:move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166"/>
                      <a:pt x="107" y="231"/>
                      <a:pt x="107" y="297"/>
                    </a:cubicBezTo>
                    <a:cubicBezTo>
                      <a:pt x="81" y="297"/>
                      <a:pt x="55" y="297"/>
                      <a:pt x="29" y="297"/>
                    </a:cubicBezTo>
                    <a:cubicBezTo>
                      <a:pt x="29" y="232"/>
                      <a:pt x="29" y="167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66" name="Grupo 65">
              <a:extLst>
                <a:ext uri="{FF2B5EF4-FFF2-40B4-BE49-F238E27FC236}">
                  <a16:creationId xmlns:a16="http://schemas.microsoft.com/office/drawing/2014/main" id="{F1E766D1-CCDD-42A7-A972-0F60CC36FBAA}"/>
                </a:ext>
              </a:extLst>
            </p:cNvPr>
            <p:cNvGrpSpPr/>
            <p:nvPr/>
          </p:nvGrpSpPr>
          <p:grpSpPr>
            <a:xfrm>
              <a:off x="174605" y="78905"/>
              <a:ext cx="1045101" cy="1289728"/>
              <a:chOff x="238125" y="3563938"/>
              <a:chExt cx="2516188" cy="3105151"/>
            </a:xfrm>
          </p:grpSpPr>
          <p:sp>
            <p:nvSpPr>
              <p:cNvPr id="68" name="Freeform 6">
                <a:extLst>
                  <a:ext uri="{FF2B5EF4-FFF2-40B4-BE49-F238E27FC236}">
                    <a16:creationId xmlns:a16="http://schemas.microsoft.com/office/drawing/2014/main" id="{C2892498-946C-4214-A83A-8CF1B05491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25" y="3563938"/>
                <a:ext cx="509588" cy="3105150"/>
              </a:xfrm>
              <a:custGeom>
                <a:avLst/>
                <a:gdLst>
                  <a:gd name="T0" fmla="*/ 107 w 135"/>
                  <a:gd name="T1" fmla="*/ 822 h 822"/>
                  <a:gd name="T2" fmla="*/ 28 w 135"/>
                  <a:gd name="T3" fmla="*/ 822 h 822"/>
                  <a:gd name="T4" fmla="*/ 28 w 135"/>
                  <a:gd name="T5" fmla="*/ 101 h 822"/>
                  <a:gd name="T6" fmla="*/ 0 w 135"/>
                  <a:gd name="T7" fmla="*/ 101 h 822"/>
                  <a:gd name="T8" fmla="*/ 67 w 135"/>
                  <a:gd name="T9" fmla="*/ 0 h 822"/>
                  <a:gd name="T10" fmla="*/ 135 w 135"/>
                  <a:gd name="T11" fmla="*/ 101 h 822"/>
                  <a:gd name="T12" fmla="*/ 107 w 135"/>
                  <a:gd name="T13" fmla="*/ 101 h 822"/>
                  <a:gd name="T14" fmla="*/ 107 w 135"/>
                  <a:gd name="T15" fmla="*/ 822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822">
                    <a:moveTo>
                      <a:pt x="107" y="822"/>
                    </a:moveTo>
                    <a:cubicBezTo>
                      <a:pt x="80" y="822"/>
                      <a:pt x="54" y="822"/>
                      <a:pt x="28" y="822"/>
                    </a:cubicBezTo>
                    <a:cubicBezTo>
                      <a:pt x="28" y="582"/>
                      <a:pt x="28" y="342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341"/>
                      <a:pt x="107" y="581"/>
                      <a:pt x="107" y="822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" name="Freeform 7">
                <a:extLst>
                  <a:ext uri="{FF2B5EF4-FFF2-40B4-BE49-F238E27FC236}">
                    <a16:creationId xmlns:a16="http://schemas.microsoft.com/office/drawing/2014/main" id="{74DB91B4-6935-4908-A304-51AE8BAEC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888" y="3998913"/>
                <a:ext cx="509588" cy="2670175"/>
              </a:xfrm>
              <a:custGeom>
                <a:avLst/>
                <a:gdLst>
                  <a:gd name="T0" fmla="*/ 29 w 135"/>
                  <a:gd name="T1" fmla="*/ 101 h 707"/>
                  <a:gd name="T2" fmla="*/ 0 w 135"/>
                  <a:gd name="T3" fmla="*/ 101 h 707"/>
                  <a:gd name="T4" fmla="*/ 68 w 135"/>
                  <a:gd name="T5" fmla="*/ 0 h 707"/>
                  <a:gd name="T6" fmla="*/ 135 w 135"/>
                  <a:gd name="T7" fmla="*/ 101 h 707"/>
                  <a:gd name="T8" fmla="*/ 107 w 135"/>
                  <a:gd name="T9" fmla="*/ 101 h 707"/>
                  <a:gd name="T10" fmla="*/ 107 w 135"/>
                  <a:gd name="T11" fmla="*/ 707 h 707"/>
                  <a:gd name="T12" fmla="*/ 29 w 135"/>
                  <a:gd name="T13" fmla="*/ 707 h 707"/>
                  <a:gd name="T14" fmla="*/ 29 w 135"/>
                  <a:gd name="T15" fmla="*/ 101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707">
                    <a:moveTo>
                      <a:pt x="29" y="101"/>
                    </a:move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7" y="101"/>
                      <a:pt x="107" y="101"/>
                    </a:cubicBezTo>
                    <a:cubicBezTo>
                      <a:pt x="107" y="303"/>
                      <a:pt x="107" y="505"/>
                      <a:pt x="107" y="707"/>
                    </a:cubicBezTo>
                    <a:cubicBezTo>
                      <a:pt x="81" y="707"/>
                      <a:pt x="55" y="707"/>
                      <a:pt x="29" y="707"/>
                    </a:cubicBezTo>
                    <a:cubicBezTo>
                      <a:pt x="29" y="505"/>
                      <a:pt x="29" y="303"/>
                      <a:pt x="29" y="101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" name="Freeform 8">
                <a:extLst>
                  <a:ext uri="{FF2B5EF4-FFF2-40B4-BE49-F238E27FC236}">
                    <a16:creationId xmlns:a16="http://schemas.microsoft.com/office/drawing/2014/main" id="{4F45FFB5-65F7-4014-B0F3-6470FC353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4725" y="4497388"/>
                <a:ext cx="509588" cy="2171700"/>
              </a:xfrm>
              <a:custGeom>
                <a:avLst/>
                <a:gdLst>
                  <a:gd name="T0" fmla="*/ 107 w 135"/>
                  <a:gd name="T1" fmla="*/ 575 h 575"/>
                  <a:gd name="T2" fmla="*/ 29 w 135"/>
                  <a:gd name="T3" fmla="*/ 575 h 575"/>
                  <a:gd name="T4" fmla="*/ 29 w 135"/>
                  <a:gd name="T5" fmla="*/ 101 h 575"/>
                  <a:gd name="T6" fmla="*/ 0 w 135"/>
                  <a:gd name="T7" fmla="*/ 101 h 575"/>
                  <a:gd name="T8" fmla="*/ 68 w 135"/>
                  <a:gd name="T9" fmla="*/ 0 h 575"/>
                  <a:gd name="T10" fmla="*/ 135 w 135"/>
                  <a:gd name="T11" fmla="*/ 101 h 575"/>
                  <a:gd name="T12" fmla="*/ 107 w 135"/>
                  <a:gd name="T13" fmla="*/ 101 h 575"/>
                  <a:gd name="T14" fmla="*/ 107 w 135"/>
                  <a:gd name="T1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575">
                    <a:moveTo>
                      <a:pt x="107" y="575"/>
                    </a:moveTo>
                    <a:cubicBezTo>
                      <a:pt x="81" y="575"/>
                      <a:pt x="55" y="575"/>
                      <a:pt x="29" y="575"/>
                    </a:cubicBezTo>
                    <a:cubicBezTo>
                      <a:pt x="29" y="417"/>
                      <a:pt x="29" y="259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259"/>
                      <a:pt x="107" y="417"/>
                      <a:pt x="107" y="575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" name="Freeform 9">
                <a:extLst>
                  <a:ext uri="{FF2B5EF4-FFF2-40B4-BE49-F238E27FC236}">
                    <a16:creationId xmlns:a16="http://schemas.microsoft.com/office/drawing/2014/main" id="{161E8B0F-A64F-46B6-804D-DE8481667F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3" y="4856163"/>
                <a:ext cx="511175" cy="1812925"/>
              </a:xfrm>
              <a:custGeom>
                <a:avLst/>
                <a:gdLst>
                  <a:gd name="T0" fmla="*/ 107 w 135"/>
                  <a:gd name="T1" fmla="*/ 480 h 480"/>
                  <a:gd name="T2" fmla="*/ 28 w 135"/>
                  <a:gd name="T3" fmla="*/ 480 h 480"/>
                  <a:gd name="T4" fmla="*/ 28 w 135"/>
                  <a:gd name="T5" fmla="*/ 101 h 480"/>
                  <a:gd name="T6" fmla="*/ 0 w 135"/>
                  <a:gd name="T7" fmla="*/ 101 h 480"/>
                  <a:gd name="T8" fmla="*/ 67 w 135"/>
                  <a:gd name="T9" fmla="*/ 0 h 480"/>
                  <a:gd name="T10" fmla="*/ 135 w 135"/>
                  <a:gd name="T11" fmla="*/ 101 h 480"/>
                  <a:gd name="T12" fmla="*/ 107 w 135"/>
                  <a:gd name="T13" fmla="*/ 101 h 480"/>
                  <a:gd name="T14" fmla="*/ 107 w 135"/>
                  <a:gd name="T15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480">
                    <a:moveTo>
                      <a:pt x="107" y="480"/>
                    </a:moveTo>
                    <a:cubicBezTo>
                      <a:pt x="80" y="480"/>
                      <a:pt x="54" y="480"/>
                      <a:pt x="28" y="480"/>
                    </a:cubicBezTo>
                    <a:cubicBezTo>
                      <a:pt x="28" y="354"/>
                      <a:pt x="28" y="228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228"/>
                      <a:pt x="107" y="353"/>
                      <a:pt x="107" y="48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" name="Freeform 10">
                <a:extLst>
                  <a:ext uri="{FF2B5EF4-FFF2-40B4-BE49-F238E27FC236}">
                    <a16:creationId xmlns:a16="http://schemas.microsoft.com/office/drawing/2014/main" id="{6D868748-BE59-4DDE-9837-2464046DC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475" y="5546726"/>
                <a:ext cx="509588" cy="1122363"/>
              </a:xfrm>
              <a:custGeom>
                <a:avLst/>
                <a:gdLst>
                  <a:gd name="T0" fmla="*/ 0 w 135"/>
                  <a:gd name="T1" fmla="*/ 101 h 297"/>
                  <a:gd name="T2" fmla="*/ 68 w 135"/>
                  <a:gd name="T3" fmla="*/ 0 h 297"/>
                  <a:gd name="T4" fmla="*/ 135 w 135"/>
                  <a:gd name="T5" fmla="*/ 101 h 297"/>
                  <a:gd name="T6" fmla="*/ 107 w 135"/>
                  <a:gd name="T7" fmla="*/ 101 h 297"/>
                  <a:gd name="T8" fmla="*/ 107 w 135"/>
                  <a:gd name="T9" fmla="*/ 297 h 297"/>
                  <a:gd name="T10" fmla="*/ 29 w 135"/>
                  <a:gd name="T11" fmla="*/ 297 h 297"/>
                  <a:gd name="T12" fmla="*/ 29 w 135"/>
                  <a:gd name="T13" fmla="*/ 101 h 297"/>
                  <a:gd name="T14" fmla="*/ 0 w 135"/>
                  <a:gd name="T15" fmla="*/ 101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297">
                    <a:moveTo>
                      <a:pt x="0" y="101"/>
                    </a:move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166"/>
                      <a:pt x="107" y="231"/>
                      <a:pt x="107" y="297"/>
                    </a:cubicBezTo>
                    <a:cubicBezTo>
                      <a:pt x="81" y="297"/>
                      <a:pt x="55" y="297"/>
                      <a:pt x="29" y="297"/>
                    </a:cubicBezTo>
                    <a:cubicBezTo>
                      <a:pt x="29" y="232"/>
                      <a:pt x="29" y="167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67" name="Rectángulo 66">
              <a:extLst>
                <a:ext uri="{FF2B5EF4-FFF2-40B4-BE49-F238E27FC236}">
                  <a16:creationId xmlns:a16="http://schemas.microsoft.com/office/drawing/2014/main" id="{49F703F0-5FA7-47E3-BF9A-1EA36DBBD0A8}"/>
                </a:ext>
              </a:extLst>
            </p:cNvPr>
            <p:cNvSpPr/>
            <p:nvPr/>
          </p:nvSpPr>
          <p:spPr>
            <a:xfrm>
              <a:off x="219990" y="1267857"/>
              <a:ext cx="11738730" cy="118668"/>
            </a:xfrm>
            <a:prstGeom prst="rect">
              <a:avLst/>
            </a:prstGeom>
            <a:solidFill>
              <a:srgbClr val="DB6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8B1F0B"/>
                </a:solidFill>
              </a:rPr>
              <a:t>Infographic Style</a:t>
            </a: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08DE9472-219C-4E30-9B0B-55754E8536C8}"/>
              </a:ext>
            </a:extLst>
          </p:cNvPr>
          <p:cNvSpPr/>
          <p:nvPr/>
        </p:nvSpPr>
        <p:spPr>
          <a:xfrm>
            <a:off x="5558037" y="1593244"/>
            <a:ext cx="5662414" cy="4184324"/>
          </a:xfrm>
          <a:prstGeom prst="roundRect">
            <a:avLst>
              <a:gd name="adj" fmla="val 10416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8D6EF8EE-8D7B-44BB-9548-B3E79F80CD04}"/>
              </a:ext>
            </a:extLst>
          </p:cNvPr>
          <p:cNvSpPr/>
          <p:nvPr/>
        </p:nvSpPr>
        <p:spPr>
          <a:xfrm>
            <a:off x="5829301" y="1822880"/>
            <a:ext cx="5119886" cy="1103428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1179" y="769158"/>
                </a:lnTo>
                <a:lnTo>
                  <a:pt x="401179" y="890316"/>
                </a:lnTo>
                <a:lnTo>
                  <a:pt x="643495" y="648000"/>
                </a:lnTo>
                <a:lnTo>
                  <a:pt x="401179" y="405684"/>
                </a:lnTo>
                <a:lnTo>
                  <a:pt x="401179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91891185-5A3B-461C-8B25-C5E6E50901CC}"/>
              </a:ext>
            </a:extLst>
          </p:cNvPr>
          <p:cNvSpPr/>
          <p:nvPr/>
        </p:nvSpPr>
        <p:spPr>
          <a:xfrm>
            <a:off x="5829301" y="3156755"/>
            <a:ext cx="5119886" cy="1103428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5756" y="769158"/>
                </a:lnTo>
                <a:lnTo>
                  <a:pt x="405756" y="890316"/>
                </a:lnTo>
                <a:lnTo>
                  <a:pt x="648072" y="648000"/>
                </a:lnTo>
                <a:lnTo>
                  <a:pt x="405756" y="405684"/>
                </a:lnTo>
                <a:lnTo>
                  <a:pt x="405756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6" name="Rounded Rectangle 14">
            <a:extLst>
              <a:ext uri="{FF2B5EF4-FFF2-40B4-BE49-F238E27FC236}">
                <a16:creationId xmlns:a16="http://schemas.microsoft.com/office/drawing/2014/main" id="{0AF2FE1C-E188-4DCA-9FAE-7FEEE4ACDC5F}"/>
              </a:ext>
            </a:extLst>
          </p:cNvPr>
          <p:cNvSpPr/>
          <p:nvPr/>
        </p:nvSpPr>
        <p:spPr>
          <a:xfrm>
            <a:off x="5829301" y="4490631"/>
            <a:ext cx="5119886" cy="1103428"/>
          </a:xfrm>
          <a:custGeom>
            <a:avLst/>
            <a:gdLst/>
            <a:ahLst/>
            <a:cxnLst/>
            <a:rect l="l" t="t" r="r" b="b"/>
            <a:pathLst>
              <a:path w="4320480" h="1296000">
                <a:moveTo>
                  <a:pt x="291768" y="0"/>
                </a:moveTo>
                <a:lnTo>
                  <a:pt x="4028712" y="0"/>
                </a:lnTo>
                <a:cubicBezTo>
                  <a:pt x="4189851" y="0"/>
                  <a:pt x="4320480" y="130629"/>
                  <a:pt x="4320480" y="291768"/>
                </a:cubicBezTo>
                <a:lnTo>
                  <a:pt x="4320480" y="1004232"/>
                </a:lnTo>
                <a:cubicBezTo>
                  <a:pt x="4320480" y="1165371"/>
                  <a:pt x="4189851" y="1296000"/>
                  <a:pt x="4028712" y="1296000"/>
                </a:cubicBezTo>
                <a:lnTo>
                  <a:pt x="291768" y="1296000"/>
                </a:lnTo>
                <a:cubicBezTo>
                  <a:pt x="130629" y="1296000"/>
                  <a:pt x="0" y="1165371"/>
                  <a:pt x="0" y="1004232"/>
                </a:cubicBezTo>
                <a:lnTo>
                  <a:pt x="0" y="769158"/>
                </a:lnTo>
                <a:lnTo>
                  <a:pt x="405756" y="769158"/>
                </a:lnTo>
                <a:lnTo>
                  <a:pt x="405756" y="890316"/>
                </a:lnTo>
                <a:lnTo>
                  <a:pt x="648072" y="648000"/>
                </a:lnTo>
                <a:lnTo>
                  <a:pt x="405756" y="405684"/>
                </a:lnTo>
                <a:lnTo>
                  <a:pt x="405756" y="526842"/>
                </a:lnTo>
                <a:lnTo>
                  <a:pt x="0" y="526842"/>
                </a:lnTo>
                <a:lnTo>
                  <a:pt x="0" y="291768"/>
                </a:lnTo>
                <a:cubicBezTo>
                  <a:pt x="0" y="130629"/>
                  <a:pt x="130629" y="0"/>
                  <a:pt x="291768" y="0"/>
                </a:cubicBezTo>
                <a:close/>
              </a:path>
            </a:pathLst>
          </a:cu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8B6D63A-C5F7-4B4B-B798-F9038D7C4C8D}"/>
              </a:ext>
            </a:extLst>
          </p:cNvPr>
          <p:cNvGrpSpPr/>
          <p:nvPr/>
        </p:nvGrpSpPr>
        <p:grpSpPr>
          <a:xfrm>
            <a:off x="6792801" y="1913646"/>
            <a:ext cx="3865675" cy="923330"/>
            <a:chOff x="2551706" y="4283314"/>
            <a:chExt cx="1480091" cy="9233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3AA6C73-4335-4402-9CFF-580B53E7B9E7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</a:t>
              </a:r>
              <a:r>
                <a:rPr lang="ko-KR" altLang="en-US" sz="1200" dirty="0">
                  <a:solidFill>
                    <a:schemeClr val="bg1"/>
                  </a:solidFill>
                  <a:cs typeface="Arial" pitchFamily="34" charset="0"/>
                </a:rPr>
                <a:t>   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70B2100-43CD-491D-AA4B-DDCE38F8688D}"/>
                </a:ext>
              </a:extLst>
            </p:cNvPr>
            <p:cNvSpPr txBox="1"/>
            <p:nvPr/>
          </p:nvSpPr>
          <p:spPr>
            <a:xfrm>
              <a:off x="2551706" y="4283314"/>
              <a:ext cx="1480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53B59E-FB06-40F3-A9AD-4B43A93FADBF}"/>
              </a:ext>
            </a:extLst>
          </p:cNvPr>
          <p:cNvGrpSpPr/>
          <p:nvPr/>
        </p:nvGrpSpPr>
        <p:grpSpPr>
          <a:xfrm>
            <a:off x="6792801" y="3254485"/>
            <a:ext cx="3865674" cy="923330"/>
            <a:chOff x="2551706" y="4283314"/>
            <a:chExt cx="1480091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0DC470D-39BA-4B1A-8204-B2C1650075C5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</a:t>
              </a:r>
              <a:r>
                <a:rPr lang="ko-KR" altLang="en-US" sz="1200" dirty="0">
                  <a:solidFill>
                    <a:schemeClr val="bg1"/>
                  </a:solidFill>
                  <a:cs typeface="Arial" pitchFamily="34" charset="0"/>
                </a:rPr>
                <a:t>   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50962EC-5F2A-4D1A-83A2-D29E03797BDC}"/>
                </a:ext>
              </a:extLst>
            </p:cNvPr>
            <p:cNvSpPr txBox="1"/>
            <p:nvPr/>
          </p:nvSpPr>
          <p:spPr>
            <a:xfrm>
              <a:off x="2551706" y="4283314"/>
              <a:ext cx="1480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F62ADD-570C-41E0-9410-48CE170CCDA7}"/>
              </a:ext>
            </a:extLst>
          </p:cNvPr>
          <p:cNvGrpSpPr/>
          <p:nvPr/>
        </p:nvGrpSpPr>
        <p:grpSpPr>
          <a:xfrm>
            <a:off x="6792801" y="4595323"/>
            <a:ext cx="3865675" cy="923330"/>
            <a:chOff x="2551706" y="4283314"/>
            <a:chExt cx="1480091" cy="92333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E8F679-2FA1-47C8-9C76-7E2EFE2E84F0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</a:t>
              </a:r>
              <a:r>
                <a:rPr lang="ko-KR" altLang="en-US" sz="1200" dirty="0">
                  <a:solidFill>
                    <a:schemeClr val="bg1"/>
                  </a:solidFill>
                  <a:cs typeface="Arial" pitchFamily="34" charset="0"/>
                </a:rPr>
                <a:t>   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0CD6F90-D2FF-4B59-875C-E2015A44213C}"/>
                </a:ext>
              </a:extLst>
            </p:cNvPr>
            <p:cNvSpPr txBox="1"/>
            <p:nvPr/>
          </p:nvSpPr>
          <p:spPr>
            <a:xfrm>
              <a:off x="2551706" y="4283314"/>
              <a:ext cx="1480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6" name="Right Arrow 3">
            <a:extLst>
              <a:ext uri="{FF2B5EF4-FFF2-40B4-BE49-F238E27FC236}">
                <a16:creationId xmlns:a16="http://schemas.microsoft.com/office/drawing/2014/main" id="{286A485A-6DFB-44B7-89AC-71BDD324111E}"/>
              </a:ext>
            </a:extLst>
          </p:cNvPr>
          <p:cNvSpPr/>
          <p:nvPr/>
        </p:nvSpPr>
        <p:spPr>
          <a:xfrm>
            <a:off x="1000392" y="2137234"/>
            <a:ext cx="4244266" cy="3096344"/>
          </a:xfrm>
          <a:prstGeom prst="rightArrow">
            <a:avLst>
              <a:gd name="adj1" fmla="val 73994"/>
              <a:gd name="adj2" fmla="val 38003"/>
            </a:avLst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DA343D7-5C62-4FDA-8243-7074D601B505}"/>
              </a:ext>
            </a:extLst>
          </p:cNvPr>
          <p:cNvGrpSpPr/>
          <p:nvPr/>
        </p:nvGrpSpPr>
        <p:grpSpPr>
          <a:xfrm>
            <a:off x="1154995" y="2714330"/>
            <a:ext cx="1967530" cy="1988276"/>
            <a:chOff x="4418825" y="1666106"/>
            <a:chExt cx="3343265" cy="337851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자유형: 도형 19">
              <a:extLst>
                <a:ext uri="{FF2B5EF4-FFF2-40B4-BE49-F238E27FC236}">
                  <a16:creationId xmlns:a16="http://schemas.microsoft.com/office/drawing/2014/main" id="{FDB086F5-DEB5-4E5C-8FAA-81640254205B}"/>
                </a:ext>
              </a:extLst>
            </p:cNvPr>
            <p:cNvSpPr/>
            <p:nvPr/>
          </p:nvSpPr>
          <p:spPr>
            <a:xfrm rot="18805991">
              <a:off x="4401199" y="1683732"/>
              <a:ext cx="3378518" cy="3343265"/>
            </a:xfrm>
            <a:custGeom>
              <a:avLst/>
              <a:gdLst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910377 w 3378518"/>
                <a:gd name="connsiteY6" fmla="*/ 1787884 h 3343265"/>
                <a:gd name="connsiteX7" fmla="*/ 909725 w 3378518"/>
                <a:gd name="connsiteY7" fmla="*/ 1788361 h 3343265"/>
                <a:gd name="connsiteX8" fmla="*/ 905259 w 3378518"/>
                <a:gd name="connsiteY8" fmla="*/ 1785216 h 3343265"/>
                <a:gd name="connsiteX9" fmla="*/ 1540529 w 3378518"/>
                <a:gd name="connsiteY9" fmla="*/ 2416784 h 3343265"/>
                <a:gd name="connsiteX10" fmla="*/ 1544133 w 3378518"/>
                <a:gd name="connsiteY10" fmla="*/ 2425125 h 3343265"/>
                <a:gd name="connsiteX11" fmla="*/ 1537828 w 3378518"/>
                <a:gd name="connsiteY11" fmla="*/ 2422532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1582868 w 3378518"/>
                <a:gd name="connsiteY0" fmla="*/ 2514775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1582868 w 3378518"/>
                <a:gd name="connsiteY3" fmla="*/ 2514775 h 3343265"/>
                <a:gd name="connsiteX4" fmla="*/ 890036 w 3378518"/>
                <a:gd name="connsiteY4" fmla="*/ 1777279 h 3343265"/>
                <a:gd name="connsiteX5" fmla="*/ 867690 w 3378518"/>
                <a:gd name="connsiteY5" fmla="*/ 1772294 h 3343265"/>
                <a:gd name="connsiteX6" fmla="*/ 874046 w 3378518"/>
                <a:gd name="connsiteY6" fmla="*/ 1768943 h 3343265"/>
                <a:gd name="connsiteX7" fmla="*/ 890036 w 3378518"/>
                <a:gd name="connsiteY7" fmla="*/ 1777279 h 3343265"/>
                <a:gd name="connsiteX8" fmla="*/ 910377 w 3378518"/>
                <a:gd name="connsiteY8" fmla="*/ 1787884 h 3343265"/>
                <a:gd name="connsiteX9" fmla="*/ 909725 w 3378518"/>
                <a:gd name="connsiteY9" fmla="*/ 1788361 h 3343265"/>
                <a:gd name="connsiteX10" fmla="*/ 905259 w 3378518"/>
                <a:gd name="connsiteY10" fmla="*/ 1785216 h 3343265"/>
                <a:gd name="connsiteX11" fmla="*/ 910377 w 3378518"/>
                <a:gd name="connsiteY11" fmla="*/ 1787884 h 3343265"/>
                <a:gd name="connsiteX12" fmla="*/ 1540529 w 3378518"/>
                <a:gd name="connsiteY12" fmla="*/ 2416784 h 3343265"/>
                <a:gd name="connsiteX13" fmla="*/ 1544133 w 3378518"/>
                <a:gd name="connsiteY13" fmla="*/ 2425125 h 3343265"/>
                <a:gd name="connsiteX14" fmla="*/ 1537828 w 3378518"/>
                <a:gd name="connsiteY14" fmla="*/ 2422532 h 3343265"/>
                <a:gd name="connsiteX15" fmla="*/ 1540529 w 3378518"/>
                <a:gd name="connsiteY15" fmla="*/ 2416784 h 3343265"/>
                <a:gd name="connsiteX16" fmla="*/ 2052499 w 3378518"/>
                <a:gd name="connsiteY16" fmla="*/ 409197 h 3343265"/>
                <a:gd name="connsiteX17" fmla="*/ 1721848 w 3378518"/>
                <a:gd name="connsiteY17" fmla="*/ 978193 h 3343265"/>
                <a:gd name="connsiteX18" fmla="*/ 1718264 w 3378518"/>
                <a:gd name="connsiteY18" fmla="*/ 1549318 h 3343265"/>
                <a:gd name="connsiteX19" fmla="*/ 1553358 w 3378518"/>
                <a:gd name="connsiteY19" fmla="*/ 1712169 h 3343265"/>
                <a:gd name="connsiteX20" fmla="*/ 982233 w 3378518"/>
                <a:gd name="connsiteY20" fmla="*/ 1708585 h 3343265"/>
                <a:gd name="connsiteX21" fmla="*/ 438132 w 3378518"/>
                <a:gd name="connsiteY21" fmla="*/ 1996240 h 3343265"/>
                <a:gd name="connsiteX22" fmla="*/ 1327831 w 3378518"/>
                <a:gd name="connsiteY22" fmla="*/ 2935982 h 3343265"/>
                <a:gd name="connsiteX23" fmla="*/ 1644360 w 3378518"/>
                <a:gd name="connsiteY23" fmla="*/ 2379076 h 3343265"/>
                <a:gd name="connsiteX24" fmla="*/ 1647944 w 3378518"/>
                <a:gd name="connsiteY24" fmla="*/ 1807951 h 3343265"/>
                <a:gd name="connsiteX25" fmla="*/ 1812850 w 3378518"/>
                <a:gd name="connsiteY25" fmla="*/ 1645100 h 3343265"/>
                <a:gd name="connsiteX26" fmla="*/ 2383975 w 3378518"/>
                <a:gd name="connsiteY26" fmla="*/ 1648684 h 3343265"/>
                <a:gd name="connsiteX27" fmla="*/ 2775160 w 3378518"/>
                <a:gd name="connsiteY27" fmla="*/ 1524061 h 3343265"/>
                <a:gd name="connsiteX28" fmla="*/ 2793741 w 3378518"/>
                <a:gd name="connsiteY28" fmla="*/ 1508778 h 3343265"/>
                <a:gd name="connsiteX29" fmla="*/ 2816322 w 3378518"/>
                <a:gd name="connsiteY29" fmla="*/ 1508471 h 3343265"/>
                <a:gd name="connsiteX30" fmla="*/ 2806599 w 3378518"/>
                <a:gd name="connsiteY30" fmla="*/ 1498202 h 3343265"/>
                <a:gd name="connsiteX31" fmla="*/ 2837773 w 3378518"/>
                <a:gd name="connsiteY31" fmla="*/ 1472561 h 3343265"/>
                <a:gd name="connsiteX32" fmla="*/ 2941609 w 3378518"/>
                <a:gd name="connsiteY32" fmla="*/ 1348315 h 3343265"/>
                <a:gd name="connsiteX33" fmla="*/ 2052499 w 3378518"/>
                <a:gd name="connsiteY33" fmla="*/ 409197 h 3343265"/>
                <a:gd name="connsiteX34" fmla="*/ 2174049 w 3378518"/>
                <a:gd name="connsiteY34" fmla="*/ 52146 h 3343265"/>
                <a:gd name="connsiteX35" fmla="*/ 3332823 w 3378518"/>
                <a:gd name="connsiteY35" fmla="*/ 1276097 h 3343265"/>
                <a:gd name="connsiteX36" fmla="*/ 3326372 w 3378518"/>
                <a:gd name="connsiteY36" fmla="*/ 1512000 h 3343265"/>
                <a:gd name="connsiteX37" fmla="*/ 3090468 w 3378518"/>
                <a:gd name="connsiteY37" fmla="*/ 1505547 h 3343265"/>
                <a:gd name="connsiteX38" fmla="*/ 3073378 w 3378518"/>
                <a:gd name="connsiteY38" fmla="*/ 1487496 h 3343265"/>
                <a:gd name="connsiteX39" fmla="*/ 2382792 w 3378518"/>
                <a:gd name="connsiteY39" fmla="*/ 1837062 h 3343265"/>
                <a:gd name="connsiteX40" fmla="*/ 1832752 w 3378518"/>
                <a:gd name="connsiteY40" fmla="*/ 1833609 h 3343265"/>
                <a:gd name="connsiteX41" fmla="*/ 1832752 w 3378518"/>
                <a:gd name="connsiteY41" fmla="*/ 2374892 h 3343265"/>
                <a:gd name="connsiteX42" fmla="*/ 1457702 w 3378518"/>
                <a:gd name="connsiteY42" fmla="*/ 3079064 h 3343265"/>
                <a:gd name="connsiteX43" fmla="*/ 1440373 w 3378518"/>
                <a:gd name="connsiteY43" fmla="*/ 3297572 h 3343265"/>
                <a:gd name="connsiteX44" fmla="*/ 1204469 w 3378518"/>
                <a:gd name="connsiteY44" fmla="*/ 3291119 h 3343265"/>
                <a:gd name="connsiteX45" fmla="*/ 45693 w 3378518"/>
                <a:gd name="connsiteY45" fmla="*/ 2067168 h 3343265"/>
                <a:gd name="connsiteX46" fmla="*/ 52146 w 3378518"/>
                <a:gd name="connsiteY46" fmla="*/ 1831267 h 3343265"/>
                <a:gd name="connsiteX47" fmla="*/ 288050 w 3378518"/>
                <a:gd name="connsiteY47" fmla="*/ 1837718 h 3343265"/>
                <a:gd name="connsiteX48" fmla="*/ 305161 w 3378518"/>
                <a:gd name="connsiteY48" fmla="*/ 1855791 h 3343265"/>
                <a:gd name="connsiteX49" fmla="*/ 978047 w 3378518"/>
                <a:gd name="connsiteY49" fmla="*/ 1520187 h 3343265"/>
                <a:gd name="connsiteX50" fmla="*/ 1530057 w 3378518"/>
                <a:gd name="connsiteY50" fmla="*/ 1520187 h 3343265"/>
                <a:gd name="connsiteX51" fmla="*/ 1533467 w 3378518"/>
                <a:gd name="connsiteY51" fmla="*/ 977008 h 3343265"/>
                <a:gd name="connsiteX52" fmla="*/ 1923558 w 3378518"/>
                <a:gd name="connsiteY52" fmla="*/ 268587 h 3343265"/>
                <a:gd name="connsiteX53" fmla="*/ 1938145 w 3378518"/>
                <a:gd name="connsiteY53" fmla="*/ 45695 h 3343265"/>
                <a:gd name="connsiteX54" fmla="*/ 2174049 w 3378518"/>
                <a:gd name="connsiteY54" fmla="*/ 52146 h 3343265"/>
                <a:gd name="connsiteX0" fmla="*/ 1571007 w 3378518"/>
                <a:gd name="connsiteY0" fmla="*/ 2543617 h 3343265"/>
                <a:gd name="connsiteX1" fmla="*/ 1585140 w 3378518"/>
                <a:gd name="connsiteY1" fmla="*/ 2520032 h 3343265"/>
                <a:gd name="connsiteX2" fmla="*/ 1571007 w 3378518"/>
                <a:gd name="connsiteY2" fmla="*/ 2543617 h 3343265"/>
                <a:gd name="connsiteX3" fmla="*/ 890036 w 3378518"/>
                <a:gd name="connsiteY3" fmla="*/ 1777279 h 3343265"/>
                <a:gd name="connsiteX4" fmla="*/ 867690 w 3378518"/>
                <a:gd name="connsiteY4" fmla="*/ 1772294 h 3343265"/>
                <a:gd name="connsiteX5" fmla="*/ 874046 w 3378518"/>
                <a:gd name="connsiteY5" fmla="*/ 1768943 h 3343265"/>
                <a:gd name="connsiteX6" fmla="*/ 890036 w 3378518"/>
                <a:gd name="connsiteY6" fmla="*/ 1777279 h 3343265"/>
                <a:gd name="connsiteX7" fmla="*/ 910377 w 3378518"/>
                <a:gd name="connsiteY7" fmla="*/ 1787884 h 3343265"/>
                <a:gd name="connsiteX8" fmla="*/ 909725 w 3378518"/>
                <a:gd name="connsiteY8" fmla="*/ 1788361 h 3343265"/>
                <a:gd name="connsiteX9" fmla="*/ 905259 w 3378518"/>
                <a:gd name="connsiteY9" fmla="*/ 1785216 h 3343265"/>
                <a:gd name="connsiteX10" fmla="*/ 910377 w 3378518"/>
                <a:gd name="connsiteY10" fmla="*/ 1787884 h 3343265"/>
                <a:gd name="connsiteX11" fmla="*/ 1540529 w 3378518"/>
                <a:gd name="connsiteY11" fmla="*/ 2416784 h 3343265"/>
                <a:gd name="connsiteX12" fmla="*/ 1544133 w 3378518"/>
                <a:gd name="connsiteY12" fmla="*/ 2425125 h 3343265"/>
                <a:gd name="connsiteX13" fmla="*/ 1537828 w 3378518"/>
                <a:gd name="connsiteY13" fmla="*/ 2422532 h 3343265"/>
                <a:gd name="connsiteX14" fmla="*/ 1540529 w 3378518"/>
                <a:gd name="connsiteY14" fmla="*/ 2416784 h 3343265"/>
                <a:gd name="connsiteX15" fmla="*/ 2052499 w 3378518"/>
                <a:gd name="connsiteY15" fmla="*/ 409197 h 3343265"/>
                <a:gd name="connsiteX16" fmla="*/ 1721848 w 3378518"/>
                <a:gd name="connsiteY16" fmla="*/ 978193 h 3343265"/>
                <a:gd name="connsiteX17" fmla="*/ 1718264 w 3378518"/>
                <a:gd name="connsiteY17" fmla="*/ 1549318 h 3343265"/>
                <a:gd name="connsiteX18" fmla="*/ 1553358 w 3378518"/>
                <a:gd name="connsiteY18" fmla="*/ 1712169 h 3343265"/>
                <a:gd name="connsiteX19" fmla="*/ 982233 w 3378518"/>
                <a:gd name="connsiteY19" fmla="*/ 1708585 h 3343265"/>
                <a:gd name="connsiteX20" fmla="*/ 438132 w 3378518"/>
                <a:gd name="connsiteY20" fmla="*/ 1996240 h 3343265"/>
                <a:gd name="connsiteX21" fmla="*/ 1327831 w 3378518"/>
                <a:gd name="connsiteY21" fmla="*/ 2935982 h 3343265"/>
                <a:gd name="connsiteX22" fmla="*/ 1644360 w 3378518"/>
                <a:gd name="connsiteY22" fmla="*/ 2379076 h 3343265"/>
                <a:gd name="connsiteX23" fmla="*/ 1647944 w 3378518"/>
                <a:gd name="connsiteY23" fmla="*/ 1807951 h 3343265"/>
                <a:gd name="connsiteX24" fmla="*/ 1812850 w 3378518"/>
                <a:gd name="connsiteY24" fmla="*/ 1645100 h 3343265"/>
                <a:gd name="connsiteX25" fmla="*/ 2383975 w 3378518"/>
                <a:gd name="connsiteY25" fmla="*/ 1648684 h 3343265"/>
                <a:gd name="connsiteX26" fmla="*/ 2775160 w 3378518"/>
                <a:gd name="connsiteY26" fmla="*/ 1524061 h 3343265"/>
                <a:gd name="connsiteX27" fmla="*/ 2793741 w 3378518"/>
                <a:gd name="connsiteY27" fmla="*/ 1508778 h 3343265"/>
                <a:gd name="connsiteX28" fmla="*/ 2816322 w 3378518"/>
                <a:gd name="connsiteY28" fmla="*/ 1508471 h 3343265"/>
                <a:gd name="connsiteX29" fmla="*/ 2806599 w 3378518"/>
                <a:gd name="connsiteY29" fmla="*/ 1498202 h 3343265"/>
                <a:gd name="connsiteX30" fmla="*/ 2837773 w 3378518"/>
                <a:gd name="connsiteY30" fmla="*/ 1472561 h 3343265"/>
                <a:gd name="connsiteX31" fmla="*/ 2941609 w 3378518"/>
                <a:gd name="connsiteY31" fmla="*/ 1348315 h 3343265"/>
                <a:gd name="connsiteX32" fmla="*/ 2052499 w 3378518"/>
                <a:gd name="connsiteY32" fmla="*/ 409197 h 3343265"/>
                <a:gd name="connsiteX33" fmla="*/ 2174049 w 3378518"/>
                <a:gd name="connsiteY33" fmla="*/ 52146 h 3343265"/>
                <a:gd name="connsiteX34" fmla="*/ 3332823 w 3378518"/>
                <a:gd name="connsiteY34" fmla="*/ 1276097 h 3343265"/>
                <a:gd name="connsiteX35" fmla="*/ 3326372 w 3378518"/>
                <a:gd name="connsiteY35" fmla="*/ 1512000 h 3343265"/>
                <a:gd name="connsiteX36" fmla="*/ 3090468 w 3378518"/>
                <a:gd name="connsiteY36" fmla="*/ 1505547 h 3343265"/>
                <a:gd name="connsiteX37" fmla="*/ 3073378 w 3378518"/>
                <a:gd name="connsiteY37" fmla="*/ 1487496 h 3343265"/>
                <a:gd name="connsiteX38" fmla="*/ 2382792 w 3378518"/>
                <a:gd name="connsiteY38" fmla="*/ 1837062 h 3343265"/>
                <a:gd name="connsiteX39" fmla="*/ 1832752 w 3378518"/>
                <a:gd name="connsiteY39" fmla="*/ 1833609 h 3343265"/>
                <a:gd name="connsiteX40" fmla="*/ 1832752 w 3378518"/>
                <a:gd name="connsiteY40" fmla="*/ 2374892 h 3343265"/>
                <a:gd name="connsiteX41" fmla="*/ 1457702 w 3378518"/>
                <a:gd name="connsiteY41" fmla="*/ 3079064 h 3343265"/>
                <a:gd name="connsiteX42" fmla="*/ 1440373 w 3378518"/>
                <a:gd name="connsiteY42" fmla="*/ 3297572 h 3343265"/>
                <a:gd name="connsiteX43" fmla="*/ 1204469 w 3378518"/>
                <a:gd name="connsiteY43" fmla="*/ 3291119 h 3343265"/>
                <a:gd name="connsiteX44" fmla="*/ 45693 w 3378518"/>
                <a:gd name="connsiteY44" fmla="*/ 2067168 h 3343265"/>
                <a:gd name="connsiteX45" fmla="*/ 52146 w 3378518"/>
                <a:gd name="connsiteY45" fmla="*/ 1831267 h 3343265"/>
                <a:gd name="connsiteX46" fmla="*/ 288050 w 3378518"/>
                <a:gd name="connsiteY46" fmla="*/ 1837718 h 3343265"/>
                <a:gd name="connsiteX47" fmla="*/ 305161 w 3378518"/>
                <a:gd name="connsiteY47" fmla="*/ 1855791 h 3343265"/>
                <a:gd name="connsiteX48" fmla="*/ 978047 w 3378518"/>
                <a:gd name="connsiteY48" fmla="*/ 1520187 h 3343265"/>
                <a:gd name="connsiteX49" fmla="*/ 1530057 w 3378518"/>
                <a:gd name="connsiteY49" fmla="*/ 1520187 h 3343265"/>
                <a:gd name="connsiteX50" fmla="*/ 1533467 w 3378518"/>
                <a:gd name="connsiteY50" fmla="*/ 977008 h 3343265"/>
                <a:gd name="connsiteX51" fmla="*/ 1923558 w 3378518"/>
                <a:gd name="connsiteY51" fmla="*/ 268587 h 3343265"/>
                <a:gd name="connsiteX52" fmla="*/ 1938145 w 3378518"/>
                <a:gd name="connsiteY52" fmla="*/ 45695 h 3343265"/>
                <a:gd name="connsiteX53" fmla="*/ 2174049 w 3378518"/>
                <a:gd name="connsiteY53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40529 w 3378518"/>
                <a:gd name="connsiteY8" fmla="*/ 2416784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1540529 w 3378518"/>
                <a:gd name="connsiteY11" fmla="*/ 2416784 h 3343265"/>
                <a:gd name="connsiteX12" fmla="*/ 2052499 w 3378518"/>
                <a:gd name="connsiteY12" fmla="*/ 409197 h 3343265"/>
                <a:gd name="connsiteX13" fmla="*/ 1721848 w 3378518"/>
                <a:gd name="connsiteY13" fmla="*/ 978193 h 3343265"/>
                <a:gd name="connsiteX14" fmla="*/ 1718264 w 3378518"/>
                <a:gd name="connsiteY14" fmla="*/ 1549318 h 3343265"/>
                <a:gd name="connsiteX15" fmla="*/ 1553358 w 3378518"/>
                <a:gd name="connsiteY15" fmla="*/ 1712169 h 3343265"/>
                <a:gd name="connsiteX16" fmla="*/ 982233 w 3378518"/>
                <a:gd name="connsiteY16" fmla="*/ 1708585 h 3343265"/>
                <a:gd name="connsiteX17" fmla="*/ 438132 w 3378518"/>
                <a:gd name="connsiteY17" fmla="*/ 1996240 h 3343265"/>
                <a:gd name="connsiteX18" fmla="*/ 1327831 w 3378518"/>
                <a:gd name="connsiteY18" fmla="*/ 2935982 h 3343265"/>
                <a:gd name="connsiteX19" fmla="*/ 1644360 w 3378518"/>
                <a:gd name="connsiteY19" fmla="*/ 2379076 h 3343265"/>
                <a:gd name="connsiteX20" fmla="*/ 1647944 w 3378518"/>
                <a:gd name="connsiteY20" fmla="*/ 1807951 h 3343265"/>
                <a:gd name="connsiteX21" fmla="*/ 1812850 w 3378518"/>
                <a:gd name="connsiteY21" fmla="*/ 1645100 h 3343265"/>
                <a:gd name="connsiteX22" fmla="*/ 2383975 w 3378518"/>
                <a:gd name="connsiteY22" fmla="*/ 1648684 h 3343265"/>
                <a:gd name="connsiteX23" fmla="*/ 2775160 w 3378518"/>
                <a:gd name="connsiteY23" fmla="*/ 1524061 h 3343265"/>
                <a:gd name="connsiteX24" fmla="*/ 2793741 w 3378518"/>
                <a:gd name="connsiteY24" fmla="*/ 1508778 h 3343265"/>
                <a:gd name="connsiteX25" fmla="*/ 2816322 w 3378518"/>
                <a:gd name="connsiteY25" fmla="*/ 1508471 h 3343265"/>
                <a:gd name="connsiteX26" fmla="*/ 2806599 w 3378518"/>
                <a:gd name="connsiteY26" fmla="*/ 1498202 h 3343265"/>
                <a:gd name="connsiteX27" fmla="*/ 2837773 w 3378518"/>
                <a:gd name="connsiteY27" fmla="*/ 1472561 h 3343265"/>
                <a:gd name="connsiteX28" fmla="*/ 2941609 w 3378518"/>
                <a:gd name="connsiteY28" fmla="*/ 1348315 h 3343265"/>
                <a:gd name="connsiteX29" fmla="*/ 2052499 w 3378518"/>
                <a:gd name="connsiteY29" fmla="*/ 409197 h 3343265"/>
                <a:gd name="connsiteX30" fmla="*/ 2174049 w 3378518"/>
                <a:gd name="connsiteY30" fmla="*/ 52146 h 3343265"/>
                <a:gd name="connsiteX31" fmla="*/ 3332823 w 3378518"/>
                <a:gd name="connsiteY31" fmla="*/ 1276097 h 3343265"/>
                <a:gd name="connsiteX32" fmla="*/ 3326372 w 3378518"/>
                <a:gd name="connsiteY32" fmla="*/ 1512000 h 3343265"/>
                <a:gd name="connsiteX33" fmla="*/ 3090468 w 3378518"/>
                <a:gd name="connsiteY33" fmla="*/ 1505547 h 3343265"/>
                <a:gd name="connsiteX34" fmla="*/ 3073378 w 3378518"/>
                <a:gd name="connsiteY34" fmla="*/ 1487496 h 3343265"/>
                <a:gd name="connsiteX35" fmla="*/ 2382792 w 3378518"/>
                <a:gd name="connsiteY35" fmla="*/ 1837062 h 3343265"/>
                <a:gd name="connsiteX36" fmla="*/ 1832752 w 3378518"/>
                <a:gd name="connsiteY36" fmla="*/ 1833609 h 3343265"/>
                <a:gd name="connsiteX37" fmla="*/ 1832752 w 3378518"/>
                <a:gd name="connsiteY37" fmla="*/ 2374892 h 3343265"/>
                <a:gd name="connsiteX38" fmla="*/ 1457702 w 3378518"/>
                <a:gd name="connsiteY38" fmla="*/ 3079064 h 3343265"/>
                <a:gd name="connsiteX39" fmla="*/ 1440373 w 3378518"/>
                <a:gd name="connsiteY39" fmla="*/ 3297572 h 3343265"/>
                <a:gd name="connsiteX40" fmla="*/ 1204469 w 3378518"/>
                <a:gd name="connsiteY40" fmla="*/ 3291119 h 3343265"/>
                <a:gd name="connsiteX41" fmla="*/ 45693 w 3378518"/>
                <a:gd name="connsiteY41" fmla="*/ 2067168 h 3343265"/>
                <a:gd name="connsiteX42" fmla="*/ 52146 w 3378518"/>
                <a:gd name="connsiteY42" fmla="*/ 1831267 h 3343265"/>
                <a:gd name="connsiteX43" fmla="*/ 288050 w 3378518"/>
                <a:gd name="connsiteY43" fmla="*/ 1837718 h 3343265"/>
                <a:gd name="connsiteX44" fmla="*/ 305161 w 3378518"/>
                <a:gd name="connsiteY44" fmla="*/ 1855791 h 3343265"/>
                <a:gd name="connsiteX45" fmla="*/ 978047 w 3378518"/>
                <a:gd name="connsiteY45" fmla="*/ 1520187 h 3343265"/>
                <a:gd name="connsiteX46" fmla="*/ 1530057 w 3378518"/>
                <a:gd name="connsiteY46" fmla="*/ 1520187 h 3343265"/>
                <a:gd name="connsiteX47" fmla="*/ 1533467 w 3378518"/>
                <a:gd name="connsiteY47" fmla="*/ 977008 h 3343265"/>
                <a:gd name="connsiteX48" fmla="*/ 1923558 w 3378518"/>
                <a:gd name="connsiteY48" fmla="*/ 268587 h 3343265"/>
                <a:gd name="connsiteX49" fmla="*/ 1938145 w 3378518"/>
                <a:gd name="connsiteY49" fmla="*/ 45695 h 3343265"/>
                <a:gd name="connsiteX50" fmla="*/ 2174049 w 3378518"/>
                <a:gd name="connsiteY50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1537828 w 3378518"/>
                <a:gd name="connsiteY8" fmla="*/ 2422532 h 3343265"/>
                <a:gd name="connsiteX9" fmla="*/ 1544133 w 3378518"/>
                <a:gd name="connsiteY9" fmla="*/ 2425125 h 3343265"/>
                <a:gd name="connsiteX10" fmla="*/ 1537828 w 3378518"/>
                <a:gd name="connsiteY10" fmla="*/ 2422532 h 3343265"/>
                <a:gd name="connsiteX11" fmla="*/ 2052499 w 3378518"/>
                <a:gd name="connsiteY11" fmla="*/ 409197 h 3343265"/>
                <a:gd name="connsiteX12" fmla="*/ 1721848 w 3378518"/>
                <a:gd name="connsiteY12" fmla="*/ 978193 h 3343265"/>
                <a:gd name="connsiteX13" fmla="*/ 1718264 w 3378518"/>
                <a:gd name="connsiteY13" fmla="*/ 1549318 h 3343265"/>
                <a:gd name="connsiteX14" fmla="*/ 1553358 w 3378518"/>
                <a:gd name="connsiteY14" fmla="*/ 1712169 h 3343265"/>
                <a:gd name="connsiteX15" fmla="*/ 982233 w 3378518"/>
                <a:gd name="connsiteY15" fmla="*/ 1708585 h 3343265"/>
                <a:gd name="connsiteX16" fmla="*/ 438132 w 3378518"/>
                <a:gd name="connsiteY16" fmla="*/ 1996240 h 3343265"/>
                <a:gd name="connsiteX17" fmla="*/ 1327831 w 3378518"/>
                <a:gd name="connsiteY17" fmla="*/ 2935982 h 3343265"/>
                <a:gd name="connsiteX18" fmla="*/ 1644360 w 3378518"/>
                <a:gd name="connsiteY18" fmla="*/ 2379076 h 3343265"/>
                <a:gd name="connsiteX19" fmla="*/ 1647944 w 3378518"/>
                <a:gd name="connsiteY19" fmla="*/ 1807951 h 3343265"/>
                <a:gd name="connsiteX20" fmla="*/ 1812850 w 3378518"/>
                <a:gd name="connsiteY20" fmla="*/ 1645100 h 3343265"/>
                <a:gd name="connsiteX21" fmla="*/ 2383975 w 3378518"/>
                <a:gd name="connsiteY21" fmla="*/ 1648684 h 3343265"/>
                <a:gd name="connsiteX22" fmla="*/ 2775160 w 3378518"/>
                <a:gd name="connsiteY22" fmla="*/ 1524061 h 3343265"/>
                <a:gd name="connsiteX23" fmla="*/ 2793741 w 3378518"/>
                <a:gd name="connsiteY23" fmla="*/ 1508778 h 3343265"/>
                <a:gd name="connsiteX24" fmla="*/ 2816322 w 3378518"/>
                <a:gd name="connsiteY24" fmla="*/ 1508471 h 3343265"/>
                <a:gd name="connsiteX25" fmla="*/ 2806599 w 3378518"/>
                <a:gd name="connsiteY25" fmla="*/ 1498202 h 3343265"/>
                <a:gd name="connsiteX26" fmla="*/ 2837773 w 3378518"/>
                <a:gd name="connsiteY26" fmla="*/ 1472561 h 3343265"/>
                <a:gd name="connsiteX27" fmla="*/ 2941609 w 3378518"/>
                <a:gd name="connsiteY27" fmla="*/ 1348315 h 3343265"/>
                <a:gd name="connsiteX28" fmla="*/ 2052499 w 3378518"/>
                <a:gd name="connsiteY28" fmla="*/ 409197 h 3343265"/>
                <a:gd name="connsiteX29" fmla="*/ 2174049 w 3378518"/>
                <a:gd name="connsiteY29" fmla="*/ 52146 h 3343265"/>
                <a:gd name="connsiteX30" fmla="*/ 3332823 w 3378518"/>
                <a:gd name="connsiteY30" fmla="*/ 1276097 h 3343265"/>
                <a:gd name="connsiteX31" fmla="*/ 3326372 w 3378518"/>
                <a:gd name="connsiteY31" fmla="*/ 1512000 h 3343265"/>
                <a:gd name="connsiteX32" fmla="*/ 3090468 w 3378518"/>
                <a:gd name="connsiteY32" fmla="*/ 1505547 h 3343265"/>
                <a:gd name="connsiteX33" fmla="*/ 3073378 w 3378518"/>
                <a:gd name="connsiteY33" fmla="*/ 1487496 h 3343265"/>
                <a:gd name="connsiteX34" fmla="*/ 2382792 w 3378518"/>
                <a:gd name="connsiteY34" fmla="*/ 1837062 h 3343265"/>
                <a:gd name="connsiteX35" fmla="*/ 1832752 w 3378518"/>
                <a:gd name="connsiteY35" fmla="*/ 1833609 h 3343265"/>
                <a:gd name="connsiteX36" fmla="*/ 1832752 w 3378518"/>
                <a:gd name="connsiteY36" fmla="*/ 2374892 h 3343265"/>
                <a:gd name="connsiteX37" fmla="*/ 1457702 w 3378518"/>
                <a:gd name="connsiteY37" fmla="*/ 3079064 h 3343265"/>
                <a:gd name="connsiteX38" fmla="*/ 1440373 w 3378518"/>
                <a:gd name="connsiteY38" fmla="*/ 3297572 h 3343265"/>
                <a:gd name="connsiteX39" fmla="*/ 1204469 w 3378518"/>
                <a:gd name="connsiteY39" fmla="*/ 3291119 h 3343265"/>
                <a:gd name="connsiteX40" fmla="*/ 45693 w 3378518"/>
                <a:gd name="connsiteY40" fmla="*/ 2067168 h 3343265"/>
                <a:gd name="connsiteX41" fmla="*/ 52146 w 3378518"/>
                <a:gd name="connsiteY41" fmla="*/ 1831267 h 3343265"/>
                <a:gd name="connsiteX42" fmla="*/ 288050 w 3378518"/>
                <a:gd name="connsiteY42" fmla="*/ 1837718 h 3343265"/>
                <a:gd name="connsiteX43" fmla="*/ 305161 w 3378518"/>
                <a:gd name="connsiteY43" fmla="*/ 1855791 h 3343265"/>
                <a:gd name="connsiteX44" fmla="*/ 978047 w 3378518"/>
                <a:gd name="connsiteY44" fmla="*/ 1520187 h 3343265"/>
                <a:gd name="connsiteX45" fmla="*/ 1530057 w 3378518"/>
                <a:gd name="connsiteY45" fmla="*/ 1520187 h 3343265"/>
                <a:gd name="connsiteX46" fmla="*/ 1533467 w 3378518"/>
                <a:gd name="connsiteY46" fmla="*/ 977008 h 3343265"/>
                <a:gd name="connsiteX47" fmla="*/ 1923558 w 3378518"/>
                <a:gd name="connsiteY47" fmla="*/ 268587 h 3343265"/>
                <a:gd name="connsiteX48" fmla="*/ 1938145 w 3378518"/>
                <a:gd name="connsiteY48" fmla="*/ 45695 h 3343265"/>
                <a:gd name="connsiteX49" fmla="*/ 2174049 w 3378518"/>
                <a:gd name="connsiteY49" fmla="*/ 52146 h 3343265"/>
                <a:gd name="connsiteX0" fmla="*/ 890036 w 3378518"/>
                <a:gd name="connsiteY0" fmla="*/ 1777279 h 3343265"/>
                <a:gd name="connsiteX1" fmla="*/ 867690 w 3378518"/>
                <a:gd name="connsiteY1" fmla="*/ 1772294 h 3343265"/>
                <a:gd name="connsiteX2" fmla="*/ 874046 w 3378518"/>
                <a:gd name="connsiteY2" fmla="*/ 1768943 h 3343265"/>
                <a:gd name="connsiteX3" fmla="*/ 890036 w 3378518"/>
                <a:gd name="connsiteY3" fmla="*/ 1777279 h 3343265"/>
                <a:gd name="connsiteX4" fmla="*/ 910377 w 3378518"/>
                <a:gd name="connsiteY4" fmla="*/ 1787884 h 3343265"/>
                <a:gd name="connsiteX5" fmla="*/ 909725 w 3378518"/>
                <a:gd name="connsiteY5" fmla="*/ 1788361 h 3343265"/>
                <a:gd name="connsiteX6" fmla="*/ 905259 w 3378518"/>
                <a:gd name="connsiteY6" fmla="*/ 1785216 h 3343265"/>
                <a:gd name="connsiteX7" fmla="*/ 910377 w 3378518"/>
                <a:gd name="connsiteY7" fmla="*/ 1787884 h 3343265"/>
                <a:gd name="connsiteX8" fmla="*/ 2052499 w 3378518"/>
                <a:gd name="connsiteY8" fmla="*/ 409197 h 3343265"/>
                <a:gd name="connsiteX9" fmla="*/ 1721848 w 3378518"/>
                <a:gd name="connsiteY9" fmla="*/ 978193 h 3343265"/>
                <a:gd name="connsiteX10" fmla="*/ 1718264 w 3378518"/>
                <a:gd name="connsiteY10" fmla="*/ 1549318 h 3343265"/>
                <a:gd name="connsiteX11" fmla="*/ 1553358 w 3378518"/>
                <a:gd name="connsiteY11" fmla="*/ 1712169 h 3343265"/>
                <a:gd name="connsiteX12" fmla="*/ 982233 w 3378518"/>
                <a:gd name="connsiteY12" fmla="*/ 1708585 h 3343265"/>
                <a:gd name="connsiteX13" fmla="*/ 438132 w 3378518"/>
                <a:gd name="connsiteY13" fmla="*/ 1996240 h 3343265"/>
                <a:gd name="connsiteX14" fmla="*/ 1327831 w 3378518"/>
                <a:gd name="connsiteY14" fmla="*/ 2935982 h 3343265"/>
                <a:gd name="connsiteX15" fmla="*/ 1644360 w 3378518"/>
                <a:gd name="connsiteY15" fmla="*/ 2379076 h 3343265"/>
                <a:gd name="connsiteX16" fmla="*/ 1647944 w 3378518"/>
                <a:gd name="connsiteY16" fmla="*/ 1807951 h 3343265"/>
                <a:gd name="connsiteX17" fmla="*/ 1812850 w 3378518"/>
                <a:gd name="connsiteY17" fmla="*/ 1645100 h 3343265"/>
                <a:gd name="connsiteX18" fmla="*/ 2383975 w 3378518"/>
                <a:gd name="connsiteY18" fmla="*/ 1648684 h 3343265"/>
                <a:gd name="connsiteX19" fmla="*/ 2775160 w 3378518"/>
                <a:gd name="connsiteY19" fmla="*/ 1524061 h 3343265"/>
                <a:gd name="connsiteX20" fmla="*/ 2793741 w 3378518"/>
                <a:gd name="connsiteY20" fmla="*/ 1508778 h 3343265"/>
                <a:gd name="connsiteX21" fmla="*/ 2816322 w 3378518"/>
                <a:gd name="connsiteY21" fmla="*/ 1508471 h 3343265"/>
                <a:gd name="connsiteX22" fmla="*/ 2806599 w 3378518"/>
                <a:gd name="connsiteY22" fmla="*/ 1498202 h 3343265"/>
                <a:gd name="connsiteX23" fmla="*/ 2837773 w 3378518"/>
                <a:gd name="connsiteY23" fmla="*/ 1472561 h 3343265"/>
                <a:gd name="connsiteX24" fmla="*/ 2941609 w 3378518"/>
                <a:gd name="connsiteY24" fmla="*/ 1348315 h 3343265"/>
                <a:gd name="connsiteX25" fmla="*/ 2052499 w 3378518"/>
                <a:gd name="connsiteY25" fmla="*/ 409197 h 3343265"/>
                <a:gd name="connsiteX26" fmla="*/ 2174049 w 3378518"/>
                <a:gd name="connsiteY26" fmla="*/ 52146 h 3343265"/>
                <a:gd name="connsiteX27" fmla="*/ 3332823 w 3378518"/>
                <a:gd name="connsiteY27" fmla="*/ 1276097 h 3343265"/>
                <a:gd name="connsiteX28" fmla="*/ 3326372 w 3378518"/>
                <a:gd name="connsiteY28" fmla="*/ 1512000 h 3343265"/>
                <a:gd name="connsiteX29" fmla="*/ 3090468 w 3378518"/>
                <a:gd name="connsiteY29" fmla="*/ 1505547 h 3343265"/>
                <a:gd name="connsiteX30" fmla="*/ 3073378 w 3378518"/>
                <a:gd name="connsiteY30" fmla="*/ 1487496 h 3343265"/>
                <a:gd name="connsiteX31" fmla="*/ 2382792 w 3378518"/>
                <a:gd name="connsiteY31" fmla="*/ 1837062 h 3343265"/>
                <a:gd name="connsiteX32" fmla="*/ 1832752 w 3378518"/>
                <a:gd name="connsiteY32" fmla="*/ 1833609 h 3343265"/>
                <a:gd name="connsiteX33" fmla="*/ 1832752 w 3378518"/>
                <a:gd name="connsiteY33" fmla="*/ 2374892 h 3343265"/>
                <a:gd name="connsiteX34" fmla="*/ 1457702 w 3378518"/>
                <a:gd name="connsiteY34" fmla="*/ 3079064 h 3343265"/>
                <a:gd name="connsiteX35" fmla="*/ 1440373 w 3378518"/>
                <a:gd name="connsiteY35" fmla="*/ 3297572 h 3343265"/>
                <a:gd name="connsiteX36" fmla="*/ 1204469 w 3378518"/>
                <a:gd name="connsiteY36" fmla="*/ 3291119 h 3343265"/>
                <a:gd name="connsiteX37" fmla="*/ 45693 w 3378518"/>
                <a:gd name="connsiteY37" fmla="*/ 2067168 h 3343265"/>
                <a:gd name="connsiteX38" fmla="*/ 52146 w 3378518"/>
                <a:gd name="connsiteY38" fmla="*/ 1831267 h 3343265"/>
                <a:gd name="connsiteX39" fmla="*/ 288050 w 3378518"/>
                <a:gd name="connsiteY39" fmla="*/ 1837718 h 3343265"/>
                <a:gd name="connsiteX40" fmla="*/ 305161 w 3378518"/>
                <a:gd name="connsiteY40" fmla="*/ 1855791 h 3343265"/>
                <a:gd name="connsiteX41" fmla="*/ 978047 w 3378518"/>
                <a:gd name="connsiteY41" fmla="*/ 1520187 h 3343265"/>
                <a:gd name="connsiteX42" fmla="*/ 1530057 w 3378518"/>
                <a:gd name="connsiteY42" fmla="*/ 1520187 h 3343265"/>
                <a:gd name="connsiteX43" fmla="*/ 1533467 w 3378518"/>
                <a:gd name="connsiteY43" fmla="*/ 977008 h 3343265"/>
                <a:gd name="connsiteX44" fmla="*/ 1923558 w 3378518"/>
                <a:gd name="connsiteY44" fmla="*/ 268587 h 3343265"/>
                <a:gd name="connsiteX45" fmla="*/ 1938145 w 3378518"/>
                <a:gd name="connsiteY45" fmla="*/ 45695 h 3343265"/>
                <a:gd name="connsiteX46" fmla="*/ 2174049 w 3378518"/>
                <a:gd name="connsiteY46" fmla="*/ 52146 h 334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378518" h="3343265">
                  <a:moveTo>
                    <a:pt x="890036" y="1777279"/>
                  </a:moveTo>
                  <a:lnTo>
                    <a:pt x="867690" y="1772294"/>
                  </a:lnTo>
                  <a:lnTo>
                    <a:pt x="874046" y="1768943"/>
                  </a:lnTo>
                  <a:lnTo>
                    <a:pt x="890036" y="1777279"/>
                  </a:lnTo>
                  <a:close/>
                  <a:moveTo>
                    <a:pt x="910377" y="1787884"/>
                  </a:moveTo>
                  <a:lnTo>
                    <a:pt x="909725" y="1788361"/>
                  </a:lnTo>
                  <a:lnTo>
                    <a:pt x="905259" y="1785216"/>
                  </a:lnTo>
                  <a:lnTo>
                    <a:pt x="910377" y="1787884"/>
                  </a:lnTo>
                  <a:close/>
                  <a:moveTo>
                    <a:pt x="2052499" y="409197"/>
                  </a:moveTo>
                  <a:cubicBezTo>
                    <a:pt x="1855567" y="522139"/>
                    <a:pt x="1723377" y="734475"/>
                    <a:pt x="1721848" y="978193"/>
                  </a:cubicBezTo>
                  <a:cubicBezTo>
                    <a:pt x="1720653" y="1168568"/>
                    <a:pt x="1719459" y="1358943"/>
                    <a:pt x="1718264" y="1549318"/>
                  </a:cubicBezTo>
                  <a:lnTo>
                    <a:pt x="1553358" y="1712169"/>
                  </a:lnTo>
                  <a:lnTo>
                    <a:pt x="982233" y="1708585"/>
                  </a:lnTo>
                  <a:cubicBezTo>
                    <a:pt x="755048" y="1707160"/>
                    <a:pt x="553704" y="1819601"/>
                    <a:pt x="438132" y="1996240"/>
                  </a:cubicBezTo>
                  <a:lnTo>
                    <a:pt x="1327831" y="2935982"/>
                  </a:lnTo>
                  <a:cubicBezTo>
                    <a:pt x="1517741" y="2823547"/>
                    <a:pt x="1642874" y="2616160"/>
                    <a:pt x="1644360" y="2379076"/>
                  </a:cubicBezTo>
                  <a:cubicBezTo>
                    <a:pt x="1645555" y="2188701"/>
                    <a:pt x="1646749" y="1998326"/>
                    <a:pt x="1647944" y="1807951"/>
                  </a:cubicBezTo>
                  <a:lnTo>
                    <a:pt x="1812850" y="1645100"/>
                  </a:lnTo>
                  <a:lnTo>
                    <a:pt x="2383975" y="1648684"/>
                  </a:lnTo>
                  <a:cubicBezTo>
                    <a:pt x="2530062" y="1649601"/>
                    <a:pt x="2665464" y="1603436"/>
                    <a:pt x="2775160" y="1524061"/>
                  </a:cubicBezTo>
                  <a:lnTo>
                    <a:pt x="2793741" y="1508778"/>
                  </a:lnTo>
                  <a:lnTo>
                    <a:pt x="2816322" y="1508471"/>
                  </a:lnTo>
                  <a:lnTo>
                    <a:pt x="2806599" y="1498202"/>
                  </a:lnTo>
                  <a:lnTo>
                    <a:pt x="2837773" y="1472561"/>
                  </a:lnTo>
                  <a:cubicBezTo>
                    <a:pt x="2877299" y="1435719"/>
                    <a:pt x="2912231" y="1394008"/>
                    <a:pt x="2941609" y="1348315"/>
                  </a:cubicBezTo>
                  <a:lnTo>
                    <a:pt x="2052499" y="409197"/>
                  </a:lnTo>
                  <a:close/>
                  <a:moveTo>
                    <a:pt x="2174049" y="52146"/>
                  </a:moveTo>
                  <a:lnTo>
                    <a:pt x="3332823" y="1276097"/>
                  </a:lnTo>
                  <a:cubicBezTo>
                    <a:pt x="3396186" y="1343023"/>
                    <a:pt x="3393298" y="1448638"/>
                    <a:pt x="3326372" y="1512000"/>
                  </a:cubicBezTo>
                  <a:cubicBezTo>
                    <a:pt x="3259446" y="1575361"/>
                    <a:pt x="3153829" y="1572473"/>
                    <a:pt x="3090468" y="1505547"/>
                  </a:cubicBezTo>
                  <a:lnTo>
                    <a:pt x="3073378" y="1487496"/>
                  </a:lnTo>
                  <a:cubicBezTo>
                    <a:pt x="2919662" y="1701713"/>
                    <a:pt x="2666991" y="1838843"/>
                    <a:pt x="2382792" y="1837062"/>
                  </a:cubicBezTo>
                  <a:lnTo>
                    <a:pt x="1832752" y="1833609"/>
                  </a:lnTo>
                  <a:lnTo>
                    <a:pt x="1832752" y="2374892"/>
                  </a:lnTo>
                  <a:cubicBezTo>
                    <a:pt x="1832752" y="2668478"/>
                    <a:pt x="1684730" y="2927490"/>
                    <a:pt x="1457702" y="3079064"/>
                  </a:cubicBezTo>
                  <a:cubicBezTo>
                    <a:pt x="1509390" y="3144226"/>
                    <a:pt x="1502268" y="3238971"/>
                    <a:pt x="1440373" y="3297572"/>
                  </a:cubicBezTo>
                  <a:cubicBezTo>
                    <a:pt x="1373447" y="3360933"/>
                    <a:pt x="1267830" y="3358045"/>
                    <a:pt x="1204469" y="3291119"/>
                  </a:cubicBezTo>
                  <a:lnTo>
                    <a:pt x="45693" y="2067168"/>
                  </a:lnTo>
                  <a:cubicBezTo>
                    <a:pt x="-17668" y="2000245"/>
                    <a:pt x="-14779" y="1894627"/>
                    <a:pt x="52146" y="1831267"/>
                  </a:cubicBezTo>
                  <a:cubicBezTo>
                    <a:pt x="119072" y="1767904"/>
                    <a:pt x="224687" y="1770794"/>
                    <a:pt x="288050" y="1837718"/>
                  </a:cubicBezTo>
                  <a:lnTo>
                    <a:pt x="305161" y="1855791"/>
                  </a:lnTo>
                  <a:cubicBezTo>
                    <a:pt x="457589" y="1650481"/>
                    <a:pt x="702601" y="1520187"/>
                    <a:pt x="978047" y="1520187"/>
                  </a:cubicBezTo>
                  <a:lnTo>
                    <a:pt x="1530057" y="1520187"/>
                  </a:lnTo>
                  <a:cubicBezTo>
                    <a:pt x="1531194" y="1339127"/>
                    <a:pt x="1532330" y="1158068"/>
                    <a:pt x="1533467" y="977008"/>
                  </a:cubicBezTo>
                  <a:cubicBezTo>
                    <a:pt x="1535338" y="678827"/>
                    <a:pt x="1689679" y="417271"/>
                    <a:pt x="1923558" y="268587"/>
                  </a:cubicBezTo>
                  <a:cubicBezTo>
                    <a:pt x="1868853" y="203019"/>
                    <a:pt x="1874955" y="105520"/>
                    <a:pt x="1938145" y="45695"/>
                  </a:cubicBezTo>
                  <a:cubicBezTo>
                    <a:pt x="2005071" y="-17668"/>
                    <a:pt x="2110688" y="-14780"/>
                    <a:pt x="2174049" y="521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8" name="그룹 60">
              <a:extLst>
                <a:ext uri="{FF2B5EF4-FFF2-40B4-BE49-F238E27FC236}">
                  <a16:creationId xmlns:a16="http://schemas.microsoft.com/office/drawing/2014/main" id="{48FE8518-6B48-4202-BD12-41A51199F4A2}"/>
                </a:ext>
              </a:extLst>
            </p:cNvPr>
            <p:cNvGrpSpPr/>
            <p:nvPr/>
          </p:nvGrpSpPr>
          <p:grpSpPr>
            <a:xfrm>
              <a:off x="5536852" y="2753578"/>
              <a:ext cx="1089476" cy="1686250"/>
              <a:chOff x="5558699" y="2598826"/>
              <a:chExt cx="1089476" cy="1686250"/>
            </a:xfrm>
          </p:grpSpPr>
          <p:grpSp>
            <p:nvGrpSpPr>
              <p:cNvPr id="29" name="그룹 49">
                <a:extLst>
                  <a:ext uri="{FF2B5EF4-FFF2-40B4-BE49-F238E27FC236}">
                    <a16:creationId xmlns:a16="http://schemas.microsoft.com/office/drawing/2014/main" id="{50114E57-C092-48C4-9F64-CB73A9D52C5F}"/>
                  </a:ext>
                </a:extLst>
              </p:cNvPr>
              <p:cNvGrpSpPr/>
              <p:nvPr/>
            </p:nvGrpSpPr>
            <p:grpSpPr>
              <a:xfrm>
                <a:off x="5617507" y="3979880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60" name="타원 50">
                  <a:extLst>
                    <a:ext uri="{FF2B5EF4-FFF2-40B4-BE49-F238E27FC236}">
                      <a16:creationId xmlns:a16="http://schemas.microsoft.com/office/drawing/2014/main" id="{E73C53FD-FE82-45BF-8C91-66A401103B19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" name="타원 51">
                  <a:extLst>
                    <a:ext uri="{FF2B5EF4-FFF2-40B4-BE49-F238E27FC236}">
                      <a16:creationId xmlns:a16="http://schemas.microsoft.com/office/drawing/2014/main" id="{FA4D3488-AE6D-4E74-A069-67D61DD7118D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2" name="Block Arc 11">
                  <a:extLst>
                    <a:ext uri="{FF2B5EF4-FFF2-40B4-BE49-F238E27FC236}">
                      <a16:creationId xmlns:a16="http://schemas.microsoft.com/office/drawing/2014/main" id="{490433D6-9AC7-4E4A-B639-2F04E0BDDB74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0" name="그룹 21">
                <a:extLst>
                  <a:ext uri="{FF2B5EF4-FFF2-40B4-BE49-F238E27FC236}">
                    <a16:creationId xmlns:a16="http://schemas.microsoft.com/office/drawing/2014/main" id="{D26D10F3-E397-43FD-B4E8-93D5A7CC5AA6}"/>
                  </a:ext>
                </a:extLst>
              </p:cNvPr>
              <p:cNvGrpSpPr/>
              <p:nvPr/>
            </p:nvGrpSpPr>
            <p:grpSpPr>
              <a:xfrm>
                <a:off x="5811672" y="36289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57" name="타원 22">
                  <a:extLst>
                    <a:ext uri="{FF2B5EF4-FFF2-40B4-BE49-F238E27FC236}">
                      <a16:creationId xmlns:a16="http://schemas.microsoft.com/office/drawing/2014/main" id="{7E13ADE9-1062-41ED-9C81-CF6E0E0379C6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" name="타원 23">
                  <a:extLst>
                    <a:ext uri="{FF2B5EF4-FFF2-40B4-BE49-F238E27FC236}">
                      <a16:creationId xmlns:a16="http://schemas.microsoft.com/office/drawing/2014/main" id="{98615C29-2521-4699-9026-998FE336BCB3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9" name="Block Arc 11">
                  <a:extLst>
                    <a:ext uri="{FF2B5EF4-FFF2-40B4-BE49-F238E27FC236}">
                      <a16:creationId xmlns:a16="http://schemas.microsoft.com/office/drawing/2014/main" id="{A931BC8A-00C5-48BF-AB6E-14652EB5D221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1" name="그룹 25">
                <a:extLst>
                  <a:ext uri="{FF2B5EF4-FFF2-40B4-BE49-F238E27FC236}">
                    <a16:creationId xmlns:a16="http://schemas.microsoft.com/office/drawing/2014/main" id="{08724E8D-D045-4C6A-90F9-19924F4F249E}"/>
                  </a:ext>
                </a:extLst>
              </p:cNvPr>
              <p:cNvGrpSpPr/>
              <p:nvPr/>
            </p:nvGrpSpPr>
            <p:grpSpPr>
              <a:xfrm>
                <a:off x="6050354" y="3733355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54" name="타원 26">
                  <a:extLst>
                    <a:ext uri="{FF2B5EF4-FFF2-40B4-BE49-F238E27FC236}">
                      <a16:creationId xmlns:a16="http://schemas.microsoft.com/office/drawing/2014/main" id="{462120DD-F885-4095-BDA9-C8A4BD4D9557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" name="타원 27">
                  <a:extLst>
                    <a:ext uri="{FF2B5EF4-FFF2-40B4-BE49-F238E27FC236}">
                      <a16:creationId xmlns:a16="http://schemas.microsoft.com/office/drawing/2014/main" id="{B4E59646-9F25-44FA-A53F-98C94DA21040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" name="Block Arc 11">
                  <a:extLst>
                    <a:ext uri="{FF2B5EF4-FFF2-40B4-BE49-F238E27FC236}">
                      <a16:creationId xmlns:a16="http://schemas.microsoft.com/office/drawing/2014/main" id="{88284CB0-AF43-408F-B1DF-48CAD1B385E5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2" name="그룹 29">
                <a:extLst>
                  <a:ext uri="{FF2B5EF4-FFF2-40B4-BE49-F238E27FC236}">
                    <a16:creationId xmlns:a16="http://schemas.microsoft.com/office/drawing/2014/main" id="{2C56D402-CBE9-4875-B2BF-C4B3C7279CC2}"/>
                  </a:ext>
                </a:extLst>
              </p:cNvPr>
              <p:cNvGrpSpPr/>
              <p:nvPr/>
            </p:nvGrpSpPr>
            <p:grpSpPr>
              <a:xfrm>
                <a:off x="5804852" y="3899206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51" name="타원 30">
                  <a:extLst>
                    <a:ext uri="{FF2B5EF4-FFF2-40B4-BE49-F238E27FC236}">
                      <a16:creationId xmlns:a16="http://schemas.microsoft.com/office/drawing/2014/main" id="{A8F7AF79-9206-456E-BD2F-AD5CE171422F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" name="타원 31">
                  <a:extLst>
                    <a:ext uri="{FF2B5EF4-FFF2-40B4-BE49-F238E27FC236}">
                      <a16:creationId xmlns:a16="http://schemas.microsoft.com/office/drawing/2014/main" id="{985A3B9D-C56B-43D2-B788-B126BDD680F5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" name="Block Arc 11">
                  <a:extLst>
                    <a:ext uri="{FF2B5EF4-FFF2-40B4-BE49-F238E27FC236}">
                      <a16:creationId xmlns:a16="http://schemas.microsoft.com/office/drawing/2014/main" id="{00F80185-CF40-4E33-89A8-B5211B7086B3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3" name="그룹 33">
                <a:extLst>
                  <a:ext uri="{FF2B5EF4-FFF2-40B4-BE49-F238E27FC236}">
                    <a16:creationId xmlns:a16="http://schemas.microsoft.com/office/drawing/2014/main" id="{6A1772E2-2A17-4739-9FEB-FBF80E89E12B}"/>
                  </a:ext>
                </a:extLst>
              </p:cNvPr>
              <p:cNvGrpSpPr/>
              <p:nvPr/>
            </p:nvGrpSpPr>
            <p:grpSpPr>
              <a:xfrm>
                <a:off x="5558699" y="3770159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48" name="타원 34">
                  <a:extLst>
                    <a:ext uri="{FF2B5EF4-FFF2-40B4-BE49-F238E27FC236}">
                      <a16:creationId xmlns:a16="http://schemas.microsoft.com/office/drawing/2014/main" id="{3FD097AA-12A6-4F32-885D-BCC50B128BA2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" name="타원 35">
                  <a:extLst>
                    <a:ext uri="{FF2B5EF4-FFF2-40B4-BE49-F238E27FC236}">
                      <a16:creationId xmlns:a16="http://schemas.microsoft.com/office/drawing/2014/main" id="{09F09891-7990-4EAB-9C1C-D0E5AC6F293B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" name="Block Arc 11">
                  <a:extLst>
                    <a:ext uri="{FF2B5EF4-FFF2-40B4-BE49-F238E27FC236}">
                      <a16:creationId xmlns:a16="http://schemas.microsoft.com/office/drawing/2014/main" id="{146B3EB8-E526-4D51-8824-75311D8B7878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4" name="그룹 37">
                <a:extLst>
                  <a:ext uri="{FF2B5EF4-FFF2-40B4-BE49-F238E27FC236}">
                    <a16:creationId xmlns:a16="http://schemas.microsoft.com/office/drawing/2014/main" id="{1F8C5557-E691-4AC5-A495-C7083D5AA422}"/>
                  </a:ext>
                </a:extLst>
              </p:cNvPr>
              <p:cNvGrpSpPr/>
              <p:nvPr/>
            </p:nvGrpSpPr>
            <p:grpSpPr>
              <a:xfrm>
                <a:off x="6065408" y="396454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45" name="타원 38">
                  <a:extLst>
                    <a:ext uri="{FF2B5EF4-FFF2-40B4-BE49-F238E27FC236}">
                      <a16:creationId xmlns:a16="http://schemas.microsoft.com/office/drawing/2014/main" id="{C05E7F20-A6B8-4043-8CFD-963CDF27077E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타원 39">
                  <a:extLst>
                    <a:ext uri="{FF2B5EF4-FFF2-40B4-BE49-F238E27FC236}">
                      <a16:creationId xmlns:a16="http://schemas.microsoft.com/office/drawing/2014/main" id="{5B61662B-A93B-4289-9133-6209E17C12E7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" name="Block Arc 11">
                  <a:extLst>
                    <a:ext uri="{FF2B5EF4-FFF2-40B4-BE49-F238E27FC236}">
                      <a16:creationId xmlns:a16="http://schemas.microsoft.com/office/drawing/2014/main" id="{8737259D-6AD2-449D-9D52-4B3D872C957D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5" name="그룹 41">
                <a:extLst>
                  <a:ext uri="{FF2B5EF4-FFF2-40B4-BE49-F238E27FC236}">
                    <a16:creationId xmlns:a16="http://schemas.microsoft.com/office/drawing/2014/main" id="{16A083C5-F4E0-47BF-B66F-7F8195473C77}"/>
                  </a:ext>
                </a:extLst>
              </p:cNvPr>
              <p:cNvGrpSpPr/>
              <p:nvPr/>
            </p:nvGrpSpPr>
            <p:grpSpPr>
              <a:xfrm>
                <a:off x="6342979" y="3957518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42" name="타원 42">
                  <a:extLst>
                    <a:ext uri="{FF2B5EF4-FFF2-40B4-BE49-F238E27FC236}">
                      <a16:creationId xmlns:a16="http://schemas.microsoft.com/office/drawing/2014/main" id="{9C23A775-517D-48F7-A03B-74DD82ECA453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타원 43">
                  <a:extLst>
                    <a:ext uri="{FF2B5EF4-FFF2-40B4-BE49-F238E27FC236}">
                      <a16:creationId xmlns:a16="http://schemas.microsoft.com/office/drawing/2014/main" id="{95748555-517F-48DB-883F-4EB40AA75EB2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Block Arc 11">
                  <a:extLst>
                    <a:ext uri="{FF2B5EF4-FFF2-40B4-BE49-F238E27FC236}">
                      <a16:creationId xmlns:a16="http://schemas.microsoft.com/office/drawing/2014/main" id="{4F332DFE-C65D-400D-B671-871EEEC65388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6" name="그룹 45">
                <a:extLst>
                  <a:ext uri="{FF2B5EF4-FFF2-40B4-BE49-F238E27FC236}">
                    <a16:creationId xmlns:a16="http://schemas.microsoft.com/office/drawing/2014/main" id="{61F56E3C-FABD-4BBF-B775-41CDD80CAFF9}"/>
                  </a:ext>
                </a:extLst>
              </p:cNvPr>
              <p:cNvGrpSpPr/>
              <p:nvPr/>
            </p:nvGrpSpPr>
            <p:grpSpPr>
              <a:xfrm>
                <a:off x="6322640" y="3721994"/>
                <a:ext cx="305196" cy="305196"/>
                <a:chOff x="2460435" y="1380960"/>
                <a:chExt cx="914400" cy="914400"/>
              </a:xfrm>
              <a:solidFill>
                <a:schemeClr val="accent3"/>
              </a:solidFill>
            </p:grpSpPr>
            <p:sp>
              <p:nvSpPr>
                <p:cNvPr id="39" name="타원 46">
                  <a:extLst>
                    <a:ext uri="{FF2B5EF4-FFF2-40B4-BE49-F238E27FC236}">
                      <a16:creationId xmlns:a16="http://schemas.microsoft.com/office/drawing/2014/main" id="{7844B117-FD92-4043-86BD-7BE6267EE900}"/>
                    </a:ext>
                  </a:extLst>
                </p:cNvPr>
                <p:cNvSpPr/>
                <p:nvPr/>
              </p:nvSpPr>
              <p:spPr>
                <a:xfrm>
                  <a:off x="2460435" y="1380960"/>
                  <a:ext cx="914400" cy="914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타원 47">
                  <a:extLst>
                    <a:ext uri="{FF2B5EF4-FFF2-40B4-BE49-F238E27FC236}">
                      <a16:creationId xmlns:a16="http://schemas.microsoft.com/office/drawing/2014/main" id="{CE40D77C-EEF9-4601-8754-B309C7653F14}"/>
                    </a:ext>
                  </a:extLst>
                </p:cNvPr>
                <p:cNvSpPr/>
                <p:nvPr/>
              </p:nvSpPr>
              <p:spPr>
                <a:xfrm>
                  <a:off x="2528509" y="1449034"/>
                  <a:ext cx="778251" cy="7782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Block Arc 11">
                  <a:extLst>
                    <a:ext uri="{FF2B5EF4-FFF2-40B4-BE49-F238E27FC236}">
                      <a16:creationId xmlns:a16="http://schemas.microsoft.com/office/drawing/2014/main" id="{A7733154-E62C-405F-8FE7-79F3AE83259F}"/>
                    </a:ext>
                  </a:extLst>
                </p:cNvPr>
                <p:cNvSpPr/>
                <p:nvPr/>
              </p:nvSpPr>
              <p:spPr>
                <a:xfrm>
                  <a:off x="2761961" y="1573266"/>
                  <a:ext cx="311347" cy="5066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6337" h="7138182">
                      <a:moveTo>
                        <a:pt x="1563551" y="3029061"/>
                      </a:moveTo>
                      <a:lnTo>
                        <a:pt x="1563551" y="1171769"/>
                      </a:lnTo>
                      <a:cubicBezTo>
                        <a:pt x="1444523" y="1201084"/>
                        <a:pt x="1330799" y="1254073"/>
                        <a:pt x="1228219" y="1328453"/>
                      </a:cubicBezTo>
                      <a:cubicBezTo>
                        <a:pt x="927220" y="1546705"/>
                        <a:pt x="771440" y="1913395"/>
                        <a:pt x="823311" y="2281559"/>
                      </a:cubicBezTo>
                      <a:cubicBezTo>
                        <a:pt x="886035" y="2761950"/>
                        <a:pt x="1181988" y="2923981"/>
                        <a:pt x="1563551" y="3029061"/>
                      </a:cubicBezTo>
                      <a:close/>
                      <a:moveTo>
                        <a:pt x="2056123" y="5971053"/>
                      </a:moveTo>
                      <a:cubicBezTo>
                        <a:pt x="2180706" y="5941789"/>
                        <a:pt x="2300029" y="5887431"/>
                        <a:pt x="2407191" y="5809729"/>
                      </a:cubicBezTo>
                      <a:cubicBezTo>
                        <a:pt x="2708190" y="5591477"/>
                        <a:pt x="2863970" y="5224787"/>
                        <a:pt x="2812099" y="4856623"/>
                      </a:cubicBezTo>
                      <a:cubicBezTo>
                        <a:pt x="2712300" y="4365494"/>
                        <a:pt x="2419393" y="4148018"/>
                        <a:pt x="2056123" y="4007016"/>
                      </a:cubicBezTo>
                      <a:close/>
                      <a:moveTo>
                        <a:pt x="2056123" y="7138182"/>
                      </a:moveTo>
                      <a:lnTo>
                        <a:pt x="1563551" y="7138182"/>
                      </a:lnTo>
                      <a:lnTo>
                        <a:pt x="1563551" y="6796553"/>
                      </a:lnTo>
                      <a:cubicBezTo>
                        <a:pt x="1376287" y="6771102"/>
                        <a:pt x="1191751" y="6715291"/>
                        <a:pt x="1016794" y="6629471"/>
                      </a:cubicBezTo>
                      <a:cubicBezTo>
                        <a:pt x="412303" y="6332946"/>
                        <a:pt x="21102" y="5726704"/>
                        <a:pt x="0" y="5053734"/>
                      </a:cubicBezTo>
                      <a:lnTo>
                        <a:pt x="813973" y="5028205"/>
                      </a:lnTo>
                      <a:cubicBezTo>
                        <a:pt x="825624" y="5399818"/>
                        <a:pt x="1041643" y="5734588"/>
                        <a:pt x="1375441" y="5898325"/>
                      </a:cubicBezTo>
                      <a:cubicBezTo>
                        <a:pt x="1436179" y="5928119"/>
                        <a:pt x="1499008" y="5951362"/>
                        <a:pt x="1563551" y="5965918"/>
                      </a:cubicBezTo>
                      <a:lnTo>
                        <a:pt x="1563551" y="3847635"/>
                      </a:lnTo>
                      <a:cubicBezTo>
                        <a:pt x="920238" y="3662345"/>
                        <a:pt x="233045" y="3450393"/>
                        <a:pt x="16852" y="2382091"/>
                      </a:cubicBezTo>
                      <a:cubicBezTo>
                        <a:pt x="-73403" y="1719933"/>
                        <a:pt x="208577" y="1061859"/>
                        <a:pt x="750173" y="669157"/>
                      </a:cubicBezTo>
                      <a:cubicBezTo>
                        <a:pt x="994931" y="491686"/>
                        <a:pt x="1274723" y="381458"/>
                        <a:pt x="1563551" y="341319"/>
                      </a:cubicBezTo>
                      <a:lnTo>
                        <a:pt x="1563551" y="0"/>
                      </a:lnTo>
                      <a:lnTo>
                        <a:pt x="2056123" y="0"/>
                      </a:lnTo>
                      <a:lnTo>
                        <a:pt x="2056123" y="339268"/>
                      </a:lnTo>
                      <a:cubicBezTo>
                        <a:pt x="2248752" y="363969"/>
                        <a:pt x="2438747" y="420481"/>
                        <a:pt x="2618616" y="508711"/>
                      </a:cubicBezTo>
                      <a:cubicBezTo>
                        <a:pt x="3223107" y="805237"/>
                        <a:pt x="3614308" y="1411478"/>
                        <a:pt x="3635410" y="2084448"/>
                      </a:cubicBezTo>
                      <a:lnTo>
                        <a:pt x="2821437" y="2109978"/>
                      </a:lnTo>
                      <a:cubicBezTo>
                        <a:pt x="2809786" y="1738364"/>
                        <a:pt x="2593767" y="1403594"/>
                        <a:pt x="2259969" y="1239857"/>
                      </a:cubicBezTo>
                      <a:cubicBezTo>
                        <a:pt x="2194243" y="1207617"/>
                        <a:pt x="2126069" y="1183046"/>
                        <a:pt x="2056123" y="1168235"/>
                      </a:cubicBezTo>
                      <a:lnTo>
                        <a:pt x="2056123" y="3150890"/>
                      </a:lnTo>
                      <a:cubicBezTo>
                        <a:pt x="2675271" y="3303511"/>
                        <a:pt x="3347939" y="3564428"/>
                        <a:pt x="3618512" y="4743007"/>
                      </a:cubicBezTo>
                      <a:cubicBezTo>
                        <a:pt x="3712448" y="5409725"/>
                        <a:pt x="3430336" y="6073786"/>
                        <a:pt x="2885237" y="6469025"/>
                      </a:cubicBezTo>
                      <a:cubicBezTo>
                        <a:pt x="2636047" y="6649712"/>
                        <a:pt x="2350538" y="6760700"/>
                        <a:pt x="2056123" y="67987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7" name="이등변 삼각형 58">
                <a:extLst>
                  <a:ext uri="{FF2B5EF4-FFF2-40B4-BE49-F238E27FC236}">
                    <a16:creationId xmlns:a16="http://schemas.microsoft.com/office/drawing/2014/main" id="{231D2D9D-C88B-4C6F-B227-A4F7CC418776}"/>
                  </a:ext>
                </a:extLst>
              </p:cNvPr>
              <p:cNvSpPr/>
              <p:nvPr/>
            </p:nvSpPr>
            <p:spPr>
              <a:xfrm rot="10800000">
                <a:off x="5637159" y="2598826"/>
                <a:ext cx="945777" cy="489015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직사각형 59">
                <a:extLst>
                  <a:ext uri="{FF2B5EF4-FFF2-40B4-BE49-F238E27FC236}">
                    <a16:creationId xmlns:a16="http://schemas.microsoft.com/office/drawing/2014/main" id="{F7E65C03-968E-4B04-A21B-C257F27329CE}"/>
                  </a:ext>
                </a:extLst>
              </p:cNvPr>
              <p:cNvSpPr/>
              <p:nvPr/>
            </p:nvSpPr>
            <p:spPr>
              <a:xfrm>
                <a:off x="6088867" y="3022230"/>
                <a:ext cx="36000" cy="72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9FEECB6C-72A0-4107-8181-FB6D3020CC1C}"/>
              </a:ext>
            </a:extLst>
          </p:cNvPr>
          <p:cNvSpPr txBox="1"/>
          <p:nvPr/>
        </p:nvSpPr>
        <p:spPr>
          <a:xfrm>
            <a:off x="3091958" y="3015971"/>
            <a:ext cx="1539593" cy="1384995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We Create</a:t>
            </a:r>
          </a:p>
          <a:p>
            <a:r>
              <a:rPr lang="en-US" altLang="ko-KR" b="1" dirty="0">
                <a:solidFill>
                  <a:schemeClr val="bg1"/>
                </a:solidFill>
              </a:rPr>
              <a:t>Quality Professional </a:t>
            </a:r>
          </a:p>
          <a:p>
            <a:r>
              <a:rPr lang="en-US" altLang="ko-KR" b="1" dirty="0">
                <a:solidFill>
                  <a:schemeClr val="bg1"/>
                </a:solidFill>
              </a:rPr>
              <a:t>PPT Presentation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8B1F0B"/>
                </a:solidFill>
              </a:rPr>
              <a:t>Infographic Style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5B2486-A693-4E55-9EE2-F5E4A827C7B0}"/>
              </a:ext>
            </a:extLst>
          </p:cNvPr>
          <p:cNvSpPr txBox="1"/>
          <p:nvPr/>
        </p:nvSpPr>
        <p:spPr>
          <a:xfrm>
            <a:off x="1330247" y="2362886"/>
            <a:ext cx="124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</a:rPr>
              <a:t>Contents 01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D227EB-DB79-4DC7-A030-A3A1D296570C}"/>
              </a:ext>
            </a:extLst>
          </p:cNvPr>
          <p:cNvSpPr txBox="1"/>
          <p:nvPr/>
        </p:nvSpPr>
        <p:spPr>
          <a:xfrm>
            <a:off x="1330247" y="3667248"/>
            <a:ext cx="124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</a:rPr>
              <a:t>Contents 02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49EBC2-6989-48B2-A99D-AFA17881935D}"/>
              </a:ext>
            </a:extLst>
          </p:cNvPr>
          <p:cNvSpPr txBox="1"/>
          <p:nvPr/>
        </p:nvSpPr>
        <p:spPr>
          <a:xfrm>
            <a:off x="1330247" y="4467290"/>
            <a:ext cx="124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</a:rPr>
              <a:t>Contents 03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676E4F-B987-47AD-A691-A9577571D478}"/>
              </a:ext>
            </a:extLst>
          </p:cNvPr>
          <p:cNvSpPr txBox="1"/>
          <p:nvPr/>
        </p:nvSpPr>
        <p:spPr>
          <a:xfrm>
            <a:off x="1330247" y="5277948"/>
            <a:ext cx="124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</a:rPr>
              <a:t>Contents 04 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0BFDEC-EC14-4FBE-97D3-2386BD320C2E}"/>
              </a:ext>
            </a:extLst>
          </p:cNvPr>
          <p:cNvSpPr txBox="1"/>
          <p:nvPr/>
        </p:nvSpPr>
        <p:spPr>
          <a:xfrm>
            <a:off x="5547771" y="2239774"/>
            <a:ext cx="79899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1"/>
                </a:solidFill>
              </a:rPr>
              <a:t>67</a:t>
            </a:r>
            <a:r>
              <a:rPr lang="en-US" altLang="ko-KR" sz="1400" b="1" dirty="0">
                <a:solidFill>
                  <a:schemeClr val="accent1"/>
                </a:solidFill>
              </a:rPr>
              <a:t>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6F8C89-EAB5-444F-A155-C6F9598FCDD7}"/>
              </a:ext>
            </a:extLst>
          </p:cNvPr>
          <p:cNvSpPr txBox="1"/>
          <p:nvPr/>
        </p:nvSpPr>
        <p:spPr>
          <a:xfrm>
            <a:off x="6575685" y="2301330"/>
            <a:ext cx="51816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B4D731-A351-4C69-8B06-6973EFF8E040}"/>
              </a:ext>
            </a:extLst>
          </p:cNvPr>
          <p:cNvSpPr txBox="1"/>
          <p:nvPr/>
        </p:nvSpPr>
        <p:spPr>
          <a:xfrm>
            <a:off x="5547771" y="3241682"/>
            <a:ext cx="79899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2"/>
                </a:solidFill>
              </a:rPr>
              <a:t>47</a:t>
            </a:r>
            <a:r>
              <a:rPr lang="en-US" altLang="ko-KR" sz="1400" b="1" dirty="0">
                <a:solidFill>
                  <a:schemeClr val="accent2"/>
                </a:solidFill>
              </a:rPr>
              <a:t>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F9110B3-785E-406C-A95F-1F2D4FBB1D43}"/>
              </a:ext>
            </a:extLst>
          </p:cNvPr>
          <p:cNvSpPr txBox="1"/>
          <p:nvPr/>
        </p:nvSpPr>
        <p:spPr>
          <a:xfrm>
            <a:off x="6575685" y="3303237"/>
            <a:ext cx="51816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2823D2-D334-4322-8680-582EB86E1CB9}"/>
              </a:ext>
            </a:extLst>
          </p:cNvPr>
          <p:cNvSpPr txBox="1"/>
          <p:nvPr/>
        </p:nvSpPr>
        <p:spPr>
          <a:xfrm>
            <a:off x="5547771" y="4243590"/>
            <a:ext cx="79899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3"/>
                </a:solidFill>
              </a:rPr>
              <a:t>32</a:t>
            </a:r>
            <a:r>
              <a:rPr lang="en-US" altLang="ko-KR" sz="1400" b="1" dirty="0">
                <a:solidFill>
                  <a:schemeClr val="accent3"/>
                </a:solidFill>
              </a:rPr>
              <a:t>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1D4578-9832-4641-84BA-8E831E45D9CC}"/>
              </a:ext>
            </a:extLst>
          </p:cNvPr>
          <p:cNvSpPr txBox="1"/>
          <p:nvPr/>
        </p:nvSpPr>
        <p:spPr>
          <a:xfrm>
            <a:off x="6575685" y="4305144"/>
            <a:ext cx="51816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904FCA-28FA-414A-A311-89981DC85207}"/>
              </a:ext>
            </a:extLst>
          </p:cNvPr>
          <p:cNvSpPr txBox="1"/>
          <p:nvPr/>
        </p:nvSpPr>
        <p:spPr>
          <a:xfrm>
            <a:off x="5547771" y="5302646"/>
            <a:ext cx="79899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4"/>
                </a:solidFill>
              </a:rPr>
              <a:t>18</a:t>
            </a:r>
            <a:r>
              <a:rPr lang="en-US" altLang="ko-KR" sz="1400" b="1" dirty="0">
                <a:solidFill>
                  <a:schemeClr val="accent4"/>
                </a:solidFill>
              </a:rPr>
              <a:t>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1FC6DE-EE58-4F12-8824-89E5066B4A21}"/>
              </a:ext>
            </a:extLst>
          </p:cNvPr>
          <p:cNvSpPr txBox="1"/>
          <p:nvPr/>
        </p:nvSpPr>
        <p:spPr>
          <a:xfrm>
            <a:off x="6575685" y="5364202"/>
            <a:ext cx="51816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FF5B41C1-454A-4A98-A5E0-B82474975A14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8C16261B-777C-4051-8377-26BBD62A3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3501497B-FE26-4184-B0AB-4FC306C6F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E36B10F0-D6C9-475E-981D-C02CB2466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993EEBDD-6F05-49ED-AD1C-D54512FEC6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3D18664B-FC84-4024-AA30-A783372A1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id="{44FBA124-9C3F-44BA-A4FB-FDD00934B629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EC9E0EAA-E994-4BDD-A48D-1969FE18D7D1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44" name="Grupo 43">
            <a:extLst>
              <a:ext uri="{FF2B5EF4-FFF2-40B4-BE49-F238E27FC236}">
                <a16:creationId xmlns:a16="http://schemas.microsoft.com/office/drawing/2014/main" id="{40CC0313-03C8-E8A0-1F06-2417FF0C0F20}"/>
              </a:ext>
            </a:extLst>
          </p:cNvPr>
          <p:cNvGrpSpPr/>
          <p:nvPr/>
        </p:nvGrpSpPr>
        <p:grpSpPr>
          <a:xfrm>
            <a:off x="536575" y="1890713"/>
            <a:ext cx="4725988" cy="4481512"/>
            <a:chOff x="536575" y="1890713"/>
            <a:chExt cx="4725988" cy="4481512"/>
          </a:xfrm>
        </p:grpSpPr>
        <p:sp>
          <p:nvSpPr>
            <p:cNvPr id="45" name="TextBox 13">
              <a:extLst>
                <a:ext uri="{FF2B5EF4-FFF2-40B4-BE49-F238E27FC236}">
                  <a16:creationId xmlns:a16="http://schemas.microsoft.com/office/drawing/2014/main" id="{F1EBC3DB-0D73-820E-4157-560349CAE30F}"/>
                </a:ext>
              </a:extLst>
            </p:cNvPr>
            <p:cNvSpPr txBox="1"/>
            <p:nvPr/>
          </p:nvSpPr>
          <p:spPr>
            <a:xfrm>
              <a:off x="1330247" y="2362886"/>
              <a:ext cx="1245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</a:rPr>
                <a:t>Contents 01 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TextBox 14">
              <a:extLst>
                <a:ext uri="{FF2B5EF4-FFF2-40B4-BE49-F238E27FC236}">
                  <a16:creationId xmlns:a16="http://schemas.microsoft.com/office/drawing/2014/main" id="{9FFE2D9E-7D89-8299-F61F-18C2E134D9E9}"/>
                </a:ext>
              </a:extLst>
            </p:cNvPr>
            <p:cNvSpPr txBox="1"/>
            <p:nvPr/>
          </p:nvSpPr>
          <p:spPr>
            <a:xfrm>
              <a:off x="1330247" y="3667248"/>
              <a:ext cx="1245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</a:rPr>
                <a:t>Contents 02 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TextBox 15">
              <a:extLst>
                <a:ext uri="{FF2B5EF4-FFF2-40B4-BE49-F238E27FC236}">
                  <a16:creationId xmlns:a16="http://schemas.microsoft.com/office/drawing/2014/main" id="{90A16519-FE0A-53BF-30B5-FF9815795AB1}"/>
                </a:ext>
              </a:extLst>
            </p:cNvPr>
            <p:cNvSpPr txBox="1"/>
            <p:nvPr/>
          </p:nvSpPr>
          <p:spPr>
            <a:xfrm>
              <a:off x="1330247" y="4467290"/>
              <a:ext cx="1245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</a:rPr>
                <a:t>Contents 03 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TextBox 16">
              <a:extLst>
                <a:ext uri="{FF2B5EF4-FFF2-40B4-BE49-F238E27FC236}">
                  <a16:creationId xmlns:a16="http://schemas.microsoft.com/office/drawing/2014/main" id="{1443F28A-3B0A-7582-3760-6D9624D04C8C}"/>
                </a:ext>
              </a:extLst>
            </p:cNvPr>
            <p:cNvSpPr txBox="1"/>
            <p:nvPr/>
          </p:nvSpPr>
          <p:spPr>
            <a:xfrm>
              <a:off x="1330247" y="5277948"/>
              <a:ext cx="1245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</a:rPr>
                <a:t>Contents 04 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B407C58F-B907-C712-C24C-4E14740AA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3588" y="4502150"/>
              <a:ext cx="3228975" cy="1870075"/>
            </a:xfrm>
            <a:custGeom>
              <a:avLst/>
              <a:gdLst>
                <a:gd name="T0" fmla="*/ 854 w 856"/>
                <a:gd name="T1" fmla="*/ 3 h 496"/>
                <a:gd name="T2" fmla="*/ 855 w 856"/>
                <a:gd name="T3" fmla="*/ 12 h 496"/>
                <a:gd name="T4" fmla="*/ 855 w 856"/>
                <a:gd name="T5" fmla="*/ 144 h 496"/>
                <a:gd name="T6" fmla="*/ 854 w 856"/>
                <a:gd name="T7" fmla="*/ 368 h 496"/>
                <a:gd name="T8" fmla="*/ 846 w 856"/>
                <a:gd name="T9" fmla="*/ 377 h 496"/>
                <a:gd name="T10" fmla="*/ 621 w 856"/>
                <a:gd name="T11" fmla="*/ 409 h 496"/>
                <a:gd name="T12" fmla="*/ 440 w 856"/>
                <a:gd name="T13" fmla="*/ 434 h 496"/>
                <a:gd name="T14" fmla="*/ 179 w 856"/>
                <a:gd name="T15" fmla="*/ 471 h 496"/>
                <a:gd name="T16" fmla="*/ 12 w 856"/>
                <a:gd name="T17" fmla="*/ 494 h 496"/>
                <a:gd name="T18" fmla="*/ 0 w 856"/>
                <a:gd name="T19" fmla="*/ 495 h 496"/>
                <a:gd name="T20" fmla="*/ 1 w 856"/>
                <a:gd name="T21" fmla="*/ 485 h 496"/>
                <a:gd name="T22" fmla="*/ 1 w 856"/>
                <a:gd name="T23" fmla="*/ 298 h 496"/>
                <a:gd name="T24" fmla="*/ 3 w 856"/>
                <a:gd name="T25" fmla="*/ 289 h 496"/>
                <a:gd name="T26" fmla="*/ 56 w 856"/>
                <a:gd name="T27" fmla="*/ 339 h 496"/>
                <a:gd name="T28" fmla="*/ 71 w 856"/>
                <a:gd name="T29" fmla="*/ 353 h 496"/>
                <a:gd name="T30" fmla="*/ 80 w 856"/>
                <a:gd name="T31" fmla="*/ 352 h 496"/>
                <a:gd name="T32" fmla="*/ 125 w 856"/>
                <a:gd name="T33" fmla="*/ 296 h 496"/>
                <a:gd name="T34" fmla="*/ 180 w 856"/>
                <a:gd name="T35" fmla="*/ 229 h 496"/>
                <a:gd name="T36" fmla="*/ 224 w 856"/>
                <a:gd name="T37" fmla="*/ 270 h 496"/>
                <a:gd name="T38" fmla="*/ 237 w 856"/>
                <a:gd name="T39" fmla="*/ 283 h 496"/>
                <a:gd name="T40" fmla="*/ 247 w 856"/>
                <a:gd name="T41" fmla="*/ 282 h 496"/>
                <a:gd name="T42" fmla="*/ 286 w 856"/>
                <a:gd name="T43" fmla="*/ 236 h 496"/>
                <a:gd name="T44" fmla="*/ 337 w 856"/>
                <a:gd name="T45" fmla="*/ 174 h 496"/>
                <a:gd name="T46" fmla="*/ 364 w 856"/>
                <a:gd name="T47" fmla="*/ 141 h 496"/>
                <a:gd name="T48" fmla="*/ 369 w 856"/>
                <a:gd name="T49" fmla="*/ 145 h 496"/>
                <a:gd name="T50" fmla="*/ 446 w 856"/>
                <a:gd name="T51" fmla="*/ 217 h 496"/>
                <a:gd name="T52" fmla="*/ 478 w 856"/>
                <a:gd name="T53" fmla="*/ 246 h 496"/>
                <a:gd name="T54" fmla="*/ 489 w 856"/>
                <a:gd name="T55" fmla="*/ 258 h 496"/>
                <a:gd name="T56" fmla="*/ 501 w 856"/>
                <a:gd name="T57" fmla="*/ 257 h 496"/>
                <a:gd name="T58" fmla="*/ 542 w 856"/>
                <a:gd name="T59" fmla="*/ 206 h 496"/>
                <a:gd name="T60" fmla="*/ 584 w 856"/>
                <a:gd name="T61" fmla="*/ 156 h 496"/>
                <a:gd name="T62" fmla="*/ 621 w 856"/>
                <a:gd name="T63" fmla="*/ 190 h 496"/>
                <a:gd name="T64" fmla="*/ 646 w 856"/>
                <a:gd name="T65" fmla="*/ 213 h 496"/>
                <a:gd name="T66" fmla="*/ 660 w 856"/>
                <a:gd name="T67" fmla="*/ 227 h 496"/>
                <a:gd name="T68" fmla="*/ 667 w 856"/>
                <a:gd name="T69" fmla="*/ 226 h 496"/>
                <a:gd name="T70" fmla="*/ 705 w 856"/>
                <a:gd name="T71" fmla="*/ 181 h 496"/>
                <a:gd name="T72" fmla="*/ 753 w 856"/>
                <a:gd name="T73" fmla="*/ 122 h 496"/>
                <a:gd name="T74" fmla="*/ 806 w 856"/>
                <a:gd name="T75" fmla="*/ 58 h 496"/>
                <a:gd name="T76" fmla="*/ 850 w 856"/>
                <a:gd name="T77" fmla="*/ 4 h 496"/>
                <a:gd name="T78" fmla="*/ 854 w 856"/>
                <a:gd name="T79" fmla="*/ 3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56" h="496">
                  <a:moveTo>
                    <a:pt x="854" y="3"/>
                  </a:moveTo>
                  <a:cubicBezTo>
                    <a:pt x="856" y="6"/>
                    <a:pt x="855" y="9"/>
                    <a:pt x="855" y="12"/>
                  </a:cubicBezTo>
                  <a:cubicBezTo>
                    <a:pt x="855" y="56"/>
                    <a:pt x="856" y="100"/>
                    <a:pt x="855" y="144"/>
                  </a:cubicBezTo>
                  <a:cubicBezTo>
                    <a:pt x="854" y="218"/>
                    <a:pt x="855" y="293"/>
                    <a:pt x="854" y="368"/>
                  </a:cubicBezTo>
                  <a:cubicBezTo>
                    <a:pt x="854" y="374"/>
                    <a:pt x="852" y="377"/>
                    <a:pt x="846" y="377"/>
                  </a:cubicBezTo>
                  <a:cubicBezTo>
                    <a:pt x="771" y="388"/>
                    <a:pt x="696" y="398"/>
                    <a:pt x="621" y="409"/>
                  </a:cubicBezTo>
                  <a:cubicBezTo>
                    <a:pt x="561" y="417"/>
                    <a:pt x="501" y="426"/>
                    <a:pt x="440" y="434"/>
                  </a:cubicBezTo>
                  <a:cubicBezTo>
                    <a:pt x="353" y="447"/>
                    <a:pt x="266" y="459"/>
                    <a:pt x="179" y="471"/>
                  </a:cubicBezTo>
                  <a:cubicBezTo>
                    <a:pt x="124" y="479"/>
                    <a:pt x="68" y="487"/>
                    <a:pt x="12" y="494"/>
                  </a:cubicBezTo>
                  <a:cubicBezTo>
                    <a:pt x="8" y="495"/>
                    <a:pt x="4" y="496"/>
                    <a:pt x="0" y="495"/>
                  </a:cubicBezTo>
                  <a:cubicBezTo>
                    <a:pt x="2" y="492"/>
                    <a:pt x="1" y="488"/>
                    <a:pt x="1" y="485"/>
                  </a:cubicBezTo>
                  <a:cubicBezTo>
                    <a:pt x="1" y="423"/>
                    <a:pt x="1" y="360"/>
                    <a:pt x="1" y="298"/>
                  </a:cubicBezTo>
                  <a:cubicBezTo>
                    <a:pt x="1" y="295"/>
                    <a:pt x="0" y="292"/>
                    <a:pt x="3" y="289"/>
                  </a:cubicBezTo>
                  <a:cubicBezTo>
                    <a:pt x="21" y="306"/>
                    <a:pt x="38" y="322"/>
                    <a:pt x="56" y="339"/>
                  </a:cubicBezTo>
                  <a:cubicBezTo>
                    <a:pt x="61" y="344"/>
                    <a:pt x="66" y="348"/>
                    <a:pt x="71" y="353"/>
                  </a:cubicBezTo>
                  <a:cubicBezTo>
                    <a:pt x="74" y="356"/>
                    <a:pt x="76" y="356"/>
                    <a:pt x="80" y="352"/>
                  </a:cubicBezTo>
                  <a:cubicBezTo>
                    <a:pt x="95" y="333"/>
                    <a:pt x="110" y="315"/>
                    <a:pt x="125" y="296"/>
                  </a:cubicBezTo>
                  <a:cubicBezTo>
                    <a:pt x="143" y="274"/>
                    <a:pt x="162" y="252"/>
                    <a:pt x="180" y="229"/>
                  </a:cubicBezTo>
                  <a:cubicBezTo>
                    <a:pt x="195" y="242"/>
                    <a:pt x="209" y="256"/>
                    <a:pt x="224" y="270"/>
                  </a:cubicBezTo>
                  <a:cubicBezTo>
                    <a:pt x="228" y="274"/>
                    <a:pt x="233" y="278"/>
                    <a:pt x="237" y="283"/>
                  </a:cubicBezTo>
                  <a:cubicBezTo>
                    <a:pt x="241" y="287"/>
                    <a:pt x="243" y="287"/>
                    <a:pt x="247" y="282"/>
                  </a:cubicBezTo>
                  <a:cubicBezTo>
                    <a:pt x="260" y="267"/>
                    <a:pt x="273" y="252"/>
                    <a:pt x="286" y="236"/>
                  </a:cubicBezTo>
                  <a:cubicBezTo>
                    <a:pt x="303" y="215"/>
                    <a:pt x="320" y="194"/>
                    <a:pt x="337" y="174"/>
                  </a:cubicBezTo>
                  <a:cubicBezTo>
                    <a:pt x="346" y="163"/>
                    <a:pt x="355" y="152"/>
                    <a:pt x="364" y="141"/>
                  </a:cubicBezTo>
                  <a:cubicBezTo>
                    <a:pt x="365" y="142"/>
                    <a:pt x="367" y="144"/>
                    <a:pt x="369" y="145"/>
                  </a:cubicBezTo>
                  <a:cubicBezTo>
                    <a:pt x="395" y="169"/>
                    <a:pt x="420" y="193"/>
                    <a:pt x="446" y="217"/>
                  </a:cubicBezTo>
                  <a:cubicBezTo>
                    <a:pt x="456" y="227"/>
                    <a:pt x="466" y="238"/>
                    <a:pt x="478" y="246"/>
                  </a:cubicBezTo>
                  <a:cubicBezTo>
                    <a:pt x="480" y="251"/>
                    <a:pt x="486" y="254"/>
                    <a:pt x="489" y="258"/>
                  </a:cubicBezTo>
                  <a:cubicBezTo>
                    <a:pt x="494" y="264"/>
                    <a:pt x="496" y="263"/>
                    <a:pt x="501" y="257"/>
                  </a:cubicBezTo>
                  <a:cubicBezTo>
                    <a:pt x="515" y="240"/>
                    <a:pt x="529" y="223"/>
                    <a:pt x="542" y="206"/>
                  </a:cubicBezTo>
                  <a:cubicBezTo>
                    <a:pt x="556" y="190"/>
                    <a:pt x="570" y="173"/>
                    <a:pt x="584" y="156"/>
                  </a:cubicBezTo>
                  <a:cubicBezTo>
                    <a:pt x="597" y="168"/>
                    <a:pt x="609" y="179"/>
                    <a:pt x="621" y="190"/>
                  </a:cubicBezTo>
                  <a:cubicBezTo>
                    <a:pt x="629" y="198"/>
                    <a:pt x="637" y="206"/>
                    <a:pt x="646" y="213"/>
                  </a:cubicBezTo>
                  <a:cubicBezTo>
                    <a:pt x="650" y="219"/>
                    <a:pt x="655" y="223"/>
                    <a:pt x="660" y="227"/>
                  </a:cubicBezTo>
                  <a:cubicBezTo>
                    <a:pt x="663" y="230"/>
                    <a:pt x="665" y="229"/>
                    <a:pt x="667" y="226"/>
                  </a:cubicBezTo>
                  <a:cubicBezTo>
                    <a:pt x="679" y="211"/>
                    <a:pt x="692" y="196"/>
                    <a:pt x="705" y="181"/>
                  </a:cubicBezTo>
                  <a:cubicBezTo>
                    <a:pt x="721" y="161"/>
                    <a:pt x="737" y="142"/>
                    <a:pt x="753" y="122"/>
                  </a:cubicBezTo>
                  <a:cubicBezTo>
                    <a:pt x="771" y="100"/>
                    <a:pt x="788" y="79"/>
                    <a:pt x="806" y="58"/>
                  </a:cubicBezTo>
                  <a:cubicBezTo>
                    <a:pt x="821" y="40"/>
                    <a:pt x="836" y="22"/>
                    <a:pt x="850" y="4"/>
                  </a:cubicBezTo>
                  <a:cubicBezTo>
                    <a:pt x="851" y="2"/>
                    <a:pt x="852" y="0"/>
                    <a:pt x="854" y="3"/>
                  </a:cubicBezTo>
                  <a:close/>
                </a:path>
              </a:pathLst>
            </a:custGeom>
            <a:solidFill>
              <a:srgbClr val="FFD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1B248F64-022B-12D2-4DBA-055A9FC86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75" y="1890713"/>
              <a:ext cx="3987800" cy="2332038"/>
            </a:xfrm>
            <a:custGeom>
              <a:avLst/>
              <a:gdLst>
                <a:gd name="T0" fmla="*/ 113 w 1057"/>
                <a:gd name="T1" fmla="*/ 593 h 618"/>
                <a:gd name="T2" fmla="*/ 39 w 1057"/>
                <a:gd name="T3" fmla="*/ 610 h 618"/>
                <a:gd name="T4" fmla="*/ 0 w 1057"/>
                <a:gd name="T5" fmla="*/ 618 h 618"/>
                <a:gd name="T6" fmla="*/ 257 w 1057"/>
                <a:gd name="T7" fmla="*/ 524 h 618"/>
                <a:gd name="T8" fmla="*/ 463 w 1057"/>
                <a:gd name="T9" fmla="*/ 415 h 618"/>
                <a:gd name="T10" fmla="*/ 659 w 1057"/>
                <a:gd name="T11" fmla="*/ 269 h 618"/>
                <a:gd name="T12" fmla="*/ 794 w 1057"/>
                <a:gd name="T13" fmla="*/ 131 h 618"/>
                <a:gd name="T14" fmla="*/ 794 w 1057"/>
                <a:gd name="T15" fmla="*/ 114 h 618"/>
                <a:gd name="T16" fmla="*/ 769 w 1057"/>
                <a:gd name="T17" fmla="*/ 84 h 618"/>
                <a:gd name="T18" fmla="*/ 781 w 1057"/>
                <a:gd name="T19" fmla="*/ 81 h 618"/>
                <a:gd name="T20" fmla="*/ 830 w 1057"/>
                <a:gd name="T21" fmla="*/ 74 h 618"/>
                <a:gd name="T22" fmla="*/ 1009 w 1057"/>
                <a:gd name="T23" fmla="*/ 15 h 618"/>
                <a:gd name="T24" fmla="*/ 1049 w 1057"/>
                <a:gd name="T25" fmla="*/ 2 h 618"/>
                <a:gd name="T26" fmla="*/ 1055 w 1057"/>
                <a:gd name="T27" fmla="*/ 1 h 618"/>
                <a:gd name="T28" fmla="*/ 1055 w 1057"/>
                <a:gd name="T29" fmla="*/ 8 h 618"/>
                <a:gd name="T30" fmla="*/ 1014 w 1057"/>
                <a:gd name="T31" fmla="*/ 150 h 618"/>
                <a:gd name="T32" fmla="*/ 977 w 1057"/>
                <a:gd name="T33" fmla="*/ 276 h 618"/>
                <a:gd name="T34" fmla="*/ 969 w 1057"/>
                <a:gd name="T35" fmla="*/ 283 h 618"/>
                <a:gd name="T36" fmla="*/ 920 w 1057"/>
                <a:gd name="T37" fmla="*/ 262 h 618"/>
                <a:gd name="T38" fmla="*/ 907 w 1057"/>
                <a:gd name="T39" fmla="*/ 249 h 618"/>
                <a:gd name="T40" fmla="*/ 892 w 1057"/>
                <a:gd name="T41" fmla="*/ 259 h 618"/>
                <a:gd name="T42" fmla="*/ 669 w 1057"/>
                <a:gd name="T43" fmla="*/ 395 h 618"/>
                <a:gd name="T44" fmla="*/ 331 w 1057"/>
                <a:gd name="T45" fmla="*/ 539 h 618"/>
                <a:gd name="T46" fmla="*/ 103 w 1057"/>
                <a:gd name="T47" fmla="*/ 604 h 618"/>
                <a:gd name="T48" fmla="*/ 56 w 1057"/>
                <a:gd name="T49" fmla="*/ 614 h 618"/>
                <a:gd name="T50" fmla="*/ 115 w 1057"/>
                <a:gd name="T51" fmla="*/ 594 h 618"/>
                <a:gd name="T52" fmla="*/ 118 w 1057"/>
                <a:gd name="T53" fmla="*/ 593 h 618"/>
                <a:gd name="T54" fmla="*/ 113 w 1057"/>
                <a:gd name="T55" fmla="*/ 593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57" h="618">
                  <a:moveTo>
                    <a:pt x="113" y="593"/>
                  </a:moveTo>
                  <a:cubicBezTo>
                    <a:pt x="88" y="599"/>
                    <a:pt x="64" y="605"/>
                    <a:pt x="39" y="610"/>
                  </a:cubicBezTo>
                  <a:cubicBezTo>
                    <a:pt x="27" y="613"/>
                    <a:pt x="15" y="617"/>
                    <a:pt x="0" y="618"/>
                  </a:cubicBezTo>
                  <a:cubicBezTo>
                    <a:pt x="90" y="593"/>
                    <a:pt x="175" y="561"/>
                    <a:pt x="257" y="524"/>
                  </a:cubicBezTo>
                  <a:cubicBezTo>
                    <a:pt x="328" y="492"/>
                    <a:pt x="397" y="456"/>
                    <a:pt x="463" y="415"/>
                  </a:cubicBezTo>
                  <a:cubicBezTo>
                    <a:pt x="532" y="371"/>
                    <a:pt x="598" y="323"/>
                    <a:pt x="659" y="269"/>
                  </a:cubicBezTo>
                  <a:cubicBezTo>
                    <a:pt x="708" y="226"/>
                    <a:pt x="753" y="181"/>
                    <a:pt x="794" y="131"/>
                  </a:cubicBezTo>
                  <a:cubicBezTo>
                    <a:pt x="802" y="121"/>
                    <a:pt x="803" y="124"/>
                    <a:pt x="794" y="114"/>
                  </a:cubicBezTo>
                  <a:cubicBezTo>
                    <a:pt x="786" y="104"/>
                    <a:pt x="778" y="94"/>
                    <a:pt x="769" y="84"/>
                  </a:cubicBezTo>
                  <a:cubicBezTo>
                    <a:pt x="773" y="81"/>
                    <a:pt x="777" y="81"/>
                    <a:pt x="781" y="81"/>
                  </a:cubicBezTo>
                  <a:cubicBezTo>
                    <a:pt x="798" y="83"/>
                    <a:pt x="814" y="79"/>
                    <a:pt x="830" y="74"/>
                  </a:cubicBezTo>
                  <a:cubicBezTo>
                    <a:pt x="890" y="54"/>
                    <a:pt x="949" y="34"/>
                    <a:pt x="1009" y="15"/>
                  </a:cubicBezTo>
                  <a:cubicBezTo>
                    <a:pt x="1022" y="10"/>
                    <a:pt x="1036" y="6"/>
                    <a:pt x="1049" y="2"/>
                  </a:cubicBezTo>
                  <a:cubicBezTo>
                    <a:pt x="1051" y="1"/>
                    <a:pt x="1053" y="0"/>
                    <a:pt x="1055" y="1"/>
                  </a:cubicBezTo>
                  <a:cubicBezTo>
                    <a:pt x="1057" y="3"/>
                    <a:pt x="1056" y="6"/>
                    <a:pt x="1055" y="8"/>
                  </a:cubicBezTo>
                  <a:cubicBezTo>
                    <a:pt x="1042" y="55"/>
                    <a:pt x="1028" y="103"/>
                    <a:pt x="1014" y="150"/>
                  </a:cubicBezTo>
                  <a:cubicBezTo>
                    <a:pt x="1002" y="192"/>
                    <a:pt x="989" y="234"/>
                    <a:pt x="977" y="276"/>
                  </a:cubicBezTo>
                  <a:cubicBezTo>
                    <a:pt x="976" y="282"/>
                    <a:pt x="974" y="282"/>
                    <a:pt x="969" y="283"/>
                  </a:cubicBezTo>
                  <a:cubicBezTo>
                    <a:pt x="949" y="285"/>
                    <a:pt x="931" y="282"/>
                    <a:pt x="920" y="262"/>
                  </a:cubicBezTo>
                  <a:cubicBezTo>
                    <a:pt x="917" y="257"/>
                    <a:pt x="913" y="249"/>
                    <a:pt x="907" y="249"/>
                  </a:cubicBezTo>
                  <a:cubicBezTo>
                    <a:pt x="901" y="249"/>
                    <a:pt x="897" y="255"/>
                    <a:pt x="892" y="259"/>
                  </a:cubicBezTo>
                  <a:cubicBezTo>
                    <a:pt x="821" y="310"/>
                    <a:pt x="747" y="355"/>
                    <a:pt x="669" y="395"/>
                  </a:cubicBezTo>
                  <a:cubicBezTo>
                    <a:pt x="560" y="452"/>
                    <a:pt x="447" y="499"/>
                    <a:pt x="331" y="539"/>
                  </a:cubicBezTo>
                  <a:cubicBezTo>
                    <a:pt x="256" y="564"/>
                    <a:pt x="180" y="585"/>
                    <a:pt x="103" y="604"/>
                  </a:cubicBezTo>
                  <a:cubicBezTo>
                    <a:pt x="87" y="607"/>
                    <a:pt x="72" y="612"/>
                    <a:pt x="56" y="614"/>
                  </a:cubicBezTo>
                  <a:cubicBezTo>
                    <a:pt x="75" y="607"/>
                    <a:pt x="95" y="601"/>
                    <a:pt x="115" y="594"/>
                  </a:cubicBezTo>
                  <a:cubicBezTo>
                    <a:pt x="116" y="594"/>
                    <a:pt x="118" y="593"/>
                    <a:pt x="118" y="593"/>
                  </a:cubicBezTo>
                  <a:cubicBezTo>
                    <a:pt x="117" y="591"/>
                    <a:pt x="115" y="592"/>
                    <a:pt x="113" y="593"/>
                  </a:cubicBezTo>
                  <a:close/>
                </a:path>
              </a:pathLst>
            </a:custGeom>
            <a:solidFill>
              <a:srgbClr val="EC60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7">
              <a:extLst>
                <a:ext uri="{FF2B5EF4-FFF2-40B4-BE49-F238E27FC236}">
                  <a16:creationId xmlns:a16="http://schemas.microsoft.com/office/drawing/2014/main" id="{7ED1456E-1634-422D-B528-3D11AB0D0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3350" y="4094163"/>
              <a:ext cx="1905000" cy="1897063"/>
            </a:xfrm>
            <a:custGeom>
              <a:avLst/>
              <a:gdLst>
                <a:gd name="T0" fmla="*/ 391 w 505"/>
                <a:gd name="T1" fmla="*/ 378 h 503"/>
                <a:gd name="T2" fmla="*/ 347 w 505"/>
                <a:gd name="T3" fmla="*/ 337 h 503"/>
                <a:gd name="T4" fmla="*/ 332 w 505"/>
                <a:gd name="T5" fmla="*/ 328 h 503"/>
                <a:gd name="T6" fmla="*/ 321 w 505"/>
                <a:gd name="T7" fmla="*/ 330 h 503"/>
                <a:gd name="T8" fmla="*/ 248 w 505"/>
                <a:gd name="T9" fmla="*/ 419 h 503"/>
                <a:gd name="T10" fmla="*/ 223 w 505"/>
                <a:gd name="T11" fmla="*/ 447 h 503"/>
                <a:gd name="T12" fmla="*/ 170 w 505"/>
                <a:gd name="T13" fmla="*/ 397 h 503"/>
                <a:gd name="T14" fmla="*/ 152 w 505"/>
                <a:gd name="T15" fmla="*/ 385 h 503"/>
                <a:gd name="T16" fmla="*/ 146 w 505"/>
                <a:gd name="T17" fmla="*/ 389 h 503"/>
                <a:gd name="T18" fmla="*/ 146 w 505"/>
                <a:gd name="T19" fmla="*/ 418 h 503"/>
                <a:gd name="T20" fmla="*/ 146 w 505"/>
                <a:gd name="T21" fmla="*/ 485 h 503"/>
                <a:gd name="T22" fmla="*/ 75 w 505"/>
                <a:gd name="T23" fmla="*/ 495 h 503"/>
                <a:gd name="T24" fmla="*/ 28 w 505"/>
                <a:gd name="T25" fmla="*/ 502 h 503"/>
                <a:gd name="T26" fmla="*/ 2 w 505"/>
                <a:gd name="T27" fmla="*/ 491 h 503"/>
                <a:gd name="T28" fmla="*/ 1 w 505"/>
                <a:gd name="T29" fmla="*/ 484 h 503"/>
                <a:gd name="T30" fmla="*/ 1 w 505"/>
                <a:gd name="T31" fmla="*/ 398 h 503"/>
                <a:gd name="T32" fmla="*/ 1 w 505"/>
                <a:gd name="T33" fmla="*/ 390 h 503"/>
                <a:gd name="T34" fmla="*/ 1 w 505"/>
                <a:gd name="T35" fmla="*/ 363 h 503"/>
                <a:gd name="T36" fmla="*/ 9 w 505"/>
                <a:gd name="T37" fmla="*/ 359 h 503"/>
                <a:gd name="T38" fmla="*/ 60 w 505"/>
                <a:gd name="T39" fmla="*/ 383 h 503"/>
                <a:gd name="T40" fmla="*/ 76 w 505"/>
                <a:gd name="T41" fmla="*/ 390 h 503"/>
                <a:gd name="T42" fmla="*/ 83 w 505"/>
                <a:gd name="T43" fmla="*/ 389 h 503"/>
                <a:gd name="T44" fmla="*/ 91 w 505"/>
                <a:gd name="T45" fmla="*/ 378 h 503"/>
                <a:gd name="T46" fmla="*/ 117 w 505"/>
                <a:gd name="T47" fmla="*/ 345 h 503"/>
                <a:gd name="T48" fmla="*/ 184 w 505"/>
                <a:gd name="T49" fmla="*/ 258 h 503"/>
                <a:gd name="T50" fmla="*/ 192 w 505"/>
                <a:gd name="T51" fmla="*/ 255 h 503"/>
                <a:gd name="T52" fmla="*/ 213 w 505"/>
                <a:gd name="T53" fmla="*/ 267 h 503"/>
                <a:gd name="T54" fmla="*/ 259 w 505"/>
                <a:gd name="T55" fmla="*/ 308 h 503"/>
                <a:gd name="T56" fmla="*/ 266 w 505"/>
                <a:gd name="T57" fmla="*/ 306 h 503"/>
                <a:gd name="T58" fmla="*/ 310 w 505"/>
                <a:gd name="T59" fmla="*/ 196 h 503"/>
                <a:gd name="T60" fmla="*/ 336 w 505"/>
                <a:gd name="T61" fmla="*/ 130 h 503"/>
                <a:gd name="T62" fmla="*/ 360 w 505"/>
                <a:gd name="T63" fmla="*/ 69 h 503"/>
                <a:gd name="T64" fmla="*/ 385 w 505"/>
                <a:gd name="T65" fmla="*/ 6 h 503"/>
                <a:gd name="T66" fmla="*/ 395 w 505"/>
                <a:gd name="T67" fmla="*/ 3 h 503"/>
                <a:gd name="T68" fmla="*/ 417 w 505"/>
                <a:gd name="T69" fmla="*/ 27 h 503"/>
                <a:gd name="T70" fmla="*/ 431 w 505"/>
                <a:gd name="T71" fmla="*/ 59 h 503"/>
                <a:gd name="T72" fmla="*/ 431 w 505"/>
                <a:gd name="T73" fmla="*/ 64 h 503"/>
                <a:gd name="T74" fmla="*/ 456 w 505"/>
                <a:gd name="T75" fmla="*/ 122 h 503"/>
                <a:gd name="T76" fmla="*/ 503 w 505"/>
                <a:gd name="T77" fmla="*/ 235 h 503"/>
                <a:gd name="T78" fmla="*/ 501 w 505"/>
                <a:gd name="T79" fmla="*/ 246 h 503"/>
                <a:gd name="T80" fmla="*/ 397 w 505"/>
                <a:gd name="T81" fmla="*/ 373 h 503"/>
                <a:gd name="T82" fmla="*/ 391 w 505"/>
                <a:gd name="T83" fmla="*/ 378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05" h="503">
                  <a:moveTo>
                    <a:pt x="391" y="378"/>
                  </a:moveTo>
                  <a:cubicBezTo>
                    <a:pt x="376" y="364"/>
                    <a:pt x="362" y="350"/>
                    <a:pt x="347" y="337"/>
                  </a:cubicBezTo>
                  <a:cubicBezTo>
                    <a:pt x="342" y="334"/>
                    <a:pt x="336" y="331"/>
                    <a:pt x="332" y="328"/>
                  </a:cubicBezTo>
                  <a:cubicBezTo>
                    <a:pt x="327" y="325"/>
                    <a:pt x="324" y="326"/>
                    <a:pt x="321" y="330"/>
                  </a:cubicBezTo>
                  <a:cubicBezTo>
                    <a:pt x="297" y="360"/>
                    <a:pt x="273" y="390"/>
                    <a:pt x="248" y="419"/>
                  </a:cubicBezTo>
                  <a:cubicBezTo>
                    <a:pt x="240" y="429"/>
                    <a:pt x="233" y="439"/>
                    <a:pt x="223" y="447"/>
                  </a:cubicBezTo>
                  <a:cubicBezTo>
                    <a:pt x="205" y="430"/>
                    <a:pt x="188" y="414"/>
                    <a:pt x="170" y="397"/>
                  </a:cubicBezTo>
                  <a:cubicBezTo>
                    <a:pt x="165" y="391"/>
                    <a:pt x="158" y="389"/>
                    <a:pt x="152" y="385"/>
                  </a:cubicBezTo>
                  <a:cubicBezTo>
                    <a:pt x="148" y="383"/>
                    <a:pt x="146" y="384"/>
                    <a:pt x="146" y="389"/>
                  </a:cubicBezTo>
                  <a:cubicBezTo>
                    <a:pt x="146" y="399"/>
                    <a:pt x="146" y="409"/>
                    <a:pt x="146" y="418"/>
                  </a:cubicBezTo>
                  <a:cubicBezTo>
                    <a:pt x="146" y="441"/>
                    <a:pt x="146" y="463"/>
                    <a:pt x="146" y="485"/>
                  </a:cubicBezTo>
                  <a:cubicBezTo>
                    <a:pt x="122" y="489"/>
                    <a:pt x="98" y="492"/>
                    <a:pt x="75" y="495"/>
                  </a:cubicBezTo>
                  <a:cubicBezTo>
                    <a:pt x="59" y="497"/>
                    <a:pt x="43" y="500"/>
                    <a:pt x="28" y="502"/>
                  </a:cubicBezTo>
                  <a:cubicBezTo>
                    <a:pt x="17" y="503"/>
                    <a:pt x="10" y="496"/>
                    <a:pt x="2" y="491"/>
                  </a:cubicBezTo>
                  <a:cubicBezTo>
                    <a:pt x="0" y="490"/>
                    <a:pt x="1" y="486"/>
                    <a:pt x="1" y="484"/>
                  </a:cubicBezTo>
                  <a:cubicBezTo>
                    <a:pt x="1" y="456"/>
                    <a:pt x="1" y="427"/>
                    <a:pt x="1" y="398"/>
                  </a:cubicBezTo>
                  <a:cubicBezTo>
                    <a:pt x="1" y="396"/>
                    <a:pt x="1" y="393"/>
                    <a:pt x="1" y="390"/>
                  </a:cubicBezTo>
                  <a:cubicBezTo>
                    <a:pt x="1" y="381"/>
                    <a:pt x="1" y="372"/>
                    <a:pt x="1" y="363"/>
                  </a:cubicBezTo>
                  <a:cubicBezTo>
                    <a:pt x="1" y="356"/>
                    <a:pt x="2" y="355"/>
                    <a:pt x="9" y="359"/>
                  </a:cubicBezTo>
                  <a:cubicBezTo>
                    <a:pt x="26" y="368"/>
                    <a:pt x="43" y="375"/>
                    <a:pt x="60" y="383"/>
                  </a:cubicBezTo>
                  <a:cubicBezTo>
                    <a:pt x="65" y="385"/>
                    <a:pt x="71" y="388"/>
                    <a:pt x="76" y="390"/>
                  </a:cubicBezTo>
                  <a:cubicBezTo>
                    <a:pt x="79" y="392"/>
                    <a:pt x="82" y="392"/>
                    <a:pt x="83" y="389"/>
                  </a:cubicBezTo>
                  <a:cubicBezTo>
                    <a:pt x="86" y="385"/>
                    <a:pt x="90" y="382"/>
                    <a:pt x="91" y="378"/>
                  </a:cubicBezTo>
                  <a:cubicBezTo>
                    <a:pt x="100" y="367"/>
                    <a:pt x="109" y="356"/>
                    <a:pt x="117" y="345"/>
                  </a:cubicBezTo>
                  <a:cubicBezTo>
                    <a:pt x="139" y="316"/>
                    <a:pt x="162" y="287"/>
                    <a:pt x="184" y="258"/>
                  </a:cubicBezTo>
                  <a:cubicBezTo>
                    <a:pt x="187" y="255"/>
                    <a:pt x="189" y="253"/>
                    <a:pt x="192" y="255"/>
                  </a:cubicBezTo>
                  <a:cubicBezTo>
                    <a:pt x="199" y="259"/>
                    <a:pt x="207" y="262"/>
                    <a:pt x="213" y="267"/>
                  </a:cubicBezTo>
                  <a:cubicBezTo>
                    <a:pt x="228" y="281"/>
                    <a:pt x="243" y="294"/>
                    <a:pt x="259" y="308"/>
                  </a:cubicBezTo>
                  <a:cubicBezTo>
                    <a:pt x="263" y="312"/>
                    <a:pt x="264" y="312"/>
                    <a:pt x="266" y="306"/>
                  </a:cubicBezTo>
                  <a:cubicBezTo>
                    <a:pt x="281" y="269"/>
                    <a:pt x="296" y="233"/>
                    <a:pt x="310" y="196"/>
                  </a:cubicBezTo>
                  <a:cubicBezTo>
                    <a:pt x="319" y="174"/>
                    <a:pt x="327" y="152"/>
                    <a:pt x="336" y="130"/>
                  </a:cubicBezTo>
                  <a:cubicBezTo>
                    <a:pt x="344" y="110"/>
                    <a:pt x="352" y="90"/>
                    <a:pt x="360" y="69"/>
                  </a:cubicBezTo>
                  <a:cubicBezTo>
                    <a:pt x="368" y="48"/>
                    <a:pt x="377" y="27"/>
                    <a:pt x="385" y="6"/>
                  </a:cubicBezTo>
                  <a:cubicBezTo>
                    <a:pt x="387" y="0"/>
                    <a:pt x="390" y="0"/>
                    <a:pt x="395" y="3"/>
                  </a:cubicBezTo>
                  <a:cubicBezTo>
                    <a:pt x="405" y="8"/>
                    <a:pt x="414" y="15"/>
                    <a:pt x="417" y="27"/>
                  </a:cubicBezTo>
                  <a:cubicBezTo>
                    <a:pt x="421" y="38"/>
                    <a:pt x="424" y="49"/>
                    <a:pt x="431" y="59"/>
                  </a:cubicBezTo>
                  <a:cubicBezTo>
                    <a:pt x="431" y="61"/>
                    <a:pt x="431" y="63"/>
                    <a:pt x="431" y="64"/>
                  </a:cubicBezTo>
                  <a:cubicBezTo>
                    <a:pt x="439" y="83"/>
                    <a:pt x="447" y="103"/>
                    <a:pt x="456" y="122"/>
                  </a:cubicBezTo>
                  <a:cubicBezTo>
                    <a:pt x="471" y="160"/>
                    <a:pt x="487" y="197"/>
                    <a:pt x="503" y="235"/>
                  </a:cubicBezTo>
                  <a:cubicBezTo>
                    <a:pt x="505" y="239"/>
                    <a:pt x="504" y="242"/>
                    <a:pt x="501" y="246"/>
                  </a:cubicBezTo>
                  <a:cubicBezTo>
                    <a:pt x="466" y="288"/>
                    <a:pt x="431" y="331"/>
                    <a:pt x="397" y="373"/>
                  </a:cubicBezTo>
                  <a:cubicBezTo>
                    <a:pt x="395" y="375"/>
                    <a:pt x="393" y="377"/>
                    <a:pt x="391" y="378"/>
                  </a:cubicBezTo>
                  <a:close/>
                </a:path>
              </a:pathLst>
            </a:custGeom>
            <a:solidFill>
              <a:srgbClr val="6DBC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6F6C8871-F8F8-07F3-E815-23A0DB60B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075" y="4321175"/>
              <a:ext cx="1690688" cy="1308100"/>
            </a:xfrm>
            <a:custGeom>
              <a:avLst/>
              <a:gdLst>
                <a:gd name="T0" fmla="*/ 448 w 448"/>
                <a:gd name="T1" fmla="*/ 70 h 347"/>
                <a:gd name="T2" fmla="*/ 422 w 448"/>
                <a:gd name="T3" fmla="*/ 136 h 347"/>
                <a:gd name="T4" fmla="*/ 378 w 448"/>
                <a:gd name="T5" fmla="*/ 246 h 347"/>
                <a:gd name="T6" fmla="*/ 371 w 448"/>
                <a:gd name="T7" fmla="*/ 248 h 347"/>
                <a:gd name="T8" fmla="*/ 325 w 448"/>
                <a:gd name="T9" fmla="*/ 207 h 347"/>
                <a:gd name="T10" fmla="*/ 304 w 448"/>
                <a:gd name="T11" fmla="*/ 195 h 347"/>
                <a:gd name="T12" fmla="*/ 296 w 448"/>
                <a:gd name="T13" fmla="*/ 198 h 347"/>
                <a:gd name="T14" fmla="*/ 229 w 448"/>
                <a:gd name="T15" fmla="*/ 285 h 347"/>
                <a:gd name="T16" fmla="*/ 203 w 448"/>
                <a:gd name="T17" fmla="*/ 318 h 347"/>
                <a:gd name="T18" fmla="*/ 172 w 448"/>
                <a:gd name="T19" fmla="*/ 323 h 347"/>
                <a:gd name="T20" fmla="*/ 121 w 448"/>
                <a:gd name="T21" fmla="*/ 299 h 347"/>
                <a:gd name="T22" fmla="*/ 113 w 448"/>
                <a:gd name="T23" fmla="*/ 303 h 347"/>
                <a:gd name="T24" fmla="*/ 113 w 448"/>
                <a:gd name="T25" fmla="*/ 330 h 347"/>
                <a:gd name="T26" fmla="*/ 42 w 448"/>
                <a:gd name="T27" fmla="*/ 341 h 347"/>
                <a:gd name="T28" fmla="*/ 5 w 448"/>
                <a:gd name="T29" fmla="*/ 346 h 347"/>
                <a:gd name="T30" fmla="*/ 0 w 448"/>
                <a:gd name="T31" fmla="*/ 345 h 347"/>
                <a:gd name="T32" fmla="*/ 2 w 448"/>
                <a:gd name="T33" fmla="*/ 335 h 347"/>
                <a:gd name="T34" fmla="*/ 2 w 448"/>
                <a:gd name="T35" fmla="*/ 211 h 347"/>
                <a:gd name="T36" fmla="*/ 53 w 448"/>
                <a:gd name="T37" fmla="*/ 233 h 347"/>
                <a:gd name="T38" fmla="*/ 60 w 448"/>
                <a:gd name="T39" fmla="*/ 235 h 347"/>
                <a:gd name="T40" fmla="*/ 76 w 448"/>
                <a:gd name="T41" fmla="*/ 244 h 347"/>
                <a:gd name="T42" fmla="*/ 86 w 448"/>
                <a:gd name="T43" fmla="*/ 242 h 347"/>
                <a:gd name="T44" fmla="*/ 100 w 448"/>
                <a:gd name="T45" fmla="*/ 224 h 347"/>
                <a:gd name="T46" fmla="*/ 158 w 448"/>
                <a:gd name="T47" fmla="*/ 149 h 347"/>
                <a:gd name="T48" fmla="*/ 188 w 448"/>
                <a:gd name="T49" fmla="*/ 110 h 347"/>
                <a:gd name="T50" fmla="*/ 211 w 448"/>
                <a:gd name="T51" fmla="*/ 129 h 347"/>
                <a:gd name="T52" fmla="*/ 239 w 448"/>
                <a:gd name="T53" fmla="*/ 154 h 347"/>
                <a:gd name="T54" fmla="*/ 244 w 448"/>
                <a:gd name="T55" fmla="*/ 156 h 347"/>
                <a:gd name="T56" fmla="*/ 252 w 448"/>
                <a:gd name="T57" fmla="*/ 166 h 347"/>
                <a:gd name="T58" fmla="*/ 269 w 448"/>
                <a:gd name="T59" fmla="*/ 164 h 347"/>
                <a:gd name="T60" fmla="*/ 353 w 448"/>
                <a:gd name="T61" fmla="*/ 33 h 347"/>
                <a:gd name="T62" fmla="*/ 373 w 448"/>
                <a:gd name="T63" fmla="*/ 0 h 347"/>
                <a:gd name="T64" fmla="*/ 395 w 448"/>
                <a:gd name="T65" fmla="*/ 20 h 347"/>
                <a:gd name="T66" fmla="*/ 448 w 448"/>
                <a:gd name="T67" fmla="*/ 7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8" h="347">
                  <a:moveTo>
                    <a:pt x="448" y="70"/>
                  </a:moveTo>
                  <a:cubicBezTo>
                    <a:pt x="439" y="92"/>
                    <a:pt x="431" y="114"/>
                    <a:pt x="422" y="136"/>
                  </a:cubicBezTo>
                  <a:cubicBezTo>
                    <a:pt x="408" y="173"/>
                    <a:pt x="393" y="209"/>
                    <a:pt x="378" y="246"/>
                  </a:cubicBezTo>
                  <a:cubicBezTo>
                    <a:pt x="376" y="252"/>
                    <a:pt x="375" y="252"/>
                    <a:pt x="371" y="248"/>
                  </a:cubicBezTo>
                  <a:cubicBezTo>
                    <a:pt x="355" y="234"/>
                    <a:pt x="340" y="221"/>
                    <a:pt x="325" y="207"/>
                  </a:cubicBezTo>
                  <a:cubicBezTo>
                    <a:pt x="319" y="202"/>
                    <a:pt x="311" y="199"/>
                    <a:pt x="304" y="195"/>
                  </a:cubicBezTo>
                  <a:cubicBezTo>
                    <a:pt x="301" y="193"/>
                    <a:pt x="299" y="195"/>
                    <a:pt x="296" y="198"/>
                  </a:cubicBezTo>
                  <a:cubicBezTo>
                    <a:pt x="274" y="227"/>
                    <a:pt x="251" y="256"/>
                    <a:pt x="229" y="285"/>
                  </a:cubicBezTo>
                  <a:cubicBezTo>
                    <a:pt x="221" y="296"/>
                    <a:pt x="212" y="307"/>
                    <a:pt x="203" y="318"/>
                  </a:cubicBezTo>
                  <a:cubicBezTo>
                    <a:pt x="193" y="319"/>
                    <a:pt x="182" y="321"/>
                    <a:pt x="172" y="323"/>
                  </a:cubicBezTo>
                  <a:cubicBezTo>
                    <a:pt x="155" y="315"/>
                    <a:pt x="138" y="308"/>
                    <a:pt x="121" y="299"/>
                  </a:cubicBezTo>
                  <a:cubicBezTo>
                    <a:pt x="114" y="295"/>
                    <a:pt x="113" y="296"/>
                    <a:pt x="113" y="303"/>
                  </a:cubicBezTo>
                  <a:cubicBezTo>
                    <a:pt x="113" y="312"/>
                    <a:pt x="113" y="321"/>
                    <a:pt x="113" y="330"/>
                  </a:cubicBezTo>
                  <a:cubicBezTo>
                    <a:pt x="89" y="334"/>
                    <a:pt x="65" y="337"/>
                    <a:pt x="42" y="341"/>
                  </a:cubicBezTo>
                  <a:cubicBezTo>
                    <a:pt x="30" y="342"/>
                    <a:pt x="17" y="344"/>
                    <a:pt x="5" y="346"/>
                  </a:cubicBezTo>
                  <a:cubicBezTo>
                    <a:pt x="3" y="346"/>
                    <a:pt x="2" y="347"/>
                    <a:pt x="0" y="345"/>
                  </a:cubicBezTo>
                  <a:cubicBezTo>
                    <a:pt x="3" y="342"/>
                    <a:pt x="2" y="339"/>
                    <a:pt x="2" y="335"/>
                  </a:cubicBezTo>
                  <a:cubicBezTo>
                    <a:pt x="2" y="294"/>
                    <a:pt x="2" y="252"/>
                    <a:pt x="2" y="211"/>
                  </a:cubicBezTo>
                  <a:cubicBezTo>
                    <a:pt x="19" y="217"/>
                    <a:pt x="36" y="226"/>
                    <a:pt x="53" y="233"/>
                  </a:cubicBezTo>
                  <a:cubicBezTo>
                    <a:pt x="55" y="234"/>
                    <a:pt x="57" y="235"/>
                    <a:pt x="60" y="235"/>
                  </a:cubicBezTo>
                  <a:cubicBezTo>
                    <a:pt x="65" y="240"/>
                    <a:pt x="71" y="241"/>
                    <a:pt x="76" y="244"/>
                  </a:cubicBezTo>
                  <a:cubicBezTo>
                    <a:pt x="81" y="248"/>
                    <a:pt x="83" y="246"/>
                    <a:pt x="86" y="242"/>
                  </a:cubicBezTo>
                  <a:cubicBezTo>
                    <a:pt x="90" y="236"/>
                    <a:pt x="95" y="230"/>
                    <a:pt x="100" y="224"/>
                  </a:cubicBezTo>
                  <a:cubicBezTo>
                    <a:pt x="119" y="199"/>
                    <a:pt x="138" y="174"/>
                    <a:pt x="158" y="149"/>
                  </a:cubicBezTo>
                  <a:cubicBezTo>
                    <a:pt x="168" y="136"/>
                    <a:pt x="177" y="122"/>
                    <a:pt x="188" y="110"/>
                  </a:cubicBezTo>
                  <a:cubicBezTo>
                    <a:pt x="198" y="115"/>
                    <a:pt x="204" y="123"/>
                    <a:pt x="211" y="129"/>
                  </a:cubicBezTo>
                  <a:cubicBezTo>
                    <a:pt x="221" y="137"/>
                    <a:pt x="230" y="146"/>
                    <a:pt x="239" y="154"/>
                  </a:cubicBezTo>
                  <a:cubicBezTo>
                    <a:pt x="240" y="155"/>
                    <a:pt x="242" y="157"/>
                    <a:pt x="244" y="156"/>
                  </a:cubicBezTo>
                  <a:cubicBezTo>
                    <a:pt x="244" y="161"/>
                    <a:pt x="249" y="163"/>
                    <a:pt x="252" y="166"/>
                  </a:cubicBezTo>
                  <a:cubicBezTo>
                    <a:pt x="264" y="177"/>
                    <a:pt x="261" y="176"/>
                    <a:pt x="269" y="164"/>
                  </a:cubicBezTo>
                  <a:cubicBezTo>
                    <a:pt x="297" y="121"/>
                    <a:pt x="325" y="77"/>
                    <a:pt x="353" y="33"/>
                  </a:cubicBezTo>
                  <a:cubicBezTo>
                    <a:pt x="360" y="22"/>
                    <a:pt x="368" y="12"/>
                    <a:pt x="373" y="0"/>
                  </a:cubicBezTo>
                  <a:cubicBezTo>
                    <a:pt x="381" y="6"/>
                    <a:pt x="387" y="13"/>
                    <a:pt x="395" y="20"/>
                  </a:cubicBezTo>
                  <a:cubicBezTo>
                    <a:pt x="412" y="36"/>
                    <a:pt x="430" y="53"/>
                    <a:pt x="448" y="70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id="{31C47973-F444-8897-F752-031732613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3468688"/>
              <a:ext cx="1336675" cy="2116138"/>
            </a:xfrm>
            <a:custGeom>
              <a:avLst/>
              <a:gdLst>
                <a:gd name="T0" fmla="*/ 0 w 354"/>
                <a:gd name="T1" fmla="*/ 544 h 561"/>
                <a:gd name="T2" fmla="*/ 6 w 354"/>
                <a:gd name="T3" fmla="*/ 539 h 561"/>
                <a:gd name="T4" fmla="*/ 110 w 354"/>
                <a:gd name="T5" fmla="*/ 412 h 561"/>
                <a:gd name="T6" fmla="*/ 112 w 354"/>
                <a:gd name="T7" fmla="*/ 401 h 561"/>
                <a:gd name="T8" fmla="*/ 65 w 354"/>
                <a:gd name="T9" fmla="*/ 288 h 561"/>
                <a:gd name="T10" fmla="*/ 40 w 354"/>
                <a:gd name="T11" fmla="*/ 230 h 561"/>
                <a:gd name="T12" fmla="*/ 40 w 354"/>
                <a:gd name="T13" fmla="*/ 225 h 561"/>
                <a:gd name="T14" fmla="*/ 83 w 354"/>
                <a:gd name="T15" fmla="*/ 119 h 561"/>
                <a:gd name="T16" fmla="*/ 98 w 354"/>
                <a:gd name="T17" fmla="*/ 155 h 561"/>
                <a:gd name="T18" fmla="*/ 145 w 354"/>
                <a:gd name="T19" fmla="*/ 269 h 561"/>
                <a:gd name="T20" fmla="*/ 151 w 354"/>
                <a:gd name="T21" fmla="*/ 276 h 561"/>
                <a:gd name="T22" fmla="*/ 158 w 354"/>
                <a:gd name="T23" fmla="*/ 300 h 561"/>
                <a:gd name="T24" fmla="*/ 161 w 354"/>
                <a:gd name="T25" fmla="*/ 305 h 561"/>
                <a:gd name="T26" fmla="*/ 165 w 354"/>
                <a:gd name="T27" fmla="*/ 301 h 561"/>
                <a:gd name="T28" fmla="*/ 196 w 354"/>
                <a:gd name="T29" fmla="*/ 251 h 561"/>
                <a:gd name="T30" fmla="*/ 329 w 354"/>
                <a:gd name="T31" fmla="*/ 37 h 561"/>
                <a:gd name="T32" fmla="*/ 352 w 354"/>
                <a:gd name="T33" fmla="*/ 0 h 561"/>
                <a:gd name="T34" fmla="*/ 353 w 354"/>
                <a:gd name="T35" fmla="*/ 7 h 561"/>
                <a:gd name="T36" fmla="*/ 353 w 354"/>
                <a:gd name="T37" fmla="*/ 154 h 561"/>
                <a:gd name="T38" fmla="*/ 352 w 354"/>
                <a:gd name="T39" fmla="*/ 294 h 561"/>
                <a:gd name="T40" fmla="*/ 280 w 354"/>
                <a:gd name="T41" fmla="*/ 382 h 561"/>
                <a:gd name="T42" fmla="*/ 272 w 354"/>
                <a:gd name="T43" fmla="*/ 381 h 561"/>
                <a:gd name="T44" fmla="*/ 245 w 354"/>
                <a:gd name="T45" fmla="*/ 355 h 561"/>
                <a:gd name="T46" fmla="*/ 200 w 354"/>
                <a:gd name="T47" fmla="*/ 319 h 561"/>
                <a:gd name="T48" fmla="*/ 189 w 354"/>
                <a:gd name="T49" fmla="*/ 321 h 561"/>
                <a:gd name="T50" fmla="*/ 124 w 354"/>
                <a:gd name="T51" fmla="*/ 400 h 561"/>
                <a:gd name="T52" fmla="*/ 125 w 354"/>
                <a:gd name="T53" fmla="*/ 407 h 561"/>
                <a:gd name="T54" fmla="*/ 140 w 354"/>
                <a:gd name="T55" fmla="*/ 415 h 561"/>
                <a:gd name="T56" fmla="*/ 113 w 354"/>
                <a:gd name="T57" fmla="*/ 448 h 561"/>
                <a:gd name="T58" fmla="*/ 62 w 354"/>
                <a:gd name="T59" fmla="*/ 510 h 561"/>
                <a:gd name="T60" fmla="*/ 23 w 354"/>
                <a:gd name="T61" fmla="*/ 556 h 561"/>
                <a:gd name="T62" fmla="*/ 13 w 354"/>
                <a:gd name="T63" fmla="*/ 557 h 561"/>
                <a:gd name="T64" fmla="*/ 0 w 354"/>
                <a:gd name="T65" fmla="*/ 544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4" h="561">
                  <a:moveTo>
                    <a:pt x="0" y="544"/>
                  </a:moveTo>
                  <a:cubicBezTo>
                    <a:pt x="2" y="543"/>
                    <a:pt x="4" y="541"/>
                    <a:pt x="6" y="539"/>
                  </a:cubicBezTo>
                  <a:cubicBezTo>
                    <a:pt x="40" y="497"/>
                    <a:pt x="75" y="454"/>
                    <a:pt x="110" y="412"/>
                  </a:cubicBezTo>
                  <a:cubicBezTo>
                    <a:pt x="113" y="408"/>
                    <a:pt x="114" y="405"/>
                    <a:pt x="112" y="401"/>
                  </a:cubicBezTo>
                  <a:cubicBezTo>
                    <a:pt x="96" y="363"/>
                    <a:pt x="80" y="326"/>
                    <a:pt x="65" y="288"/>
                  </a:cubicBezTo>
                  <a:cubicBezTo>
                    <a:pt x="56" y="269"/>
                    <a:pt x="48" y="249"/>
                    <a:pt x="40" y="230"/>
                  </a:cubicBezTo>
                  <a:cubicBezTo>
                    <a:pt x="40" y="229"/>
                    <a:pt x="40" y="227"/>
                    <a:pt x="40" y="225"/>
                  </a:cubicBezTo>
                  <a:cubicBezTo>
                    <a:pt x="54" y="190"/>
                    <a:pt x="68" y="155"/>
                    <a:pt x="83" y="119"/>
                  </a:cubicBezTo>
                  <a:cubicBezTo>
                    <a:pt x="90" y="130"/>
                    <a:pt x="93" y="143"/>
                    <a:pt x="98" y="155"/>
                  </a:cubicBezTo>
                  <a:cubicBezTo>
                    <a:pt x="114" y="192"/>
                    <a:pt x="130" y="231"/>
                    <a:pt x="145" y="269"/>
                  </a:cubicBezTo>
                  <a:cubicBezTo>
                    <a:pt x="147" y="271"/>
                    <a:pt x="147" y="276"/>
                    <a:pt x="151" y="276"/>
                  </a:cubicBezTo>
                  <a:cubicBezTo>
                    <a:pt x="149" y="286"/>
                    <a:pt x="156" y="292"/>
                    <a:pt x="158" y="300"/>
                  </a:cubicBezTo>
                  <a:cubicBezTo>
                    <a:pt x="159" y="302"/>
                    <a:pt x="159" y="305"/>
                    <a:pt x="161" y="305"/>
                  </a:cubicBezTo>
                  <a:cubicBezTo>
                    <a:pt x="164" y="305"/>
                    <a:pt x="164" y="303"/>
                    <a:pt x="165" y="301"/>
                  </a:cubicBezTo>
                  <a:cubicBezTo>
                    <a:pt x="175" y="284"/>
                    <a:pt x="186" y="268"/>
                    <a:pt x="196" y="251"/>
                  </a:cubicBezTo>
                  <a:cubicBezTo>
                    <a:pt x="241" y="180"/>
                    <a:pt x="285" y="109"/>
                    <a:pt x="329" y="37"/>
                  </a:cubicBezTo>
                  <a:cubicBezTo>
                    <a:pt x="337" y="25"/>
                    <a:pt x="346" y="14"/>
                    <a:pt x="352" y="0"/>
                  </a:cubicBezTo>
                  <a:cubicBezTo>
                    <a:pt x="354" y="2"/>
                    <a:pt x="353" y="4"/>
                    <a:pt x="353" y="7"/>
                  </a:cubicBezTo>
                  <a:cubicBezTo>
                    <a:pt x="353" y="56"/>
                    <a:pt x="354" y="105"/>
                    <a:pt x="353" y="154"/>
                  </a:cubicBezTo>
                  <a:cubicBezTo>
                    <a:pt x="352" y="200"/>
                    <a:pt x="352" y="247"/>
                    <a:pt x="352" y="294"/>
                  </a:cubicBezTo>
                  <a:cubicBezTo>
                    <a:pt x="328" y="323"/>
                    <a:pt x="304" y="352"/>
                    <a:pt x="280" y="382"/>
                  </a:cubicBezTo>
                  <a:cubicBezTo>
                    <a:pt x="277" y="385"/>
                    <a:pt x="275" y="384"/>
                    <a:pt x="272" y="381"/>
                  </a:cubicBezTo>
                  <a:cubicBezTo>
                    <a:pt x="263" y="373"/>
                    <a:pt x="254" y="364"/>
                    <a:pt x="245" y="355"/>
                  </a:cubicBezTo>
                  <a:cubicBezTo>
                    <a:pt x="230" y="343"/>
                    <a:pt x="218" y="327"/>
                    <a:pt x="200" y="319"/>
                  </a:cubicBezTo>
                  <a:cubicBezTo>
                    <a:pt x="195" y="317"/>
                    <a:pt x="192" y="317"/>
                    <a:pt x="189" y="321"/>
                  </a:cubicBezTo>
                  <a:cubicBezTo>
                    <a:pt x="168" y="347"/>
                    <a:pt x="146" y="374"/>
                    <a:pt x="124" y="400"/>
                  </a:cubicBezTo>
                  <a:cubicBezTo>
                    <a:pt x="121" y="403"/>
                    <a:pt x="122" y="405"/>
                    <a:pt x="125" y="407"/>
                  </a:cubicBezTo>
                  <a:cubicBezTo>
                    <a:pt x="130" y="409"/>
                    <a:pt x="136" y="411"/>
                    <a:pt x="140" y="415"/>
                  </a:cubicBezTo>
                  <a:cubicBezTo>
                    <a:pt x="131" y="426"/>
                    <a:pt x="122" y="437"/>
                    <a:pt x="113" y="448"/>
                  </a:cubicBezTo>
                  <a:cubicBezTo>
                    <a:pt x="96" y="468"/>
                    <a:pt x="79" y="489"/>
                    <a:pt x="62" y="510"/>
                  </a:cubicBezTo>
                  <a:cubicBezTo>
                    <a:pt x="49" y="526"/>
                    <a:pt x="36" y="541"/>
                    <a:pt x="23" y="556"/>
                  </a:cubicBezTo>
                  <a:cubicBezTo>
                    <a:pt x="19" y="561"/>
                    <a:pt x="17" y="561"/>
                    <a:pt x="13" y="557"/>
                  </a:cubicBezTo>
                  <a:cubicBezTo>
                    <a:pt x="9" y="552"/>
                    <a:pt x="4" y="548"/>
                    <a:pt x="0" y="544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10">
              <a:extLst>
                <a:ext uri="{FF2B5EF4-FFF2-40B4-BE49-F238E27FC236}">
                  <a16:creationId xmlns:a16="http://schemas.microsoft.com/office/drawing/2014/main" id="{C912BCA9-13E1-8ABB-EC4B-76C9B334E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38" y="4068763"/>
              <a:ext cx="1376363" cy="1360488"/>
            </a:xfrm>
            <a:custGeom>
              <a:avLst/>
              <a:gdLst>
                <a:gd name="T0" fmla="*/ 19 w 365"/>
                <a:gd name="T1" fmla="*/ 256 h 361"/>
                <a:gd name="T2" fmla="*/ 4 w 365"/>
                <a:gd name="T3" fmla="*/ 248 h 361"/>
                <a:gd name="T4" fmla="*/ 3 w 365"/>
                <a:gd name="T5" fmla="*/ 241 h 361"/>
                <a:gd name="T6" fmla="*/ 68 w 365"/>
                <a:gd name="T7" fmla="*/ 162 h 361"/>
                <a:gd name="T8" fmla="*/ 79 w 365"/>
                <a:gd name="T9" fmla="*/ 160 h 361"/>
                <a:gd name="T10" fmla="*/ 124 w 365"/>
                <a:gd name="T11" fmla="*/ 196 h 361"/>
                <a:gd name="T12" fmla="*/ 151 w 365"/>
                <a:gd name="T13" fmla="*/ 222 h 361"/>
                <a:gd name="T14" fmla="*/ 159 w 365"/>
                <a:gd name="T15" fmla="*/ 223 h 361"/>
                <a:gd name="T16" fmla="*/ 231 w 365"/>
                <a:gd name="T17" fmla="*/ 135 h 361"/>
                <a:gd name="T18" fmla="*/ 279 w 365"/>
                <a:gd name="T19" fmla="*/ 77 h 361"/>
                <a:gd name="T20" fmla="*/ 337 w 365"/>
                <a:gd name="T21" fmla="*/ 6 h 361"/>
                <a:gd name="T22" fmla="*/ 352 w 365"/>
                <a:gd name="T23" fmla="*/ 3 h 361"/>
                <a:gd name="T24" fmla="*/ 365 w 365"/>
                <a:gd name="T25" fmla="*/ 26 h 361"/>
                <a:gd name="T26" fmla="*/ 364 w 365"/>
                <a:gd name="T27" fmla="*/ 245 h 361"/>
                <a:gd name="T28" fmla="*/ 364 w 365"/>
                <a:gd name="T29" fmla="*/ 250 h 361"/>
                <a:gd name="T30" fmla="*/ 350 w 365"/>
                <a:gd name="T31" fmla="*/ 269 h 361"/>
                <a:gd name="T32" fmla="*/ 301 w 365"/>
                <a:gd name="T33" fmla="*/ 328 h 361"/>
                <a:gd name="T34" fmla="*/ 276 w 365"/>
                <a:gd name="T35" fmla="*/ 305 h 361"/>
                <a:gd name="T36" fmla="*/ 239 w 365"/>
                <a:gd name="T37" fmla="*/ 271 h 361"/>
                <a:gd name="T38" fmla="*/ 224 w 365"/>
                <a:gd name="T39" fmla="*/ 262 h 361"/>
                <a:gd name="T40" fmla="*/ 213 w 365"/>
                <a:gd name="T41" fmla="*/ 264 h 361"/>
                <a:gd name="T42" fmla="*/ 191 w 365"/>
                <a:gd name="T43" fmla="*/ 291 h 361"/>
                <a:gd name="T44" fmla="*/ 133 w 365"/>
                <a:gd name="T45" fmla="*/ 361 h 361"/>
                <a:gd name="T46" fmla="*/ 101 w 365"/>
                <a:gd name="T47" fmla="*/ 332 h 361"/>
                <a:gd name="T48" fmla="*/ 24 w 365"/>
                <a:gd name="T49" fmla="*/ 260 h 361"/>
                <a:gd name="T50" fmla="*/ 19 w 365"/>
                <a:gd name="T51" fmla="*/ 256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5" h="361">
                  <a:moveTo>
                    <a:pt x="19" y="256"/>
                  </a:moveTo>
                  <a:cubicBezTo>
                    <a:pt x="15" y="252"/>
                    <a:pt x="9" y="250"/>
                    <a:pt x="4" y="248"/>
                  </a:cubicBezTo>
                  <a:cubicBezTo>
                    <a:pt x="1" y="246"/>
                    <a:pt x="0" y="244"/>
                    <a:pt x="3" y="241"/>
                  </a:cubicBezTo>
                  <a:cubicBezTo>
                    <a:pt x="25" y="215"/>
                    <a:pt x="47" y="188"/>
                    <a:pt x="68" y="162"/>
                  </a:cubicBezTo>
                  <a:cubicBezTo>
                    <a:pt x="71" y="158"/>
                    <a:pt x="74" y="158"/>
                    <a:pt x="79" y="160"/>
                  </a:cubicBezTo>
                  <a:cubicBezTo>
                    <a:pt x="97" y="168"/>
                    <a:pt x="109" y="184"/>
                    <a:pt x="124" y="196"/>
                  </a:cubicBezTo>
                  <a:cubicBezTo>
                    <a:pt x="133" y="205"/>
                    <a:pt x="142" y="214"/>
                    <a:pt x="151" y="222"/>
                  </a:cubicBezTo>
                  <a:cubicBezTo>
                    <a:pt x="154" y="225"/>
                    <a:pt x="156" y="226"/>
                    <a:pt x="159" y="223"/>
                  </a:cubicBezTo>
                  <a:cubicBezTo>
                    <a:pt x="183" y="193"/>
                    <a:pt x="207" y="164"/>
                    <a:pt x="231" y="135"/>
                  </a:cubicBezTo>
                  <a:cubicBezTo>
                    <a:pt x="247" y="116"/>
                    <a:pt x="263" y="96"/>
                    <a:pt x="279" y="77"/>
                  </a:cubicBezTo>
                  <a:cubicBezTo>
                    <a:pt x="298" y="53"/>
                    <a:pt x="318" y="30"/>
                    <a:pt x="337" y="6"/>
                  </a:cubicBezTo>
                  <a:cubicBezTo>
                    <a:pt x="342" y="0"/>
                    <a:pt x="345" y="1"/>
                    <a:pt x="352" y="3"/>
                  </a:cubicBezTo>
                  <a:cubicBezTo>
                    <a:pt x="362" y="8"/>
                    <a:pt x="365" y="15"/>
                    <a:pt x="365" y="26"/>
                  </a:cubicBezTo>
                  <a:cubicBezTo>
                    <a:pt x="364" y="99"/>
                    <a:pt x="364" y="172"/>
                    <a:pt x="364" y="245"/>
                  </a:cubicBezTo>
                  <a:cubicBezTo>
                    <a:pt x="364" y="247"/>
                    <a:pt x="364" y="249"/>
                    <a:pt x="364" y="250"/>
                  </a:cubicBezTo>
                  <a:cubicBezTo>
                    <a:pt x="360" y="257"/>
                    <a:pt x="355" y="263"/>
                    <a:pt x="350" y="269"/>
                  </a:cubicBezTo>
                  <a:cubicBezTo>
                    <a:pt x="333" y="289"/>
                    <a:pt x="317" y="308"/>
                    <a:pt x="301" y="328"/>
                  </a:cubicBezTo>
                  <a:cubicBezTo>
                    <a:pt x="292" y="321"/>
                    <a:pt x="284" y="313"/>
                    <a:pt x="276" y="305"/>
                  </a:cubicBezTo>
                  <a:cubicBezTo>
                    <a:pt x="264" y="294"/>
                    <a:pt x="252" y="283"/>
                    <a:pt x="239" y="271"/>
                  </a:cubicBezTo>
                  <a:cubicBezTo>
                    <a:pt x="235" y="267"/>
                    <a:pt x="229" y="265"/>
                    <a:pt x="224" y="262"/>
                  </a:cubicBezTo>
                  <a:cubicBezTo>
                    <a:pt x="220" y="259"/>
                    <a:pt x="216" y="260"/>
                    <a:pt x="213" y="264"/>
                  </a:cubicBezTo>
                  <a:cubicBezTo>
                    <a:pt x="206" y="273"/>
                    <a:pt x="198" y="282"/>
                    <a:pt x="191" y="291"/>
                  </a:cubicBezTo>
                  <a:cubicBezTo>
                    <a:pt x="171" y="315"/>
                    <a:pt x="152" y="338"/>
                    <a:pt x="133" y="361"/>
                  </a:cubicBezTo>
                  <a:cubicBezTo>
                    <a:pt x="121" y="353"/>
                    <a:pt x="111" y="342"/>
                    <a:pt x="101" y="332"/>
                  </a:cubicBezTo>
                  <a:cubicBezTo>
                    <a:pt x="75" y="308"/>
                    <a:pt x="50" y="284"/>
                    <a:pt x="24" y="260"/>
                  </a:cubicBezTo>
                  <a:cubicBezTo>
                    <a:pt x="22" y="259"/>
                    <a:pt x="20" y="257"/>
                    <a:pt x="19" y="256"/>
                  </a:cubicBezTo>
                  <a:close/>
                </a:path>
              </a:pathLst>
            </a:custGeom>
            <a:solidFill>
              <a:srgbClr val="6DBC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11">
              <a:extLst>
                <a:ext uri="{FF2B5EF4-FFF2-40B4-BE49-F238E27FC236}">
                  <a16:creationId xmlns:a16="http://schemas.microsoft.com/office/drawing/2014/main" id="{6CD2BF9E-47A4-9FD1-CFD1-60C28393B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1700" y="3422650"/>
              <a:ext cx="765175" cy="1195388"/>
            </a:xfrm>
            <a:custGeom>
              <a:avLst/>
              <a:gdLst>
                <a:gd name="T0" fmla="*/ 203 w 203"/>
                <a:gd name="T1" fmla="*/ 12 h 317"/>
                <a:gd name="T2" fmla="*/ 180 w 203"/>
                <a:gd name="T3" fmla="*/ 49 h 317"/>
                <a:gd name="T4" fmla="*/ 47 w 203"/>
                <a:gd name="T5" fmla="*/ 263 h 317"/>
                <a:gd name="T6" fmla="*/ 16 w 203"/>
                <a:gd name="T7" fmla="*/ 313 h 317"/>
                <a:gd name="T8" fmla="*/ 12 w 203"/>
                <a:gd name="T9" fmla="*/ 317 h 317"/>
                <a:gd name="T10" fmla="*/ 9 w 203"/>
                <a:gd name="T11" fmla="*/ 312 h 317"/>
                <a:gd name="T12" fmla="*/ 2 w 203"/>
                <a:gd name="T13" fmla="*/ 288 h 317"/>
                <a:gd name="T14" fmla="*/ 175 w 203"/>
                <a:gd name="T15" fmla="*/ 12 h 317"/>
                <a:gd name="T16" fmla="*/ 195 w 203"/>
                <a:gd name="T17" fmla="*/ 7 h 317"/>
                <a:gd name="T18" fmla="*/ 203 w 203"/>
                <a:gd name="T19" fmla="*/ 1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317">
                  <a:moveTo>
                    <a:pt x="203" y="12"/>
                  </a:moveTo>
                  <a:cubicBezTo>
                    <a:pt x="197" y="26"/>
                    <a:pt x="188" y="37"/>
                    <a:pt x="180" y="49"/>
                  </a:cubicBezTo>
                  <a:cubicBezTo>
                    <a:pt x="136" y="121"/>
                    <a:pt x="92" y="192"/>
                    <a:pt x="47" y="263"/>
                  </a:cubicBezTo>
                  <a:cubicBezTo>
                    <a:pt x="37" y="280"/>
                    <a:pt x="26" y="296"/>
                    <a:pt x="16" y="313"/>
                  </a:cubicBezTo>
                  <a:cubicBezTo>
                    <a:pt x="15" y="315"/>
                    <a:pt x="15" y="317"/>
                    <a:pt x="12" y="317"/>
                  </a:cubicBezTo>
                  <a:cubicBezTo>
                    <a:pt x="10" y="317"/>
                    <a:pt x="10" y="314"/>
                    <a:pt x="9" y="312"/>
                  </a:cubicBezTo>
                  <a:cubicBezTo>
                    <a:pt x="7" y="304"/>
                    <a:pt x="0" y="298"/>
                    <a:pt x="2" y="288"/>
                  </a:cubicBezTo>
                  <a:cubicBezTo>
                    <a:pt x="59" y="196"/>
                    <a:pt x="117" y="104"/>
                    <a:pt x="175" y="12"/>
                  </a:cubicBezTo>
                  <a:cubicBezTo>
                    <a:pt x="182" y="0"/>
                    <a:pt x="182" y="0"/>
                    <a:pt x="195" y="7"/>
                  </a:cubicBezTo>
                  <a:cubicBezTo>
                    <a:pt x="197" y="8"/>
                    <a:pt x="200" y="10"/>
                    <a:pt x="203" y="12"/>
                  </a:cubicBezTo>
                  <a:close/>
                </a:path>
              </a:pathLst>
            </a:custGeom>
            <a:solidFill>
              <a:srgbClr val="DE52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12">
              <a:extLst>
                <a:ext uri="{FF2B5EF4-FFF2-40B4-BE49-F238E27FC236}">
                  <a16:creationId xmlns:a16="http://schemas.microsoft.com/office/drawing/2014/main" id="{407D8224-006E-9CA3-890C-5361722AD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0400" y="4449763"/>
              <a:ext cx="792163" cy="919163"/>
            </a:xfrm>
            <a:custGeom>
              <a:avLst/>
              <a:gdLst>
                <a:gd name="T0" fmla="*/ 0 w 210"/>
                <a:gd name="T1" fmla="*/ 227 h 244"/>
                <a:gd name="T2" fmla="*/ 49 w 210"/>
                <a:gd name="T3" fmla="*/ 168 h 244"/>
                <a:gd name="T4" fmla="*/ 63 w 210"/>
                <a:gd name="T5" fmla="*/ 149 h 244"/>
                <a:gd name="T6" fmla="*/ 154 w 210"/>
                <a:gd name="T7" fmla="*/ 40 h 244"/>
                <a:gd name="T8" fmla="*/ 183 w 210"/>
                <a:gd name="T9" fmla="*/ 4 h 244"/>
                <a:gd name="T10" fmla="*/ 192 w 210"/>
                <a:gd name="T11" fmla="*/ 2 h 244"/>
                <a:gd name="T12" fmla="*/ 207 w 210"/>
                <a:gd name="T13" fmla="*/ 11 h 244"/>
                <a:gd name="T14" fmla="*/ 208 w 210"/>
                <a:gd name="T15" fmla="*/ 17 h 244"/>
                <a:gd name="T16" fmla="*/ 204 w 210"/>
                <a:gd name="T17" fmla="*/ 18 h 244"/>
                <a:gd name="T18" fmla="*/ 160 w 210"/>
                <a:gd name="T19" fmla="*/ 72 h 244"/>
                <a:gd name="T20" fmla="*/ 107 w 210"/>
                <a:gd name="T21" fmla="*/ 136 h 244"/>
                <a:gd name="T22" fmla="*/ 59 w 210"/>
                <a:gd name="T23" fmla="*/ 195 h 244"/>
                <a:gd name="T24" fmla="*/ 21 w 210"/>
                <a:gd name="T25" fmla="*/ 240 h 244"/>
                <a:gd name="T26" fmla="*/ 14 w 210"/>
                <a:gd name="T27" fmla="*/ 241 h 244"/>
                <a:gd name="T28" fmla="*/ 0 w 210"/>
                <a:gd name="T29" fmla="*/ 22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0" h="244">
                  <a:moveTo>
                    <a:pt x="0" y="227"/>
                  </a:moveTo>
                  <a:cubicBezTo>
                    <a:pt x="16" y="207"/>
                    <a:pt x="32" y="188"/>
                    <a:pt x="49" y="168"/>
                  </a:cubicBezTo>
                  <a:cubicBezTo>
                    <a:pt x="54" y="162"/>
                    <a:pt x="59" y="156"/>
                    <a:pt x="63" y="149"/>
                  </a:cubicBezTo>
                  <a:cubicBezTo>
                    <a:pt x="94" y="113"/>
                    <a:pt x="124" y="77"/>
                    <a:pt x="154" y="40"/>
                  </a:cubicBezTo>
                  <a:cubicBezTo>
                    <a:pt x="163" y="28"/>
                    <a:pt x="173" y="16"/>
                    <a:pt x="183" y="4"/>
                  </a:cubicBezTo>
                  <a:cubicBezTo>
                    <a:pt x="186" y="1"/>
                    <a:pt x="188" y="0"/>
                    <a:pt x="192" y="2"/>
                  </a:cubicBezTo>
                  <a:cubicBezTo>
                    <a:pt x="197" y="5"/>
                    <a:pt x="202" y="8"/>
                    <a:pt x="207" y="11"/>
                  </a:cubicBezTo>
                  <a:cubicBezTo>
                    <a:pt x="209" y="12"/>
                    <a:pt x="210" y="15"/>
                    <a:pt x="208" y="17"/>
                  </a:cubicBezTo>
                  <a:cubicBezTo>
                    <a:pt x="206" y="14"/>
                    <a:pt x="205" y="16"/>
                    <a:pt x="204" y="18"/>
                  </a:cubicBezTo>
                  <a:cubicBezTo>
                    <a:pt x="190" y="36"/>
                    <a:pt x="175" y="54"/>
                    <a:pt x="160" y="72"/>
                  </a:cubicBezTo>
                  <a:cubicBezTo>
                    <a:pt x="142" y="93"/>
                    <a:pt x="125" y="114"/>
                    <a:pt x="107" y="136"/>
                  </a:cubicBezTo>
                  <a:cubicBezTo>
                    <a:pt x="91" y="156"/>
                    <a:pt x="75" y="175"/>
                    <a:pt x="59" y="195"/>
                  </a:cubicBezTo>
                  <a:cubicBezTo>
                    <a:pt x="46" y="210"/>
                    <a:pt x="33" y="225"/>
                    <a:pt x="21" y="240"/>
                  </a:cubicBezTo>
                  <a:cubicBezTo>
                    <a:pt x="19" y="243"/>
                    <a:pt x="17" y="244"/>
                    <a:pt x="14" y="241"/>
                  </a:cubicBezTo>
                  <a:cubicBezTo>
                    <a:pt x="9" y="237"/>
                    <a:pt x="4" y="233"/>
                    <a:pt x="0" y="227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id="{E30A1114-F8FB-DC4A-9E3B-8DD9D734F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825" y="4279900"/>
              <a:ext cx="485775" cy="708025"/>
            </a:xfrm>
            <a:custGeom>
              <a:avLst/>
              <a:gdLst>
                <a:gd name="T0" fmla="*/ 129 w 129"/>
                <a:gd name="T1" fmla="*/ 11 h 188"/>
                <a:gd name="T2" fmla="*/ 109 w 129"/>
                <a:gd name="T3" fmla="*/ 44 h 188"/>
                <a:gd name="T4" fmla="*/ 25 w 129"/>
                <a:gd name="T5" fmla="*/ 175 h 188"/>
                <a:gd name="T6" fmla="*/ 8 w 129"/>
                <a:gd name="T7" fmla="*/ 177 h 188"/>
                <a:gd name="T8" fmla="*/ 0 w 129"/>
                <a:gd name="T9" fmla="*/ 167 h 188"/>
                <a:gd name="T10" fmla="*/ 104 w 129"/>
                <a:gd name="T11" fmla="*/ 6 h 188"/>
                <a:gd name="T12" fmla="*/ 115 w 129"/>
                <a:gd name="T13" fmla="*/ 3 h 188"/>
                <a:gd name="T14" fmla="*/ 129 w 129"/>
                <a:gd name="T15" fmla="*/ 1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88">
                  <a:moveTo>
                    <a:pt x="129" y="11"/>
                  </a:moveTo>
                  <a:cubicBezTo>
                    <a:pt x="124" y="23"/>
                    <a:pt x="116" y="33"/>
                    <a:pt x="109" y="44"/>
                  </a:cubicBezTo>
                  <a:cubicBezTo>
                    <a:pt x="81" y="88"/>
                    <a:pt x="53" y="132"/>
                    <a:pt x="25" y="175"/>
                  </a:cubicBezTo>
                  <a:cubicBezTo>
                    <a:pt x="17" y="187"/>
                    <a:pt x="20" y="188"/>
                    <a:pt x="8" y="177"/>
                  </a:cubicBezTo>
                  <a:cubicBezTo>
                    <a:pt x="5" y="174"/>
                    <a:pt x="0" y="172"/>
                    <a:pt x="0" y="167"/>
                  </a:cubicBezTo>
                  <a:cubicBezTo>
                    <a:pt x="35" y="113"/>
                    <a:pt x="70" y="60"/>
                    <a:pt x="104" y="6"/>
                  </a:cubicBezTo>
                  <a:cubicBezTo>
                    <a:pt x="107" y="1"/>
                    <a:pt x="110" y="0"/>
                    <a:pt x="115" y="3"/>
                  </a:cubicBezTo>
                  <a:cubicBezTo>
                    <a:pt x="119" y="6"/>
                    <a:pt x="124" y="9"/>
                    <a:pt x="129" y="11"/>
                  </a:cubicBezTo>
                  <a:close/>
                </a:path>
              </a:pathLst>
            </a:custGeom>
            <a:solidFill>
              <a:srgbClr val="DE52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14">
              <a:extLst>
                <a:ext uri="{FF2B5EF4-FFF2-40B4-BE49-F238E27FC236}">
                  <a16:creationId xmlns:a16="http://schemas.microsoft.com/office/drawing/2014/main" id="{FEC12061-9D2E-821E-BFC9-037D55AF1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038" y="5538788"/>
              <a:ext cx="93663" cy="830263"/>
            </a:xfrm>
            <a:custGeom>
              <a:avLst/>
              <a:gdLst>
                <a:gd name="T0" fmla="*/ 1 w 25"/>
                <a:gd name="T1" fmla="*/ 102 h 220"/>
                <a:gd name="T2" fmla="*/ 1 w 25"/>
                <a:gd name="T3" fmla="*/ 35 h 220"/>
                <a:gd name="T4" fmla="*/ 1 w 25"/>
                <a:gd name="T5" fmla="*/ 6 h 220"/>
                <a:gd name="T6" fmla="*/ 7 w 25"/>
                <a:gd name="T7" fmla="*/ 2 h 220"/>
                <a:gd name="T8" fmla="*/ 25 w 25"/>
                <a:gd name="T9" fmla="*/ 14 h 220"/>
                <a:gd name="T10" fmla="*/ 23 w 25"/>
                <a:gd name="T11" fmla="*/ 23 h 220"/>
                <a:gd name="T12" fmla="*/ 23 w 25"/>
                <a:gd name="T13" fmla="*/ 210 h 220"/>
                <a:gd name="T14" fmla="*/ 22 w 25"/>
                <a:gd name="T15" fmla="*/ 220 h 220"/>
                <a:gd name="T16" fmla="*/ 4 w 25"/>
                <a:gd name="T17" fmla="*/ 211 h 220"/>
                <a:gd name="T18" fmla="*/ 1 w 25"/>
                <a:gd name="T19" fmla="*/ 203 h 220"/>
                <a:gd name="T20" fmla="*/ 1 w 25"/>
                <a:gd name="T21" fmla="*/ 110 h 220"/>
                <a:gd name="T22" fmla="*/ 1 w 25"/>
                <a:gd name="T23" fmla="*/ 10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20">
                  <a:moveTo>
                    <a:pt x="1" y="102"/>
                  </a:moveTo>
                  <a:cubicBezTo>
                    <a:pt x="1" y="80"/>
                    <a:pt x="1" y="58"/>
                    <a:pt x="1" y="35"/>
                  </a:cubicBezTo>
                  <a:cubicBezTo>
                    <a:pt x="1" y="26"/>
                    <a:pt x="1" y="16"/>
                    <a:pt x="1" y="6"/>
                  </a:cubicBezTo>
                  <a:cubicBezTo>
                    <a:pt x="1" y="1"/>
                    <a:pt x="3" y="0"/>
                    <a:pt x="7" y="2"/>
                  </a:cubicBezTo>
                  <a:cubicBezTo>
                    <a:pt x="13" y="6"/>
                    <a:pt x="20" y="8"/>
                    <a:pt x="25" y="14"/>
                  </a:cubicBezTo>
                  <a:cubicBezTo>
                    <a:pt x="22" y="17"/>
                    <a:pt x="23" y="20"/>
                    <a:pt x="23" y="23"/>
                  </a:cubicBezTo>
                  <a:cubicBezTo>
                    <a:pt x="23" y="85"/>
                    <a:pt x="23" y="148"/>
                    <a:pt x="23" y="210"/>
                  </a:cubicBezTo>
                  <a:cubicBezTo>
                    <a:pt x="23" y="213"/>
                    <a:pt x="24" y="217"/>
                    <a:pt x="22" y="220"/>
                  </a:cubicBezTo>
                  <a:cubicBezTo>
                    <a:pt x="15" y="218"/>
                    <a:pt x="10" y="214"/>
                    <a:pt x="4" y="211"/>
                  </a:cubicBezTo>
                  <a:cubicBezTo>
                    <a:pt x="0" y="209"/>
                    <a:pt x="1" y="206"/>
                    <a:pt x="1" y="203"/>
                  </a:cubicBezTo>
                  <a:cubicBezTo>
                    <a:pt x="1" y="172"/>
                    <a:pt x="1" y="141"/>
                    <a:pt x="1" y="110"/>
                  </a:cubicBezTo>
                  <a:cubicBezTo>
                    <a:pt x="1" y="108"/>
                    <a:pt x="1" y="105"/>
                    <a:pt x="1" y="102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15">
              <a:extLst>
                <a:ext uri="{FF2B5EF4-FFF2-40B4-BE49-F238E27FC236}">
                  <a16:creationId xmlns:a16="http://schemas.microsoft.com/office/drawing/2014/main" id="{CB5D7784-D790-D534-2387-F9BCD4D66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8088" y="4686300"/>
              <a:ext cx="482600" cy="569913"/>
            </a:xfrm>
            <a:custGeom>
              <a:avLst/>
              <a:gdLst>
                <a:gd name="T0" fmla="*/ 128 w 128"/>
                <a:gd name="T1" fmla="*/ 13 h 151"/>
                <a:gd name="T2" fmla="*/ 98 w 128"/>
                <a:gd name="T3" fmla="*/ 52 h 151"/>
                <a:gd name="T4" fmla="*/ 40 w 128"/>
                <a:gd name="T5" fmla="*/ 127 h 151"/>
                <a:gd name="T6" fmla="*/ 26 w 128"/>
                <a:gd name="T7" fmla="*/ 145 h 151"/>
                <a:gd name="T8" fmla="*/ 16 w 128"/>
                <a:gd name="T9" fmla="*/ 147 h 151"/>
                <a:gd name="T10" fmla="*/ 0 w 128"/>
                <a:gd name="T11" fmla="*/ 138 h 151"/>
                <a:gd name="T12" fmla="*/ 34 w 128"/>
                <a:gd name="T13" fmla="*/ 94 h 151"/>
                <a:gd name="T14" fmla="*/ 102 w 128"/>
                <a:gd name="T15" fmla="*/ 6 h 151"/>
                <a:gd name="T16" fmla="*/ 113 w 128"/>
                <a:gd name="T17" fmla="*/ 4 h 151"/>
                <a:gd name="T18" fmla="*/ 128 w 128"/>
                <a:gd name="T19" fmla="*/ 1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51">
                  <a:moveTo>
                    <a:pt x="128" y="13"/>
                  </a:moveTo>
                  <a:cubicBezTo>
                    <a:pt x="117" y="25"/>
                    <a:pt x="108" y="39"/>
                    <a:pt x="98" y="52"/>
                  </a:cubicBezTo>
                  <a:cubicBezTo>
                    <a:pt x="78" y="77"/>
                    <a:pt x="59" y="102"/>
                    <a:pt x="40" y="127"/>
                  </a:cubicBezTo>
                  <a:cubicBezTo>
                    <a:pt x="35" y="133"/>
                    <a:pt x="30" y="139"/>
                    <a:pt x="26" y="145"/>
                  </a:cubicBezTo>
                  <a:cubicBezTo>
                    <a:pt x="23" y="149"/>
                    <a:pt x="21" y="151"/>
                    <a:pt x="16" y="147"/>
                  </a:cubicBezTo>
                  <a:cubicBezTo>
                    <a:pt x="11" y="144"/>
                    <a:pt x="5" y="143"/>
                    <a:pt x="0" y="138"/>
                  </a:cubicBezTo>
                  <a:cubicBezTo>
                    <a:pt x="12" y="123"/>
                    <a:pt x="23" y="109"/>
                    <a:pt x="34" y="94"/>
                  </a:cubicBezTo>
                  <a:cubicBezTo>
                    <a:pt x="57" y="64"/>
                    <a:pt x="80" y="35"/>
                    <a:pt x="102" y="6"/>
                  </a:cubicBezTo>
                  <a:cubicBezTo>
                    <a:pt x="106" y="1"/>
                    <a:pt x="109" y="0"/>
                    <a:pt x="113" y="4"/>
                  </a:cubicBezTo>
                  <a:cubicBezTo>
                    <a:pt x="118" y="7"/>
                    <a:pt x="125" y="8"/>
                    <a:pt x="128" y="13"/>
                  </a:cubicBezTo>
                  <a:close/>
                </a:path>
              </a:pathLst>
            </a:custGeom>
            <a:solidFill>
              <a:srgbClr val="DE52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16">
              <a:extLst>
                <a:ext uri="{FF2B5EF4-FFF2-40B4-BE49-F238E27FC236}">
                  <a16:creationId xmlns:a16="http://schemas.microsoft.com/office/drawing/2014/main" id="{76E7BEE0-2FB7-53E6-3E55-A8616F909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463" y="5075238"/>
              <a:ext cx="85725" cy="547688"/>
            </a:xfrm>
            <a:custGeom>
              <a:avLst/>
              <a:gdLst>
                <a:gd name="T0" fmla="*/ 22 w 23"/>
                <a:gd name="T1" fmla="*/ 11 h 145"/>
                <a:gd name="T2" fmla="*/ 22 w 23"/>
                <a:gd name="T3" fmla="*/ 135 h 145"/>
                <a:gd name="T4" fmla="*/ 20 w 23"/>
                <a:gd name="T5" fmla="*/ 145 h 145"/>
                <a:gd name="T6" fmla="*/ 3 w 23"/>
                <a:gd name="T7" fmla="*/ 136 h 145"/>
                <a:gd name="T8" fmla="*/ 0 w 23"/>
                <a:gd name="T9" fmla="*/ 130 h 145"/>
                <a:gd name="T10" fmla="*/ 0 w 23"/>
                <a:gd name="T11" fmla="*/ 5 h 145"/>
                <a:gd name="T12" fmla="*/ 5 w 23"/>
                <a:gd name="T13" fmla="*/ 2 h 145"/>
                <a:gd name="T14" fmla="*/ 22 w 23"/>
                <a:gd name="T15" fmla="*/ 1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45">
                  <a:moveTo>
                    <a:pt x="22" y="11"/>
                  </a:moveTo>
                  <a:cubicBezTo>
                    <a:pt x="22" y="52"/>
                    <a:pt x="22" y="94"/>
                    <a:pt x="22" y="135"/>
                  </a:cubicBezTo>
                  <a:cubicBezTo>
                    <a:pt x="22" y="139"/>
                    <a:pt x="23" y="142"/>
                    <a:pt x="20" y="145"/>
                  </a:cubicBezTo>
                  <a:cubicBezTo>
                    <a:pt x="14" y="142"/>
                    <a:pt x="9" y="139"/>
                    <a:pt x="3" y="136"/>
                  </a:cubicBezTo>
                  <a:cubicBezTo>
                    <a:pt x="0" y="135"/>
                    <a:pt x="0" y="133"/>
                    <a:pt x="0" y="130"/>
                  </a:cubicBezTo>
                  <a:cubicBezTo>
                    <a:pt x="0" y="89"/>
                    <a:pt x="0" y="47"/>
                    <a:pt x="0" y="5"/>
                  </a:cubicBezTo>
                  <a:cubicBezTo>
                    <a:pt x="0" y="1"/>
                    <a:pt x="1" y="0"/>
                    <a:pt x="5" y="2"/>
                  </a:cubicBezTo>
                  <a:cubicBezTo>
                    <a:pt x="10" y="5"/>
                    <a:pt x="16" y="8"/>
                    <a:pt x="22" y="11"/>
                  </a:cubicBezTo>
                  <a:close/>
                </a:path>
              </a:pathLst>
            </a:custGeom>
            <a:solidFill>
              <a:srgbClr val="DE52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17">
              <a:extLst>
                <a:ext uri="{FF2B5EF4-FFF2-40B4-BE49-F238E27FC236}">
                  <a16:creationId xmlns:a16="http://schemas.microsoft.com/office/drawing/2014/main" id="{5695CB8E-B696-C5A4-DB66-09B38E3DA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563" y="3868738"/>
              <a:ext cx="215900" cy="447675"/>
            </a:xfrm>
            <a:custGeom>
              <a:avLst/>
              <a:gdLst>
                <a:gd name="T0" fmla="*/ 57 w 57"/>
                <a:gd name="T1" fmla="*/ 13 h 119"/>
                <a:gd name="T2" fmla="*/ 14 w 57"/>
                <a:gd name="T3" fmla="*/ 119 h 119"/>
                <a:gd name="T4" fmla="*/ 0 w 57"/>
                <a:gd name="T5" fmla="*/ 87 h 119"/>
                <a:gd name="T6" fmla="*/ 32 w 57"/>
                <a:gd name="T7" fmla="*/ 7 h 119"/>
                <a:gd name="T8" fmla="*/ 42 w 57"/>
                <a:gd name="T9" fmla="*/ 3 h 119"/>
                <a:gd name="T10" fmla="*/ 57 w 57"/>
                <a:gd name="T11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119">
                  <a:moveTo>
                    <a:pt x="57" y="13"/>
                  </a:moveTo>
                  <a:cubicBezTo>
                    <a:pt x="42" y="49"/>
                    <a:pt x="28" y="84"/>
                    <a:pt x="14" y="119"/>
                  </a:cubicBezTo>
                  <a:cubicBezTo>
                    <a:pt x="7" y="109"/>
                    <a:pt x="4" y="98"/>
                    <a:pt x="0" y="87"/>
                  </a:cubicBezTo>
                  <a:cubicBezTo>
                    <a:pt x="11" y="61"/>
                    <a:pt x="22" y="34"/>
                    <a:pt x="32" y="7"/>
                  </a:cubicBezTo>
                  <a:cubicBezTo>
                    <a:pt x="35" y="1"/>
                    <a:pt x="37" y="0"/>
                    <a:pt x="42" y="3"/>
                  </a:cubicBezTo>
                  <a:cubicBezTo>
                    <a:pt x="47" y="7"/>
                    <a:pt x="53" y="8"/>
                    <a:pt x="57" y="13"/>
                  </a:cubicBezTo>
                  <a:close/>
                </a:path>
              </a:pathLst>
            </a:custGeom>
            <a:solidFill>
              <a:srgbClr val="DE52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18">
              <a:extLst>
                <a:ext uri="{FF2B5EF4-FFF2-40B4-BE49-F238E27FC236}">
                  <a16:creationId xmlns:a16="http://schemas.microsoft.com/office/drawing/2014/main" id="{85331516-6FF8-AB1B-E5D9-A408161D5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5319713"/>
              <a:ext cx="468313" cy="525463"/>
            </a:xfrm>
            <a:custGeom>
              <a:avLst/>
              <a:gdLst>
                <a:gd name="T0" fmla="*/ 0 w 124"/>
                <a:gd name="T1" fmla="*/ 122 h 139"/>
                <a:gd name="T2" fmla="*/ 25 w 124"/>
                <a:gd name="T3" fmla="*/ 94 h 139"/>
                <a:gd name="T4" fmla="*/ 98 w 124"/>
                <a:gd name="T5" fmla="*/ 5 h 139"/>
                <a:gd name="T6" fmla="*/ 109 w 124"/>
                <a:gd name="T7" fmla="*/ 3 h 139"/>
                <a:gd name="T8" fmla="*/ 124 w 124"/>
                <a:gd name="T9" fmla="*/ 12 h 139"/>
                <a:gd name="T10" fmla="*/ 69 w 124"/>
                <a:gd name="T11" fmla="*/ 79 h 139"/>
                <a:gd name="T12" fmla="*/ 24 w 124"/>
                <a:gd name="T13" fmla="*/ 135 h 139"/>
                <a:gd name="T14" fmla="*/ 15 w 124"/>
                <a:gd name="T15" fmla="*/ 136 h 139"/>
                <a:gd name="T16" fmla="*/ 0 w 124"/>
                <a:gd name="T17" fmla="*/ 12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39">
                  <a:moveTo>
                    <a:pt x="0" y="122"/>
                  </a:moveTo>
                  <a:cubicBezTo>
                    <a:pt x="10" y="114"/>
                    <a:pt x="17" y="104"/>
                    <a:pt x="25" y="94"/>
                  </a:cubicBezTo>
                  <a:cubicBezTo>
                    <a:pt x="50" y="65"/>
                    <a:pt x="74" y="35"/>
                    <a:pt x="98" y="5"/>
                  </a:cubicBezTo>
                  <a:cubicBezTo>
                    <a:pt x="101" y="1"/>
                    <a:pt x="104" y="0"/>
                    <a:pt x="109" y="3"/>
                  </a:cubicBezTo>
                  <a:cubicBezTo>
                    <a:pt x="113" y="6"/>
                    <a:pt x="119" y="9"/>
                    <a:pt x="124" y="12"/>
                  </a:cubicBezTo>
                  <a:cubicBezTo>
                    <a:pt x="106" y="35"/>
                    <a:pt x="87" y="57"/>
                    <a:pt x="69" y="79"/>
                  </a:cubicBezTo>
                  <a:cubicBezTo>
                    <a:pt x="54" y="98"/>
                    <a:pt x="39" y="116"/>
                    <a:pt x="24" y="135"/>
                  </a:cubicBezTo>
                  <a:cubicBezTo>
                    <a:pt x="20" y="139"/>
                    <a:pt x="18" y="139"/>
                    <a:pt x="15" y="136"/>
                  </a:cubicBezTo>
                  <a:cubicBezTo>
                    <a:pt x="10" y="131"/>
                    <a:pt x="5" y="127"/>
                    <a:pt x="0" y="122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19">
              <a:extLst>
                <a:ext uri="{FF2B5EF4-FFF2-40B4-BE49-F238E27FC236}">
                  <a16:creationId xmlns:a16="http://schemas.microsoft.com/office/drawing/2014/main" id="{3D27E721-1052-9BCE-BB3E-CF636819A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6988" y="5045075"/>
              <a:ext cx="400050" cy="452438"/>
            </a:xfrm>
            <a:custGeom>
              <a:avLst/>
              <a:gdLst>
                <a:gd name="T0" fmla="*/ 0 w 106"/>
                <a:gd name="T1" fmla="*/ 102 h 120"/>
                <a:gd name="T2" fmla="*/ 58 w 106"/>
                <a:gd name="T3" fmla="*/ 32 h 120"/>
                <a:gd name="T4" fmla="*/ 80 w 106"/>
                <a:gd name="T5" fmla="*/ 5 h 120"/>
                <a:gd name="T6" fmla="*/ 91 w 106"/>
                <a:gd name="T7" fmla="*/ 3 h 120"/>
                <a:gd name="T8" fmla="*/ 106 w 106"/>
                <a:gd name="T9" fmla="*/ 12 h 120"/>
                <a:gd name="T10" fmla="*/ 64 w 106"/>
                <a:gd name="T11" fmla="*/ 62 h 120"/>
                <a:gd name="T12" fmla="*/ 23 w 106"/>
                <a:gd name="T13" fmla="*/ 113 h 120"/>
                <a:gd name="T14" fmla="*/ 11 w 106"/>
                <a:gd name="T15" fmla="*/ 114 h 120"/>
                <a:gd name="T16" fmla="*/ 0 w 106"/>
                <a:gd name="T17" fmla="*/ 10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20">
                  <a:moveTo>
                    <a:pt x="0" y="102"/>
                  </a:moveTo>
                  <a:cubicBezTo>
                    <a:pt x="19" y="79"/>
                    <a:pt x="38" y="56"/>
                    <a:pt x="58" y="32"/>
                  </a:cubicBezTo>
                  <a:cubicBezTo>
                    <a:pt x="65" y="23"/>
                    <a:pt x="73" y="14"/>
                    <a:pt x="80" y="5"/>
                  </a:cubicBezTo>
                  <a:cubicBezTo>
                    <a:pt x="83" y="1"/>
                    <a:pt x="87" y="0"/>
                    <a:pt x="91" y="3"/>
                  </a:cubicBezTo>
                  <a:cubicBezTo>
                    <a:pt x="96" y="6"/>
                    <a:pt x="102" y="8"/>
                    <a:pt x="106" y="12"/>
                  </a:cubicBezTo>
                  <a:cubicBezTo>
                    <a:pt x="92" y="29"/>
                    <a:pt x="78" y="46"/>
                    <a:pt x="64" y="62"/>
                  </a:cubicBezTo>
                  <a:cubicBezTo>
                    <a:pt x="51" y="79"/>
                    <a:pt x="37" y="96"/>
                    <a:pt x="23" y="113"/>
                  </a:cubicBezTo>
                  <a:cubicBezTo>
                    <a:pt x="18" y="119"/>
                    <a:pt x="16" y="120"/>
                    <a:pt x="11" y="114"/>
                  </a:cubicBezTo>
                  <a:cubicBezTo>
                    <a:pt x="8" y="110"/>
                    <a:pt x="2" y="107"/>
                    <a:pt x="0" y="102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20">
              <a:extLst>
                <a:ext uri="{FF2B5EF4-FFF2-40B4-BE49-F238E27FC236}">
                  <a16:creationId xmlns:a16="http://schemas.microsoft.com/office/drawing/2014/main" id="{24686D76-4350-7B04-88EC-F5B9DA0C5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025" y="4121150"/>
              <a:ext cx="19050" cy="11113"/>
            </a:xfrm>
            <a:custGeom>
              <a:avLst/>
              <a:gdLst>
                <a:gd name="T0" fmla="*/ 0 w 5"/>
                <a:gd name="T1" fmla="*/ 2 h 3"/>
                <a:gd name="T2" fmla="*/ 5 w 5"/>
                <a:gd name="T3" fmla="*/ 2 h 3"/>
                <a:gd name="T4" fmla="*/ 2 w 5"/>
                <a:gd name="T5" fmla="*/ 3 h 3"/>
                <a:gd name="T6" fmla="*/ 0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2" y="1"/>
                    <a:pt x="4" y="0"/>
                    <a:pt x="5" y="2"/>
                  </a:cubicBezTo>
                  <a:cubicBezTo>
                    <a:pt x="5" y="2"/>
                    <a:pt x="3" y="3"/>
                    <a:pt x="2" y="3"/>
                  </a:cubicBezTo>
                  <a:cubicBezTo>
                    <a:pt x="1" y="3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21">
              <a:extLst>
                <a:ext uri="{FF2B5EF4-FFF2-40B4-BE49-F238E27FC236}">
                  <a16:creationId xmlns:a16="http://schemas.microsoft.com/office/drawing/2014/main" id="{14ED47A1-4E1C-7D61-4287-9516086F9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363" y="5519738"/>
              <a:ext cx="115888" cy="53975"/>
            </a:xfrm>
            <a:custGeom>
              <a:avLst/>
              <a:gdLst>
                <a:gd name="T0" fmla="*/ 0 w 31"/>
                <a:gd name="T1" fmla="*/ 5 h 14"/>
                <a:gd name="T2" fmla="*/ 31 w 31"/>
                <a:gd name="T3" fmla="*/ 0 h 14"/>
                <a:gd name="T4" fmla="*/ 23 w 31"/>
                <a:gd name="T5" fmla="*/ 11 h 14"/>
                <a:gd name="T6" fmla="*/ 16 w 31"/>
                <a:gd name="T7" fmla="*/ 12 h 14"/>
                <a:gd name="T8" fmla="*/ 0 w 31"/>
                <a:gd name="T9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5"/>
                  </a:moveTo>
                  <a:cubicBezTo>
                    <a:pt x="10" y="3"/>
                    <a:pt x="21" y="1"/>
                    <a:pt x="31" y="0"/>
                  </a:cubicBezTo>
                  <a:cubicBezTo>
                    <a:pt x="30" y="4"/>
                    <a:pt x="26" y="7"/>
                    <a:pt x="23" y="11"/>
                  </a:cubicBezTo>
                  <a:cubicBezTo>
                    <a:pt x="22" y="14"/>
                    <a:pt x="19" y="14"/>
                    <a:pt x="16" y="12"/>
                  </a:cubicBezTo>
                  <a:cubicBezTo>
                    <a:pt x="11" y="10"/>
                    <a:pt x="5" y="7"/>
                    <a:pt x="0" y="5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24EF3F4-1CA3-40CB-88D6-F2B486E29834}"/>
              </a:ext>
            </a:extLst>
          </p:cNvPr>
          <p:cNvSpPr txBox="1"/>
          <p:nvPr/>
        </p:nvSpPr>
        <p:spPr>
          <a:xfrm>
            <a:off x="1180548" y="835988"/>
            <a:ext cx="3716370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933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 PowerPoint Presentation</a:t>
            </a:r>
            <a:endParaRPr lang="ko-KR" altLang="en-US" sz="2933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5F730A-B937-494C-9519-9C8296F87EA8}"/>
              </a:ext>
            </a:extLst>
          </p:cNvPr>
          <p:cNvSpPr txBox="1"/>
          <p:nvPr/>
        </p:nvSpPr>
        <p:spPr>
          <a:xfrm>
            <a:off x="1180548" y="1986867"/>
            <a:ext cx="3716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AF9ACCBC-827F-4E06-A369-16F5B32EA27E}"/>
              </a:ext>
            </a:extLst>
          </p:cNvPr>
          <p:cNvGrpSpPr/>
          <p:nvPr/>
        </p:nvGrpSpPr>
        <p:grpSpPr>
          <a:xfrm>
            <a:off x="6265888" y="630330"/>
            <a:ext cx="5450278" cy="6053697"/>
            <a:chOff x="6700838" y="1477962"/>
            <a:chExt cx="4430712" cy="4921251"/>
          </a:xfrm>
          <a:solidFill>
            <a:schemeClr val="bg1">
              <a:alpha val="66000"/>
            </a:schemeClr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65A62C6-3C9D-46A9-85EC-EEA892C6D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1963" y="3902075"/>
              <a:ext cx="1978025" cy="2127250"/>
            </a:xfrm>
            <a:custGeom>
              <a:avLst/>
              <a:gdLst>
                <a:gd name="T0" fmla="*/ 357 w 358"/>
                <a:gd name="T1" fmla="*/ 196 h 385"/>
                <a:gd name="T2" fmla="*/ 203 w 358"/>
                <a:gd name="T3" fmla="*/ 147 h 385"/>
                <a:gd name="T4" fmla="*/ 205 w 358"/>
                <a:gd name="T5" fmla="*/ 153 h 385"/>
                <a:gd name="T6" fmla="*/ 283 w 358"/>
                <a:gd name="T7" fmla="*/ 304 h 385"/>
                <a:gd name="T8" fmla="*/ 264 w 358"/>
                <a:gd name="T9" fmla="*/ 372 h 385"/>
                <a:gd name="T10" fmla="*/ 196 w 358"/>
                <a:gd name="T11" fmla="*/ 349 h 385"/>
                <a:gd name="T12" fmla="*/ 118 w 358"/>
                <a:gd name="T13" fmla="*/ 197 h 385"/>
                <a:gd name="T14" fmla="*/ 114 w 358"/>
                <a:gd name="T15" fmla="*/ 192 h 385"/>
                <a:gd name="T16" fmla="*/ 65 w 358"/>
                <a:gd name="T17" fmla="*/ 348 h 385"/>
                <a:gd name="T18" fmla="*/ 48 w 358"/>
                <a:gd name="T19" fmla="*/ 318 h 385"/>
                <a:gd name="T20" fmla="*/ 3 w 358"/>
                <a:gd name="T21" fmla="*/ 229 h 385"/>
                <a:gd name="T22" fmla="*/ 2 w 358"/>
                <a:gd name="T23" fmla="*/ 218 h 385"/>
                <a:gd name="T24" fmla="*/ 69 w 358"/>
                <a:gd name="T25" fmla="*/ 7 h 385"/>
                <a:gd name="T26" fmla="*/ 77 w 358"/>
                <a:gd name="T27" fmla="*/ 2 h 385"/>
                <a:gd name="T28" fmla="*/ 289 w 358"/>
                <a:gd name="T29" fmla="*/ 70 h 385"/>
                <a:gd name="T30" fmla="*/ 296 w 358"/>
                <a:gd name="T31" fmla="*/ 75 h 385"/>
                <a:gd name="T32" fmla="*/ 358 w 358"/>
                <a:gd name="T33" fmla="*/ 194 h 385"/>
                <a:gd name="T34" fmla="*/ 357 w 358"/>
                <a:gd name="T35" fmla="*/ 19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8" h="385">
                  <a:moveTo>
                    <a:pt x="357" y="196"/>
                  </a:moveTo>
                  <a:cubicBezTo>
                    <a:pt x="306" y="180"/>
                    <a:pt x="255" y="163"/>
                    <a:pt x="203" y="147"/>
                  </a:cubicBezTo>
                  <a:cubicBezTo>
                    <a:pt x="202" y="149"/>
                    <a:pt x="204" y="151"/>
                    <a:pt x="205" y="153"/>
                  </a:cubicBezTo>
                  <a:cubicBezTo>
                    <a:pt x="231" y="203"/>
                    <a:pt x="257" y="253"/>
                    <a:pt x="283" y="304"/>
                  </a:cubicBezTo>
                  <a:cubicBezTo>
                    <a:pt x="296" y="330"/>
                    <a:pt x="288" y="360"/>
                    <a:pt x="264" y="372"/>
                  </a:cubicBezTo>
                  <a:cubicBezTo>
                    <a:pt x="238" y="385"/>
                    <a:pt x="210" y="376"/>
                    <a:pt x="196" y="349"/>
                  </a:cubicBezTo>
                  <a:cubicBezTo>
                    <a:pt x="170" y="299"/>
                    <a:pt x="144" y="248"/>
                    <a:pt x="118" y="197"/>
                  </a:cubicBezTo>
                  <a:cubicBezTo>
                    <a:pt x="117" y="196"/>
                    <a:pt x="116" y="194"/>
                    <a:pt x="114" y="192"/>
                  </a:cubicBezTo>
                  <a:cubicBezTo>
                    <a:pt x="98" y="244"/>
                    <a:pt x="81" y="295"/>
                    <a:pt x="65" y="348"/>
                  </a:cubicBezTo>
                  <a:cubicBezTo>
                    <a:pt x="59" y="337"/>
                    <a:pt x="53" y="328"/>
                    <a:pt x="48" y="318"/>
                  </a:cubicBezTo>
                  <a:cubicBezTo>
                    <a:pt x="33" y="288"/>
                    <a:pt x="18" y="259"/>
                    <a:pt x="3" y="229"/>
                  </a:cubicBezTo>
                  <a:cubicBezTo>
                    <a:pt x="1" y="225"/>
                    <a:pt x="0" y="222"/>
                    <a:pt x="2" y="218"/>
                  </a:cubicBezTo>
                  <a:cubicBezTo>
                    <a:pt x="24" y="147"/>
                    <a:pt x="46" y="77"/>
                    <a:pt x="69" y="7"/>
                  </a:cubicBezTo>
                  <a:cubicBezTo>
                    <a:pt x="70" y="2"/>
                    <a:pt x="71" y="0"/>
                    <a:pt x="77" y="2"/>
                  </a:cubicBezTo>
                  <a:cubicBezTo>
                    <a:pt x="148" y="25"/>
                    <a:pt x="218" y="47"/>
                    <a:pt x="289" y="70"/>
                  </a:cubicBezTo>
                  <a:cubicBezTo>
                    <a:pt x="292" y="71"/>
                    <a:pt x="295" y="72"/>
                    <a:pt x="296" y="75"/>
                  </a:cubicBezTo>
                  <a:cubicBezTo>
                    <a:pt x="317" y="115"/>
                    <a:pt x="337" y="154"/>
                    <a:pt x="358" y="194"/>
                  </a:cubicBezTo>
                  <a:cubicBezTo>
                    <a:pt x="358" y="194"/>
                    <a:pt x="358" y="195"/>
                    <a:pt x="357" y="1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AAE3D0B-F795-47CB-86EE-81321B5BC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8963" y="5029200"/>
              <a:ext cx="1276350" cy="1370013"/>
            </a:xfrm>
            <a:custGeom>
              <a:avLst/>
              <a:gdLst>
                <a:gd name="T0" fmla="*/ 231 w 231"/>
                <a:gd name="T1" fmla="*/ 126 h 248"/>
                <a:gd name="T2" fmla="*/ 131 w 231"/>
                <a:gd name="T3" fmla="*/ 95 h 248"/>
                <a:gd name="T4" fmla="*/ 134 w 231"/>
                <a:gd name="T5" fmla="*/ 102 h 248"/>
                <a:gd name="T6" fmla="*/ 182 w 231"/>
                <a:gd name="T7" fmla="*/ 195 h 248"/>
                <a:gd name="T8" fmla="*/ 170 w 231"/>
                <a:gd name="T9" fmla="*/ 240 h 248"/>
                <a:gd name="T10" fmla="*/ 126 w 231"/>
                <a:gd name="T11" fmla="*/ 224 h 248"/>
                <a:gd name="T12" fmla="*/ 77 w 231"/>
                <a:gd name="T13" fmla="*/ 128 h 248"/>
                <a:gd name="T14" fmla="*/ 73 w 231"/>
                <a:gd name="T15" fmla="*/ 125 h 248"/>
                <a:gd name="T16" fmla="*/ 42 w 231"/>
                <a:gd name="T17" fmla="*/ 224 h 248"/>
                <a:gd name="T18" fmla="*/ 30 w 231"/>
                <a:gd name="T19" fmla="*/ 201 h 248"/>
                <a:gd name="T20" fmla="*/ 3 w 231"/>
                <a:gd name="T21" fmla="*/ 150 h 248"/>
                <a:gd name="T22" fmla="*/ 2 w 231"/>
                <a:gd name="T23" fmla="*/ 137 h 248"/>
                <a:gd name="T24" fmla="*/ 44 w 231"/>
                <a:gd name="T25" fmla="*/ 7 h 248"/>
                <a:gd name="T26" fmla="*/ 52 w 231"/>
                <a:gd name="T27" fmla="*/ 2 h 248"/>
                <a:gd name="T28" fmla="*/ 184 w 231"/>
                <a:gd name="T29" fmla="*/ 44 h 248"/>
                <a:gd name="T30" fmla="*/ 191 w 231"/>
                <a:gd name="T31" fmla="*/ 48 h 248"/>
                <a:gd name="T32" fmla="*/ 231 w 231"/>
                <a:gd name="T33" fmla="*/ 12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248">
                  <a:moveTo>
                    <a:pt x="231" y="126"/>
                  </a:moveTo>
                  <a:cubicBezTo>
                    <a:pt x="197" y="115"/>
                    <a:pt x="164" y="105"/>
                    <a:pt x="131" y="95"/>
                  </a:cubicBezTo>
                  <a:cubicBezTo>
                    <a:pt x="131" y="98"/>
                    <a:pt x="133" y="100"/>
                    <a:pt x="134" y="102"/>
                  </a:cubicBezTo>
                  <a:cubicBezTo>
                    <a:pt x="150" y="133"/>
                    <a:pt x="166" y="164"/>
                    <a:pt x="182" y="195"/>
                  </a:cubicBezTo>
                  <a:cubicBezTo>
                    <a:pt x="191" y="213"/>
                    <a:pt x="186" y="232"/>
                    <a:pt x="170" y="240"/>
                  </a:cubicBezTo>
                  <a:cubicBezTo>
                    <a:pt x="153" y="248"/>
                    <a:pt x="135" y="242"/>
                    <a:pt x="126" y="224"/>
                  </a:cubicBezTo>
                  <a:cubicBezTo>
                    <a:pt x="110" y="192"/>
                    <a:pt x="93" y="160"/>
                    <a:pt x="77" y="128"/>
                  </a:cubicBezTo>
                  <a:cubicBezTo>
                    <a:pt x="76" y="127"/>
                    <a:pt x="76" y="126"/>
                    <a:pt x="73" y="125"/>
                  </a:cubicBezTo>
                  <a:cubicBezTo>
                    <a:pt x="63" y="157"/>
                    <a:pt x="53" y="190"/>
                    <a:pt x="42" y="224"/>
                  </a:cubicBezTo>
                  <a:cubicBezTo>
                    <a:pt x="37" y="216"/>
                    <a:pt x="33" y="209"/>
                    <a:pt x="30" y="201"/>
                  </a:cubicBezTo>
                  <a:cubicBezTo>
                    <a:pt x="21" y="184"/>
                    <a:pt x="12" y="167"/>
                    <a:pt x="3" y="150"/>
                  </a:cubicBezTo>
                  <a:cubicBezTo>
                    <a:pt x="1" y="146"/>
                    <a:pt x="0" y="142"/>
                    <a:pt x="2" y="137"/>
                  </a:cubicBezTo>
                  <a:cubicBezTo>
                    <a:pt x="16" y="94"/>
                    <a:pt x="30" y="50"/>
                    <a:pt x="44" y="7"/>
                  </a:cubicBezTo>
                  <a:cubicBezTo>
                    <a:pt x="45" y="1"/>
                    <a:pt x="47" y="0"/>
                    <a:pt x="52" y="2"/>
                  </a:cubicBezTo>
                  <a:cubicBezTo>
                    <a:pt x="96" y="16"/>
                    <a:pt x="140" y="30"/>
                    <a:pt x="184" y="44"/>
                  </a:cubicBezTo>
                  <a:cubicBezTo>
                    <a:pt x="186" y="45"/>
                    <a:pt x="189" y="45"/>
                    <a:pt x="191" y="48"/>
                  </a:cubicBezTo>
                  <a:cubicBezTo>
                    <a:pt x="204" y="74"/>
                    <a:pt x="217" y="99"/>
                    <a:pt x="231" y="1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2B6D69-5B7B-4E94-8A5F-04D25B69E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1550" y="3300413"/>
              <a:ext cx="1270000" cy="1354138"/>
            </a:xfrm>
            <a:custGeom>
              <a:avLst/>
              <a:gdLst>
                <a:gd name="T0" fmla="*/ 129 w 230"/>
                <a:gd name="T1" fmla="*/ 95 h 245"/>
                <a:gd name="T2" fmla="*/ 179 w 230"/>
                <a:gd name="T3" fmla="*/ 191 h 245"/>
                <a:gd name="T4" fmla="*/ 184 w 230"/>
                <a:gd name="T5" fmla="*/ 221 h 245"/>
                <a:gd name="T6" fmla="*/ 158 w 230"/>
                <a:gd name="T7" fmla="*/ 243 h 245"/>
                <a:gd name="T8" fmla="*/ 126 w 230"/>
                <a:gd name="T9" fmla="*/ 227 h 245"/>
                <a:gd name="T10" fmla="*/ 79 w 230"/>
                <a:gd name="T11" fmla="*/ 136 h 245"/>
                <a:gd name="T12" fmla="*/ 73 w 230"/>
                <a:gd name="T13" fmla="*/ 124 h 245"/>
                <a:gd name="T14" fmla="*/ 40 w 230"/>
                <a:gd name="T15" fmla="*/ 225 h 245"/>
                <a:gd name="T16" fmla="*/ 11 w 230"/>
                <a:gd name="T17" fmla="*/ 169 h 245"/>
                <a:gd name="T18" fmla="*/ 7 w 230"/>
                <a:gd name="T19" fmla="*/ 116 h 245"/>
                <a:gd name="T20" fmla="*/ 42 w 230"/>
                <a:gd name="T21" fmla="*/ 7 h 245"/>
                <a:gd name="T22" fmla="*/ 51 w 230"/>
                <a:gd name="T23" fmla="*/ 2 h 245"/>
                <a:gd name="T24" fmla="*/ 182 w 230"/>
                <a:gd name="T25" fmla="*/ 44 h 245"/>
                <a:gd name="T26" fmla="*/ 190 w 230"/>
                <a:gd name="T27" fmla="*/ 50 h 245"/>
                <a:gd name="T28" fmla="*/ 230 w 230"/>
                <a:gd name="T29" fmla="*/ 127 h 245"/>
                <a:gd name="T30" fmla="*/ 129 w 230"/>
                <a:gd name="T31" fmla="*/ 9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0" h="245">
                  <a:moveTo>
                    <a:pt x="129" y="95"/>
                  </a:moveTo>
                  <a:cubicBezTo>
                    <a:pt x="146" y="128"/>
                    <a:pt x="162" y="160"/>
                    <a:pt x="179" y="191"/>
                  </a:cubicBezTo>
                  <a:cubicBezTo>
                    <a:pt x="184" y="201"/>
                    <a:pt x="187" y="211"/>
                    <a:pt x="184" y="221"/>
                  </a:cubicBezTo>
                  <a:cubicBezTo>
                    <a:pt x="180" y="234"/>
                    <a:pt x="171" y="242"/>
                    <a:pt x="158" y="243"/>
                  </a:cubicBezTo>
                  <a:cubicBezTo>
                    <a:pt x="144" y="245"/>
                    <a:pt x="133" y="240"/>
                    <a:pt x="126" y="227"/>
                  </a:cubicBezTo>
                  <a:cubicBezTo>
                    <a:pt x="110" y="197"/>
                    <a:pt x="95" y="167"/>
                    <a:pt x="79" y="136"/>
                  </a:cubicBezTo>
                  <a:cubicBezTo>
                    <a:pt x="77" y="132"/>
                    <a:pt x="75" y="129"/>
                    <a:pt x="73" y="124"/>
                  </a:cubicBezTo>
                  <a:cubicBezTo>
                    <a:pt x="62" y="158"/>
                    <a:pt x="51" y="190"/>
                    <a:pt x="40" y="225"/>
                  </a:cubicBezTo>
                  <a:cubicBezTo>
                    <a:pt x="30" y="205"/>
                    <a:pt x="22" y="186"/>
                    <a:pt x="11" y="169"/>
                  </a:cubicBezTo>
                  <a:cubicBezTo>
                    <a:pt x="0" y="152"/>
                    <a:pt x="0" y="136"/>
                    <a:pt x="7" y="116"/>
                  </a:cubicBezTo>
                  <a:cubicBezTo>
                    <a:pt x="20" y="81"/>
                    <a:pt x="31" y="44"/>
                    <a:pt x="42" y="7"/>
                  </a:cubicBezTo>
                  <a:cubicBezTo>
                    <a:pt x="44" y="2"/>
                    <a:pt x="46" y="0"/>
                    <a:pt x="51" y="2"/>
                  </a:cubicBezTo>
                  <a:cubicBezTo>
                    <a:pt x="95" y="16"/>
                    <a:pt x="138" y="30"/>
                    <a:pt x="182" y="44"/>
                  </a:cubicBezTo>
                  <a:cubicBezTo>
                    <a:pt x="185" y="45"/>
                    <a:pt x="188" y="46"/>
                    <a:pt x="190" y="50"/>
                  </a:cubicBezTo>
                  <a:cubicBezTo>
                    <a:pt x="203" y="75"/>
                    <a:pt x="216" y="100"/>
                    <a:pt x="230" y="127"/>
                  </a:cubicBezTo>
                  <a:cubicBezTo>
                    <a:pt x="196" y="116"/>
                    <a:pt x="163" y="106"/>
                    <a:pt x="129" y="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BA713CE-FFAB-44C7-923C-7FE1B36AD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3325" y="5249863"/>
              <a:ext cx="1028700" cy="1089025"/>
            </a:xfrm>
            <a:custGeom>
              <a:avLst/>
              <a:gdLst>
                <a:gd name="T0" fmla="*/ 186 w 186"/>
                <a:gd name="T1" fmla="*/ 101 h 197"/>
                <a:gd name="T2" fmla="*/ 105 w 186"/>
                <a:gd name="T3" fmla="*/ 75 h 197"/>
                <a:gd name="T4" fmla="*/ 115 w 186"/>
                <a:gd name="T5" fmla="*/ 96 h 197"/>
                <a:gd name="T6" fmla="*/ 147 w 186"/>
                <a:gd name="T7" fmla="*/ 158 h 197"/>
                <a:gd name="T8" fmla="*/ 142 w 186"/>
                <a:gd name="T9" fmla="*/ 188 h 197"/>
                <a:gd name="T10" fmla="*/ 112 w 186"/>
                <a:gd name="T11" fmla="*/ 191 h 197"/>
                <a:gd name="T12" fmla="*/ 101 w 186"/>
                <a:gd name="T13" fmla="*/ 179 h 197"/>
                <a:gd name="T14" fmla="*/ 63 w 186"/>
                <a:gd name="T15" fmla="*/ 105 h 197"/>
                <a:gd name="T16" fmla="*/ 59 w 186"/>
                <a:gd name="T17" fmla="*/ 99 h 197"/>
                <a:gd name="T18" fmla="*/ 34 w 186"/>
                <a:gd name="T19" fmla="*/ 180 h 197"/>
                <a:gd name="T20" fmla="*/ 2 w 186"/>
                <a:gd name="T21" fmla="*/ 118 h 197"/>
                <a:gd name="T22" fmla="*/ 2 w 186"/>
                <a:gd name="T23" fmla="*/ 111 h 197"/>
                <a:gd name="T24" fmla="*/ 35 w 186"/>
                <a:gd name="T25" fmla="*/ 5 h 197"/>
                <a:gd name="T26" fmla="*/ 42 w 186"/>
                <a:gd name="T27" fmla="*/ 2 h 197"/>
                <a:gd name="T28" fmla="*/ 148 w 186"/>
                <a:gd name="T29" fmla="*/ 35 h 197"/>
                <a:gd name="T30" fmla="*/ 154 w 186"/>
                <a:gd name="T31" fmla="*/ 40 h 197"/>
                <a:gd name="T32" fmla="*/ 186 w 186"/>
                <a:gd name="T33" fmla="*/ 10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6" h="197">
                  <a:moveTo>
                    <a:pt x="186" y="101"/>
                  </a:moveTo>
                  <a:cubicBezTo>
                    <a:pt x="158" y="92"/>
                    <a:pt x="132" y="84"/>
                    <a:pt x="105" y="75"/>
                  </a:cubicBezTo>
                  <a:cubicBezTo>
                    <a:pt x="108" y="83"/>
                    <a:pt x="112" y="89"/>
                    <a:pt x="115" y="96"/>
                  </a:cubicBezTo>
                  <a:cubicBezTo>
                    <a:pt x="126" y="117"/>
                    <a:pt x="137" y="137"/>
                    <a:pt x="147" y="158"/>
                  </a:cubicBezTo>
                  <a:cubicBezTo>
                    <a:pt x="153" y="169"/>
                    <a:pt x="150" y="181"/>
                    <a:pt x="142" y="188"/>
                  </a:cubicBezTo>
                  <a:cubicBezTo>
                    <a:pt x="134" y="196"/>
                    <a:pt x="122" y="197"/>
                    <a:pt x="112" y="191"/>
                  </a:cubicBezTo>
                  <a:cubicBezTo>
                    <a:pt x="107" y="188"/>
                    <a:pt x="104" y="184"/>
                    <a:pt x="101" y="179"/>
                  </a:cubicBezTo>
                  <a:cubicBezTo>
                    <a:pt x="88" y="154"/>
                    <a:pt x="76" y="129"/>
                    <a:pt x="63" y="105"/>
                  </a:cubicBezTo>
                  <a:cubicBezTo>
                    <a:pt x="62" y="103"/>
                    <a:pt x="61" y="102"/>
                    <a:pt x="59" y="99"/>
                  </a:cubicBezTo>
                  <a:cubicBezTo>
                    <a:pt x="51" y="126"/>
                    <a:pt x="42" y="152"/>
                    <a:pt x="34" y="180"/>
                  </a:cubicBezTo>
                  <a:cubicBezTo>
                    <a:pt x="23" y="159"/>
                    <a:pt x="12" y="138"/>
                    <a:pt x="2" y="118"/>
                  </a:cubicBezTo>
                  <a:cubicBezTo>
                    <a:pt x="0" y="116"/>
                    <a:pt x="1" y="114"/>
                    <a:pt x="2" y="111"/>
                  </a:cubicBezTo>
                  <a:cubicBezTo>
                    <a:pt x="13" y="76"/>
                    <a:pt x="24" y="40"/>
                    <a:pt x="35" y="5"/>
                  </a:cubicBezTo>
                  <a:cubicBezTo>
                    <a:pt x="37" y="0"/>
                    <a:pt x="39" y="0"/>
                    <a:pt x="42" y="2"/>
                  </a:cubicBezTo>
                  <a:cubicBezTo>
                    <a:pt x="78" y="13"/>
                    <a:pt x="113" y="24"/>
                    <a:pt x="148" y="35"/>
                  </a:cubicBezTo>
                  <a:cubicBezTo>
                    <a:pt x="151" y="36"/>
                    <a:pt x="153" y="38"/>
                    <a:pt x="154" y="40"/>
                  </a:cubicBezTo>
                  <a:cubicBezTo>
                    <a:pt x="164" y="60"/>
                    <a:pt x="175" y="80"/>
                    <a:pt x="186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D2EB7920-422F-4AB2-91E3-CD47537E1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288" y="2736850"/>
              <a:ext cx="1022350" cy="1100138"/>
            </a:xfrm>
            <a:custGeom>
              <a:avLst/>
              <a:gdLst>
                <a:gd name="T0" fmla="*/ 185 w 185"/>
                <a:gd name="T1" fmla="*/ 101 h 199"/>
                <a:gd name="T2" fmla="*/ 104 w 185"/>
                <a:gd name="T3" fmla="*/ 75 h 199"/>
                <a:gd name="T4" fmla="*/ 134 w 185"/>
                <a:gd name="T5" fmla="*/ 133 h 199"/>
                <a:gd name="T6" fmla="*/ 146 w 185"/>
                <a:gd name="T7" fmla="*/ 157 h 199"/>
                <a:gd name="T8" fmla="*/ 136 w 185"/>
                <a:gd name="T9" fmla="*/ 192 h 199"/>
                <a:gd name="T10" fmla="*/ 101 w 185"/>
                <a:gd name="T11" fmla="*/ 179 h 199"/>
                <a:gd name="T12" fmla="*/ 66 w 185"/>
                <a:gd name="T13" fmla="*/ 112 h 199"/>
                <a:gd name="T14" fmla="*/ 59 w 185"/>
                <a:gd name="T15" fmla="*/ 99 h 199"/>
                <a:gd name="T16" fmla="*/ 33 w 185"/>
                <a:gd name="T17" fmla="*/ 180 h 199"/>
                <a:gd name="T18" fmla="*/ 2 w 185"/>
                <a:gd name="T19" fmla="*/ 118 h 199"/>
                <a:gd name="T20" fmla="*/ 2 w 185"/>
                <a:gd name="T21" fmla="*/ 109 h 199"/>
                <a:gd name="T22" fmla="*/ 34 w 185"/>
                <a:gd name="T23" fmla="*/ 7 h 199"/>
                <a:gd name="T24" fmla="*/ 45 w 185"/>
                <a:gd name="T25" fmla="*/ 2 h 199"/>
                <a:gd name="T26" fmla="*/ 145 w 185"/>
                <a:gd name="T27" fmla="*/ 34 h 199"/>
                <a:gd name="T28" fmla="*/ 155 w 185"/>
                <a:gd name="T29" fmla="*/ 43 h 199"/>
                <a:gd name="T30" fmla="*/ 185 w 185"/>
                <a:gd name="T31" fmla="*/ 10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99">
                  <a:moveTo>
                    <a:pt x="185" y="101"/>
                  </a:moveTo>
                  <a:cubicBezTo>
                    <a:pt x="157" y="92"/>
                    <a:pt x="131" y="84"/>
                    <a:pt x="104" y="75"/>
                  </a:cubicBezTo>
                  <a:cubicBezTo>
                    <a:pt x="115" y="95"/>
                    <a:pt x="124" y="114"/>
                    <a:pt x="134" y="133"/>
                  </a:cubicBezTo>
                  <a:cubicBezTo>
                    <a:pt x="138" y="141"/>
                    <a:pt x="142" y="149"/>
                    <a:pt x="146" y="157"/>
                  </a:cubicBezTo>
                  <a:cubicBezTo>
                    <a:pt x="153" y="171"/>
                    <a:pt x="149" y="185"/>
                    <a:pt x="136" y="192"/>
                  </a:cubicBezTo>
                  <a:cubicBezTo>
                    <a:pt x="123" y="199"/>
                    <a:pt x="108" y="193"/>
                    <a:pt x="101" y="179"/>
                  </a:cubicBezTo>
                  <a:cubicBezTo>
                    <a:pt x="89" y="157"/>
                    <a:pt x="78" y="134"/>
                    <a:pt x="66" y="112"/>
                  </a:cubicBezTo>
                  <a:cubicBezTo>
                    <a:pt x="64" y="108"/>
                    <a:pt x="62" y="104"/>
                    <a:pt x="59" y="99"/>
                  </a:cubicBezTo>
                  <a:cubicBezTo>
                    <a:pt x="50" y="126"/>
                    <a:pt x="42" y="152"/>
                    <a:pt x="33" y="180"/>
                  </a:cubicBezTo>
                  <a:cubicBezTo>
                    <a:pt x="22" y="158"/>
                    <a:pt x="12" y="138"/>
                    <a:pt x="2" y="118"/>
                  </a:cubicBezTo>
                  <a:cubicBezTo>
                    <a:pt x="0" y="115"/>
                    <a:pt x="1" y="112"/>
                    <a:pt x="2" y="109"/>
                  </a:cubicBezTo>
                  <a:cubicBezTo>
                    <a:pt x="12" y="75"/>
                    <a:pt x="23" y="41"/>
                    <a:pt x="34" y="7"/>
                  </a:cubicBezTo>
                  <a:cubicBezTo>
                    <a:pt x="36" y="1"/>
                    <a:pt x="38" y="0"/>
                    <a:pt x="45" y="2"/>
                  </a:cubicBezTo>
                  <a:cubicBezTo>
                    <a:pt x="78" y="13"/>
                    <a:pt x="111" y="24"/>
                    <a:pt x="145" y="34"/>
                  </a:cubicBezTo>
                  <a:cubicBezTo>
                    <a:pt x="150" y="36"/>
                    <a:pt x="153" y="38"/>
                    <a:pt x="155" y="43"/>
                  </a:cubicBezTo>
                  <a:cubicBezTo>
                    <a:pt x="165" y="62"/>
                    <a:pt x="175" y="80"/>
                    <a:pt x="185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56A9624A-43D7-46B0-8371-4BA6D4F2A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7425" y="2736850"/>
              <a:ext cx="1022350" cy="1093788"/>
            </a:xfrm>
            <a:custGeom>
              <a:avLst/>
              <a:gdLst>
                <a:gd name="T0" fmla="*/ 185 w 185"/>
                <a:gd name="T1" fmla="*/ 101 h 198"/>
                <a:gd name="T2" fmla="*/ 104 w 185"/>
                <a:gd name="T3" fmla="*/ 75 h 198"/>
                <a:gd name="T4" fmla="*/ 127 w 185"/>
                <a:gd name="T5" fmla="*/ 121 h 198"/>
                <a:gd name="T6" fmla="*/ 146 w 185"/>
                <a:gd name="T7" fmla="*/ 156 h 198"/>
                <a:gd name="T8" fmla="*/ 135 w 185"/>
                <a:gd name="T9" fmla="*/ 192 h 198"/>
                <a:gd name="T10" fmla="*/ 101 w 185"/>
                <a:gd name="T11" fmla="*/ 180 h 198"/>
                <a:gd name="T12" fmla="*/ 59 w 185"/>
                <a:gd name="T13" fmla="*/ 98 h 198"/>
                <a:gd name="T14" fmla="*/ 34 w 185"/>
                <a:gd name="T15" fmla="*/ 177 h 198"/>
                <a:gd name="T16" fmla="*/ 30 w 185"/>
                <a:gd name="T17" fmla="*/ 173 h 198"/>
                <a:gd name="T18" fmla="*/ 2 w 185"/>
                <a:gd name="T19" fmla="*/ 121 h 198"/>
                <a:gd name="T20" fmla="*/ 1 w 185"/>
                <a:gd name="T21" fmla="*/ 109 h 198"/>
                <a:gd name="T22" fmla="*/ 34 w 185"/>
                <a:gd name="T23" fmla="*/ 6 h 198"/>
                <a:gd name="T24" fmla="*/ 43 w 185"/>
                <a:gd name="T25" fmla="*/ 2 h 198"/>
                <a:gd name="T26" fmla="*/ 146 w 185"/>
                <a:gd name="T27" fmla="*/ 35 h 198"/>
                <a:gd name="T28" fmla="*/ 153 w 185"/>
                <a:gd name="T29" fmla="*/ 40 h 198"/>
                <a:gd name="T30" fmla="*/ 185 w 185"/>
                <a:gd name="T31" fmla="*/ 10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198">
                  <a:moveTo>
                    <a:pt x="185" y="101"/>
                  </a:moveTo>
                  <a:cubicBezTo>
                    <a:pt x="157" y="92"/>
                    <a:pt x="131" y="84"/>
                    <a:pt x="104" y="75"/>
                  </a:cubicBezTo>
                  <a:cubicBezTo>
                    <a:pt x="112" y="91"/>
                    <a:pt x="120" y="106"/>
                    <a:pt x="127" y="121"/>
                  </a:cubicBezTo>
                  <a:cubicBezTo>
                    <a:pt x="133" y="133"/>
                    <a:pt x="140" y="144"/>
                    <a:pt x="146" y="156"/>
                  </a:cubicBezTo>
                  <a:cubicBezTo>
                    <a:pt x="153" y="170"/>
                    <a:pt x="148" y="185"/>
                    <a:pt x="135" y="192"/>
                  </a:cubicBezTo>
                  <a:cubicBezTo>
                    <a:pt x="122" y="198"/>
                    <a:pt x="108" y="193"/>
                    <a:pt x="101" y="180"/>
                  </a:cubicBezTo>
                  <a:cubicBezTo>
                    <a:pt x="87" y="153"/>
                    <a:pt x="73" y="127"/>
                    <a:pt x="59" y="98"/>
                  </a:cubicBezTo>
                  <a:cubicBezTo>
                    <a:pt x="50" y="126"/>
                    <a:pt x="42" y="152"/>
                    <a:pt x="34" y="177"/>
                  </a:cubicBezTo>
                  <a:cubicBezTo>
                    <a:pt x="30" y="177"/>
                    <a:pt x="30" y="175"/>
                    <a:pt x="30" y="173"/>
                  </a:cubicBezTo>
                  <a:cubicBezTo>
                    <a:pt x="20" y="156"/>
                    <a:pt x="11" y="138"/>
                    <a:pt x="2" y="121"/>
                  </a:cubicBezTo>
                  <a:cubicBezTo>
                    <a:pt x="0" y="117"/>
                    <a:pt x="0" y="113"/>
                    <a:pt x="1" y="109"/>
                  </a:cubicBezTo>
                  <a:cubicBezTo>
                    <a:pt x="12" y="75"/>
                    <a:pt x="23" y="41"/>
                    <a:pt x="34" y="6"/>
                  </a:cubicBezTo>
                  <a:cubicBezTo>
                    <a:pt x="36" y="0"/>
                    <a:pt x="38" y="0"/>
                    <a:pt x="43" y="2"/>
                  </a:cubicBezTo>
                  <a:cubicBezTo>
                    <a:pt x="77" y="13"/>
                    <a:pt x="112" y="24"/>
                    <a:pt x="146" y="35"/>
                  </a:cubicBezTo>
                  <a:cubicBezTo>
                    <a:pt x="149" y="35"/>
                    <a:pt x="152" y="37"/>
                    <a:pt x="153" y="40"/>
                  </a:cubicBezTo>
                  <a:cubicBezTo>
                    <a:pt x="163" y="60"/>
                    <a:pt x="174" y="79"/>
                    <a:pt x="185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9E8B9396-A8F0-4800-8083-116148E94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6950" y="1798638"/>
              <a:ext cx="663575" cy="712788"/>
            </a:xfrm>
            <a:custGeom>
              <a:avLst/>
              <a:gdLst>
                <a:gd name="T0" fmla="*/ 120 w 120"/>
                <a:gd name="T1" fmla="*/ 66 h 129"/>
                <a:gd name="T2" fmla="*/ 70 w 120"/>
                <a:gd name="T3" fmla="*/ 50 h 129"/>
                <a:gd name="T4" fmla="*/ 73 w 120"/>
                <a:gd name="T5" fmla="*/ 58 h 129"/>
                <a:gd name="T6" fmla="*/ 95 w 120"/>
                <a:gd name="T7" fmla="*/ 101 h 129"/>
                <a:gd name="T8" fmla="*/ 89 w 120"/>
                <a:gd name="T9" fmla="*/ 124 h 129"/>
                <a:gd name="T10" fmla="*/ 66 w 120"/>
                <a:gd name="T11" fmla="*/ 117 h 129"/>
                <a:gd name="T12" fmla="*/ 39 w 120"/>
                <a:gd name="T13" fmla="*/ 64 h 129"/>
                <a:gd name="T14" fmla="*/ 22 w 120"/>
                <a:gd name="T15" fmla="*/ 117 h 129"/>
                <a:gd name="T16" fmla="*/ 1 w 120"/>
                <a:gd name="T17" fmla="*/ 77 h 129"/>
                <a:gd name="T18" fmla="*/ 2 w 120"/>
                <a:gd name="T19" fmla="*/ 71 h 129"/>
                <a:gd name="T20" fmla="*/ 22 w 120"/>
                <a:gd name="T21" fmla="*/ 6 h 129"/>
                <a:gd name="T22" fmla="*/ 30 w 120"/>
                <a:gd name="T23" fmla="*/ 2 h 129"/>
                <a:gd name="T24" fmla="*/ 95 w 120"/>
                <a:gd name="T25" fmla="*/ 23 h 129"/>
                <a:gd name="T26" fmla="*/ 101 w 120"/>
                <a:gd name="T27" fmla="*/ 27 h 129"/>
                <a:gd name="T28" fmla="*/ 120 w 120"/>
                <a:gd name="T29" fmla="*/ 6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9">
                  <a:moveTo>
                    <a:pt x="120" y="66"/>
                  </a:moveTo>
                  <a:cubicBezTo>
                    <a:pt x="103" y="60"/>
                    <a:pt x="87" y="55"/>
                    <a:pt x="70" y="50"/>
                  </a:cubicBezTo>
                  <a:cubicBezTo>
                    <a:pt x="69" y="53"/>
                    <a:pt x="72" y="56"/>
                    <a:pt x="73" y="58"/>
                  </a:cubicBezTo>
                  <a:cubicBezTo>
                    <a:pt x="80" y="72"/>
                    <a:pt x="87" y="87"/>
                    <a:pt x="95" y="101"/>
                  </a:cubicBezTo>
                  <a:cubicBezTo>
                    <a:pt x="100" y="110"/>
                    <a:pt x="98" y="120"/>
                    <a:pt x="89" y="124"/>
                  </a:cubicBezTo>
                  <a:cubicBezTo>
                    <a:pt x="81" y="129"/>
                    <a:pt x="71" y="126"/>
                    <a:pt x="66" y="117"/>
                  </a:cubicBezTo>
                  <a:cubicBezTo>
                    <a:pt x="58" y="100"/>
                    <a:pt x="49" y="83"/>
                    <a:pt x="39" y="64"/>
                  </a:cubicBezTo>
                  <a:cubicBezTo>
                    <a:pt x="33" y="82"/>
                    <a:pt x="28" y="99"/>
                    <a:pt x="22" y="117"/>
                  </a:cubicBezTo>
                  <a:cubicBezTo>
                    <a:pt x="15" y="102"/>
                    <a:pt x="8" y="89"/>
                    <a:pt x="1" y="77"/>
                  </a:cubicBezTo>
                  <a:cubicBezTo>
                    <a:pt x="0" y="75"/>
                    <a:pt x="1" y="73"/>
                    <a:pt x="2" y="71"/>
                  </a:cubicBezTo>
                  <a:cubicBezTo>
                    <a:pt x="9" y="49"/>
                    <a:pt x="16" y="28"/>
                    <a:pt x="22" y="6"/>
                  </a:cubicBezTo>
                  <a:cubicBezTo>
                    <a:pt x="24" y="2"/>
                    <a:pt x="25" y="0"/>
                    <a:pt x="30" y="2"/>
                  </a:cubicBezTo>
                  <a:cubicBezTo>
                    <a:pt x="51" y="9"/>
                    <a:pt x="73" y="16"/>
                    <a:pt x="95" y="23"/>
                  </a:cubicBezTo>
                  <a:cubicBezTo>
                    <a:pt x="97" y="24"/>
                    <a:pt x="99" y="25"/>
                    <a:pt x="101" y="27"/>
                  </a:cubicBezTo>
                  <a:cubicBezTo>
                    <a:pt x="107" y="39"/>
                    <a:pt x="113" y="52"/>
                    <a:pt x="120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3193A392-1508-457C-81A7-D6460A2FC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4188" y="1676400"/>
              <a:ext cx="657225" cy="712788"/>
            </a:xfrm>
            <a:custGeom>
              <a:avLst/>
              <a:gdLst>
                <a:gd name="T0" fmla="*/ 119 w 119"/>
                <a:gd name="T1" fmla="*/ 66 h 129"/>
                <a:gd name="T2" fmla="*/ 68 w 119"/>
                <a:gd name="T3" fmla="*/ 49 h 129"/>
                <a:gd name="T4" fmla="*/ 81 w 119"/>
                <a:gd name="T5" fmla="*/ 78 h 129"/>
                <a:gd name="T6" fmla="*/ 93 w 119"/>
                <a:gd name="T7" fmla="*/ 101 h 129"/>
                <a:gd name="T8" fmla="*/ 88 w 119"/>
                <a:gd name="T9" fmla="*/ 124 h 129"/>
                <a:gd name="T10" fmla="*/ 64 w 119"/>
                <a:gd name="T11" fmla="*/ 116 h 129"/>
                <a:gd name="T12" fmla="*/ 42 w 119"/>
                <a:gd name="T13" fmla="*/ 73 h 129"/>
                <a:gd name="T14" fmla="*/ 37 w 119"/>
                <a:gd name="T15" fmla="*/ 66 h 129"/>
                <a:gd name="T16" fmla="*/ 21 w 119"/>
                <a:gd name="T17" fmla="*/ 117 h 129"/>
                <a:gd name="T18" fmla="*/ 5 w 119"/>
                <a:gd name="T19" fmla="*/ 86 h 129"/>
                <a:gd name="T20" fmla="*/ 3 w 119"/>
                <a:gd name="T21" fmla="*/ 62 h 129"/>
                <a:gd name="T22" fmla="*/ 20 w 119"/>
                <a:gd name="T23" fmla="*/ 9 h 129"/>
                <a:gd name="T24" fmla="*/ 31 w 119"/>
                <a:gd name="T25" fmla="*/ 3 h 129"/>
                <a:gd name="T26" fmla="*/ 93 w 119"/>
                <a:gd name="T27" fmla="*/ 22 h 129"/>
                <a:gd name="T28" fmla="*/ 99 w 119"/>
                <a:gd name="T29" fmla="*/ 27 h 129"/>
                <a:gd name="T30" fmla="*/ 119 w 119"/>
                <a:gd name="T31" fmla="*/ 6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29">
                  <a:moveTo>
                    <a:pt x="119" y="66"/>
                  </a:moveTo>
                  <a:cubicBezTo>
                    <a:pt x="101" y="60"/>
                    <a:pt x="85" y="55"/>
                    <a:pt x="68" y="49"/>
                  </a:cubicBezTo>
                  <a:cubicBezTo>
                    <a:pt x="71" y="61"/>
                    <a:pt x="77" y="69"/>
                    <a:pt x="81" y="78"/>
                  </a:cubicBezTo>
                  <a:cubicBezTo>
                    <a:pt x="85" y="86"/>
                    <a:pt x="89" y="93"/>
                    <a:pt x="93" y="101"/>
                  </a:cubicBezTo>
                  <a:cubicBezTo>
                    <a:pt x="98" y="111"/>
                    <a:pt x="96" y="120"/>
                    <a:pt x="88" y="124"/>
                  </a:cubicBezTo>
                  <a:cubicBezTo>
                    <a:pt x="79" y="129"/>
                    <a:pt x="70" y="126"/>
                    <a:pt x="64" y="116"/>
                  </a:cubicBezTo>
                  <a:cubicBezTo>
                    <a:pt x="57" y="101"/>
                    <a:pt x="50" y="87"/>
                    <a:pt x="42" y="73"/>
                  </a:cubicBezTo>
                  <a:cubicBezTo>
                    <a:pt x="41" y="70"/>
                    <a:pt x="41" y="67"/>
                    <a:pt x="37" y="66"/>
                  </a:cubicBezTo>
                  <a:cubicBezTo>
                    <a:pt x="32" y="82"/>
                    <a:pt x="27" y="98"/>
                    <a:pt x="21" y="117"/>
                  </a:cubicBezTo>
                  <a:cubicBezTo>
                    <a:pt x="15" y="106"/>
                    <a:pt x="11" y="96"/>
                    <a:pt x="5" y="86"/>
                  </a:cubicBezTo>
                  <a:cubicBezTo>
                    <a:pt x="0" y="78"/>
                    <a:pt x="0" y="71"/>
                    <a:pt x="3" y="62"/>
                  </a:cubicBezTo>
                  <a:cubicBezTo>
                    <a:pt x="9" y="45"/>
                    <a:pt x="14" y="27"/>
                    <a:pt x="20" y="9"/>
                  </a:cubicBezTo>
                  <a:cubicBezTo>
                    <a:pt x="21" y="3"/>
                    <a:pt x="23" y="0"/>
                    <a:pt x="31" y="3"/>
                  </a:cubicBezTo>
                  <a:cubicBezTo>
                    <a:pt x="51" y="10"/>
                    <a:pt x="72" y="16"/>
                    <a:pt x="93" y="22"/>
                  </a:cubicBezTo>
                  <a:cubicBezTo>
                    <a:pt x="96" y="23"/>
                    <a:pt x="98" y="24"/>
                    <a:pt x="99" y="27"/>
                  </a:cubicBezTo>
                  <a:cubicBezTo>
                    <a:pt x="105" y="39"/>
                    <a:pt x="112" y="51"/>
                    <a:pt x="119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6C603E2-AFB8-4C6D-A291-E0086FE1F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0838" y="1477962"/>
              <a:ext cx="436563" cy="463550"/>
            </a:xfrm>
            <a:custGeom>
              <a:avLst/>
              <a:gdLst>
                <a:gd name="T0" fmla="*/ 79 w 79"/>
                <a:gd name="T1" fmla="*/ 43 h 84"/>
                <a:gd name="T2" fmla="*/ 46 w 79"/>
                <a:gd name="T3" fmla="*/ 33 h 84"/>
                <a:gd name="T4" fmla="*/ 56 w 79"/>
                <a:gd name="T5" fmla="*/ 54 h 84"/>
                <a:gd name="T6" fmla="*/ 63 w 79"/>
                <a:gd name="T7" fmla="*/ 67 h 84"/>
                <a:gd name="T8" fmla="*/ 59 w 79"/>
                <a:gd name="T9" fmla="*/ 81 h 84"/>
                <a:gd name="T10" fmla="*/ 45 w 79"/>
                <a:gd name="T11" fmla="*/ 77 h 84"/>
                <a:gd name="T12" fmla="*/ 29 w 79"/>
                <a:gd name="T13" fmla="*/ 48 h 84"/>
                <a:gd name="T14" fmla="*/ 25 w 79"/>
                <a:gd name="T15" fmla="*/ 44 h 84"/>
                <a:gd name="T16" fmla="*/ 17 w 79"/>
                <a:gd name="T17" fmla="*/ 71 h 84"/>
                <a:gd name="T18" fmla="*/ 15 w 79"/>
                <a:gd name="T19" fmla="*/ 74 h 84"/>
                <a:gd name="T20" fmla="*/ 12 w 79"/>
                <a:gd name="T21" fmla="*/ 72 h 84"/>
                <a:gd name="T22" fmla="*/ 12 w 79"/>
                <a:gd name="T23" fmla="*/ 71 h 84"/>
                <a:gd name="T24" fmla="*/ 8 w 79"/>
                <a:gd name="T25" fmla="*/ 25 h 84"/>
                <a:gd name="T26" fmla="*/ 14 w 79"/>
                <a:gd name="T27" fmla="*/ 6 h 84"/>
                <a:gd name="T28" fmla="*/ 23 w 79"/>
                <a:gd name="T29" fmla="*/ 2 h 84"/>
                <a:gd name="T30" fmla="*/ 56 w 79"/>
                <a:gd name="T31" fmla="*/ 12 h 84"/>
                <a:gd name="T32" fmla="*/ 70 w 79"/>
                <a:gd name="T33" fmla="*/ 24 h 84"/>
                <a:gd name="T34" fmla="*/ 79 w 79"/>
                <a:gd name="T35" fmla="*/ 4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84">
                  <a:moveTo>
                    <a:pt x="79" y="43"/>
                  </a:moveTo>
                  <a:cubicBezTo>
                    <a:pt x="67" y="39"/>
                    <a:pt x="58" y="36"/>
                    <a:pt x="46" y="33"/>
                  </a:cubicBezTo>
                  <a:cubicBezTo>
                    <a:pt x="50" y="41"/>
                    <a:pt x="53" y="47"/>
                    <a:pt x="56" y="54"/>
                  </a:cubicBezTo>
                  <a:cubicBezTo>
                    <a:pt x="58" y="58"/>
                    <a:pt x="61" y="63"/>
                    <a:pt x="63" y="67"/>
                  </a:cubicBezTo>
                  <a:cubicBezTo>
                    <a:pt x="66" y="73"/>
                    <a:pt x="64" y="79"/>
                    <a:pt x="59" y="81"/>
                  </a:cubicBezTo>
                  <a:cubicBezTo>
                    <a:pt x="54" y="84"/>
                    <a:pt x="48" y="84"/>
                    <a:pt x="45" y="77"/>
                  </a:cubicBezTo>
                  <a:cubicBezTo>
                    <a:pt x="39" y="68"/>
                    <a:pt x="34" y="58"/>
                    <a:pt x="29" y="48"/>
                  </a:cubicBezTo>
                  <a:cubicBezTo>
                    <a:pt x="28" y="47"/>
                    <a:pt x="27" y="46"/>
                    <a:pt x="25" y="44"/>
                  </a:cubicBezTo>
                  <a:cubicBezTo>
                    <a:pt x="22" y="54"/>
                    <a:pt x="20" y="62"/>
                    <a:pt x="17" y="71"/>
                  </a:cubicBezTo>
                  <a:cubicBezTo>
                    <a:pt x="17" y="72"/>
                    <a:pt x="17" y="74"/>
                    <a:pt x="15" y="74"/>
                  </a:cubicBezTo>
                  <a:cubicBezTo>
                    <a:pt x="13" y="75"/>
                    <a:pt x="13" y="73"/>
                    <a:pt x="12" y="72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" y="57"/>
                    <a:pt x="0" y="42"/>
                    <a:pt x="8" y="25"/>
                  </a:cubicBezTo>
                  <a:cubicBezTo>
                    <a:pt x="11" y="20"/>
                    <a:pt x="12" y="13"/>
                    <a:pt x="14" y="6"/>
                  </a:cubicBezTo>
                  <a:cubicBezTo>
                    <a:pt x="15" y="1"/>
                    <a:pt x="18" y="0"/>
                    <a:pt x="23" y="2"/>
                  </a:cubicBezTo>
                  <a:cubicBezTo>
                    <a:pt x="34" y="6"/>
                    <a:pt x="45" y="10"/>
                    <a:pt x="56" y="12"/>
                  </a:cubicBezTo>
                  <a:cubicBezTo>
                    <a:pt x="63" y="14"/>
                    <a:pt x="67" y="18"/>
                    <a:pt x="70" y="24"/>
                  </a:cubicBezTo>
                  <a:cubicBezTo>
                    <a:pt x="72" y="30"/>
                    <a:pt x="75" y="36"/>
                    <a:pt x="79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9475751-053D-4B0D-8257-38ED725173D8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F85A421E-A012-469D-87D5-467B8F6BE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7EE9FDED-FED1-4219-B04B-B53E730E0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73655E6-A22F-42B3-9EE7-8E88876A5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C9152D5F-AAFE-4310-8EAB-92270E8E6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8C0EC95D-A379-4FEF-AE2B-7ECE24C07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5" name="Rectángulo 24">
            <a:extLst>
              <a:ext uri="{FF2B5EF4-FFF2-40B4-BE49-F238E27FC236}">
                <a16:creationId xmlns:a16="http://schemas.microsoft.com/office/drawing/2014/main" id="{4C5B0B95-77EC-4272-AF72-A7B6E9629F6C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DD740095-2729-4777-8BFB-D94315CE89F6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63070A"/>
                </a:solidFill>
              </a:rPr>
              <a:t>Infographic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02E2D4-40DF-4073-9DAE-3F8E0E9828D8}"/>
              </a:ext>
            </a:extLst>
          </p:cNvPr>
          <p:cNvCxnSpPr>
            <a:cxnSpLocks/>
            <a:endCxn id="11" idx="2"/>
          </p:cNvCxnSpPr>
          <p:nvPr/>
        </p:nvCxnSpPr>
        <p:spPr>
          <a:xfrm>
            <a:off x="0" y="4965682"/>
            <a:ext cx="3001168" cy="0"/>
          </a:xfrm>
          <a:prstGeom prst="line">
            <a:avLst/>
          </a:prstGeom>
          <a:ln w="3810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D9380E1-B8F4-4CB8-BC2B-9E261FD770A7}"/>
              </a:ext>
            </a:extLst>
          </p:cNvPr>
          <p:cNvCxnSpPr>
            <a:cxnSpLocks/>
            <a:stCxn id="11" idx="6"/>
            <a:endCxn id="12" idx="3"/>
          </p:cNvCxnSpPr>
          <p:nvPr/>
        </p:nvCxnSpPr>
        <p:spPr>
          <a:xfrm flipV="1">
            <a:off x="3164913" y="4409152"/>
            <a:ext cx="1217014" cy="556530"/>
          </a:xfrm>
          <a:prstGeom prst="line">
            <a:avLst/>
          </a:prstGeom>
          <a:ln w="3810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EF64289-9201-4AD3-AC15-E1641F50D440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4439818" y="4357819"/>
            <a:ext cx="1884166" cy="223827"/>
          </a:xfrm>
          <a:prstGeom prst="line">
            <a:avLst/>
          </a:prstGeom>
          <a:ln w="3810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AA457C0-5C7A-43D8-A562-0F4FDE355863}"/>
              </a:ext>
            </a:extLst>
          </p:cNvPr>
          <p:cNvCxnSpPr>
            <a:cxnSpLocks/>
            <a:stCxn id="13" idx="7"/>
            <a:endCxn id="14" idx="3"/>
          </p:cNvCxnSpPr>
          <p:nvPr/>
        </p:nvCxnSpPr>
        <p:spPr>
          <a:xfrm flipV="1">
            <a:off x="6463747" y="2990957"/>
            <a:ext cx="1647122" cy="1532797"/>
          </a:xfrm>
          <a:prstGeom prst="line">
            <a:avLst/>
          </a:prstGeom>
          <a:ln w="3810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5F520E-C68B-4E72-8AE0-9C6FF1FF8870}"/>
              </a:ext>
            </a:extLst>
          </p:cNvPr>
          <p:cNvCxnSpPr>
            <a:cxnSpLocks/>
            <a:stCxn id="14" idx="6"/>
            <a:endCxn id="15" idx="1"/>
          </p:cNvCxnSpPr>
          <p:nvPr/>
        </p:nvCxnSpPr>
        <p:spPr>
          <a:xfrm>
            <a:off x="8250634" y="2933064"/>
            <a:ext cx="1318874" cy="734045"/>
          </a:xfrm>
          <a:prstGeom prst="line">
            <a:avLst/>
          </a:prstGeom>
          <a:ln w="3810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C7BF5C-0DF1-4E49-BFF2-180681140D75}"/>
              </a:ext>
            </a:extLst>
          </p:cNvPr>
          <p:cNvCxnSpPr>
            <a:cxnSpLocks/>
            <a:stCxn id="15" idx="7"/>
          </p:cNvCxnSpPr>
          <p:nvPr/>
        </p:nvCxnSpPr>
        <p:spPr>
          <a:xfrm flipV="1">
            <a:off x="9685290" y="2074287"/>
            <a:ext cx="2506712" cy="1592823"/>
          </a:xfrm>
          <a:prstGeom prst="line">
            <a:avLst/>
          </a:prstGeom>
          <a:ln w="3810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04116179-B37B-4653-AA63-CA24A2B0AB31}"/>
              </a:ext>
            </a:extLst>
          </p:cNvPr>
          <p:cNvSpPr/>
          <p:nvPr/>
        </p:nvSpPr>
        <p:spPr>
          <a:xfrm>
            <a:off x="3001168" y="4883811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6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04FA900-829F-453C-ADE2-04CC09C64EAC}"/>
              </a:ext>
            </a:extLst>
          </p:cNvPr>
          <p:cNvSpPr/>
          <p:nvPr/>
        </p:nvSpPr>
        <p:spPr>
          <a:xfrm>
            <a:off x="4357946" y="4269389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3531C57-FC62-422C-B643-5111A44B9ECB}"/>
              </a:ext>
            </a:extLst>
          </p:cNvPr>
          <p:cNvSpPr/>
          <p:nvPr/>
        </p:nvSpPr>
        <p:spPr>
          <a:xfrm>
            <a:off x="6323984" y="4499775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7BCE898-0379-4655-9BE6-472B7BB1B4D4}"/>
              </a:ext>
            </a:extLst>
          </p:cNvPr>
          <p:cNvSpPr/>
          <p:nvPr/>
        </p:nvSpPr>
        <p:spPr>
          <a:xfrm>
            <a:off x="8086890" y="2851194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3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3292B34-874C-402A-A64A-E370E97E9B4B}"/>
              </a:ext>
            </a:extLst>
          </p:cNvPr>
          <p:cNvSpPr/>
          <p:nvPr/>
        </p:nvSpPr>
        <p:spPr>
          <a:xfrm>
            <a:off x="9545526" y="3643130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4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E9406E-69BC-4FE5-9FCF-3B7665503827}"/>
              </a:ext>
            </a:extLst>
          </p:cNvPr>
          <p:cNvSpPr txBox="1"/>
          <p:nvPr/>
        </p:nvSpPr>
        <p:spPr>
          <a:xfrm>
            <a:off x="4067566" y="3585018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7D66E9-4AFB-45D5-A6F1-336BC257C5FB}"/>
              </a:ext>
            </a:extLst>
          </p:cNvPr>
          <p:cNvSpPr txBox="1"/>
          <p:nvPr/>
        </p:nvSpPr>
        <p:spPr>
          <a:xfrm>
            <a:off x="6031113" y="4905200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2"/>
                </a:solidFill>
                <a:cs typeface="Arial" pitchFamily="34" charset="0"/>
              </a:rPr>
              <a:t>03</a:t>
            </a:r>
            <a:endParaRPr lang="ko-KR" altLang="en-US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7F9D58-E16F-48DC-A17B-E97E0BA35B76}"/>
              </a:ext>
            </a:extLst>
          </p:cNvPr>
          <p:cNvSpPr txBox="1"/>
          <p:nvPr/>
        </p:nvSpPr>
        <p:spPr>
          <a:xfrm>
            <a:off x="7796510" y="2053468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3"/>
                </a:solidFill>
                <a:cs typeface="Arial" pitchFamily="34" charset="0"/>
              </a:rPr>
              <a:t>04</a:t>
            </a:r>
            <a:endParaRPr lang="ko-KR" altLang="en-US" sz="3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577017-888C-481A-A1EE-89CCC02D016F}"/>
              </a:ext>
            </a:extLst>
          </p:cNvPr>
          <p:cNvSpPr txBox="1"/>
          <p:nvPr/>
        </p:nvSpPr>
        <p:spPr>
          <a:xfrm>
            <a:off x="9255146" y="3945055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4"/>
                </a:solidFill>
                <a:cs typeface="Arial" pitchFamily="34" charset="0"/>
              </a:rPr>
              <a:t>05</a:t>
            </a:r>
            <a:endParaRPr lang="ko-KR" altLang="en-US" sz="32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83B5B45-5AC1-48C1-AAC5-35089F0FFE2A}"/>
              </a:ext>
            </a:extLst>
          </p:cNvPr>
          <p:cNvGrpSpPr/>
          <p:nvPr/>
        </p:nvGrpSpPr>
        <p:grpSpPr>
          <a:xfrm>
            <a:off x="2276072" y="3285391"/>
            <a:ext cx="1731699" cy="622213"/>
            <a:chOff x="993672" y="3632214"/>
            <a:chExt cx="1989414" cy="62221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3825388-3E17-47B2-9C26-818CD6B5EAC3}"/>
                </a:ext>
              </a:extLst>
            </p:cNvPr>
            <p:cNvSpPr txBox="1"/>
            <p:nvPr/>
          </p:nvSpPr>
          <p:spPr>
            <a:xfrm>
              <a:off x="993672" y="3632214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70C1B6A-EE51-4980-B70A-E49256464BEE}"/>
                </a:ext>
              </a:extLst>
            </p:cNvPr>
            <p:cNvSpPr txBox="1"/>
            <p:nvPr/>
          </p:nvSpPr>
          <p:spPr>
            <a:xfrm>
              <a:off x="993672" y="3915873"/>
              <a:ext cx="19894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569ECF3-FB41-4775-BABD-3CF74572C40E}"/>
              </a:ext>
            </a:extLst>
          </p:cNvPr>
          <p:cNvGrpSpPr/>
          <p:nvPr/>
        </p:nvGrpSpPr>
        <p:grpSpPr>
          <a:xfrm>
            <a:off x="6945513" y="4732591"/>
            <a:ext cx="1731699" cy="622213"/>
            <a:chOff x="993672" y="3632214"/>
            <a:chExt cx="1989414" cy="62221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F13AB1B-2AB7-48F1-BB66-A5A2222C844F}"/>
                </a:ext>
              </a:extLst>
            </p:cNvPr>
            <p:cNvSpPr txBox="1"/>
            <p:nvPr/>
          </p:nvSpPr>
          <p:spPr>
            <a:xfrm>
              <a:off x="993672" y="3632214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04A40F-952F-4DE2-9718-ED5DE5C21929}"/>
                </a:ext>
              </a:extLst>
            </p:cNvPr>
            <p:cNvSpPr txBox="1"/>
            <p:nvPr/>
          </p:nvSpPr>
          <p:spPr>
            <a:xfrm>
              <a:off x="993672" y="3915873"/>
              <a:ext cx="19894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F488738-1781-452D-9F42-BD8F44F1EA5D}"/>
              </a:ext>
            </a:extLst>
          </p:cNvPr>
          <p:cNvGrpSpPr/>
          <p:nvPr/>
        </p:nvGrpSpPr>
        <p:grpSpPr>
          <a:xfrm>
            <a:off x="8597304" y="1880858"/>
            <a:ext cx="1731699" cy="622213"/>
            <a:chOff x="993672" y="3632214"/>
            <a:chExt cx="1989414" cy="6222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0EEBE9E-6A66-47BC-AFD4-F7DDE81EA273}"/>
                </a:ext>
              </a:extLst>
            </p:cNvPr>
            <p:cNvSpPr txBox="1"/>
            <p:nvPr/>
          </p:nvSpPr>
          <p:spPr>
            <a:xfrm>
              <a:off x="993672" y="3632214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4F79EA8-0668-4AE0-BD7E-002AF9E0610B}"/>
                </a:ext>
              </a:extLst>
            </p:cNvPr>
            <p:cNvSpPr txBox="1"/>
            <p:nvPr/>
          </p:nvSpPr>
          <p:spPr>
            <a:xfrm>
              <a:off x="993672" y="3915873"/>
              <a:ext cx="19894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560A189-5E25-4E38-A1A8-B044047D072B}"/>
              </a:ext>
            </a:extLst>
          </p:cNvPr>
          <p:cNvGrpSpPr/>
          <p:nvPr/>
        </p:nvGrpSpPr>
        <p:grpSpPr>
          <a:xfrm>
            <a:off x="9338945" y="4509517"/>
            <a:ext cx="1731699" cy="622213"/>
            <a:chOff x="993672" y="3632214"/>
            <a:chExt cx="1989414" cy="62221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4722963-358E-471D-A36B-D86224F9ACEE}"/>
                </a:ext>
              </a:extLst>
            </p:cNvPr>
            <p:cNvSpPr txBox="1"/>
            <p:nvPr/>
          </p:nvSpPr>
          <p:spPr>
            <a:xfrm>
              <a:off x="993672" y="3632214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43D83CD-BDAA-4AAA-A7E5-6DEE18F9D653}"/>
                </a:ext>
              </a:extLst>
            </p:cNvPr>
            <p:cNvSpPr txBox="1"/>
            <p:nvPr/>
          </p:nvSpPr>
          <p:spPr>
            <a:xfrm>
              <a:off x="993672" y="3915873"/>
              <a:ext cx="19894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0398AB23-50ED-40E4-9F06-16F4E67279BA}"/>
              </a:ext>
            </a:extLst>
          </p:cNvPr>
          <p:cNvSpPr txBox="1"/>
          <p:nvPr/>
        </p:nvSpPr>
        <p:spPr>
          <a:xfrm>
            <a:off x="2672049" y="5321946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33" name="Group 30">
            <a:extLst>
              <a:ext uri="{FF2B5EF4-FFF2-40B4-BE49-F238E27FC236}">
                <a16:creationId xmlns:a16="http://schemas.microsoft.com/office/drawing/2014/main" id="{C8EB5F61-EDA8-4F33-85E1-41A684A18E9F}"/>
              </a:ext>
            </a:extLst>
          </p:cNvPr>
          <p:cNvGrpSpPr/>
          <p:nvPr/>
        </p:nvGrpSpPr>
        <p:grpSpPr>
          <a:xfrm>
            <a:off x="880555" y="5149337"/>
            <a:ext cx="1731699" cy="622213"/>
            <a:chOff x="993672" y="3632214"/>
            <a:chExt cx="1989414" cy="62221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1004A9-0DA8-4387-AF65-F7048A34AD82}"/>
                </a:ext>
              </a:extLst>
            </p:cNvPr>
            <p:cNvSpPr txBox="1"/>
            <p:nvPr/>
          </p:nvSpPr>
          <p:spPr>
            <a:xfrm>
              <a:off x="993672" y="3632214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391CC41-1F38-4233-A2F7-476096AD9F2F}"/>
                </a:ext>
              </a:extLst>
            </p:cNvPr>
            <p:cNvSpPr txBox="1"/>
            <p:nvPr/>
          </p:nvSpPr>
          <p:spPr>
            <a:xfrm>
              <a:off x="993672" y="3915873"/>
              <a:ext cx="19894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818C438-0D2B-4B63-BC3E-1CBBA8CC8E5B}"/>
              </a:ext>
            </a:extLst>
          </p:cNvPr>
          <p:cNvGrpSpPr/>
          <p:nvPr/>
        </p:nvGrpSpPr>
        <p:grpSpPr>
          <a:xfrm>
            <a:off x="4886558" y="1889806"/>
            <a:ext cx="2685499" cy="2602164"/>
            <a:chOff x="4140075" y="-227045"/>
            <a:chExt cx="3204683" cy="3105238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2578D8C-BD3B-4BD0-9C0B-AEB059F2E74D}"/>
                </a:ext>
              </a:extLst>
            </p:cNvPr>
            <p:cNvSpPr/>
            <p:nvPr/>
          </p:nvSpPr>
          <p:spPr>
            <a:xfrm>
              <a:off x="4140075" y="-227045"/>
              <a:ext cx="2889468" cy="3105238"/>
            </a:xfrm>
            <a:custGeom>
              <a:avLst/>
              <a:gdLst>
                <a:gd name="connsiteX0" fmla="*/ 2916809 w 2933700"/>
                <a:gd name="connsiteY0" fmla="*/ 1216399 h 3152775"/>
                <a:gd name="connsiteX1" fmla="*/ 2574861 w 2933700"/>
                <a:gd name="connsiteY1" fmla="*/ 1129721 h 3152775"/>
                <a:gd name="connsiteX2" fmla="*/ 2549144 w 2933700"/>
                <a:gd name="connsiteY2" fmla="*/ 1112576 h 3152775"/>
                <a:gd name="connsiteX3" fmla="*/ 2419604 w 2933700"/>
                <a:gd name="connsiteY3" fmla="*/ 923029 h 3152775"/>
                <a:gd name="connsiteX4" fmla="*/ 2414842 w 2933700"/>
                <a:gd name="connsiteY4" fmla="*/ 901121 h 3152775"/>
                <a:gd name="connsiteX5" fmla="*/ 2442464 w 2933700"/>
                <a:gd name="connsiteY5" fmla="*/ 646804 h 3152775"/>
                <a:gd name="connsiteX6" fmla="*/ 2421509 w 2933700"/>
                <a:gd name="connsiteY6" fmla="*/ 613466 h 3152775"/>
                <a:gd name="connsiteX7" fmla="*/ 2421509 w 2933700"/>
                <a:gd name="connsiteY7" fmla="*/ 613466 h 3152775"/>
                <a:gd name="connsiteX8" fmla="*/ 2426271 w 2933700"/>
                <a:gd name="connsiteY8" fmla="*/ 608704 h 3152775"/>
                <a:gd name="connsiteX9" fmla="*/ 2426271 w 2933700"/>
                <a:gd name="connsiteY9" fmla="*/ 608704 h 3152775"/>
                <a:gd name="connsiteX10" fmla="*/ 2485326 w 2933700"/>
                <a:gd name="connsiteY10" fmla="*/ 593464 h 3152775"/>
                <a:gd name="connsiteX11" fmla="*/ 2595817 w 2933700"/>
                <a:gd name="connsiteY11" fmla="*/ 596321 h 3152775"/>
                <a:gd name="connsiteX12" fmla="*/ 2649156 w 2933700"/>
                <a:gd name="connsiteY12" fmla="*/ 562984 h 3152775"/>
                <a:gd name="connsiteX13" fmla="*/ 2660586 w 2933700"/>
                <a:gd name="connsiteY13" fmla="*/ 525836 h 3152775"/>
                <a:gd name="connsiteX14" fmla="*/ 2697734 w 2933700"/>
                <a:gd name="connsiteY14" fmla="*/ 465829 h 3152775"/>
                <a:gd name="connsiteX15" fmla="*/ 2698686 w 2933700"/>
                <a:gd name="connsiteY15" fmla="*/ 463924 h 3152775"/>
                <a:gd name="connsiteX16" fmla="*/ 2720594 w 2933700"/>
                <a:gd name="connsiteY16" fmla="*/ 445826 h 3152775"/>
                <a:gd name="connsiteX17" fmla="*/ 2738692 w 2933700"/>
                <a:gd name="connsiteY17" fmla="*/ 422966 h 3152775"/>
                <a:gd name="connsiteX18" fmla="*/ 2721546 w 2933700"/>
                <a:gd name="connsiteY18" fmla="*/ 377246 h 3152775"/>
                <a:gd name="connsiteX19" fmla="*/ 2717736 w 2933700"/>
                <a:gd name="connsiteY19" fmla="*/ 332479 h 3152775"/>
                <a:gd name="connsiteX20" fmla="*/ 2729167 w 2933700"/>
                <a:gd name="connsiteY20" fmla="*/ 265804 h 3152775"/>
                <a:gd name="connsiteX21" fmla="*/ 2732976 w 2933700"/>
                <a:gd name="connsiteY21" fmla="*/ 214369 h 3152775"/>
                <a:gd name="connsiteX22" fmla="*/ 2732976 w 2933700"/>
                <a:gd name="connsiteY22" fmla="*/ 214369 h 3152775"/>
                <a:gd name="connsiteX23" fmla="*/ 2752979 w 2933700"/>
                <a:gd name="connsiteY23" fmla="*/ 200081 h 3152775"/>
                <a:gd name="connsiteX24" fmla="*/ 2782506 w 2933700"/>
                <a:gd name="connsiteY24" fmla="*/ 180079 h 3152775"/>
                <a:gd name="connsiteX25" fmla="*/ 2769171 w 2933700"/>
                <a:gd name="connsiteY25" fmla="*/ 141026 h 3152775"/>
                <a:gd name="connsiteX26" fmla="*/ 2749169 w 2933700"/>
                <a:gd name="connsiteY26" fmla="*/ 116261 h 3152775"/>
                <a:gd name="connsiteX27" fmla="*/ 2611056 w 2933700"/>
                <a:gd name="connsiteY27" fmla="*/ 17201 h 3152775"/>
                <a:gd name="connsiteX28" fmla="*/ 2487231 w 2933700"/>
                <a:gd name="connsiteY28" fmla="*/ 12439 h 3152775"/>
                <a:gd name="connsiteX29" fmla="*/ 2398649 w 2933700"/>
                <a:gd name="connsiteY29" fmla="*/ 41014 h 3152775"/>
                <a:gd name="connsiteX30" fmla="*/ 2311019 w 2933700"/>
                <a:gd name="connsiteY30" fmla="*/ 110546 h 3152775"/>
                <a:gd name="connsiteX31" fmla="*/ 2268156 w 2933700"/>
                <a:gd name="connsiteY31" fmla="*/ 326764 h 3152775"/>
                <a:gd name="connsiteX32" fmla="*/ 2232914 w 2933700"/>
                <a:gd name="connsiteY32" fmla="*/ 382009 h 3152775"/>
                <a:gd name="connsiteX33" fmla="*/ 2202434 w 2933700"/>
                <a:gd name="connsiteY33" fmla="*/ 373436 h 3152775"/>
                <a:gd name="connsiteX34" fmla="*/ 2121471 w 2933700"/>
                <a:gd name="connsiteY34" fmla="*/ 290569 h 3152775"/>
                <a:gd name="connsiteX35" fmla="*/ 2033841 w 2933700"/>
                <a:gd name="connsiteY35" fmla="*/ 268661 h 3152775"/>
                <a:gd name="connsiteX36" fmla="*/ 1955736 w 2933700"/>
                <a:gd name="connsiteY36" fmla="*/ 313429 h 3152775"/>
                <a:gd name="connsiteX37" fmla="*/ 1863344 w 2933700"/>
                <a:gd name="connsiteY37" fmla="*/ 352481 h 3152775"/>
                <a:gd name="connsiteX38" fmla="*/ 1585214 w 2933700"/>
                <a:gd name="connsiteY38" fmla="*/ 398201 h 3152775"/>
                <a:gd name="connsiteX39" fmla="*/ 1358519 w 2933700"/>
                <a:gd name="connsiteY39" fmla="*/ 575366 h 3152775"/>
                <a:gd name="connsiteX40" fmla="*/ 1212786 w 2933700"/>
                <a:gd name="connsiteY40" fmla="*/ 991609 h 3152775"/>
                <a:gd name="connsiteX41" fmla="*/ 1268031 w 2933700"/>
                <a:gd name="connsiteY41" fmla="*/ 1056379 h 3152775"/>
                <a:gd name="connsiteX42" fmla="*/ 1271841 w 2933700"/>
                <a:gd name="connsiteY42" fmla="*/ 1058284 h 3152775"/>
                <a:gd name="connsiteX43" fmla="*/ 1263269 w 2933700"/>
                <a:gd name="connsiteY43" fmla="*/ 1069714 h 3152775"/>
                <a:gd name="connsiteX44" fmla="*/ 1077531 w 2933700"/>
                <a:gd name="connsiteY44" fmla="*/ 1262119 h 3152775"/>
                <a:gd name="connsiteX45" fmla="*/ 1076579 w 2933700"/>
                <a:gd name="connsiteY45" fmla="*/ 1310696 h 3152775"/>
                <a:gd name="connsiteX46" fmla="*/ 1098486 w 2933700"/>
                <a:gd name="connsiteY46" fmla="*/ 1351654 h 3152775"/>
                <a:gd name="connsiteX47" fmla="*/ 1085151 w 2933700"/>
                <a:gd name="connsiteY47" fmla="*/ 1518341 h 3152775"/>
                <a:gd name="connsiteX48" fmla="*/ 1065149 w 2933700"/>
                <a:gd name="connsiteY48" fmla="*/ 1900294 h 3152775"/>
                <a:gd name="connsiteX49" fmla="*/ 1043241 w 2933700"/>
                <a:gd name="connsiteY49" fmla="*/ 1912676 h 3152775"/>
                <a:gd name="connsiteX50" fmla="*/ 746061 w 2933700"/>
                <a:gd name="connsiteY50" fmla="*/ 1781231 h 3152775"/>
                <a:gd name="connsiteX51" fmla="*/ 727964 w 2933700"/>
                <a:gd name="connsiteY51" fmla="*/ 1768849 h 3152775"/>
                <a:gd name="connsiteX52" fmla="*/ 621284 w 2933700"/>
                <a:gd name="connsiteY52" fmla="*/ 1670741 h 3152775"/>
                <a:gd name="connsiteX53" fmla="*/ 600329 w 2933700"/>
                <a:gd name="connsiteY53" fmla="*/ 1646929 h 3152775"/>
                <a:gd name="connsiteX54" fmla="*/ 545084 w 2933700"/>
                <a:gd name="connsiteY54" fmla="*/ 1553584 h 3152775"/>
                <a:gd name="connsiteX55" fmla="*/ 458406 w 2933700"/>
                <a:gd name="connsiteY55" fmla="*/ 1531676 h 3152775"/>
                <a:gd name="connsiteX56" fmla="*/ 375539 w 2933700"/>
                <a:gd name="connsiteY56" fmla="*/ 1581206 h 3152775"/>
                <a:gd name="connsiteX57" fmla="*/ 367919 w 2933700"/>
                <a:gd name="connsiteY57" fmla="*/ 1617401 h 3152775"/>
                <a:gd name="connsiteX58" fmla="*/ 362204 w 2933700"/>
                <a:gd name="connsiteY58" fmla="*/ 1621211 h 3152775"/>
                <a:gd name="connsiteX59" fmla="*/ 341249 w 2933700"/>
                <a:gd name="connsiteY59" fmla="*/ 1627879 h 3152775"/>
                <a:gd name="connsiteX60" fmla="*/ 105981 w 2933700"/>
                <a:gd name="connsiteY60" fmla="*/ 1765991 h 3152775"/>
                <a:gd name="connsiteX61" fmla="*/ 6921 w 2933700"/>
                <a:gd name="connsiteY61" fmla="*/ 1906961 h 3152775"/>
                <a:gd name="connsiteX62" fmla="*/ 25971 w 2933700"/>
                <a:gd name="connsiteY62" fmla="*/ 1963159 h 3152775"/>
                <a:gd name="connsiteX63" fmla="*/ 105981 w 2933700"/>
                <a:gd name="connsiteY63" fmla="*/ 1961254 h 3152775"/>
                <a:gd name="connsiteX64" fmla="*/ 272669 w 2933700"/>
                <a:gd name="connsiteY64" fmla="*/ 1891721 h 3152775"/>
                <a:gd name="connsiteX65" fmla="*/ 370776 w 2933700"/>
                <a:gd name="connsiteY65" fmla="*/ 1880291 h 3152775"/>
                <a:gd name="connsiteX66" fmla="*/ 459359 w 2933700"/>
                <a:gd name="connsiteY66" fmla="*/ 1869814 h 3152775"/>
                <a:gd name="connsiteX67" fmla="*/ 424116 w 2933700"/>
                <a:gd name="connsiteY67" fmla="*/ 2043169 h 3152775"/>
                <a:gd name="connsiteX68" fmla="*/ 439356 w 2933700"/>
                <a:gd name="connsiteY68" fmla="*/ 2071744 h 3152775"/>
                <a:gd name="connsiteX69" fmla="*/ 1011809 w 2933700"/>
                <a:gd name="connsiteY69" fmla="*/ 2313679 h 3152775"/>
                <a:gd name="connsiteX70" fmla="*/ 1171829 w 2933700"/>
                <a:gd name="connsiteY70" fmla="*/ 2384164 h 3152775"/>
                <a:gd name="connsiteX71" fmla="*/ 1314704 w 2933700"/>
                <a:gd name="connsiteY71" fmla="*/ 2327966 h 3152775"/>
                <a:gd name="connsiteX72" fmla="*/ 1398524 w 2933700"/>
                <a:gd name="connsiteY72" fmla="*/ 2157469 h 3152775"/>
                <a:gd name="connsiteX73" fmla="*/ 1503299 w 2933700"/>
                <a:gd name="connsiteY73" fmla="*/ 1907914 h 3152775"/>
                <a:gd name="connsiteX74" fmla="*/ 1674749 w 2933700"/>
                <a:gd name="connsiteY74" fmla="*/ 2120321 h 3152775"/>
                <a:gd name="connsiteX75" fmla="*/ 1678559 w 2933700"/>
                <a:gd name="connsiteY75" fmla="*/ 2155564 h 3152775"/>
                <a:gd name="connsiteX76" fmla="*/ 1382331 w 2933700"/>
                <a:gd name="connsiteY76" fmla="*/ 2868034 h 3152775"/>
                <a:gd name="connsiteX77" fmla="*/ 1374711 w 2933700"/>
                <a:gd name="connsiteY77" fmla="*/ 2886132 h 3152775"/>
                <a:gd name="connsiteX78" fmla="*/ 1340421 w 2933700"/>
                <a:gd name="connsiteY78" fmla="*/ 2912801 h 3152775"/>
                <a:gd name="connsiteX79" fmla="*/ 1325181 w 2933700"/>
                <a:gd name="connsiteY79" fmla="*/ 2924232 h 3152775"/>
                <a:gd name="connsiteX80" fmla="*/ 1284224 w 2933700"/>
                <a:gd name="connsiteY80" fmla="*/ 3113779 h 3152775"/>
                <a:gd name="connsiteX81" fmla="*/ 1300416 w 2933700"/>
                <a:gd name="connsiteY81" fmla="*/ 3126162 h 3152775"/>
                <a:gd name="connsiteX82" fmla="*/ 1475676 w 2933700"/>
                <a:gd name="connsiteY82" fmla="*/ 3136639 h 3152775"/>
                <a:gd name="connsiteX83" fmla="*/ 1504251 w 2933700"/>
                <a:gd name="connsiteY83" fmla="*/ 3114732 h 3152775"/>
                <a:gd name="connsiteX84" fmla="*/ 1522349 w 2933700"/>
                <a:gd name="connsiteY84" fmla="*/ 3101396 h 3152775"/>
                <a:gd name="connsiteX85" fmla="*/ 1700466 w 2933700"/>
                <a:gd name="connsiteY85" fmla="*/ 3151879 h 3152775"/>
                <a:gd name="connsiteX86" fmla="*/ 1864296 w 2933700"/>
                <a:gd name="connsiteY86" fmla="*/ 3148069 h 3152775"/>
                <a:gd name="connsiteX87" fmla="*/ 1930971 w 2933700"/>
                <a:gd name="connsiteY87" fmla="*/ 3117589 h 3152775"/>
                <a:gd name="connsiteX88" fmla="*/ 1919541 w 2933700"/>
                <a:gd name="connsiteY88" fmla="*/ 3057582 h 3152775"/>
                <a:gd name="connsiteX89" fmla="*/ 1849056 w 2933700"/>
                <a:gd name="connsiteY89" fmla="*/ 3047104 h 3152775"/>
                <a:gd name="connsiteX90" fmla="*/ 1731899 w 2933700"/>
                <a:gd name="connsiteY90" fmla="*/ 3031864 h 3152775"/>
                <a:gd name="connsiteX91" fmla="*/ 1653794 w 2933700"/>
                <a:gd name="connsiteY91" fmla="*/ 2957569 h 3152775"/>
                <a:gd name="connsiteX92" fmla="*/ 1731899 w 2933700"/>
                <a:gd name="connsiteY92" fmla="*/ 2977571 h 3152775"/>
                <a:gd name="connsiteX93" fmla="*/ 1758569 w 2933700"/>
                <a:gd name="connsiteY93" fmla="*/ 2964236 h 3152775"/>
                <a:gd name="connsiteX94" fmla="*/ 2045271 w 2933700"/>
                <a:gd name="connsiteY94" fmla="*/ 2250814 h 3152775"/>
                <a:gd name="connsiteX95" fmla="*/ 2063369 w 2933700"/>
                <a:gd name="connsiteY95" fmla="*/ 2090794 h 3152775"/>
                <a:gd name="connsiteX96" fmla="*/ 1989074 w 2933700"/>
                <a:gd name="connsiteY96" fmla="*/ 1882196 h 3152775"/>
                <a:gd name="connsiteX97" fmla="*/ 1919541 w 2933700"/>
                <a:gd name="connsiteY97" fmla="*/ 1741226 h 3152775"/>
                <a:gd name="connsiteX98" fmla="*/ 1962404 w 2933700"/>
                <a:gd name="connsiteY98" fmla="*/ 1698364 h 3152775"/>
                <a:gd name="connsiteX99" fmla="*/ 1955736 w 2933700"/>
                <a:gd name="connsiteY99" fmla="*/ 1662169 h 3152775"/>
                <a:gd name="connsiteX100" fmla="*/ 1892871 w 2933700"/>
                <a:gd name="connsiteY100" fmla="*/ 1337366 h 3152775"/>
                <a:gd name="connsiteX101" fmla="*/ 1904301 w 2933700"/>
                <a:gd name="connsiteY101" fmla="*/ 1308791 h 3152775"/>
                <a:gd name="connsiteX102" fmla="*/ 2181479 w 2933700"/>
                <a:gd name="connsiteY102" fmla="*/ 1113529 h 3152775"/>
                <a:gd name="connsiteX103" fmla="*/ 2204339 w 2933700"/>
                <a:gd name="connsiteY103" fmla="*/ 1116386 h 3152775"/>
                <a:gd name="connsiteX104" fmla="*/ 2305304 w 2933700"/>
                <a:gd name="connsiteY104" fmla="*/ 1225924 h 3152775"/>
                <a:gd name="connsiteX105" fmla="*/ 2608199 w 2933700"/>
                <a:gd name="connsiteY105" fmla="*/ 1395469 h 3152775"/>
                <a:gd name="connsiteX106" fmla="*/ 2902521 w 2933700"/>
                <a:gd name="connsiteY106" fmla="*/ 1445951 h 3152775"/>
                <a:gd name="connsiteX107" fmla="*/ 2912999 w 2933700"/>
                <a:gd name="connsiteY107" fmla="*/ 1435474 h 3152775"/>
                <a:gd name="connsiteX108" fmla="*/ 2933954 w 2933700"/>
                <a:gd name="connsiteY108" fmla="*/ 1239259 h 3152775"/>
                <a:gd name="connsiteX109" fmla="*/ 2916809 w 2933700"/>
                <a:gd name="connsiteY109" fmla="*/ 1216399 h 3152775"/>
                <a:gd name="connsiteX110" fmla="*/ 1512824 w 2933700"/>
                <a:gd name="connsiteY110" fmla="*/ 846829 h 3152775"/>
                <a:gd name="connsiteX111" fmla="*/ 1561401 w 2933700"/>
                <a:gd name="connsiteY111" fmla="*/ 754436 h 3152775"/>
                <a:gd name="connsiteX112" fmla="*/ 1658556 w 2933700"/>
                <a:gd name="connsiteY112" fmla="*/ 705859 h 3152775"/>
                <a:gd name="connsiteX113" fmla="*/ 1512824 w 2933700"/>
                <a:gd name="connsiteY113" fmla="*/ 846829 h 31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2933700" h="3152775">
                  <a:moveTo>
                    <a:pt x="2916809" y="1216399"/>
                  </a:moveTo>
                  <a:cubicBezTo>
                    <a:pt x="2802509" y="1187824"/>
                    <a:pt x="2689161" y="1158296"/>
                    <a:pt x="2574861" y="1129721"/>
                  </a:cubicBezTo>
                  <a:cubicBezTo>
                    <a:pt x="2563431" y="1126864"/>
                    <a:pt x="2555811" y="1123054"/>
                    <a:pt x="2549144" y="1112576"/>
                  </a:cubicBezTo>
                  <a:cubicBezTo>
                    <a:pt x="2506281" y="1048759"/>
                    <a:pt x="2462467" y="985894"/>
                    <a:pt x="2419604" y="923029"/>
                  </a:cubicBezTo>
                  <a:cubicBezTo>
                    <a:pt x="2414842" y="916361"/>
                    <a:pt x="2411984" y="910646"/>
                    <a:pt x="2414842" y="901121"/>
                  </a:cubicBezTo>
                  <a:cubicBezTo>
                    <a:pt x="2437701" y="818254"/>
                    <a:pt x="2444369" y="732529"/>
                    <a:pt x="2442464" y="646804"/>
                  </a:cubicBezTo>
                  <a:cubicBezTo>
                    <a:pt x="2442464" y="629659"/>
                    <a:pt x="2440559" y="617276"/>
                    <a:pt x="2421509" y="613466"/>
                  </a:cubicBezTo>
                  <a:cubicBezTo>
                    <a:pt x="2421509" y="613466"/>
                    <a:pt x="2421509" y="613466"/>
                    <a:pt x="2421509" y="613466"/>
                  </a:cubicBezTo>
                  <a:cubicBezTo>
                    <a:pt x="2423414" y="611561"/>
                    <a:pt x="2424367" y="610609"/>
                    <a:pt x="2426271" y="608704"/>
                  </a:cubicBezTo>
                  <a:lnTo>
                    <a:pt x="2426271" y="608704"/>
                  </a:lnTo>
                  <a:cubicBezTo>
                    <a:pt x="2448179" y="611561"/>
                    <a:pt x="2466276" y="599179"/>
                    <a:pt x="2485326" y="593464"/>
                  </a:cubicBezTo>
                  <a:cubicBezTo>
                    <a:pt x="2522474" y="582986"/>
                    <a:pt x="2557717" y="573461"/>
                    <a:pt x="2595817" y="596321"/>
                  </a:cubicBezTo>
                  <a:cubicBezTo>
                    <a:pt x="2626296" y="615371"/>
                    <a:pt x="2647251" y="600131"/>
                    <a:pt x="2649156" y="562984"/>
                  </a:cubicBezTo>
                  <a:cubicBezTo>
                    <a:pt x="2650109" y="549649"/>
                    <a:pt x="2655824" y="538219"/>
                    <a:pt x="2660586" y="525836"/>
                  </a:cubicBezTo>
                  <a:cubicBezTo>
                    <a:pt x="2670111" y="502976"/>
                    <a:pt x="2681542" y="483926"/>
                    <a:pt x="2697734" y="465829"/>
                  </a:cubicBezTo>
                  <a:cubicBezTo>
                    <a:pt x="2697734" y="464876"/>
                    <a:pt x="2698686" y="463924"/>
                    <a:pt x="2698686" y="463924"/>
                  </a:cubicBezTo>
                  <a:cubicBezTo>
                    <a:pt x="2697734" y="447731"/>
                    <a:pt x="2707259" y="443921"/>
                    <a:pt x="2720594" y="445826"/>
                  </a:cubicBezTo>
                  <a:cubicBezTo>
                    <a:pt x="2739644" y="447731"/>
                    <a:pt x="2741549" y="436301"/>
                    <a:pt x="2738692" y="422966"/>
                  </a:cubicBezTo>
                  <a:cubicBezTo>
                    <a:pt x="2734881" y="406774"/>
                    <a:pt x="2727261" y="392486"/>
                    <a:pt x="2721546" y="377246"/>
                  </a:cubicBezTo>
                  <a:cubicBezTo>
                    <a:pt x="2715831" y="362959"/>
                    <a:pt x="2708211" y="346766"/>
                    <a:pt x="2717736" y="332479"/>
                  </a:cubicBezTo>
                  <a:cubicBezTo>
                    <a:pt x="2731071" y="311524"/>
                    <a:pt x="2729167" y="288664"/>
                    <a:pt x="2729167" y="265804"/>
                  </a:cubicBezTo>
                  <a:cubicBezTo>
                    <a:pt x="2730119" y="248659"/>
                    <a:pt x="2725356" y="231514"/>
                    <a:pt x="2732976" y="214369"/>
                  </a:cubicBezTo>
                  <a:cubicBezTo>
                    <a:pt x="2732976" y="214369"/>
                    <a:pt x="2732976" y="214369"/>
                    <a:pt x="2732976" y="214369"/>
                  </a:cubicBezTo>
                  <a:cubicBezTo>
                    <a:pt x="2739644" y="209606"/>
                    <a:pt x="2746311" y="205796"/>
                    <a:pt x="2752979" y="200081"/>
                  </a:cubicBezTo>
                  <a:cubicBezTo>
                    <a:pt x="2762504" y="191509"/>
                    <a:pt x="2782506" y="199129"/>
                    <a:pt x="2782506" y="180079"/>
                  </a:cubicBezTo>
                  <a:cubicBezTo>
                    <a:pt x="2782506" y="166744"/>
                    <a:pt x="2777744" y="152456"/>
                    <a:pt x="2769171" y="141026"/>
                  </a:cubicBezTo>
                  <a:cubicBezTo>
                    <a:pt x="2762504" y="132454"/>
                    <a:pt x="2756789" y="123881"/>
                    <a:pt x="2749169" y="116261"/>
                  </a:cubicBezTo>
                  <a:cubicBezTo>
                    <a:pt x="2709164" y="75304"/>
                    <a:pt x="2662492" y="41966"/>
                    <a:pt x="2611056" y="17201"/>
                  </a:cubicBezTo>
                  <a:cubicBezTo>
                    <a:pt x="2571051" y="-2801"/>
                    <a:pt x="2529142" y="-6611"/>
                    <a:pt x="2487231" y="12439"/>
                  </a:cubicBezTo>
                  <a:cubicBezTo>
                    <a:pt x="2458656" y="24821"/>
                    <a:pt x="2429129" y="34346"/>
                    <a:pt x="2398649" y="41014"/>
                  </a:cubicBezTo>
                  <a:cubicBezTo>
                    <a:pt x="2357692" y="49586"/>
                    <a:pt x="2329117" y="72446"/>
                    <a:pt x="2311019" y="110546"/>
                  </a:cubicBezTo>
                  <a:cubicBezTo>
                    <a:pt x="2277681" y="179126"/>
                    <a:pt x="2264346" y="251516"/>
                    <a:pt x="2268156" y="326764"/>
                  </a:cubicBezTo>
                  <a:cubicBezTo>
                    <a:pt x="2270061" y="357244"/>
                    <a:pt x="2262442" y="373436"/>
                    <a:pt x="2232914" y="382009"/>
                  </a:cubicBezTo>
                  <a:cubicBezTo>
                    <a:pt x="2218626" y="385819"/>
                    <a:pt x="2211959" y="384866"/>
                    <a:pt x="2202434" y="373436"/>
                  </a:cubicBezTo>
                  <a:cubicBezTo>
                    <a:pt x="2177669" y="342956"/>
                    <a:pt x="2151951" y="314381"/>
                    <a:pt x="2121471" y="290569"/>
                  </a:cubicBezTo>
                  <a:cubicBezTo>
                    <a:pt x="2095754" y="270566"/>
                    <a:pt x="2067179" y="261994"/>
                    <a:pt x="2033841" y="268661"/>
                  </a:cubicBezTo>
                  <a:cubicBezTo>
                    <a:pt x="2002409" y="275329"/>
                    <a:pt x="1979549" y="295331"/>
                    <a:pt x="1955736" y="313429"/>
                  </a:cubicBezTo>
                  <a:cubicBezTo>
                    <a:pt x="1928114" y="334384"/>
                    <a:pt x="1897634" y="346766"/>
                    <a:pt x="1863344" y="352481"/>
                  </a:cubicBezTo>
                  <a:cubicBezTo>
                    <a:pt x="1770951" y="367721"/>
                    <a:pt x="1677606" y="382961"/>
                    <a:pt x="1585214" y="398201"/>
                  </a:cubicBezTo>
                  <a:cubicBezTo>
                    <a:pt x="1478534" y="416299"/>
                    <a:pt x="1396619" y="467734"/>
                    <a:pt x="1358519" y="575366"/>
                  </a:cubicBezTo>
                  <a:cubicBezTo>
                    <a:pt x="1310894" y="714431"/>
                    <a:pt x="1260411" y="852544"/>
                    <a:pt x="1212786" y="991609"/>
                  </a:cubicBezTo>
                  <a:cubicBezTo>
                    <a:pt x="1194689" y="1044949"/>
                    <a:pt x="1212786" y="1064951"/>
                    <a:pt x="1268031" y="1056379"/>
                  </a:cubicBezTo>
                  <a:cubicBezTo>
                    <a:pt x="1268984" y="1056379"/>
                    <a:pt x="1270889" y="1057331"/>
                    <a:pt x="1271841" y="1058284"/>
                  </a:cubicBezTo>
                  <a:cubicBezTo>
                    <a:pt x="1271841" y="1063999"/>
                    <a:pt x="1266126" y="1065904"/>
                    <a:pt x="1263269" y="1069714"/>
                  </a:cubicBezTo>
                  <a:cubicBezTo>
                    <a:pt x="1201356" y="1133531"/>
                    <a:pt x="1139444" y="1197349"/>
                    <a:pt x="1077531" y="1262119"/>
                  </a:cubicBezTo>
                  <a:cubicBezTo>
                    <a:pt x="1054671" y="1285931"/>
                    <a:pt x="1055624" y="1284979"/>
                    <a:pt x="1076579" y="1310696"/>
                  </a:cubicBezTo>
                  <a:cubicBezTo>
                    <a:pt x="1086104" y="1322126"/>
                    <a:pt x="1104201" y="1329746"/>
                    <a:pt x="1098486" y="1351654"/>
                  </a:cubicBezTo>
                  <a:cubicBezTo>
                    <a:pt x="1085151" y="1406899"/>
                    <a:pt x="1085151" y="1462144"/>
                    <a:pt x="1085151" y="1518341"/>
                  </a:cubicBezTo>
                  <a:cubicBezTo>
                    <a:pt x="1085151" y="1645976"/>
                    <a:pt x="1090866" y="1773611"/>
                    <a:pt x="1065149" y="1900294"/>
                  </a:cubicBezTo>
                  <a:cubicBezTo>
                    <a:pt x="1061339" y="1917439"/>
                    <a:pt x="1059434" y="1920296"/>
                    <a:pt x="1043241" y="1912676"/>
                  </a:cubicBezTo>
                  <a:cubicBezTo>
                    <a:pt x="944181" y="1867909"/>
                    <a:pt x="845121" y="1825046"/>
                    <a:pt x="746061" y="1781231"/>
                  </a:cubicBezTo>
                  <a:cubicBezTo>
                    <a:pt x="739394" y="1778374"/>
                    <a:pt x="732726" y="1776469"/>
                    <a:pt x="727964" y="1768849"/>
                  </a:cubicBezTo>
                  <a:cubicBezTo>
                    <a:pt x="700341" y="1727891"/>
                    <a:pt x="661289" y="1698364"/>
                    <a:pt x="621284" y="1670741"/>
                  </a:cubicBezTo>
                  <a:cubicBezTo>
                    <a:pt x="611759" y="1665026"/>
                    <a:pt x="605091" y="1657406"/>
                    <a:pt x="600329" y="1646929"/>
                  </a:cubicBezTo>
                  <a:cubicBezTo>
                    <a:pt x="584136" y="1614544"/>
                    <a:pt x="567944" y="1582159"/>
                    <a:pt x="545084" y="1553584"/>
                  </a:cubicBezTo>
                  <a:cubicBezTo>
                    <a:pt x="519366" y="1520246"/>
                    <a:pt x="497459" y="1515484"/>
                    <a:pt x="458406" y="1531676"/>
                  </a:cubicBezTo>
                  <a:cubicBezTo>
                    <a:pt x="428879" y="1545011"/>
                    <a:pt x="403161" y="1564061"/>
                    <a:pt x="375539" y="1581206"/>
                  </a:cubicBezTo>
                  <a:cubicBezTo>
                    <a:pt x="359346" y="1591684"/>
                    <a:pt x="346011" y="1600256"/>
                    <a:pt x="367919" y="1617401"/>
                  </a:cubicBezTo>
                  <a:cubicBezTo>
                    <a:pt x="365061" y="1619306"/>
                    <a:pt x="364109" y="1620259"/>
                    <a:pt x="362204" y="1621211"/>
                  </a:cubicBezTo>
                  <a:cubicBezTo>
                    <a:pt x="355536" y="1623116"/>
                    <a:pt x="347916" y="1625021"/>
                    <a:pt x="341249" y="1627879"/>
                  </a:cubicBezTo>
                  <a:cubicBezTo>
                    <a:pt x="251714" y="1655501"/>
                    <a:pt x="169799" y="1694554"/>
                    <a:pt x="105981" y="1765991"/>
                  </a:cubicBezTo>
                  <a:cubicBezTo>
                    <a:pt x="66929" y="1808854"/>
                    <a:pt x="30734" y="1853621"/>
                    <a:pt x="6921" y="1906961"/>
                  </a:cubicBezTo>
                  <a:cubicBezTo>
                    <a:pt x="-6414" y="1936489"/>
                    <a:pt x="-699" y="1946966"/>
                    <a:pt x="25971" y="1963159"/>
                  </a:cubicBezTo>
                  <a:cubicBezTo>
                    <a:pt x="53594" y="1980304"/>
                    <a:pt x="79311" y="1979351"/>
                    <a:pt x="105981" y="1961254"/>
                  </a:cubicBezTo>
                  <a:cubicBezTo>
                    <a:pt x="156464" y="1926964"/>
                    <a:pt x="210756" y="1899341"/>
                    <a:pt x="272669" y="1891721"/>
                  </a:cubicBezTo>
                  <a:cubicBezTo>
                    <a:pt x="305054" y="1887911"/>
                    <a:pt x="338391" y="1883149"/>
                    <a:pt x="370776" y="1880291"/>
                  </a:cubicBezTo>
                  <a:cubicBezTo>
                    <a:pt x="400304" y="1878386"/>
                    <a:pt x="429831" y="1868861"/>
                    <a:pt x="459359" y="1869814"/>
                  </a:cubicBezTo>
                  <a:cubicBezTo>
                    <a:pt x="447929" y="1928869"/>
                    <a:pt x="437451" y="1986971"/>
                    <a:pt x="424116" y="2043169"/>
                  </a:cubicBezTo>
                  <a:cubicBezTo>
                    <a:pt x="420306" y="2060314"/>
                    <a:pt x="424116" y="2066029"/>
                    <a:pt x="439356" y="2071744"/>
                  </a:cubicBezTo>
                  <a:cubicBezTo>
                    <a:pt x="633666" y="2143182"/>
                    <a:pt x="824166" y="2224144"/>
                    <a:pt x="1011809" y="2313679"/>
                  </a:cubicBezTo>
                  <a:cubicBezTo>
                    <a:pt x="1064196" y="2339396"/>
                    <a:pt x="1114679" y="2369876"/>
                    <a:pt x="1171829" y="2384164"/>
                  </a:cubicBezTo>
                  <a:cubicBezTo>
                    <a:pt x="1238504" y="2401309"/>
                    <a:pt x="1277556" y="2386069"/>
                    <a:pt x="1314704" y="2327966"/>
                  </a:cubicBezTo>
                  <a:cubicBezTo>
                    <a:pt x="1348994" y="2274626"/>
                    <a:pt x="1373759" y="2215571"/>
                    <a:pt x="1398524" y="2157469"/>
                  </a:cubicBezTo>
                  <a:cubicBezTo>
                    <a:pt x="1433766" y="2075554"/>
                    <a:pt x="1468056" y="1992686"/>
                    <a:pt x="1503299" y="1907914"/>
                  </a:cubicBezTo>
                  <a:cubicBezTo>
                    <a:pt x="1560449" y="1979351"/>
                    <a:pt x="1617599" y="2050789"/>
                    <a:pt x="1674749" y="2120321"/>
                  </a:cubicBezTo>
                  <a:cubicBezTo>
                    <a:pt x="1684274" y="2132704"/>
                    <a:pt x="1684274" y="2141276"/>
                    <a:pt x="1678559" y="2155564"/>
                  </a:cubicBezTo>
                  <a:cubicBezTo>
                    <a:pt x="1579499" y="2392736"/>
                    <a:pt x="1481391" y="2630861"/>
                    <a:pt x="1382331" y="2868034"/>
                  </a:cubicBezTo>
                  <a:cubicBezTo>
                    <a:pt x="1379474" y="2873749"/>
                    <a:pt x="1375664" y="2879464"/>
                    <a:pt x="1374711" y="2886132"/>
                  </a:cubicBezTo>
                  <a:cubicBezTo>
                    <a:pt x="1371854" y="2909944"/>
                    <a:pt x="1362329" y="2918516"/>
                    <a:pt x="1340421" y="2912801"/>
                  </a:cubicBezTo>
                  <a:cubicBezTo>
                    <a:pt x="1328039" y="2909944"/>
                    <a:pt x="1328039" y="2919469"/>
                    <a:pt x="1325181" y="2924232"/>
                  </a:cubicBezTo>
                  <a:cubicBezTo>
                    <a:pt x="1287081" y="2982334"/>
                    <a:pt x="1281366" y="3047104"/>
                    <a:pt x="1284224" y="3113779"/>
                  </a:cubicBezTo>
                  <a:cubicBezTo>
                    <a:pt x="1285176" y="3126162"/>
                    <a:pt x="1291844" y="3125209"/>
                    <a:pt x="1300416" y="3126162"/>
                  </a:cubicBezTo>
                  <a:cubicBezTo>
                    <a:pt x="1358519" y="3129019"/>
                    <a:pt x="1417574" y="3131876"/>
                    <a:pt x="1475676" y="3136639"/>
                  </a:cubicBezTo>
                  <a:cubicBezTo>
                    <a:pt x="1493774" y="3137591"/>
                    <a:pt x="1505204" y="3136639"/>
                    <a:pt x="1504251" y="3114732"/>
                  </a:cubicBezTo>
                  <a:cubicBezTo>
                    <a:pt x="1503299" y="3102349"/>
                    <a:pt x="1507109" y="3095682"/>
                    <a:pt x="1522349" y="3101396"/>
                  </a:cubicBezTo>
                  <a:cubicBezTo>
                    <a:pt x="1580451" y="3122351"/>
                    <a:pt x="1639506" y="3139496"/>
                    <a:pt x="1700466" y="3151879"/>
                  </a:cubicBezTo>
                  <a:cubicBezTo>
                    <a:pt x="1755711" y="3159499"/>
                    <a:pt x="1810004" y="3159499"/>
                    <a:pt x="1864296" y="3148069"/>
                  </a:cubicBezTo>
                  <a:cubicBezTo>
                    <a:pt x="1888109" y="3141401"/>
                    <a:pt x="1911921" y="3135687"/>
                    <a:pt x="1930971" y="3117589"/>
                  </a:cubicBezTo>
                  <a:cubicBezTo>
                    <a:pt x="1956689" y="3093776"/>
                    <a:pt x="1952879" y="3069964"/>
                    <a:pt x="1919541" y="3057582"/>
                  </a:cubicBezTo>
                  <a:cubicBezTo>
                    <a:pt x="1896681" y="3049009"/>
                    <a:pt x="1872869" y="3049009"/>
                    <a:pt x="1849056" y="3047104"/>
                  </a:cubicBezTo>
                  <a:cubicBezTo>
                    <a:pt x="1810004" y="3045199"/>
                    <a:pt x="1769999" y="3044246"/>
                    <a:pt x="1731899" y="3031864"/>
                  </a:cubicBezTo>
                  <a:cubicBezTo>
                    <a:pt x="1694751" y="3019482"/>
                    <a:pt x="1670939" y="2994716"/>
                    <a:pt x="1653794" y="2957569"/>
                  </a:cubicBezTo>
                  <a:cubicBezTo>
                    <a:pt x="1682369" y="2965189"/>
                    <a:pt x="1707134" y="2969951"/>
                    <a:pt x="1731899" y="2977571"/>
                  </a:cubicBezTo>
                  <a:cubicBezTo>
                    <a:pt x="1747139" y="2982334"/>
                    <a:pt x="1752854" y="2978524"/>
                    <a:pt x="1758569" y="2964236"/>
                  </a:cubicBezTo>
                  <a:cubicBezTo>
                    <a:pt x="1853819" y="2726111"/>
                    <a:pt x="1950021" y="2488939"/>
                    <a:pt x="2045271" y="2250814"/>
                  </a:cubicBezTo>
                  <a:cubicBezTo>
                    <a:pt x="2066226" y="2199379"/>
                    <a:pt x="2071941" y="2146039"/>
                    <a:pt x="2063369" y="2090794"/>
                  </a:cubicBezTo>
                  <a:cubicBezTo>
                    <a:pt x="2050986" y="2016499"/>
                    <a:pt x="2020506" y="1949824"/>
                    <a:pt x="1989074" y="1882196"/>
                  </a:cubicBezTo>
                  <a:cubicBezTo>
                    <a:pt x="1967166" y="1835524"/>
                    <a:pt x="1943354" y="1788851"/>
                    <a:pt x="1919541" y="1741226"/>
                  </a:cubicBezTo>
                  <a:cubicBezTo>
                    <a:pt x="1970976" y="1748846"/>
                    <a:pt x="1970976" y="1748846"/>
                    <a:pt x="1962404" y="1698364"/>
                  </a:cubicBezTo>
                  <a:cubicBezTo>
                    <a:pt x="1960499" y="1685981"/>
                    <a:pt x="1957641" y="1674551"/>
                    <a:pt x="1955736" y="1662169"/>
                  </a:cubicBezTo>
                  <a:cubicBezTo>
                    <a:pt x="1934781" y="1553584"/>
                    <a:pt x="1914779" y="1445951"/>
                    <a:pt x="1892871" y="1337366"/>
                  </a:cubicBezTo>
                  <a:cubicBezTo>
                    <a:pt x="1890014" y="1324031"/>
                    <a:pt x="1892871" y="1316411"/>
                    <a:pt x="1904301" y="1308791"/>
                  </a:cubicBezTo>
                  <a:cubicBezTo>
                    <a:pt x="1996694" y="1244021"/>
                    <a:pt x="2089086" y="1179251"/>
                    <a:pt x="2181479" y="1113529"/>
                  </a:cubicBezTo>
                  <a:cubicBezTo>
                    <a:pt x="2191956" y="1105909"/>
                    <a:pt x="2196719" y="1106861"/>
                    <a:pt x="2204339" y="1116386"/>
                  </a:cubicBezTo>
                  <a:cubicBezTo>
                    <a:pt x="2235771" y="1154486"/>
                    <a:pt x="2270061" y="1190681"/>
                    <a:pt x="2305304" y="1225924"/>
                  </a:cubicBezTo>
                  <a:cubicBezTo>
                    <a:pt x="2390076" y="1311649"/>
                    <a:pt x="2488184" y="1374514"/>
                    <a:pt x="2608199" y="1395469"/>
                  </a:cubicBezTo>
                  <a:cubicBezTo>
                    <a:pt x="2706306" y="1412614"/>
                    <a:pt x="2805367" y="1422139"/>
                    <a:pt x="2902521" y="1445951"/>
                  </a:cubicBezTo>
                  <a:cubicBezTo>
                    <a:pt x="2913951" y="1448809"/>
                    <a:pt x="2912999" y="1442141"/>
                    <a:pt x="2912999" y="1435474"/>
                  </a:cubicBezTo>
                  <a:cubicBezTo>
                    <a:pt x="2919667" y="1369751"/>
                    <a:pt x="2926334" y="1304029"/>
                    <a:pt x="2933954" y="1239259"/>
                  </a:cubicBezTo>
                  <a:cubicBezTo>
                    <a:pt x="2933954" y="1224019"/>
                    <a:pt x="2929192" y="1220209"/>
                    <a:pt x="2916809" y="1216399"/>
                  </a:cubicBezTo>
                  <a:close/>
                  <a:moveTo>
                    <a:pt x="1512824" y="846829"/>
                  </a:moveTo>
                  <a:cubicBezTo>
                    <a:pt x="1523301" y="812539"/>
                    <a:pt x="1546161" y="784916"/>
                    <a:pt x="1561401" y="754436"/>
                  </a:cubicBezTo>
                  <a:cubicBezTo>
                    <a:pt x="1581404" y="713479"/>
                    <a:pt x="1608074" y="690619"/>
                    <a:pt x="1658556" y="705859"/>
                  </a:cubicBezTo>
                  <a:cubicBezTo>
                    <a:pt x="1609979" y="754436"/>
                    <a:pt x="1568069" y="806824"/>
                    <a:pt x="1512824" y="84682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F97C721-0E9F-46C1-A111-7CD18114A811}"/>
                </a:ext>
              </a:extLst>
            </p:cNvPr>
            <p:cNvSpPr/>
            <p:nvPr/>
          </p:nvSpPr>
          <p:spPr>
            <a:xfrm>
              <a:off x="7053935" y="956501"/>
              <a:ext cx="290823" cy="225153"/>
            </a:xfrm>
            <a:custGeom>
              <a:avLst/>
              <a:gdLst>
                <a:gd name="connsiteX0" fmla="*/ 266000 w 295275"/>
                <a:gd name="connsiteY0" fmla="*/ 66170 h 228600"/>
                <a:gd name="connsiteX1" fmla="*/ 286002 w 295275"/>
                <a:gd name="connsiteY1" fmla="*/ 146180 h 228600"/>
                <a:gd name="connsiteX2" fmla="*/ 200277 w 295275"/>
                <a:gd name="connsiteY2" fmla="*/ 226190 h 228600"/>
                <a:gd name="connsiteX3" fmla="*/ 135507 w 295275"/>
                <a:gd name="connsiteY3" fmla="*/ 219523 h 228600"/>
                <a:gd name="connsiteX4" fmla="*/ 101217 w 295275"/>
                <a:gd name="connsiteY4" fmla="*/ 211903 h 228600"/>
                <a:gd name="connsiteX5" fmla="*/ 5014 w 295275"/>
                <a:gd name="connsiteY5" fmla="*/ 191900 h 228600"/>
                <a:gd name="connsiteX6" fmla="*/ 252 w 295275"/>
                <a:gd name="connsiteY6" fmla="*/ 175708 h 228600"/>
                <a:gd name="connsiteX7" fmla="*/ 6920 w 295275"/>
                <a:gd name="connsiteY7" fmla="*/ 72838 h 228600"/>
                <a:gd name="connsiteX8" fmla="*/ 21207 w 295275"/>
                <a:gd name="connsiteY8" fmla="*/ 53788 h 228600"/>
                <a:gd name="connsiteX9" fmla="*/ 112647 w 295275"/>
                <a:gd name="connsiteY9" fmla="*/ 18545 h 228600"/>
                <a:gd name="connsiteX10" fmla="*/ 259332 w 295275"/>
                <a:gd name="connsiteY10" fmla="*/ 12830 h 228600"/>
                <a:gd name="connsiteX11" fmla="*/ 266000 w 295275"/>
                <a:gd name="connsiteY11" fmla="*/ 6617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5275" h="228600">
                  <a:moveTo>
                    <a:pt x="266000" y="66170"/>
                  </a:moveTo>
                  <a:cubicBezTo>
                    <a:pt x="305052" y="85220"/>
                    <a:pt x="314577" y="102365"/>
                    <a:pt x="286002" y="146180"/>
                  </a:cubicBezTo>
                  <a:cubicBezTo>
                    <a:pt x="264095" y="180470"/>
                    <a:pt x="235520" y="208093"/>
                    <a:pt x="200277" y="226190"/>
                  </a:cubicBezTo>
                  <a:cubicBezTo>
                    <a:pt x="180275" y="236668"/>
                    <a:pt x="153604" y="239525"/>
                    <a:pt x="135507" y="219523"/>
                  </a:cubicBezTo>
                  <a:cubicBezTo>
                    <a:pt x="124077" y="207140"/>
                    <a:pt x="115504" y="205235"/>
                    <a:pt x="101217" y="211903"/>
                  </a:cubicBezTo>
                  <a:cubicBezTo>
                    <a:pt x="64070" y="230953"/>
                    <a:pt x="35495" y="205235"/>
                    <a:pt x="5014" y="191900"/>
                  </a:cubicBezTo>
                  <a:cubicBezTo>
                    <a:pt x="-1653" y="189043"/>
                    <a:pt x="252" y="182375"/>
                    <a:pt x="252" y="175708"/>
                  </a:cubicBezTo>
                  <a:cubicBezTo>
                    <a:pt x="3109" y="141418"/>
                    <a:pt x="5014" y="107128"/>
                    <a:pt x="6920" y="72838"/>
                  </a:cubicBezTo>
                  <a:cubicBezTo>
                    <a:pt x="7872" y="63313"/>
                    <a:pt x="8825" y="51883"/>
                    <a:pt x="21207" y="53788"/>
                  </a:cubicBezTo>
                  <a:cubicBezTo>
                    <a:pt x="58354" y="59503"/>
                    <a:pt x="85977" y="35690"/>
                    <a:pt x="112647" y="18545"/>
                  </a:cubicBezTo>
                  <a:cubicBezTo>
                    <a:pt x="162177" y="-13840"/>
                    <a:pt x="210754" y="4258"/>
                    <a:pt x="259332" y="12830"/>
                  </a:cubicBezTo>
                  <a:cubicBezTo>
                    <a:pt x="286002" y="17593"/>
                    <a:pt x="287907" y="43310"/>
                    <a:pt x="266000" y="66170"/>
                  </a:cubicBezTo>
                  <a:close/>
                </a:path>
              </a:pathLst>
            </a:custGeom>
            <a:solidFill>
              <a:srgbClr val="FDC68E"/>
            </a:solidFill>
            <a:ln w="7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1C16620-A9C4-4C6C-AC2C-9482A216F95D}"/>
                </a:ext>
              </a:extLst>
            </p:cNvPr>
            <p:cNvSpPr/>
            <p:nvPr/>
          </p:nvSpPr>
          <p:spPr>
            <a:xfrm>
              <a:off x="7001672" y="984748"/>
              <a:ext cx="65670" cy="187629"/>
            </a:xfrm>
            <a:custGeom>
              <a:avLst/>
              <a:gdLst>
                <a:gd name="connsiteX0" fmla="*/ 28732 w 66675"/>
                <a:gd name="connsiteY0" fmla="*/ 0 h 190500"/>
                <a:gd name="connsiteX1" fmla="*/ 74849 w 66675"/>
                <a:gd name="connsiteY1" fmla="*/ 7183 h 190500"/>
                <a:gd name="connsiteX2" fmla="*/ 46118 w 66675"/>
                <a:gd name="connsiteY2" fmla="*/ 191651 h 190500"/>
                <a:gd name="connsiteX3" fmla="*/ 0 w 66675"/>
                <a:gd name="connsiteY3" fmla="*/ 184469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90500">
                  <a:moveTo>
                    <a:pt x="28732" y="0"/>
                  </a:moveTo>
                  <a:lnTo>
                    <a:pt x="74849" y="7183"/>
                  </a:lnTo>
                  <a:lnTo>
                    <a:pt x="46118" y="191651"/>
                  </a:lnTo>
                  <a:lnTo>
                    <a:pt x="0" y="184469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27FF63B-5DBE-43E0-9EC6-5703F4C3D4FC}"/>
                </a:ext>
              </a:extLst>
            </p:cNvPr>
            <p:cNvSpPr/>
            <p:nvPr/>
          </p:nvSpPr>
          <p:spPr>
            <a:xfrm>
              <a:off x="6426734" y="-16067"/>
              <a:ext cx="422162" cy="394017"/>
            </a:xfrm>
            <a:custGeom>
              <a:avLst/>
              <a:gdLst>
                <a:gd name="connsiteX0" fmla="*/ 9123 w 428625"/>
                <a:gd name="connsiteY0" fmla="*/ 188526 h 400050"/>
                <a:gd name="connsiteX1" fmla="*/ 108183 w 428625"/>
                <a:gd name="connsiteY1" fmla="*/ 147568 h 400050"/>
                <a:gd name="connsiteX2" fmla="*/ 125328 w 428625"/>
                <a:gd name="connsiteY2" fmla="*/ 111373 h 400050"/>
                <a:gd name="connsiteX3" fmla="*/ 168190 w 428625"/>
                <a:gd name="connsiteY3" fmla="*/ 62796 h 400050"/>
                <a:gd name="connsiteX4" fmla="*/ 202480 w 428625"/>
                <a:gd name="connsiteY4" fmla="*/ 79941 h 400050"/>
                <a:gd name="connsiteX5" fmla="*/ 209148 w 428625"/>
                <a:gd name="connsiteY5" fmla="*/ 126613 h 400050"/>
                <a:gd name="connsiteX6" fmla="*/ 224388 w 428625"/>
                <a:gd name="connsiteY6" fmla="*/ 143758 h 400050"/>
                <a:gd name="connsiteX7" fmla="*/ 247248 w 428625"/>
                <a:gd name="connsiteY7" fmla="*/ 132328 h 400050"/>
                <a:gd name="connsiteX8" fmla="*/ 306303 w 428625"/>
                <a:gd name="connsiteY8" fmla="*/ 66606 h 400050"/>
                <a:gd name="connsiteX9" fmla="*/ 314876 w 428625"/>
                <a:gd name="connsiteY9" fmla="*/ 48508 h 400050"/>
                <a:gd name="connsiteX10" fmla="*/ 364405 w 428625"/>
                <a:gd name="connsiteY10" fmla="*/ 1836 h 400050"/>
                <a:gd name="connsiteX11" fmla="*/ 423460 w 428625"/>
                <a:gd name="connsiteY11" fmla="*/ 10408 h 400050"/>
                <a:gd name="connsiteX12" fmla="*/ 419651 w 428625"/>
                <a:gd name="connsiteY12" fmla="*/ 61843 h 400050"/>
                <a:gd name="connsiteX13" fmla="*/ 408221 w 428625"/>
                <a:gd name="connsiteY13" fmla="*/ 128518 h 400050"/>
                <a:gd name="connsiteX14" fmla="*/ 412030 w 428625"/>
                <a:gd name="connsiteY14" fmla="*/ 173286 h 400050"/>
                <a:gd name="connsiteX15" fmla="*/ 429176 w 428625"/>
                <a:gd name="connsiteY15" fmla="*/ 219006 h 400050"/>
                <a:gd name="connsiteX16" fmla="*/ 411078 w 428625"/>
                <a:gd name="connsiteY16" fmla="*/ 241866 h 400050"/>
                <a:gd name="connsiteX17" fmla="*/ 389171 w 428625"/>
                <a:gd name="connsiteY17" fmla="*/ 259963 h 400050"/>
                <a:gd name="connsiteX18" fmla="*/ 388218 w 428625"/>
                <a:gd name="connsiteY18" fmla="*/ 261868 h 400050"/>
                <a:gd name="connsiteX19" fmla="*/ 351071 w 428625"/>
                <a:gd name="connsiteY19" fmla="*/ 321876 h 400050"/>
                <a:gd name="connsiteX20" fmla="*/ 339640 w 428625"/>
                <a:gd name="connsiteY20" fmla="*/ 359023 h 400050"/>
                <a:gd name="connsiteX21" fmla="*/ 286301 w 428625"/>
                <a:gd name="connsiteY21" fmla="*/ 392361 h 400050"/>
                <a:gd name="connsiteX22" fmla="*/ 175810 w 428625"/>
                <a:gd name="connsiteY22" fmla="*/ 389503 h 400050"/>
                <a:gd name="connsiteX23" fmla="*/ 116755 w 428625"/>
                <a:gd name="connsiteY23" fmla="*/ 404743 h 400050"/>
                <a:gd name="connsiteX24" fmla="*/ 96753 w 428625"/>
                <a:gd name="connsiteY24" fmla="*/ 380931 h 400050"/>
                <a:gd name="connsiteX25" fmla="*/ 6265 w 428625"/>
                <a:gd name="connsiteY25" fmla="*/ 215196 h 400050"/>
                <a:gd name="connsiteX26" fmla="*/ 9123 w 428625"/>
                <a:gd name="connsiteY26" fmla="*/ 188526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8625" h="400050">
                  <a:moveTo>
                    <a:pt x="9123" y="188526"/>
                  </a:moveTo>
                  <a:cubicBezTo>
                    <a:pt x="44365" y="179953"/>
                    <a:pt x="76751" y="163761"/>
                    <a:pt x="108183" y="147568"/>
                  </a:cubicBezTo>
                  <a:cubicBezTo>
                    <a:pt x="122471" y="139948"/>
                    <a:pt x="124376" y="125661"/>
                    <a:pt x="125328" y="111373"/>
                  </a:cubicBezTo>
                  <a:cubicBezTo>
                    <a:pt x="128185" y="85656"/>
                    <a:pt x="144378" y="71368"/>
                    <a:pt x="168190" y="62796"/>
                  </a:cubicBezTo>
                  <a:cubicBezTo>
                    <a:pt x="186288" y="57081"/>
                    <a:pt x="195813" y="62796"/>
                    <a:pt x="202480" y="79941"/>
                  </a:cubicBezTo>
                  <a:cubicBezTo>
                    <a:pt x="207243" y="95181"/>
                    <a:pt x="207243" y="110421"/>
                    <a:pt x="209148" y="126613"/>
                  </a:cubicBezTo>
                  <a:cubicBezTo>
                    <a:pt x="210101" y="136138"/>
                    <a:pt x="212005" y="143758"/>
                    <a:pt x="224388" y="143758"/>
                  </a:cubicBezTo>
                  <a:cubicBezTo>
                    <a:pt x="234865" y="143758"/>
                    <a:pt x="244390" y="145663"/>
                    <a:pt x="247248" y="132328"/>
                  </a:cubicBezTo>
                  <a:cubicBezTo>
                    <a:pt x="255821" y="99943"/>
                    <a:pt x="272965" y="76131"/>
                    <a:pt x="306303" y="66606"/>
                  </a:cubicBezTo>
                  <a:cubicBezTo>
                    <a:pt x="315828" y="63748"/>
                    <a:pt x="313923" y="55176"/>
                    <a:pt x="314876" y="48508"/>
                  </a:cubicBezTo>
                  <a:cubicBezTo>
                    <a:pt x="319638" y="15171"/>
                    <a:pt x="331068" y="2788"/>
                    <a:pt x="364405" y="1836"/>
                  </a:cubicBezTo>
                  <a:cubicBezTo>
                    <a:pt x="384408" y="883"/>
                    <a:pt x="405363" y="-4832"/>
                    <a:pt x="423460" y="10408"/>
                  </a:cubicBezTo>
                  <a:cubicBezTo>
                    <a:pt x="415840" y="26601"/>
                    <a:pt x="419651" y="44698"/>
                    <a:pt x="419651" y="61843"/>
                  </a:cubicBezTo>
                  <a:cubicBezTo>
                    <a:pt x="418698" y="84703"/>
                    <a:pt x="420603" y="107563"/>
                    <a:pt x="408221" y="128518"/>
                  </a:cubicBezTo>
                  <a:cubicBezTo>
                    <a:pt x="398696" y="143758"/>
                    <a:pt x="407268" y="158998"/>
                    <a:pt x="412030" y="173286"/>
                  </a:cubicBezTo>
                  <a:cubicBezTo>
                    <a:pt x="417746" y="188526"/>
                    <a:pt x="424413" y="203766"/>
                    <a:pt x="429176" y="219006"/>
                  </a:cubicBezTo>
                  <a:cubicBezTo>
                    <a:pt x="432985" y="232341"/>
                    <a:pt x="430128" y="244723"/>
                    <a:pt x="411078" y="241866"/>
                  </a:cubicBezTo>
                  <a:cubicBezTo>
                    <a:pt x="397743" y="239961"/>
                    <a:pt x="388218" y="243771"/>
                    <a:pt x="389171" y="259963"/>
                  </a:cubicBezTo>
                  <a:cubicBezTo>
                    <a:pt x="389171" y="260916"/>
                    <a:pt x="389171" y="261868"/>
                    <a:pt x="388218" y="261868"/>
                  </a:cubicBezTo>
                  <a:cubicBezTo>
                    <a:pt x="372978" y="279966"/>
                    <a:pt x="360596" y="299968"/>
                    <a:pt x="351071" y="321876"/>
                  </a:cubicBezTo>
                  <a:cubicBezTo>
                    <a:pt x="346308" y="334258"/>
                    <a:pt x="339640" y="345688"/>
                    <a:pt x="339640" y="359023"/>
                  </a:cubicBezTo>
                  <a:cubicBezTo>
                    <a:pt x="337735" y="396171"/>
                    <a:pt x="316780" y="411411"/>
                    <a:pt x="286301" y="392361"/>
                  </a:cubicBezTo>
                  <a:cubicBezTo>
                    <a:pt x="248201" y="369501"/>
                    <a:pt x="212958" y="379026"/>
                    <a:pt x="175810" y="389503"/>
                  </a:cubicBezTo>
                  <a:cubicBezTo>
                    <a:pt x="156760" y="395218"/>
                    <a:pt x="138663" y="406648"/>
                    <a:pt x="116755" y="404743"/>
                  </a:cubicBezTo>
                  <a:cubicBezTo>
                    <a:pt x="105326" y="400933"/>
                    <a:pt x="102468" y="389503"/>
                    <a:pt x="96753" y="380931"/>
                  </a:cubicBezTo>
                  <a:cubicBezTo>
                    <a:pt x="65321" y="325686"/>
                    <a:pt x="33888" y="271393"/>
                    <a:pt x="6265" y="215196"/>
                  </a:cubicBezTo>
                  <a:cubicBezTo>
                    <a:pt x="2455" y="207576"/>
                    <a:pt x="-7070" y="197098"/>
                    <a:pt x="9123" y="188526"/>
                  </a:cubicBezTo>
                  <a:close/>
                </a:path>
              </a:pathLst>
            </a:custGeom>
            <a:solidFill>
              <a:srgbClr val="FDC68E"/>
            </a:solidFill>
            <a:ln w="7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208A8D2-40FC-4CA7-B713-228664ABBC68}"/>
                </a:ext>
              </a:extLst>
            </p:cNvPr>
            <p:cNvSpPr/>
            <p:nvPr/>
          </p:nvSpPr>
          <p:spPr>
            <a:xfrm>
              <a:off x="6374974" y="157532"/>
              <a:ext cx="150102" cy="497214"/>
            </a:xfrm>
            <a:custGeom>
              <a:avLst/>
              <a:gdLst>
                <a:gd name="connsiteX0" fmla="*/ 49530 w 152400"/>
                <a:gd name="connsiteY0" fmla="*/ 116 h 504825"/>
                <a:gd name="connsiteX1" fmla="*/ 57150 w 152400"/>
                <a:gd name="connsiteY1" fmla="*/ 35359 h 504825"/>
                <a:gd name="connsiteX2" fmla="*/ 158115 w 152400"/>
                <a:gd name="connsiteY2" fmla="*/ 218239 h 504825"/>
                <a:gd name="connsiteX3" fmla="*/ 153353 w 152400"/>
                <a:gd name="connsiteY3" fmla="*/ 223002 h 504825"/>
                <a:gd name="connsiteX4" fmla="*/ 136208 w 152400"/>
                <a:gd name="connsiteY4" fmla="*/ 240146 h 504825"/>
                <a:gd name="connsiteX5" fmla="*/ 103823 w 152400"/>
                <a:gd name="connsiteY5" fmla="*/ 273484 h 504825"/>
                <a:gd name="connsiteX6" fmla="*/ 122873 w 152400"/>
                <a:gd name="connsiteY6" fmla="*/ 312536 h 504825"/>
                <a:gd name="connsiteX7" fmla="*/ 108585 w 152400"/>
                <a:gd name="connsiteY7" fmla="*/ 397309 h 504825"/>
                <a:gd name="connsiteX8" fmla="*/ 0 w 152400"/>
                <a:gd name="connsiteY8" fmla="*/ 512561 h 504825"/>
                <a:gd name="connsiteX9" fmla="*/ 44768 w 152400"/>
                <a:gd name="connsiteY9" fmla="*/ 346827 h 504825"/>
                <a:gd name="connsiteX10" fmla="*/ 58103 w 152400"/>
                <a:gd name="connsiteY10" fmla="*/ 96319 h 504825"/>
                <a:gd name="connsiteX11" fmla="*/ 34290 w 152400"/>
                <a:gd name="connsiteY11" fmla="*/ 19166 h 504825"/>
                <a:gd name="connsiteX12" fmla="*/ 49530 w 152400"/>
                <a:gd name="connsiteY12" fmla="*/ 116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504825">
                  <a:moveTo>
                    <a:pt x="49530" y="116"/>
                  </a:moveTo>
                  <a:cubicBezTo>
                    <a:pt x="39053" y="14404"/>
                    <a:pt x="51435" y="24881"/>
                    <a:pt x="57150" y="35359"/>
                  </a:cubicBezTo>
                  <a:cubicBezTo>
                    <a:pt x="90488" y="96319"/>
                    <a:pt x="123825" y="157279"/>
                    <a:pt x="158115" y="218239"/>
                  </a:cubicBezTo>
                  <a:cubicBezTo>
                    <a:pt x="156210" y="220144"/>
                    <a:pt x="155258" y="221096"/>
                    <a:pt x="153353" y="223002"/>
                  </a:cubicBezTo>
                  <a:cubicBezTo>
                    <a:pt x="147638" y="228717"/>
                    <a:pt x="141923" y="234431"/>
                    <a:pt x="136208" y="240146"/>
                  </a:cubicBezTo>
                  <a:cubicBezTo>
                    <a:pt x="124778" y="251577"/>
                    <a:pt x="109538" y="260149"/>
                    <a:pt x="103823" y="273484"/>
                  </a:cubicBezTo>
                  <a:cubicBezTo>
                    <a:pt x="98108" y="287771"/>
                    <a:pt x="119063" y="298249"/>
                    <a:pt x="122873" y="312536"/>
                  </a:cubicBezTo>
                  <a:cubicBezTo>
                    <a:pt x="130493" y="343017"/>
                    <a:pt x="122873" y="370639"/>
                    <a:pt x="108585" y="397309"/>
                  </a:cubicBezTo>
                  <a:cubicBezTo>
                    <a:pt x="83820" y="445886"/>
                    <a:pt x="40005" y="477319"/>
                    <a:pt x="0" y="512561"/>
                  </a:cubicBezTo>
                  <a:cubicBezTo>
                    <a:pt x="20003" y="458269"/>
                    <a:pt x="36195" y="403977"/>
                    <a:pt x="44768" y="346827"/>
                  </a:cubicBezTo>
                  <a:cubicBezTo>
                    <a:pt x="57150" y="263959"/>
                    <a:pt x="68580" y="181091"/>
                    <a:pt x="58103" y="96319"/>
                  </a:cubicBezTo>
                  <a:cubicBezTo>
                    <a:pt x="55245" y="68696"/>
                    <a:pt x="47625" y="42979"/>
                    <a:pt x="34290" y="19166"/>
                  </a:cubicBezTo>
                  <a:cubicBezTo>
                    <a:pt x="26670" y="3927"/>
                    <a:pt x="34290" y="-836"/>
                    <a:pt x="49530" y="116"/>
                  </a:cubicBezTo>
                  <a:close/>
                </a:path>
              </a:pathLst>
            </a:custGeom>
            <a:solidFill>
              <a:srgbClr val="FDFD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9A79414-A67F-424F-8525-3CBAF61F53BC}"/>
                </a:ext>
              </a:extLst>
            </p:cNvPr>
            <p:cNvSpPr/>
            <p:nvPr/>
          </p:nvSpPr>
          <p:spPr>
            <a:xfrm>
              <a:off x="5349699" y="779290"/>
              <a:ext cx="318966" cy="356493"/>
            </a:xfrm>
            <a:custGeom>
              <a:avLst/>
              <a:gdLst>
                <a:gd name="connsiteX0" fmla="*/ 230378 w 323850"/>
                <a:gd name="connsiteY0" fmla="*/ 180370 h 361950"/>
                <a:gd name="connsiteX1" fmla="*/ 212280 w 323850"/>
                <a:gd name="connsiteY1" fmla="*/ 280383 h 361950"/>
                <a:gd name="connsiteX2" fmla="*/ 175133 w 323850"/>
                <a:gd name="connsiteY2" fmla="*/ 337533 h 361950"/>
                <a:gd name="connsiteX3" fmla="*/ 151320 w 323850"/>
                <a:gd name="connsiteY3" fmla="*/ 348963 h 361950"/>
                <a:gd name="connsiteX4" fmla="*/ 101790 w 323850"/>
                <a:gd name="connsiteY4" fmla="*/ 359441 h 361950"/>
                <a:gd name="connsiteX5" fmla="*/ 74168 w 323850"/>
                <a:gd name="connsiteY5" fmla="*/ 357535 h 361950"/>
                <a:gd name="connsiteX6" fmla="*/ 73215 w 323850"/>
                <a:gd name="connsiteY6" fmla="*/ 321341 h 361950"/>
                <a:gd name="connsiteX7" fmla="*/ 44640 w 323850"/>
                <a:gd name="connsiteY7" fmla="*/ 270858 h 361950"/>
                <a:gd name="connsiteX8" fmla="*/ 63690 w 323850"/>
                <a:gd name="connsiteY8" fmla="*/ 184180 h 361950"/>
                <a:gd name="connsiteX9" fmla="*/ 47497 w 323850"/>
                <a:gd name="connsiteY9" fmla="*/ 221328 h 361950"/>
                <a:gd name="connsiteX10" fmla="*/ 15113 w 323850"/>
                <a:gd name="connsiteY10" fmla="*/ 236568 h 361950"/>
                <a:gd name="connsiteX11" fmla="*/ 2730 w 323850"/>
                <a:gd name="connsiteY11" fmla="*/ 203230 h 361950"/>
                <a:gd name="connsiteX12" fmla="*/ 78930 w 323850"/>
                <a:gd name="connsiteY12" fmla="*/ 12730 h 361950"/>
                <a:gd name="connsiteX13" fmla="*/ 100838 w 323850"/>
                <a:gd name="connsiteY13" fmla="*/ 2253 h 361950"/>
                <a:gd name="connsiteX14" fmla="*/ 234188 w 323850"/>
                <a:gd name="connsiteY14" fmla="*/ 60355 h 361950"/>
                <a:gd name="connsiteX15" fmla="*/ 269430 w 323850"/>
                <a:gd name="connsiteY15" fmla="*/ 114648 h 361950"/>
                <a:gd name="connsiteX16" fmla="*/ 313245 w 323850"/>
                <a:gd name="connsiteY16" fmla="*/ 218470 h 361950"/>
                <a:gd name="connsiteX17" fmla="*/ 322770 w 323850"/>
                <a:gd name="connsiteY17" fmla="*/ 248950 h 361950"/>
                <a:gd name="connsiteX18" fmla="*/ 284670 w 323850"/>
                <a:gd name="connsiteY18" fmla="*/ 246093 h 361950"/>
                <a:gd name="connsiteX19" fmla="*/ 254190 w 323850"/>
                <a:gd name="connsiteY19" fmla="*/ 210850 h 361950"/>
                <a:gd name="connsiteX20" fmla="*/ 230378 w 323850"/>
                <a:gd name="connsiteY20" fmla="*/ 18037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3850" h="361950">
                  <a:moveTo>
                    <a:pt x="230378" y="180370"/>
                  </a:moveTo>
                  <a:cubicBezTo>
                    <a:pt x="223710" y="215613"/>
                    <a:pt x="223710" y="248950"/>
                    <a:pt x="212280" y="280383"/>
                  </a:cubicBezTo>
                  <a:cubicBezTo>
                    <a:pt x="204660" y="302291"/>
                    <a:pt x="193230" y="322293"/>
                    <a:pt x="175133" y="337533"/>
                  </a:cubicBezTo>
                  <a:cubicBezTo>
                    <a:pt x="168465" y="343248"/>
                    <a:pt x="157988" y="351820"/>
                    <a:pt x="151320" y="348963"/>
                  </a:cubicBezTo>
                  <a:cubicBezTo>
                    <a:pt x="131318" y="339438"/>
                    <a:pt x="117030" y="348010"/>
                    <a:pt x="101790" y="359441"/>
                  </a:cubicBezTo>
                  <a:cubicBezTo>
                    <a:pt x="94170" y="365155"/>
                    <a:pt x="82740" y="365155"/>
                    <a:pt x="74168" y="357535"/>
                  </a:cubicBezTo>
                  <a:cubicBezTo>
                    <a:pt x="61785" y="346105"/>
                    <a:pt x="70358" y="333723"/>
                    <a:pt x="73215" y="321341"/>
                  </a:cubicBezTo>
                  <a:cubicBezTo>
                    <a:pt x="39878" y="313720"/>
                    <a:pt x="33210" y="303243"/>
                    <a:pt x="44640" y="270858"/>
                  </a:cubicBezTo>
                  <a:cubicBezTo>
                    <a:pt x="54165" y="243235"/>
                    <a:pt x="67500" y="216566"/>
                    <a:pt x="63690" y="184180"/>
                  </a:cubicBezTo>
                  <a:cubicBezTo>
                    <a:pt x="52260" y="194658"/>
                    <a:pt x="54165" y="210850"/>
                    <a:pt x="47497" y="221328"/>
                  </a:cubicBezTo>
                  <a:cubicBezTo>
                    <a:pt x="39878" y="233710"/>
                    <a:pt x="31305" y="243235"/>
                    <a:pt x="15113" y="236568"/>
                  </a:cubicBezTo>
                  <a:cubicBezTo>
                    <a:pt x="-128" y="230853"/>
                    <a:pt x="-2985" y="217518"/>
                    <a:pt x="2730" y="203230"/>
                  </a:cubicBezTo>
                  <a:cubicBezTo>
                    <a:pt x="27495" y="139413"/>
                    <a:pt x="37972" y="69880"/>
                    <a:pt x="78930" y="12730"/>
                  </a:cubicBezTo>
                  <a:cubicBezTo>
                    <a:pt x="84645" y="5110"/>
                    <a:pt x="86550" y="-4415"/>
                    <a:pt x="100838" y="2253"/>
                  </a:cubicBezTo>
                  <a:cubicBezTo>
                    <a:pt x="145605" y="21303"/>
                    <a:pt x="191325" y="37495"/>
                    <a:pt x="234188" y="60355"/>
                  </a:cubicBezTo>
                  <a:cubicBezTo>
                    <a:pt x="256095" y="71785"/>
                    <a:pt x="269430" y="87025"/>
                    <a:pt x="269430" y="114648"/>
                  </a:cubicBezTo>
                  <a:cubicBezTo>
                    <a:pt x="268478" y="154653"/>
                    <a:pt x="284670" y="189895"/>
                    <a:pt x="313245" y="218470"/>
                  </a:cubicBezTo>
                  <a:cubicBezTo>
                    <a:pt x="320865" y="226091"/>
                    <a:pt x="336105" y="235616"/>
                    <a:pt x="322770" y="248950"/>
                  </a:cubicBezTo>
                  <a:cubicBezTo>
                    <a:pt x="311340" y="261333"/>
                    <a:pt x="297053" y="254666"/>
                    <a:pt x="284670" y="246093"/>
                  </a:cubicBezTo>
                  <a:cubicBezTo>
                    <a:pt x="271335" y="237520"/>
                    <a:pt x="262763" y="223233"/>
                    <a:pt x="254190" y="210850"/>
                  </a:cubicBezTo>
                  <a:cubicBezTo>
                    <a:pt x="247522" y="201325"/>
                    <a:pt x="243713" y="189895"/>
                    <a:pt x="230378" y="180370"/>
                  </a:cubicBezTo>
                  <a:close/>
                </a:path>
              </a:pathLst>
            </a:custGeom>
            <a:solidFill>
              <a:srgbClr val="FDC68E"/>
            </a:solidFill>
            <a:ln w="7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BD34DB48-BA34-47C0-BB03-B78D009019B8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457266DD-B409-4368-90E3-1BAD8B148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A20A8094-97F6-44CB-AAE4-B2595F42F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90D930B6-78B6-4EF4-9CEA-97786F69F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04D6129A-F9C9-4FF5-A007-DD9E4916B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id="{0376FC45-BFF6-4101-AEAD-2D2D13DAE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49" name="Rectángulo 48">
            <a:extLst>
              <a:ext uri="{FF2B5EF4-FFF2-40B4-BE49-F238E27FC236}">
                <a16:creationId xmlns:a16="http://schemas.microsoft.com/office/drawing/2014/main" id="{BF66AD81-85BB-452D-BC63-62A0D13CDC05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DA8AB5E7-10D0-4553-B7F5-66382F4E3655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8B1F0B"/>
                </a:solidFill>
              </a:rPr>
              <a:t>Infographic Style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174D86C-FBBC-43BA-B716-298B6B796FBE}"/>
              </a:ext>
            </a:extLst>
          </p:cNvPr>
          <p:cNvCxnSpPr/>
          <p:nvPr/>
        </p:nvCxnSpPr>
        <p:spPr>
          <a:xfrm flipV="1">
            <a:off x="1225217" y="1853019"/>
            <a:ext cx="0" cy="3973932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80A8794-0C63-4FFC-A8DA-64C6CC2E315D}"/>
              </a:ext>
            </a:extLst>
          </p:cNvPr>
          <p:cNvCxnSpPr>
            <a:cxnSpLocks/>
          </p:cNvCxnSpPr>
          <p:nvPr/>
        </p:nvCxnSpPr>
        <p:spPr>
          <a:xfrm flipV="1">
            <a:off x="1225217" y="5789622"/>
            <a:ext cx="10055232" cy="44598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84">
            <a:extLst>
              <a:ext uri="{FF2B5EF4-FFF2-40B4-BE49-F238E27FC236}">
                <a16:creationId xmlns:a16="http://schemas.microsoft.com/office/drawing/2014/main" id="{0C75DAB1-4C17-4722-B435-26C518D26A74}"/>
              </a:ext>
            </a:extLst>
          </p:cNvPr>
          <p:cNvSpPr/>
          <p:nvPr/>
        </p:nvSpPr>
        <p:spPr>
          <a:xfrm>
            <a:off x="1225217" y="3710145"/>
            <a:ext cx="9900000" cy="2124075"/>
          </a:xfrm>
          <a:custGeom>
            <a:avLst/>
            <a:gdLst>
              <a:gd name="connsiteX0" fmla="*/ 0 w 7296150"/>
              <a:gd name="connsiteY0" fmla="*/ 1714500 h 1714500"/>
              <a:gd name="connsiteX1" fmla="*/ 885825 w 7296150"/>
              <a:gd name="connsiteY1" fmla="*/ 9525 h 1714500"/>
              <a:gd name="connsiteX2" fmla="*/ 7296150 w 7296150"/>
              <a:gd name="connsiteY2" fmla="*/ 0 h 1714500"/>
              <a:gd name="connsiteX0" fmla="*/ 0 w 7258050"/>
              <a:gd name="connsiteY0" fmla="*/ 1562100 h 1562100"/>
              <a:gd name="connsiteX1" fmla="*/ 847725 w 7258050"/>
              <a:gd name="connsiteY1" fmla="*/ 9525 h 1562100"/>
              <a:gd name="connsiteX2" fmla="*/ 7258050 w 7258050"/>
              <a:gd name="connsiteY2" fmla="*/ 0 h 1562100"/>
              <a:gd name="connsiteX0" fmla="*/ 0 w 7313407"/>
              <a:gd name="connsiteY0" fmla="*/ 2181225 h 2181225"/>
              <a:gd name="connsiteX1" fmla="*/ 903082 w 7313407"/>
              <a:gd name="connsiteY1" fmla="*/ 9525 h 2181225"/>
              <a:gd name="connsiteX2" fmla="*/ 7313407 w 7313407"/>
              <a:gd name="connsiteY2" fmla="*/ 0 h 2181225"/>
              <a:gd name="connsiteX0" fmla="*/ 0 w 7258050"/>
              <a:gd name="connsiteY0" fmla="*/ 2124075 h 2124075"/>
              <a:gd name="connsiteX1" fmla="*/ 847725 w 7258050"/>
              <a:gd name="connsiteY1" fmla="*/ 9525 h 2124075"/>
              <a:gd name="connsiteX2" fmla="*/ 7258050 w 7258050"/>
              <a:gd name="connsiteY2" fmla="*/ 0 h 212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58050" h="2124075">
                <a:moveTo>
                  <a:pt x="0" y="2124075"/>
                </a:moveTo>
                <a:lnTo>
                  <a:pt x="847725" y="9525"/>
                </a:lnTo>
                <a:lnTo>
                  <a:pt x="7258050" y="0"/>
                </a:lnTo>
              </a:path>
            </a:pathLst>
          </a:cu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Freeform 85">
            <a:extLst>
              <a:ext uri="{FF2B5EF4-FFF2-40B4-BE49-F238E27FC236}">
                <a16:creationId xmlns:a16="http://schemas.microsoft.com/office/drawing/2014/main" id="{20F223E2-4966-440E-818B-1DFDF3B13466}"/>
              </a:ext>
            </a:extLst>
          </p:cNvPr>
          <p:cNvSpPr/>
          <p:nvPr/>
        </p:nvSpPr>
        <p:spPr>
          <a:xfrm>
            <a:off x="1225217" y="4605495"/>
            <a:ext cx="9900000" cy="1228725"/>
          </a:xfrm>
          <a:custGeom>
            <a:avLst/>
            <a:gdLst>
              <a:gd name="connsiteX0" fmla="*/ 0 w 7305675"/>
              <a:gd name="connsiteY0" fmla="*/ 1257300 h 1257300"/>
              <a:gd name="connsiteX1" fmla="*/ 952500 w 7305675"/>
              <a:gd name="connsiteY1" fmla="*/ 0 h 1257300"/>
              <a:gd name="connsiteX2" fmla="*/ 7305675 w 7305675"/>
              <a:gd name="connsiteY2" fmla="*/ 0 h 1257300"/>
              <a:gd name="connsiteX0" fmla="*/ 0 w 7277100"/>
              <a:gd name="connsiteY0" fmla="*/ 1219200 h 1219200"/>
              <a:gd name="connsiteX1" fmla="*/ 923925 w 7277100"/>
              <a:gd name="connsiteY1" fmla="*/ 0 h 1219200"/>
              <a:gd name="connsiteX2" fmla="*/ 7277100 w 7277100"/>
              <a:gd name="connsiteY2" fmla="*/ 0 h 1219200"/>
              <a:gd name="connsiteX0" fmla="*/ 0 w 7277100"/>
              <a:gd name="connsiteY0" fmla="*/ 1219200 h 1219200"/>
              <a:gd name="connsiteX1" fmla="*/ 866775 w 7277100"/>
              <a:gd name="connsiteY1" fmla="*/ 28575 h 1219200"/>
              <a:gd name="connsiteX2" fmla="*/ 7277100 w 7277100"/>
              <a:gd name="connsiteY2" fmla="*/ 0 h 1219200"/>
              <a:gd name="connsiteX0" fmla="*/ 0 w 7277100"/>
              <a:gd name="connsiteY0" fmla="*/ 1228725 h 1228725"/>
              <a:gd name="connsiteX1" fmla="*/ 838200 w 7277100"/>
              <a:gd name="connsiteY1" fmla="*/ 0 h 1228725"/>
              <a:gd name="connsiteX2" fmla="*/ 7277100 w 7277100"/>
              <a:gd name="connsiteY2" fmla="*/ 9525 h 122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77100" h="1228725">
                <a:moveTo>
                  <a:pt x="0" y="1228725"/>
                </a:moveTo>
                <a:lnTo>
                  <a:pt x="838200" y="0"/>
                </a:lnTo>
                <a:lnTo>
                  <a:pt x="7277100" y="9525"/>
                </a:lnTo>
              </a:path>
            </a:pathLst>
          </a:cu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" name="Freeform 86">
            <a:extLst>
              <a:ext uri="{FF2B5EF4-FFF2-40B4-BE49-F238E27FC236}">
                <a16:creationId xmlns:a16="http://schemas.microsoft.com/office/drawing/2014/main" id="{F12480A9-D6C9-408B-ACFD-A5ED65FE5933}"/>
              </a:ext>
            </a:extLst>
          </p:cNvPr>
          <p:cNvSpPr/>
          <p:nvPr/>
        </p:nvSpPr>
        <p:spPr>
          <a:xfrm>
            <a:off x="1225217" y="4014945"/>
            <a:ext cx="9900000" cy="1819275"/>
          </a:xfrm>
          <a:custGeom>
            <a:avLst/>
            <a:gdLst>
              <a:gd name="connsiteX0" fmla="*/ 0 w 7296150"/>
              <a:gd name="connsiteY0" fmla="*/ 790575 h 790575"/>
              <a:gd name="connsiteX1" fmla="*/ 1019175 w 7296150"/>
              <a:gd name="connsiteY1" fmla="*/ 0 h 790575"/>
              <a:gd name="connsiteX2" fmla="*/ 7296150 w 7296150"/>
              <a:gd name="connsiteY2" fmla="*/ 0 h 790575"/>
              <a:gd name="connsiteX0" fmla="*/ 0 w 7258050"/>
              <a:gd name="connsiteY0" fmla="*/ 838200 h 838200"/>
              <a:gd name="connsiteX1" fmla="*/ 981075 w 7258050"/>
              <a:gd name="connsiteY1" fmla="*/ 0 h 838200"/>
              <a:gd name="connsiteX2" fmla="*/ 7258050 w 7258050"/>
              <a:gd name="connsiteY2" fmla="*/ 0 h 838200"/>
              <a:gd name="connsiteX0" fmla="*/ 0 w 7258050"/>
              <a:gd name="connsiteY0" fmla="*/ 838200 h 838200"/>
              <a:gd name="connsiteX1" fmla="*/ 866775 w 7258050"/>
              <a:gd name="connsiteY1" fmla="*/ 19050 h 838200"/>
              <a:gd name="connsiteX2" fmla="*/ 7258050 w 7258050"/>
              <a:gd name="connsiteY2" fmla="*/ 0 h 838200"/>
              <a:gd name="connsiteX0" fmla="*/ 0 w 7286625"/>
              <a:gd name="connsiteY0" fmla="*/ 847725 h 847725"/>
              <a:gd name="connsiteX1" fmla="*/ 895350 w 7286625"/>
              <a:gd name="connsiteY1" fmla="*/ 19050 h 847725"/>
              <a:gd name="connsiteX2" fmla="*/ 7286625 w 7286625"/>
              <a:gd name="connsiteY2" fmla="*/ 0 h 847725"/>
              <a:gd name="connsiteX0" fmla="*/ 0 w 7248525"/>
              <a:gd name="connsiteY0" fmla="*/ 847725 h 847725"/>
              <a:gd name="connsiteX1" fmla="*/ 857250 w 7248525"/>
              <a:gd name="connsiteY1" fmla="*/ 19050 h 847725"/>
              <a:gd name="connsiteX2" fmla="*/ 7248525 w 7248525"/>
              <a:gd name="connsiteY2" fmla="*/ 0 h 847725"/>
              <a:gd name="connsiteX0" fmla="*/ 0 w 7257739"/>
              <a:gd name="connsiteY0" fmla="*/ 1819275 h 1819275"/>
              <a:gd name="connsiteX1" fmla="*/ 866464 w 7257739"/>
              <a:gd name="connsiteY1" fmla="*/ 19050 h 1819275"/>
              <a:gd name="connsiteX2" fmla="*/ 7257739 w 7257739"/>
              <a:gd name="connsiteY2" fmla="*/ 0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57739" h="1819275">
                <a:moveTo>
                  <a:pt x="0" y="1819275"/>
                </a:moveTo>
                <a:lnTo>
                  <a:pt x="866464" y="19050"/>
                </a:lnTo>
                <a:lnTo>
                  <a:pt x="7257739" y="0"/>
                </a:lnTo>
              </a:path>
            </a:pathLst>
          </a:cu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" name="Freeform 87">
            <a:extLst>
              <a:ext uri="{FF2B5EF4-FFF2-40B4-BE49-F238E27FC236}">
                <a16:creationId xmlns:a16="http://schemas.microsoft.com/office/drawing/2014/main" id="{A16148E8-51CA-4E88-9D45-780D9B7A4084}"/>
              </a:ext>
            </a:extLst>
          </p:cNvPr>
          <p:cNvSpPr/>
          <p:nvPr/>
        </p:nvSpPr>
        <p:spPr>
          <a:xfrm>
            <a:off x="1250856" y="5199962"/>
            <a:ext cx="9874362" cy="634258"/>
          </a:xfrm>
          <a:custGeom>
            <a:avLst/>
            <a:gdLst>
              <a:gd name="connsiteX0" fmla="*/ 0 w 7315200"/>
              <a:gd name="connsiteY0" fmla="*/ 400050 h 400050"/>
              <a:gd name="connsiteX1" fmla="*/ 1038225 w 7315200"/>
              <a:gd name="connsiteY1" fmla="*/ 0 h 400050"/>
              <a:gd name="connsiteX2" fmla="*/ 7315200 w 7315200"/>
              <a:gd name="connsiteY2" fmla="*/ 9525 h 400050"/>
              <a:gd name="connsiteX0" fmla="*/ 0 w 7258050"/>
              <a:gd name="connsiteY0" fmla="*/ 457200 h 457200"/>
              <a:gd name="connsiteX1" fmla="*/ 981075 w 7258050"/>
              <a:gd name="connsiteY1" fmla="*/ 0 h 457200"/>
              <a:gd name="connsiteX2" fmla="*/ 7258050 w 7258050"/>
              <a:gd name="connsiteY2" fmla="*/ 9525 h 457200"/>
              <a:gd name="connsiteX0" fmla="*/ 0 w 7258050"/>
              <a:gd name="connsiteY0" fmla="*/ 457200 h 457200"/>
              <a:gd name="connsiteX1" fmla="*/ 828675 w 7258050"/>
              <a:gd name="connsiteY1" fmla="*/ 0 h 457200"/>
              <a:gd name="connsiteX2" fmla="*/ 7258050 w 7258050"/>
              <a:gd name="connsiteY2" fmla="*/ 9525 h 457200"/>
              <a:gd name="connsiteX0" fmla="*/ 0 w 7267575"/>
              <a:gd name="connsiteY0" fmla="*/ 485775 h 485775"/>
              <a:gd name="connsiteX1" fmla="*/ 838200 w 7267575"/>
              <a:gd name="connsiteY1" fmla="*/ 0 h 485775"/>
              <a:gd name="connsiteX2" fmla="*/ 7267575 w 7267575"/>
              <a:gd name="connsiteY2" fmla="*/ 9525 h 485775"/>
              <a:gd name="connsiteX0" fmla="*/ 0 w 7239895"/>
              <a:gd name="connsiteY0" fmla="*/ 600075 h 600075"/>
              <a:gd name="connsiteX1" fmla="*/ 810520 w 7239895"/>
              <a:gd name="connsiteY1" fmla="*/ 0 h 600075"/>
              <a:gd name="connsiteX2" fmla="*/ 7239895 w 7239895"/>
              <a:gd name="connsiteY2" fmla="*/ 9525 h 600075"/>
              <a:gd name="connsiteX0" fmla="*/ 0 w 7221146"/>
              <a:gd name="connsiteY0" fmla="*/ 634258 h 634258"/>
              <a:gd name="connsiteX1" fmla="*/ 791771 w 7221146"/>
              <a:gd name="connsiteY1" fmla="*/ 0 h 634258"/>
              <a:gd name="connsiteX2" fmla="*/ 7221146 w 7221146"/>
              <a:gd name="connsiteY2" fmla="*/ 9525 h 634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21146" h="634258">
                <a:moveTo>
                  <a:pt x="0" y="634258"/>
                </a:moveTo>
                <a:lnTo>
                  <a:pt x="791771" y="0"/>
                </a:lnTo>
                <a:lnTo>
                  <a:pt x="7221146" y="9525"/>
                </a:lnTo>
              </a:path>
            </a:pathLst>
          </a:cu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65BA8B9-4816-4AB8-9635-ED5639E3B01B}"/>
              </a:ext>
            </a:extLst>
          </p:cNvPr>
          <p:cNvGrpSpPr/>
          <p:nvPr/>
        </p:nvGrpSpPr>
        <p:grpSpPr>
          <a:xfrm>
            <a:off x="2805630" y="1762800"/>
            <a:ext cx="2055900" cy="823652"/>
            <a:chOff x="2079598" y="4324401"/>
            <a:chExt cx="3303211" cy="82365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F667F34-C3D8-40DD-A1DB-5576FD5FFA49}"/>
                </a:ext>
              </a:extLst>
            </p:cNvPr>
            <p:cNvSpPr txBox="1"/>
            <p:nvPr/>
          </p:nvSpPr>
          <p:spPr>
            <a:xfrm>
              <a:off x="2098437" y="4501722"/>
              <a:ext cx="3255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B354A75-1D80-498B-AD1D-6766C8AE3D9C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BB0CBB-0077-4292-AF98-4AB362B66687}"/>
              </a:ext>
            </a:extLst>
          </p:cNvPr>
          <p:cNvGrpSpPr/>
          <p:nvPr/>
        </p:nvGrpSpPr>
        <p:grpSpPr>
          <a:xfrm>
            <a:off x="4772123" y="1762800"/>
            <a:ext cx="2055900" cy="823652"/>
            <a:chOff x="2079598" y="4324401"/>
            <a:chExt cx="3303211" cy="82365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86056D-978A-4332-9D53-3871385D66E7}"/>
                </a:ext>
              </a:extLst>
            </p:cNvPr>
            <p:cNvSpPr txBox="1"/>
            <p:nvPr/>
          </p:nvSpPr>
          <p:spPr>
            <a:xfrm>
              <a:off x="2098437" y="4501722"/>
              <a:ext cx="3255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27DBEE-79C8-47FE-A68C-AFF4C118B782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F28913E-18DF-43C3-A4FA-F968AD524544}"/>
              </a:ext>
            </a:extLst>
          </p:cNvPr>
          <p:cNvGrpSpPr/>
          <p:nvPr/>
        </p:nvGrpSpPr>
        <p:grpSpPr>
          <a:xfrm>
            <a:off x="6738616" y="1762800"/>
            <a:ext cx="2055900" cy="823652"/>
            <a:chOff x="2079598" y="4324401"/>
            <a:chExt cx="3303211" cy="82365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9579C4C-7BB0-46AD-B405-C1A0ADC8398C}"/>
                </a:ext>
              </a:extLst>
            </p:cNvPr>
            <p:cNvSpPr txBox="1"/>
            <p:nvPr/>
          </p:nvSpPr>
          <p:spPr>
            <a:xfrm>
              <a:off x="2098437" y="4501722"/>
              <a:ext cx="3255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7FC3476-69FF-49E0-A894-BBEBCCAD394D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A09E5DB-98D5-417B-8C5E-D4863A331410}"/>
              </a:ext>
            </a:extLst>
          </p:cNvPr>
          <p:cNvGrpSpPr/>
          <p:nvPr/>
        </p:nvGrpSpPr>
        <p:grpSpPr>
          <a:xfrm>
            <a:off x="8705109" y="1762800"/>
            <a:ext cx="2055900" cy="823652"/>
            <a:chOff x="2079598" y="4324401"/>
            <a:chExt cx="3303211" cy="82365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713A96-8B80-42BA-9F1D-5389C198649E}"/>
                </a:ext>
              </a:extLst>
            </p:cNvPr>
            <p:cNvSpPr txBox="1"/>
            <p:nvPr/>
          </p:nvSpPr>
          <p:spPr>
            <a:xfrm>
              <a:off x="2098437" y="4501722"/>
              <a:ext cx="32557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6310D14-2263-4261-8548-ECE8E6AF2324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BCE388F-2E6F-4F66-A5E9-DA312D21A888}"/>
              </a:ext>
            </a:extLst>
          </p:cNvPr>
          <p:cNvSpPr txBox="1"/>
          <p:nvPr/>
        </p:nvSpPr>
        <p:spPr>
          <a:xfrm rot="16200000">
            <a:off x="214009" y="3822754"/>
            <a:ext cx="170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 Here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B2A2E3-3864-47F4-AD5A-7CFEC26E5E4A}"/>
              </a:ext>
            </a:extLst>
          </p:cNvPr>
          <p:cNvSpPr txBox="1"/>
          <p:nvPr/>
        </p:nvSpPr>
        <p:spPr>
          <a:xfrm>
            <a:off x="5245603" y="5858458"/>
            <a:ext cx="170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 Here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FDF84AE7-F209-4888-A88F-BFC114BA65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8660300"/>
              </p:ext>
            </p:extLst>
          </p:nvPr>
        </p:nvGraphicFramePr>
        <p:xfrm>
          <a:off x="2711624" y="2667954"/>
          <a:ext cx="8150073" cy="3289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F002E248-2033-4DCE-B7B4-9002BEEC9A12}"/>
              </a:ext>
            </a:extLst>
          </p:cNvPr>
          <p:cNvSpPr txBox="1"/>
          <p:nvPr/>
        </p:nvSpPr>
        <p:spPr>
          <a:xfrm>
            <a:off x="2971800" y="3717212"/>
            <a:ext cx="1699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ECD048-77B1-476D-B98C-0C8ED3CA40AC}"/>
              </a:ext>
            </a:extLst>
          </p:cNvPr>
          <p:cNvSpPr txBox="1"/>
          <p:nvPr/>
        </p:nvSpPr>
        <p:spPr>
          <a:xfrm>
            <a:off x="4952300" y="4042075"/>
            <a:ext cx="1699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B88A78-E9C8-4D30-AD20-DC38612FAB28}"/>
              </a:ext>
            </a:extLst>
          </p:cNvPr>
          <p:cNvSpPr txBox="1"/>
          <p:nvPr/>
        </p:nvSpPr>
        <p:spPr>
          <a:xfrm>
            <a:off x="6932800" y="4622050"/>
            <a:ext cx="1699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ABB010-F97C-43F1-8F70-29891779D06D}"/>
              </a:ext>
            </a:extLst>
          </p:cNvPr>
          <p:cNvSpPr txBox="1"/>
          <p:nvPr/>
        </p:nvSpPr>
        <p:spPr>
          <a:xfrm>
            <a:off x="8919211" y="5226462"/>
            <a:ext cx="164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824FE97-54DB-4F92-8852-948B012E0BAA}"/>
              </a:ext>
            </a:extLst>
          </p:cNvPr>
          <p:cNvSpPr txBox="1"/>
          <p:nvPr/>
        </p:nvSpPr>
        <p:spPr>
          <a:xfrm>
            <a:off x="2746151" y="3019750"/>
            <a:ext cx="8049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30%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A28597-A421-49ED-A567-0D94F4BA301F}"/>
              </a:ext>
            </a:extLst>
          </p:cNvPr>
          <p:cNvSpPr txBox="1"/>
          <p:nvPr/>
        </p:nvSpPr>
        <p:spPr>
          <a:xfrm>
            <a:off x="4715558" y="3019750"/>
            <a:ext cx="8049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40%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B9A28A-8F38-4E65-97AF-DF5CEC16CE76}"/>
              </a:ext>
            </a:extLst>
          </p:cNvPr>
          <p:cNvSpPr txBox="1"/>
          <p:nvPr/>
        </p:nvSpPr>
        <p:spPr>
          <a:xfrm>
            <a:off x="6684961" y="3019750"/>
            <a:ext cx="8049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F1DAAC-94F4-4443-8A57-188003FB41EE}"/>
              </a:ext>
            </a:extLst>
          </p:cNvPr>
          <p:cNvSpPr txBox="1"/>
          <p:nvPr/>
        </p:nvSpPr>
        <p:spPr>
          <a:xfrm>
            <a:off x="8654194" y="3019750"/>
            <a:ext cx="8049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80%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2" name="Rounded Rectangle 32">
            <a:extLst>
              <a:ext uri="{FF2B5EF4-FFF2-40B4-BE49-F238E27FC236}">
                <a16:creationId xmlns:a16="http://schemas.microsoft.com/office/drawing/2014/main" id="{D47A8F73-D262-4541-AA67-EE6B578B13FB}"/>
              </a:ext>
            </a:extLst>
          </p:cNvPr>
          <p:cNvSpPr/>
          <p:nvPr/>
        </p:nvSpPr>
        <p:spPr>
          <a:xfrm>
            <a:off x="3664470" y="2948387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ectangle 9">
            <a:extLst>
              <a:ext uri="{FF2B5EF4-FFF2-40B4-BE49-F238E27FC236}">
                <a16:creationId xmlns:a16="http://schemas.microsoft.com/office/drawing/2014/main" id="{65A62029-6033-4B53-968F-A900E5E33983}"/>
              </a:ext>
            </a:extLst>
          </p:cNvPr>
          <p:cNvSpPr/>
          <p:nvPr/>
        </p:nvSpPr>
        <p:spPr>
          <a:xfrm>
            <a:off x="9552662" y="2910130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Rectangle 36">
            <a:extLst>
              <a:ext uri="{FF2B5EF4-FFF2-40B4-BE49-F238E27FC236}">
                <a16:creationId xmlns:a16="http://schemas.microsoft.com/office/drawing/2014/main" id="{1D5DC622-1341-4AE9-8C98-77F9C0A4BD69}"/>
              </a:ext>
            </a:extLst>
          </p:cNvPr>
          <p:cNvSpPr/>
          <p:nvPr/>
        </p:nvSpPr>
        <p:spPr>
          <a:xfrm>
            <a:off x="7569204" y="2924410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25D719AE-5A57-4B15-848F-E57E0CC3D7C5}"/>
              </a:ext>
            </a:extLst>
          </p:cNvPr>
          <p:cNvSpPr/>
          <p:nvPr/>
        </p:nvSpPr>
        <p:spPr>
          <a:xfrm>
            <a:off x="5604936" y="2952844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6" name="Grupo 35">
            <a:extLst>
              <a:ext uri="{FF2B5EF4-FFF2-40B4-BE49-F238E27FC236}">
                <a16:creationId xmlns:a16="http://schemas.microsoft.com/office/drawing/2014/main" id="{4D75FD9B-B049-4FDA-BF87-7B0CD56B8C69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85780BD3-67F3-494E-A3F0-6D194AD3E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F64C3433-2A15-4A3C-9FA1-370770FDF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A48D7B10-94A6-4652-8786-A607BF358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5F3195E4-51DD-40B1-BD5A-1A8DD9F93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8570EE6D-FBD5-46AD-801B-14C7C5810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DA23A34B-36A0-4268-AB64-ED4B19005CF5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19246CF0-1B59-4EF6-9F21-405846B11CAB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20D9CF29-31EB-4A36-9412-352CAA96D519}"/>
              </a:ext>
            </a:extLst>
          </p:cNvPr>
          <p:cNvSpPr txBox="1"/>
          <p:nvPr/>
        </p:nvSpPr>
        <p:spPr>
          <a:xfrm>
            <a:off x="718223" y="5406277"/>
            <a:ext cx="5891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13F9AF2-3F83-4E09-9C31-FBD48CAEC3F6}"/>
              </a:ext>
            </a:extLst>
          </p:cNvPr>
          <p:cNvSpPr txBox="1"/>
          <p:nvPr/>
        </p:nvSpPr>
        <p:spPr>
          <a:xfrm>
            <a:off x="718223" y="4473369"/>
            <a:ext cx="5214511" cy="86177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dirty="0">
                <a:solidFill>
                  <a:schemeClr val="accent2"/>
                </a:solidFill>
              </a:rPr>
              <a:t>We Create Quality </a:t>
            </a:r>
          </a:p>
          <a:p>
            <a:r>
              <a:rPr lang="en-US" altLang="ko-KR" sz="2800" dirty="0">
                <a:solidFill>
                  <a:schemeClr val="accent2"/>
                </a:solidFill>
              </a:rPr>
              <a:t>Professional PPT Presentation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302FBD5-45D7-44B2-A938-A0369CB4E445}"/>
              </a:ext>
            </a:extLst>
          </p:cNvPr>
          <p:cNvSpPr txBox="1"/>
          <p:nvPr/>
        </p:nvSpPr>
        <p:spPr>
          <a:xfrm>
            <a:off x="539110" y="1713100"/>
            <a:ext cx="382520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92694A0-0035-4A4E-B45C-F7323F5F5C8F}"/>
              </a:ext>
            </a:extLst>
          </p:cNvPr>
          <p:cNvSpPr txBox="1"/>
          <p:nvPr/>
        </p:nvSpPr>
        <p:spPr>
          <a:xfrm>
            <a:off x="539110" y="2371432"/>
            <a:ext cx="382520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600" dirty="0">
                <a:cs typeface="Arial" pitchFamily="34" charset="0"/>
              </a:rPr>
              <a:t>PRESENTATION</a:t>
            </a:r>
            <a:endParaRPr lang="ko-KR" altLang="en-US" sz="3600" dirty="0">
              <a:cs typeface="Arial" pitchFamily="34" charset="0"/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BDEF75B-11FD-4DDB-8459-241DD6C69CB9}"/>
              </a:ext>
            </a:extLst>
          </p:cNvPr>
          <p:cNvSpPr/>
          <p:nvPr/>
        </p:nvSpPr>
        <p:spPr>
          <a:xfrm>
            <a:off x="2162767" y="-4270"/>
            <a:ext cx="3158515" cy="1717370"/>
          </a:xfrm>
          <a:custGeom>
            <a:avLst/>
            <a:gdLst>
              <a:gd name="connsiteX0" fmla="*/ 300530 w 2825140"/>
              <a:gd name="connsiteY0" fmla="*/ 0 h 1713100"/>
              <a:gd name="connsiteX1" fmla="*/ 2524610 w 2825140"/>
              <a:gd name="connsiteY1" fmla="*/ 0 h 1713100"/>
              <a:gd name="connsiteX2" fmla="*/ 2825140 w 2825140"/>
              <a:gd name="connsiteY2" fmla="*/ 300530 h 1713100"/>
              <a:gd name="connsiteX3" fmla="*/ 1412570 w 2825140"/>
              <a:gd name="connsiteY3" fmla="*/ 1713100 h 1713100"/>
              <a:gd name="connsiteX4" fmla="*/ 0 w 2825140"/>
              <a:gd name="connsiteY4" fmla="*/ 300530 h 1713100"/>
              <a:gd name="connsiteX0" fmla="*/ 0 w 2825140"/>
              <a:gd name="connsiteY0" fmla="*/ 300530 h 1713100"/>
              <a:gd name="connsiteX1" fmla="*/ 2524610 w 2825140"/>
              <a:gd name="connsiteY1" fmla="*/ 0 h 1713100"/>
              <a:gd name="connsiteX2" fmla="*/ 2825140 w 2825140"/>
              <a:gd name="connsiteY2" fmla="*/ 300530 h 1713100"/>
              <a:gd name="connsiteX3" fmla="*/ 1412570 w 2825140"/>
              <a:gd name="connsiteY3" fmla="*/ 1713100 h 1713100"/>
              <a:gd name="connsiteX4" fmla="*/ 0 w 2825140"/>
              <a:gd name="connsiteY4" fmla="*/ 300530 h 1713100"/>
              <a:gd name="connsiteX0" fmla="*/ 0 w 3158515"/>
              <a:gd name="connsiteY0" fmla="*/ 0 h 1745945"/>
              <a:gd name="connsiteX1" fmla="*/ 2857985 w 3158515"/>
              <a:gd name="connsiteY1" fmla="*/ 32845 h 1745945"/>
              <a:gd name="connsiteX2" fmla="*/ 3158515 w 3158515"/>
              <a:gd name="connsiteY2" fmla="*/ 333375 h 1745945"/>
              <a:gd name="connsiteX3" fmla="*/ 1745945 w 3158515"/>
              <a:gd name="connsiteY3" fmla="*/ 1745945 h 1745945"/>
              <a:gd name="connsiteX4" fmla="*/ 0 w 3158515"/>
              <a:gd name="connsiteY4" fmla="*/ 0 h 1745945"/>
              <a:gd name="connsiteX0" fmla="*/ 0 w 3158515"/>
              <a:gd name="connsiteY0" fmla="*/ 0 h 1717370"/>
              <a:gd name="connsiteX1" fmla="*/ 2857985 w 3158515"/>
              <a:gd name="connsiteY1" fmla="*/ 4270 h 1717370"/>
              <a:gd name="connsiteX2" fmla="*/ 3158515 w 3158515"/>
              <a:gd name="connsiteY2" fmla="*/ 304800 h 1717370"/>
              <a:gd name="connsiteX3" fmla="*/ 1745945 w 3158515"/>
              <a:gd name="connsiteY3" fmla="*/ 1717370 h 1717370"/>
              <a:gd name="connsiteX4" fmla="*/ 0 w 3158515"/>
              <a:gd name="connsiteY4" fmla="*/ 0 h 1717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8515" h="1717370">
                <a:moveTo>
                  <a:pt x="0" y="0"/>
                </a:moveTo>
                <a:lnTo>
                  <a:pt x="2857985" y="4270"/>
                </a:lnTo>
                <a:lnTo>
                  <a:pt x="3158515" y="304800"/>
                </a:lnTo>
                <a:lnTo>
                  <a:pt x="1745945" y="171737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Diamond 74">
            <a:extLst>
              <a:ext uri="{FF2B5EF4-FFF2-40B4-BE49-F238E27FC236}">
                <a16:creationId xmlns:a16="http://schemas.microsoft.com/office/drawing/2014/main" id="{A579E2BE-2FBC-4F23-BF88-43CDD523F4A6}"/>
              </a:ext>
            </a:extLst>
          </p:cNvPr>
          <p:cNvSpPr/>
          <p:nvPr/>
        </p:nvSpPr>
        <p:spPr>
          <a:xfrm>
            <a:off x="6529822" y="640118"/>
            <a:ext cx="1072982" cy="1072982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Diamond 75">
            <a:extLst>
              <a:ext uri="{FF2B5EF4-FFF2-40B4-BE49-F238E27FC236}">
                <a16:creationId xmlns:a16="http://schemas.microsoft.com/office/drawing/2014/main" id="{C61FB616-EFC8-4738-A305-97A0762290F8}"/>
              </a:ext>
            </a:extLst>
          </p:cNvPr>
          <p:cNvSpPr/>
          <p:nvPr/>
        </p:nvSpPr>
        <p:spPr>
          <a:xfrm>
            <a:off x="6259268" y="4636845"/>
            <a:ext cx="691262" cy="691262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0EFF72F-EBC5-4630-8A50-1EEE0D3ABFF0}"/>
              </a:ext>
            </a:extLst>
          </p:cNvPr>
          <p:cNvSpPr/>
          <p:nvPr/>
        </p:nvSpPr>
        <p:spPr>
          <a:xfrm>
            <a:off x="8775866" y="5134885"/>
            <a:ext cx="3158515" cy="1736420"/>
          </a:xfrm>
          <a:custGeom>
            <a:avLst/>
            <a:gdLst>
              <a:gd name="connsiteX0" fmla="*/ 1412570 w 2825140"/>
              <a:gd name="connsiteY0" fmla="*/ 0 h 1723117"/>
              <a:gd name="connsiteX1" fmla="*/ 2825140 w 2825140"/>
              <a:gd name="connsiteY1" fmla="*/ 1412570 h 1723117"/>
              <a:gd name="connsiteX2" fmla="*/ 2514593 w 2825140"/>
              <a:gd name="connsiteY2" fmla="*/ 1723117 h 1723117"/>
              <a:gd name="connsiteX3" fmla="*/ 310547 w 2825140"/>
              <a:gd name="connsiteY3" fmla="*/ 1723117 h 1723117"/>
              <a:gd name="connsiteX4" fmla="*/ 0 w 2825140"/>
              <a:gd name="connsiteY4" fmla="*/ 1412570 h 1723117"/>
              <a:gd name="connsiteX0" fmla="*/ 1412570 w 2825140"/>
              <a:gd name="connsiteY0" fmla="*/ 0 h 1723117"/>
              <a:gd name="connsiteX1" fmla="*/ 2825140 w 2825140"/>
              <a:gd name="connsiteY1" fmla="*/ 1412570 h 1723117"/>
              <a:gd name="connsiteX2" fmla="*/ 310547 w 2825140"/>
              <a:gd name="connsiteY2" fmla="*/ 1723117 h 1723117"/>
              <a:gd name="connsiteX3" fmla="*/ 0 w 2825140"/>
              <a:gd name="connsiteY3" fmla="*/ 1412570 h 1723117"/>
              <a:gd name="connsiteX4" fmla="*/ 1412570 w 2825140"/>
              <a:gd name="connsiteY4" fmla="*/ 0 h 1723117"/>
              <a:gd name="connsiteX0" fmla="*/ 1412570 w 3158515"/>
              <a:gd name="connsiteY0" fmla="*/ 0 h 1736420"/>
              <a:gd name="connsiteX1" fmla="*/ 3158515 w 3158515"/>
              <a:gd name="connsiteY1" fmla="*/ 1736420 h 1736420"/>
              <a:gd name="connsiteX2" fmla="*/ 310547 w 3158515"/>
              <a:gd name="connsiteY2" fmla="*/ 1723117 h 1736420"/>
              <a:gd name="connsiteX3" fmla="*/ 0 w 3158515"/>
              <a:gd name="connsiteY3" fmla="*/ 1412570 h 1736420"/>
              <a:gd name="connsiteX4" fmla="*/ 1412570 w 3158515"/>
              <a:gd name="connsiteY4" fmla="*/ 0 h 173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8515" h="1736420">
                <a:moveTo>
                  <a:pt x="1412570" y="0"/>
                </a:moveTo>
                <a:lnTo>
                  <a:pt x="3158515" y="1736420"/>
                </a:lnTo>
                <a:lnTo>
                  <a:pt x="310547" y="1723117"/>
                </a:lnTo>
                <a:lnTo>
                  <a:pt x="0" y="1412570"/>
                </a:lnTo>
                <a:lnTo>
                  <a:pt x="1412570" y="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iamond 14">
            <a:extLst>
              <a:ext uri="{FF2B5EF4-FFF2-40B4-BE49-F238E27FC236}">
                <a16:creationId xmlns:a16="http://schemas.microsoft.com/office/drawing/2014/main" id="{11C00B26-4C88-4705-A717-8F1556662064}"/>
              </a:ext>
            </a:extLst>
          </p:cNvPr>
          <p:cNvSpPr/>
          <p:nvPr/>
        </p:nvSpPr>
        <p:spPr>
          <a:xfrm>
            <a:off x="9789755" y="1032763"/>
            <a:ext cx="691262" cy="691262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FF0F2C-3553-4B89-9BE9-086B9570837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119ED21-958F-4419-8BDE-585DE4D4E6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224AD81-AA58-4061-BDA1-DA71EE74E8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2CC5C53-60A7-4951-A257-7F117E6485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D3BF1E5-8C69-427E-9B84-0BA1531C83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324749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2932BDB-9882-48BD-A635-0CD4AD7FE945}"/>
              </a:ext>
            </a:extLst>
          </p:cNvPr>
          <p:cNvSpPr/>
          <p:nvPr/>
        </p:nvSpPr>
        <p:spPr>
          <a:xfrm>
            <a:off x="395654" y="431494"/>
            <a:ext cx="4255477" cy="5995012"/>
          </a:xfrm>
          <a:custGeom>
            <a:avLst/>
            <a:gdLst/>
            <a:ahLst/>
            <a:cxnLst/>
            <a:rect l="l" t="t" r="r" b="b"/>
            <a:pathLst>
              <a:path w="4255477" h="5995012">
                <a:moveTo>
                  <a:pt x="2768180" y="5342230"/>
                </a:moveTo>
                <a:lnTo>
                  <a:pt x="2808578" y="5451024"/>
                </a:lnTo>
                <a:lnTo>
                  <a:pt x="2728583" y="5451024"/>
                </a:lnTo>
                <a:close/>
                <a:moveTo>
                  <a:pt x="1074284" y="5323432"/>
                </a:moveTo>
                <a:lnTo>
                  <a:pt x="1120481" y="5323432"/>
                </a:lnTo>
                <a:cubicBezTo>
                  <a:pt x="1144479" y="5323432"/>
                  <a:pt x="1158879" y="5323765"/>
                  <a:pt x="1163678" y="5324432"/>
                </a:cubicBezTo>
                <a:cubicBezTo>
                  <a:pt x="1173278" y="5326031"/>
                  <a:pt x="1180711" y="5329865"/>
                  <a:pt x="1185977" y="5335931"/>
                </a:cubicBezTo>
                <a:cubicBezTo>
                  <a:pt x="1191243" y="5341997"/>
                  <a:pt x="1193876" y="5349963"/>
                  <a:pt x="1193876" y="5359829"/>
                </a:cubicBezTo>
                <a:cubicBezTo>
                  <a:pt x="1193876" y="5368629"/>
                  <a:pt x="1191876" y="5375962"/>
                  <a:pt x="1187877" y="5381828"/>
                </a:cubicBezTo>
                <a:cubicBezTo>
                  <a:pt x="1183877" y="5387694"/>
                  <a:pt x="1178344" y="5391827"/>
                  <a:pt x="1171278" y="5394227"/>
                </a:cubicBezTo>
                <a:cubicBezTo>
                  <a:pt x="1164212" y="5396627"/>
                  <a:pt x="1146479" y="5397827"/>
                  <a:pt x="1118081" y="5397827"/>
                </a:cubicBezTo>
                <a:lnTo>
                  <a:pt x="1074284" y="5397827"/>
                </a:lnTo>
                <a:close/>
                <a:moveTo>
                  <a:pt x="797859" y="5323432"/>
                </a:moveTo>
                <a:lnTo>
                  <a:pt x="826457" y="5323432"/>
                </a:lnTo>
                <a:cubicBezTo>
                  <a:pt x="847789" y="5323432"/>
                  <a:pt x="861988" y="5324098"/>
                  <a:pt x="869054" y="5325431"/>
                </a:cubicBezTo>
                <a:cubicBezTo>
                  <a:pt x="878654" y="5327165"/>
                  <a:pt x="886587" y="5331498"/>
                  <a:pt x="892853" y="5338431"/>
                </a:cubicBezTo>
                <a:cubicBezTo>
                  <a:pt x="899119" y="5345364"/>
                  <a:pt x="902252" y="5354163"/>
                  <a:pt x="902252" y="5364829"/>
                </a:cubicBezTo>
                <a:cubicBezTo>
                  <a:pt x="902252" y="5373495"/>
                  <a:pt x="900019" y="5381095"/>
                  <a:pt x="895553" y="5387628"/>
                </a:cubicBezTo>
                <a:cubicBezTo>
                  <a:pt x="891086" y="5394161"/>
                  <a:pt x="884920" y="5398960"/>
                  <a:pt x="877054" y="5402027"/>
                </a:cubicBezTo>
                <a:cubicBezTo>
                  <a:pt x="869188" y="5405093"/>
                  <a:pt x="853589" y="5406627"/>
                  <a:pt x="830257" y="5406627"/>
                </a:cubicBezTo>
                <a:lnTo>
                  <a:pt x="797859" y="5406627"/>
                </a:lnTo>
                <a:close/>
                <a:moveTo>
                  <a:pt x="3421754" y="5319432"/>
                </a:moveTo>
                <a:cubicBezTo>
                  <a:pt x="3446153" y="5319432"/>
                  <a:pt x="3465718" y="5327698"/>
                  <a:pt x="3480451" y="5344230"/>
                </a:cubicBezTo>
                <a:cubicBezTo>
                  <a:pt x="3495183" y="5360763"/>
                  <a:pt x="3502549" y="5385828"/>
                  <a:pt x="3502549" y="5419426"/>
                </a:cubicBezTo>
                <a:cubicBezTo>
                  <a:pt x="3502549" y="5453424"/>
                  <a:pt x="3494983" y="5478922"/>
                  <a:pt x="3479851" y="5495921"/>
                </a:cubicBezTo>
                <a:cubicBezTo>
                  <a:pt x="3464718" y="5512920"/>
                  <a:pt x="3445353" y="5521420"/>
                  <a:pt x="3421754" y="5521420"/>
                </a:cubicBezTo>
                <a:cubicBezTo>
                  <a:pt x="3398156" y="5521420"/>
                  <a:pt x="3378690" y="5512853"/>
                  <a:pt x="3363358" y="5495721"/>
                </a:cubicBezTo>
                <a:cubicBezTo>
                  <a:pt x="3348025" y="5478589"/>
                  <a:pt x="3340359" y="5453424"/>
                  <a:pt x="3340359" y="5420226"/>
                </a:cubicBezTo>
                <a:cubicBezTo>
                  <a:pt x="3340359" y="5386494"/>
                  <a:pt x="3347825" y="5361263"/>
                  <a:pt x="3362758" y="5344530"/>
                </a:cubicBezTo>
                <a:cubicBezTo>
                  <a:pt x="3377690" y="5327798"/>
                  <a:pt x="3397356" y="5319432"/>
                  <a:pt x="3421754" y="5319432"/>
                </a:cubicBezTo>
                <a:close/>
                <a:moveTo>
                  <a:pt x="3606287" y="5273835"/>
                </a:moveTo>
                <a:lnTo>
                  <a:pt x="3606287" y="5567017"/>
                </a:lnTo>
                <a:lnTo>
                  <a:pt x="3661284" y="5567017"/>
                </a:lnTo>
                <a:lnTo>
                  <a:pt x="3661284" y="5375828"/>
                </a:lnTo>
                <a:lnTo>
                  <a:pt x="3779477" y="5567017"/>
                </a:lnTo>
                <a:lnTo>
                  <a:pt x="3838873" y="5567017"/>
                </a:lnTo>
                <a:lnTo>
                  <a:pt x="3838873" y="5273835"/>
                </a:lnTo>
                <a:lnTo>
                  <a:pt x="3783876" y="5273835"/>
                </a:lnTo>
                <a:lnTo>
                  <a:pt x="3783876" y="5469623"/>
                </a:lnTo>
                <a:lnTo>
                  <a:pt x="3663884" y="5273835"/>
                </a:lnTo>
                <a:close/>
                <a:moveTo>
                  <a:pt x="3175262" y="5273835"/>
                </a:moveTo>
                <a:lnTo>
                  <a:pt x="3175262" y="5567017"/>
                </a:lnTo>
                <a:lnTo>
                  <a:pt x="3234459" y="5567017"/>
                </a:lnTo>
                <a:lnTo>
                  <a:pt x="3234459" y="5273835"/>
                </a:lnTo>
                <a:close/>
                <a:moveTo>
                  <a:pt x="2898889" y="5273835"/>
                </a:moveTo>
                <a:lnTo>
                  <a:pt x="2898889" y="5323432"/>
                </a:lnTo>
                <a:lnTo>
                  <a:pt x="2985883" y="5323432"/>
                </a:lnTo>
                <a:lnTo>
                  <a:pt x="2985883" y="5567017"/>
                </a:lnTo>
                <a:lnTo>
                  <a:pt x="3045080" y="5567017"/>
                </a:lnTo>
                <a:lnTo>
                  <a:pt x="3045080" y="5323432"/>
                </a:lnTo>
                <a:lnTo>
                  <a:pt x="3131874" y="5323432"/>
                </a:lnTo>
                <a:lnTo>
                  <a:pt x="3131874" y="5273835"/>
                </a:lnTo>
                <a:close/>
                <a:moveTo>
                  <a:pt x="2737582" y="5273835"/>
                </a:moveTo>
                <a:lnTo>
                  <a:pt x="2623389" y="5567017"/>
                </a:lnTo>
                <a:lnTo>
                  <a:pt x="2686185" y="5567017"/>
                </a:lnTo>
                <a:lnTo>
                  <a:pt x="2710384" y="5500421"/>
                </a:lnTo>
                <a:lnTo>
                  <a:pt x="2827577" y="5500421"/>
                </a:lnTo>
                <a:lnTo>
                  <a:pt x="2853175" y="5567017"/>
                </a:lnTo>
                <a:lnTo>
                  <a:pt x="2917571" y="5567017"/>
                </a:lnTo>
                <a:lnTo>
                  <a:pt x="2800178" y="5273835"/>
                </a:lnTo>
                <a:close/>
                <a:moveTo>
                  <a:pt x="2403589" y="5273835"/>
                </a:moveTo>
                <a:lnTo>
                  <a:pt x="2403589" y="5323432"/>
                </a:lnTo>
                <a:lnTo>
                  <a:pt x="2490583" y="5323432"/>
                </a:lnTo>
                <a:lnTo>
                  <a:pt x="2490583" y="5567017"/>
                </a:lnTo>
                <a:lnTo>
                  <a:pt x="2549780" y="5567017"/>
                </a:lnTo>
                <a:lnTo>
                  <a:pt x="2549780" y="5323432"/>
                </a:lnTo>
                <a:lnTo>
                  <a:pt x="2636574" y="5323432"/>
                </a:lnTo>
                <a:lnTo>
                  <a:pt x="2636574" y="5273835"/>
                </a:lnTo>
                <a:close/>
                <a:moveTo>
                  <a:pt x="2139437" y="5273835"/>
                </a:moveTo>
                <a:lnTo>
                  <a:pt x="2139437" y="5567017"/>
                </a:lnTo>
                <a:lnTo>
                  <a:pt x="2194434" y="5567017"/>
                </a:lnTo>
                <a:lnTo>
                  <a:pt x="2194434" y="5375828"/>
                </a:lnTo>
                <a:lnTo>
                  <a:pt x="2312627" y="5567017"/>
                </a:lnTo>
                <a:lnTo>
                  <a:pt x="2372023" y="5567017"/>
                </a:lnTo>
                <a:lnTo>
                  <a:pt x="2372023" y="5273835"/>
                </a:lnTo>
                <a:lnTo>
                  <a:pt x="2317027" y="5273835"/>
                </a:lnTo>
                <a:lnTo>
                  <a:pt x="2317027" y="5469623"/>
                </a:lnTo>
                <a:lnTo>
                  <a:pt x="2197034" y="5273835"/>
                </a:lnTo>
                <a:close/>
                <a:moveTo>
                  <a:pt x="1862613" y="5273835"/>
                </a:moveTo>
                <a:lnTo>
                  <a:pt x="1862613" y="5567017"/>
                </a:lnTo>
                <a:lnTo>
                  <a:pt x="2085599" y="5567017"/>
                </a:lnTo>
                <a:lnTo>
                  <a:pt x="2085599" y="5517620"/>
                </a:lnTo>
                <a:lnTo>
                  <a:pt x="1921809" y="5517620"/>
                </a:lnTo>
                <a:lnTo>
                  <a:pt x="1921809" y="5437825"/>
                </a:lnTo>
                <a:lnTo>
                  <a:pt x="2069000" y="5437825"/>
                </a:lnTo>
                <a:lnTo>
                  <a:pt x="2069000" y="5388428"/>
                </a:lnTo>
                <a:lnTo>
                  <a:pt x="1921809" y="5388428"/>
                </a:lnTo>
                <a:lnTo>
                  <a:pt x="1921809" y="5323432"/>
                </a:lnTo>
                <a:lnTo>
                  <a:pt x="2079999" y="5323432"/>
                </a:lnTo>
                <a:lnTo>
                  <a:pt x="2079999" y="5273835"/>
                </a:lnTo>
                <a:close/>
                <a:moveTo>
                  <a:pt x="1310162" y="5273835"/>
                </a:moveTo>
                <a:lnTo>
                  <a:pt x="1310162" y="5567017"/>
                </a:lnTo>
                <a:lnTo>
                  <a:pt x="1533149" y="5567017"/>
                </a:lnTo>
                <a:lnTo>
                  <a:pt x="1533149" y="5517620"/>
                </a:lnTo>
                <a:lnTo>
                  <a:pt x="1369359" y="5517620"/>
                </a:lnTo>
                <a:lnTo>
                  <a:pt x="1369359" y="5437825"/>
                </a:lnTo>
                <a:lnTo>
                  <a:pt x="1516550" y="5437825"/>
                </a:lnTo>
                <a:lnTo>
                  <a:pt x="1516550" y="5388428"/>
                </a:lnTo>
                <a:lnTo>
                  <a:pt x="1369359" y="5388428"/>
                </a:lnTo>
                <a:lnTo>
                  <a:pt x="1369359" y="5323432"/>
                </a:lnTo>
                <a:lnTo>
                  <a:pt x="1527549" y="5323432"/>
                </a:lnTo>
                <a:lnTo>
                  <a:pt x="1527549" y="5273835"/>
                </a:lnTo>
                <a:close/>
                <a:moveTo>
                  <a:pt x="1015087" y="5273835"/>
                </a:moveTo>
                <a:lnTo>
                  <a:pt x="1015087" y="5567017"/>
                </a:lnTo>
                <a:lnTo>
                  <a:pt x="1074284" y="5567017"/>
                </a:lnTo>
                <a:lnTo>
                  <a:pt x="1074284" y="5444624"/>
                </a:lnTo>
                <a:lnTo>
                  <a:pt x="1086283" y="5444624"/>
                </a:lnTo>
                <a:cubicBezTo>
                  <a:pt x="1099882" y="5444624"/>
                  <a:pt x="1109815" y="5445724"/>
                  <a:pt x="1116081" y="5447924"/>
                </a:cubicBezTo>
                <a:cubicBezTo>
                  <a:pt x="1122347" y="5450124"/>
                  <a:pt x="1128280" y="5454190"/>
                  <a:pt x="1133880" y="5460123"/>
                </a:cubicBezTo>
                <a:cubicBezTo>
                  <a:pt x="1139480" y="5466056"/>
                  <a:pt x="1149879" y="5480422"/>
                  <a:pt x="1165078" y="5503221"/>
                </a:cubicBezTo>
                <a:lnTo>
                  <a:pt x="1207876" y="5567017"/>
                </a:lnTo>
                <a:lnTo>
                  <a:pt x="1278671" y="5567017"/>
                </a:lnTo>
                <a:lnTo>
                  <a:pt x="1242873" y="5509820"/>
                </a:lnTo>
                <a:cubicBezTo>
                  <a:pt x="1228741" y="5487022"/>
                  <a:pt x="1217508" y="5471156"/>
                  <a:pt x="1209175" y="5462223"/>
                </a:cubicBezTo>
                <a:cubicBezTo>
                  <a:pt x="1200843" y="5453290"/>
                  <a:pt x="1190277" y="5445091"/>
                  <a:pt x="1177477" y="5437625"/>
                </a:cubicBezTo>
                <a:cubicBezTo>
                  <a:pt x="1203209" y="5433892"/>
                  <a:pt x="1222541" y="5424859"/>
                  <a:pt x="1235474" y="5410526"/>
                </a:cubicBezTo>
                <a:cubicBezTo>
                  <a:pt x="1248406" y="5396194"/>
                  <a:pt x="1254873" y="5378028"/>
                  <a:pt x="1254873" y="5356030"/>
                </a:cubicBezTo>
                <a:cubicBezTo>
                  <a:pt x="1254873" y="5338697"/>
                  <a:pt x="1250606" y="5323298"/>
                  <a:pt x="1242074" y="5309832"/>
                </a:cubicBezTo>
                <a:cubicBezTo>
                  <a:pt x="1233541" y="5296367"/>
                  <a:pt x="1222175" y="5287001"/>
                  <a:pt x="1207976" y="5281734"/>
                </a:cubicBezTo>
                <a:cubicBezTo>
                  <a:pt x="1193776" y="5276468"/>
                  <a:pt x="1171011" y="5273835"/>
                  <a:pt x="1139680" y="5273835"/>
                </a:cubicBezTo>
                <a:close/>
                <a:moveTo>
                  <a:pt x="738662" y="5273835"/>
                </a:moveTo>
                <a:lnTo>
                  <a:pt x="738662" y="5567017"/>
                </a:lnTo>
                <a:lnTo>
                  <a:pt x="797859" y="5567017"/>
                </a:lnTo>
                <a:lnTo>
                  <a:pt x="797859" y="5456423"/>
                </a:lnTo>
                <a:lnTo>
                  <a:pt x="836456" y="5456423"/>
                </a:lnTo>
                <a:cubicBezTo>
                  <a:pt x="863255" y="5456423"/>
                  <a:pt x="883720" y="5455024"/>
                  <a:pt x="897853" y="5452224"/>
                </a:cubicBezTo>
                <a:cubicBezTo>
                  <a:pt x="908252" y="5449957"/>
                  <a:pt x="918485" y="5445324"/>
                  <a:pt x="928551" y="5438325"/>
                </a:cubicBezTo>
                <a:cubicBezTo>
                  <a:pt x="938617" y="5431325"/>
                  <a:pt x="946916" y="5421692"/>
                  <a:pt x="953449" y="5409426"/>
                </a:cubicBezTo>
                <a:cubicBezTo>
                  <a:pt x="959982" y="5397160"/>
                  <a:pt x="963249" y="5382028"/>
                  <a:pt x="963249" y="5364029"/>
                </a:cubicBezTo>
                <a:cubicBezTo>
                  <a:pt x="963249" y="5340697"/>
                  <a:pt x="957582" y="5321665"/>
                  <a:pt x="946250" y="5306933"/>
                </a:cubicBezTo>
                <a:cubicBezTo>
                  <a:pt x="934917" y="5292200"/>
                  <a:pt x="920851" y="5282634"/>
                  <a:pt x="904052" y="5278234"/>
                </a:cubicBezTo>
                <a:cubicBezTo>
                  <a:pt x="893120" y="5275301"/>
                  <a:pt x="869654" y="5273835"/>
                  <a:pt x="833657" y="5273835"/>
                </a:cubicBezTo>
                <a:close/>
                <a:moveTo>
                  <a:pt x="3421154" y="5268835"/>
                </a:moveTo>
                <a:cubicBezTo>
                  <a:pt x="3397289" y="5268835"/>
                  <a:pt x="3376224" y="5272701"/>
                  <a:pt x="3357958" y="5280434"/>
                </a:cubicBezTo>
                <a:cubicBezTo>
                  <a:pt x="3344226" y="5286167"/>
                  <a:pt x="3331593" y="5294967"/>
                  <a:pt x="3320061" y="5306833"/>
                </a:cubicBezTo>
                <a:cubicBezTo>
                  <a:pt x="3308528" y="5318699"/>
                  <a:pt x="3299428" y="5332098"/>
                  <a:pt x="3292762" y="5347030"/>
                </a:cubicBezTo>
                <a:cubicBezTo>
                  <a:pt x="3283829" y="5367296"/>
                  <a:pt x="3279363" y="5392361"/>
                  <a:pt x="3279363" y="5422226"/>
                </a:cubicBezTo>
                <a:cubicBezTo>
                  <a:pt x="3279363" y="5468889"/>
                  <a:pt x="3292229" y="5505520"/>
                  <a:pt x="3317961" y="5532119"/>
                </a:cubicBezTo>
                <a:cubicBezTo>
                  <a:pt x="3343692" y="5558717"/>
                  <a:pt x="3378357" y="5572016"/>
                  <a:pt x="3421954" y="5572016"/>
                </a:cubicBezTo>
                <a:cubicBezTo>
                  <a:pt x="3465018" y="5572016"/>
                  <a:pt x="3499416" y="5558651"/>
                  <a:pt x="3525148" y="5531919"/>
                </a:cubicBezTo>
                <a:cubicBezTo>
                  <a:pt x="3550880" y="5505187"/>
                  <a:pt x="3563746" y="5468156"/>
                  <a:pt x="3563746" y="5420826"/>
                </a:cubicBezTo>
                <a:cubicBezTo>
                  <a:pt x="3563746" y="5373095"/>
                  <a:pt x="3550780" y="5335831"/>
                  <a:pt x="3524848" y="5309032"/>
                </a:cubicBezTo>
                <a:cubicBezTo>
                  <a:pt x="3498916" y="5282234"/>
                  <a:pt x="3464352" y="5268835"/>
                  <a:pt x="3421154" y="5268835"/>
                </a:cubicBezTo>
                <a:close/>
                <a:moveTo>
                  <a:pt x="1688981" y="5268835"/>
                </a:moveTo>
                <a:cubicBezTo>
                  <a:pt x="1666449" y="5268835"/>
                  <a:pt x="1647217" y="5272235"/>
                  <a:pt x="1631285" y="5279034"/>
                </a:cubicBezTo>
                <a:cubicBezTo>
                  <a:pt x="1615352" y="5285834"/>
                  <a:pt x="1603153" y="5295733"/>
                  <a:pt x="1594687" y="5308732"/>
                </a:cubicBezTo>
                <a:cubicBezTo>
                  <a:pt x="1586221" y="5321732"/>
                  <a:pt x="1581988" y="5335698"/>
                  <a:pt x="1581988" y="5350630"/>
                </a:cubicBezTo>
                <a:cubicBezTo>
                  <a:pt x="1581988" y="5373829"/>
                  <a:pt x="1590987" y="5393494"/>
                  <a:pt x="1608986" y="5409626"/>
                </a:cubicBezTo>
                <a:cubicBezTo>
                  <a:pt x="1621785" y="5421092"/>
                  <a:pt x="1644051" y="5430758"/>
                  <a:pt x="1675782" y="5438625"/>
                </a:cubicBezTo>
                <a:cubicBezTo>
                  <a:pt x="1700447" y="5444758"/>
                  <a:pt x="1716246" y="5449024"/>
                  <a:pt x="1723179" y="5451424"/>
                </a:cubicBezTo>
                <a:cubicBezTo>
                  <a:pt x="1733312" y="5455024"/>
                  <a:pt x="1740411" y="5459257"/>
                  <a:pt x="1744478" y="5464123"/>
                </a:cubicBezTo>
                <a:cubicBezTo>
                  <a:pt x="1748544" y="5468989"/>
                  <a:pt x="1750577" y="5474889"/>
                  <a:pt x="1750577" y="5481822"/>
                </a:cubicBezTo>
                <a:cubicBezTo>
                  <a:pt x="1750577" y="5492621"/>
                  <a:pt x="1745744" y="5502054"/>
                  <a:pt x="1736078" y="5510120"/>
                </a:cubicBezTo>
                <a:cubicBezTo>
                  <a:pt x="1726412" y="5518186"/>
                  <a:pt x="1712046" y="5522219"/>
                  <a:pt x="1692981" y="5522219"/>
                </a:cubicBezTo>
                <a:cubicBezTo>
                  <a:pt x="1674982" y="5522219"/>
                  <a:pt x="1660683" y="5517686"/>
                  <a:pt x="1650083" y="5508620"/>
                </a:cubicBezTo>
                <a:cubicBezTo>
                  <a:pt x="1639484" y="5499554"/>
                  <a:pt x="1632451" y="5485355"/>
                  <a:pt x="1628985" y="5466023"/>
                </a:cubicBezTo>
                <a:lnTo>
                  <a:pt x="1571388" y="5471623"/>
                </a:lnTo>
                <a:cubicBezTo>
                  <a:pt x="1575255" y="5504421"/>
                  <a:pt x="1587121" y="5529386"/>
                  <a:pt x="1606986" y="5546518"/>
                </a:cubicBezTo>
                <a:cubicBezTo>
                  <a:pt x="1626852" y="5563650"/>
                  <a:pt x="1655316" y="5572216"/>
                  <a:pt x="1692381" y="5572216"/>
                </a:cubicBezTo>
                <a:cubicBezTo>
                  <a:pt x="1717846" y="5572216"/>
                  <a:pt x="1739111" y="5568650"/>
                  <a:pt x="1756177" y="5561517"/>
                </a:cubicBezTo>
                <a:cubicBezTo>
                  <a:pt x="1773243" y="5554384"/>
                  <a:pt x="1786442" y="5543485"/>
                  <a:pt x="1795775" y="5528819"/>
                </a:cubicBezTo>
                <a:cubicBezTo>
                  <a:pt x="1805107" y="5514153"/>
                  <a:pt x="1809774" y="5498421"/>
                  <a:pt x="1809774" y="5481622"/>
                </a:cubicBezTo>
                <a:cubicBezTo>
                  <a:pt x="1809774" y="5463090"/>
                  <a:pt x="1805874" y="5447524"/>
                  <a:pt x="1798075" y="5434925"/>
                </a:cubicBezTo>
                <a:cubicBezTo>
                  <a:pt x="1790275" y="5422326"/>
                  <a:pt x="1779476" y="5412393"/>
                  <a:pt x="1765676" y="5405127"/>
                </a:cubicBezTo>
                <a:cubicBezTo>
                  <a:pt x="1751877" y="5397860"/>
                  <a:pt x="1730579" y="5390827"/>
                  <a:pt x="1701780" y="5384028"/>
                </a:cubicBezTo>
                <a:cubicBezTo>
                  <a:pt x="1672982" y="5377228"/>
                  <a:pt x="1654850" y="5370695"/>
                  <a:pt x="1647384" y="5364429"/>
                </a:cubicBezTo>
                <a:cubicBezTo>
                  <a:pt x="1641517" y="5359496"/>
                  <a:pt x="1638584" y="5353563"/>
                  <a:pt x="1638584" y="5346630"/>
                </a:cubicBezTo>
                <a:cubicBezTo>
                  <a:pt x="1638584" y="5339031"/>
                  <a:pt x="1641717" y="5332964"/>
                  <a:pt x="1647984" y="5328431"/>
                </a:cubicBezTo>
                <a:cubicBezTo>
                  <a:pt x="1657716" y="5321365"/>
                  <a:pt x="1671182" y="5317832"/>
                  <a:pt x="1688381" y="5317832"/>
                </a:cubicBezTo>
                <a:cubicBezTo>
                  <a:pt x="1705047" y="5317832"/>
                  <a:pt x="1717546" y="5321132"/>
                  <a:pt x="1725879" y="5327731"/>
                </a:cubicBezTo>
                <a:cubicBezTo>
                  <a:pt x="1734212" y="5334331"/>
                  <a:pt x="1739645" y="5345164"/>
                  <a:pt x="1742178" y="5360229"/>
                </a:cubicBezTo>
                <a:lnTo>
                  <a:pt x="1801374" y="5357630"/>
                </a:lnTo>
                <a:cubicBezTo>
                  <a:pt x="1800441" y="5330698"/>
                  <a:pt x="1790675" y="5309166"/>
                  <a:pt x="1772076" y="5293033"/>
                </a:cubicBezTo>
                <a:cubicBezTo>
                  <a:pt x="1753477" y="5276901"/>
                  <a:pt x="1725779" y="5268835"/>
                  <a:pt x="1688981" y="5268835"/>
                </a:cubicBezTo>
                <a:close/>
                <a:moveTo>
                  <a:pt x="907531" y="4777442"/>
                </a:moveTo>
                <a:lnTo>
                  <a:pt x="962960" y="4926717"/>
                </a:lnTo>
                <a:lnTo>
                  <a:pt x="853200" y="4926717"/>
                </a:lnTo>
                <a:close/>
                <a:moveTo>
                  <a:pt x="2728885" y="4746160"/>
                </a:moveTo>
                <a:cubicBezTo>
                  <a:pt x="2762362" y="4746160"/>
                  <a:pt x="2789208" y="4757502"/>
                  <a:pt x="2809422" y="4780186"/>
                </a:cubicBezTo>
                <a:cubicBezTo>
                  <a:pt x="2829636" y="4802870"/>
                  <a:pt x="2839743" y="4837262"/>
                  <a:pt x="2839743" y="4883361"/>
                </a:cubicBezTo>
                <a:cubicBezTo>
                  <a:pt x="2839743" y="4930009"/>
                  <a:pt x="2829362" y="4964996"/>
                  <a:pt x="2808599" y="4988320"/>
                </a:cubicBezTo>
                <a:cubicBezTo>
                  <a:pt x="2787836" y="5011644"/>
                  <a:pt x="2761264" y="5023306"/>
                  <a:pt x="2728885" y="5023306"/>
                </a:cubicBezTo>
                <a:cubicBezTo>
                  <a:pt x="2696506" y="5023306"/>
                  <a:pt x="2669797" y="5011553"/>
                  <a:pt x="2648760" y="4988045"/>
                </a:cubicBezTo>
                <a:cubicBezTo>
                  <a:pt x="2627722" y="4964538"/>
                  <a:pt x="2617204" y="4930009"/>
                  <a:pt x="2617204" y="4884459"/>
                </a:cubicBezTo>
                <a:cubicBezTo>
                  <a:pt x="2617204" y="4838176"/>
                  <a:pt x="2627448" y="4803556"/>
                  <a:pt x="2647937" y="4780598"/>
                </a:cubicBezTo>
                <a:cubicBezTo>
                  <a:pt x="2668425" y="4757639"/>
                  <a:pt x="2695408" y="4746160"/>
                  <a:pt x="2728885" y="4746160"/>
                </a:cubicBezTo>
                <a:close/>
                <a:moveTo>
                  <a:pt x="3531050" y="4683597"/>
                </a:moveTo>
                <a:lnTo>
                  <a:pt x="3531050" y="5085870"/>
                </a:lnTo>
                <a:lnTo>
                  <a:pt x="3837008" y="5085870"/>
                </a:lnTo>
                <a:lnTo>
                  <a:pt x="3837008" y="5018092"/>
                </a:lnTo>
                <a:lnTo>
                  <a:pt x="3612273" y="5018092"/>
                </a:lnTo>
                <a:lnTo>
                  <a:pt x="3612273" y="4908606"/>
                </a:lnTo>
                <a:lnTo>
                  <a:pt x="3814233" y="4908606"/>
                </a:lnTo>
                <a:lnTo>
                  <a:pt x="3814233" y="4840829"/>
                </a:lnTo>
                <a:lnTo>
                  <a:pt x="3612273" y="4840829"/>
                </a:lnTo>
                <a:lnTo>
                  <a:pt x="3612273" y="4751648"/>
                </a:lnTo>
                <a:lnTo>
                  <a:pt x="3829325" y="4751648"/>
                </a:lnTo>
                <a:lnTo>
                  <a:pt x="3829325" y="4683597"/>
                </a:lnTo>
                <a:close/>
                <a:moveTo>
                  <a:pt x="3025127" y="4683597"/>
                </a:moveTo>
                <a:lnTo>
                  <a:pt x="3025127" y="5085870"/>
                </a:lnTo>
                <a:lnTo>
                  <a:pt x="3100588" y="5085870"/>
                </a:lnTo>
                <a:lnTo>
                  <a:pt x="3100588" y="4769210"/>
                </a:lnTo>
                <a:lnTo>
                  <a:pt x="3180165" y="5085870"/>
                </a:lnTo>
                <a:lnTo>
                  <a:pt x="3258369" y="5085870"/>
                </a:lnTo>
                <a:lnTo>
                  <a:pt x="3338220" y="4769210"/>
                </a:lnTo>
                <a:lnTo>
                  <a:pt x="3338220" y="5085870"/>
                </a:lnTo>
                <a:lnTo>
                  <a:pt x="3413680" y="5085870"/>
                </a:lnTo>
                <a:lnTo>
                  <a:pt x="3413680" y="4683597"/>
                </a:lnTo>
                <a:lnTo>
                  <a:pt x="3291846" y="4683597"/>
                </a:lnTo>
                <a:lnTo>
                  <a:pt x="3219678" y="4957998"/>
                </a:lnTo>
                <a:lnTo>
                  <a:pt x="3146687" y="4683597"/>
                </a:lnTo>
                <a:close/>
                <a:moveTo>
                  <a:pt x="1730825" y="4683597"/>
                </a:moveTo>
                <a:lnTo>
                  <a:pt x="1730825" y="5085870"/>
                </a:lnTo>
                <a:lnTo>
                  <a:pt x="2036783" y="5085870"/>
                </a:lnTo>
                <a:lnTo>
                  <a:pt x="2036783" y="5018092"/>
                </a:lnTo>
                <a:lnTo>
                  <a:pt x="1812048" y="5018092"/>
                </a:lnTo>
                <a:lnTo>
                  <a:pt x="1812048" y="4908606"/>
                </a:lnTo>
                <a:lnTo>
                  <a:pt x="2014008" y="4908606"/>
                </a:lnTo>
                <a:lnTo>
                  <a:pt x="2014008" y="4840829"/>
                </a:lnTo>
                <a:lnTo>
                  <a:pt x="1812048" y="4840829"/>
                </a:lnTo>
                <a:lnTo>
                  <a:pt x="1812048" y="4751648"/>
                </a:lnTo>
                <a:lnTo>
                  <a:pt x="2029100" y="4751648"/>
                </a:lnTo>
                <a:lnTo>
                  <a:pt x="2029100" y="4683597"/>
                </a:lnTo>
                <a:close/>
                <a:moveTo>
                  <a:pt x="1110835" y="4683597"/>
                </a:moveTo>
                <a:lnTo>
                  <a:pt x="1206876" y="5085870"/>
                </a:lnTo>
                <a:lnTo>
                  <a:pt x="1294959" y="5085870"/>
                </a:lnTo>
                <a:lnTo>
                  <a:pt x="1374810" y="4785125"/>
                </a:lnTo>
                <a:lnTo>
                  <a:pt x="1454935" y="5085870"/>
                </a:lnTo>
                <a:lnTo>
                  <a:pt x="1541097" y="5085870"/>
                </a:lnTo>
                <a:lnTo>
                  <a:pt x="1638784" y="4683597"/>
                </a:lnTo>
                <a:lnTo>
                  <a:pt x="1557012" y="4683597"/>
                </a:lnTo>
                <a:lnTo>
                  <a:pt x="1495272" y="4964584"/>
                </a:lnTo>
                <a:lnTo>
                  <a:pt x="1424751" y="4683597"/>
                </a:lnTo>
                <a:lnTo>
                  <a:pt x="1328161" y="4683597"/>
                </a:lnTo>
                <a:lnTo>
                  <a:pt x="1254622" y="4959919"/>
                </a:lnTo>
                <a:lnTo>
                  <a:pt x="1193979" y="4683597"/>
                </a:lnTo>
                <a:close/>
                <a:moveTo>
                  <a:pt x="865548" y="4683597"/>
                </a:moveTo>
                <a:lnTo>
                  <a:pt x="708864" y="5085870"/>
                </a:lnTo>
                <a:lnTo>
                  <a:pt x="795026" y="5085870"/>
                </a:lnTo>
                <a:lnTo>
                  <a:pt x="828229" y="4994494"/>
                </a:lnTo>
                <a:lnTo>
                  <a:pt x="989029" y="4994494"/>
                </a:lnTo>
                <a:lnTo>
                  <a:pt x="1024152" y="5085870"/>
                </a:lnTo>
                <a:lnTo>
                  <a:pt x="1112509" y="5085870"/>
                </a:lnTo>
                <a:lnTo>
                  <a:pt x="951435" y="4683597"/>
                </a:lnTo>
                <a:close/>
                <a:moveTo>
                  <a:pt x="2728062" y="4676737"/>
                </a:moveTo>
                <a:cubicBezTo>
                  <a:pt x="2695317" y="4676737"/>
                  <a:pt x="2666413" y="4682042"/>
                  <a:pt x="2641351" y="4692652"/>
                </a:cubicBezTo>
                <a:cubicBezTo>
                  <a:pt x="2622509" y="4700518"/>
                  <a:pt x="2605176" y="4712592"/>
                  <a:pt x="2589352" y="4728873"/>
                </a:cubicBezTo>
                <a:cubicBezTo>
                  <a:pt x="2573528" y="4745154"/>
                  <a:pt x="2561043" y="4763539"/>
                  <a:pt x="2551896" y="4784028"/>
                </a:cubicBezTo>
                <a:cubicBezTo>
                  <a:pt x="2539639" y="4811834"/>
                  <a:pt x="2533511" y="4846225"/>
                  <a:pt x="2533511" y="4887203"/>
                </a:cubicBezTo>
                <a:cubicBezTo>
                  <a:pt x="2533511" y="4951230"/>
                  <a:pt x="2551164" y="5001491"/>
                  <a:pt x="2586471" y="5037987"/>
                </a:cubicBezTo>
                <a:cubicBezTo>
                  <a:pt x="2621777" y="5074482"/>
                  <a:pt x="2669340" y="5092730"/>
                  <a:pt x="2729159" y="5092730"/>
                </a:cubicBezTo>
                <a:cubicBezTo>
                  <a:pt x="2788247" y="5092730"/>
                  <a:pt x="2835445" y="5074391"/>
                  <a:pt x="2870751" y="5037712"/>
                </a:cubicBezTo>
                <a:cubicBezTo>
                  <a:pt x="2906057" y="5001034"/>
                  <a:pt x="2923710" y="4950224"/>
                  <a:pt x="2923710" y="4885282"/>
                </a:cubicBezTo>
                <a:cubicBezTo>
                  <a:pt x="2923710" y="4819791"/>
                  <a:pt x="2905920" y="4768661"/>
                  <a:pt x="2870339" y="4731891"/>
                </a:cubicBezTo>
                <a:cubicBezTo>
                  <a:pt x="2834759" y="4695121"/>
                  <a:pt x="2787333" y="4676737"/>
                  <a:pt x="2728062" y="4676737"/>
                </a:cubicBezTo>
                <a:close/>
                <a:moveTo>
                  <a:pt x="2281168" y="4676737"/>
                </a:moveTo>
                <a:cubicBezTo>
                  <a:pt x="2250252" y="4676737"/>
                  <a:pt x="2223864" y="4681401"/>
                  <a:pt x="2202003" y="4690731"/>
                </a:cubicBezTo>
                <a:cubicBezTo>
                  <a:pt x="2180143" y="4700061"/>
                  <a:pt x="2163404" y="4713644"/>
                  <a:pt x="2151788" y="4731480"/>
                </a:cubicBezTo>
                <a:cubicBezTo>
                  <a:pt x="2140171" y="4749316"/>
                  <a:pt x="2134363" y="4768478"/>
                  <a:pt x="2134363" y="4788967"/>
                </a:cubicBezTo>
                <a:cubicBezTo>
                  <a:pt x="2134363" y="4820798"/>
                  <a:pt x="2146711" y="4847780"/>
                  <a:pt x="2171408" y="4869915"/>
                </a:cubicBezTo>
                <a:cubicBezTo>
                  <a:pt x="2188969" y="4885648"/>
                  <a:pt x="2219519" y="4898911"/>
                  <a:pt x="2263058" y="4909704"/>
                </a:cubicBezTo>
                <a:cubicBezTo>
                  <a:pt x="2296901" y="4918119"/>
                  <a:pt x="2318578" y="4923973"/>
                  <a:pt x="2328091" y="4927265"/>
                </a:cubicBezTo>
                <a:cubicBezTo>
                  <a:pt x="2341994" y="4932205"/>
                  <a:pt x="2351735" y="4938013"/>
                  <a:pt x="2357315" y="4944690"/>
                </a:cubicBezTo>
                <a:cubicBezTo>
                  <a:pt x="2362894" y="4951367"/>
                  <a:pt x="2365684" y="4959462"/>
                  <a:pt x="2365684" y="4968975"/>
                </a:cubicBezTo>
                <a:cubicBezTo>
                  <a:pt x="2365684" y="4983792"/>
                  <a:pt x="2359053" y="4996735"/>
                  <a:pt x="2345790" y="5007802"/>
                </a:cubicBezTo>
                <a:cubicBezTo>
                  <a:pt x="2332527" y="5018870"/>
                  <a:pt x="2312816" y="5024404"/>
                  <a:pt x="2286656" y="5024404"/>
                </a:cubicBezTo>
                <a:cubicBezTo>
                  <a:pt x="2261960" y="5024404"/>
                  <a:pt x="2242340" y="5018184"/>
                  <a:pt x="2227797" y="5005744"/>
                </a:cubicBezTo>
                <a:cubicBezTo>
                  <a:pt x="2213254" y="4993305"/>
                  <a:pt x="2203604" y="4973822"/>
                  <a:pt x="2198848" y="4947297"/>
                </a:cubicBezTo>
                <a:lnTo>
                  <a:pt x="2119820" y="4954980"/>
                </a:lnTo>
                <a:cubicBezTo>
                  <a:pt x="2125125" y="4999982"/>
                  <a:pt x="2141406" y="5034236"/>
                  <a:pt x="2168664" y="5057744"/>
                </a:cubicBezTo>
                <a:cubicBezTo>
                  <a:pt x="2195921" y="5081251"/>
                  <a:pt x="2234977" y="5093004"/>
                  <a:pt x="2285833" y="5093004"/>
                </a:cubicBezTo>
                <a:cubicBezTo>
                  <a:pt x="2320774" y="5093004"/>
                  <a:pt x="2349952" y="5088111"/>
                  <a:pt x="2373367" y="5078324"/>
                </a:cubicBezTo>
                <a:cubicBezTo>
                  <a:pt x="2396783" y="5068537"/>
                  <a:pt x="2414894" y="5053582"/>
                  <a:pt x="2427699" y="5033459"/>
                </a:cubicBezTo>
                <a:cubicBezTo>
                  <a:pt x="2440504" y="5013336"/>
                  <a:pt x="2446907" y="4991750"/>
                  <a:pt x="2446907" y="4968700"/>
                </a:cubicBezTo>
                <a:cubicBezTo>
                  <a:pt x="2446907" y="4943272"/>
                  <a:pt x="2441556" y="4921915"/>
                  <a:pt x="2430854" y="4904627"/>
                </a:cubicBezTo>
                <a:cubicBezTo>
                  <a:pt x="2420153" y="4887340"/>
                  <a:pt x="2405335" y="4873711"/>
                  <a:pt x="2386401" y="4863741"/>
                </a:cubicBezTo>
                <a:cubicBezTo>
                  <a:pt x="2367468" y="4853772"/>
                  <a:pt x="2338244" y="4844122"/>
                  <a:pt x="2298730" y="4834792"/>
                </a:cubicBezTo>
                <a:cubicBezTo>
                  <a:pt x="2259216" y="4825462"/>
                  <a:pt x="2234337" y="4816499"/>
                  <a:pt x="2224093" y="4807901"/>
                </a:cubicBezTo>
                <a:cubicBezTo>
                  <a:pt x="2216043" y="4801132"/>
                  <a:pt x="2212019" y="4792991"/>
                  <a:pt x="2212019" y="4783479"/>
                </a:cubicBezTo>
                <a:cubicBezTo>
                  <a:pt x="2212019" y="4773052"/>
                  <a:pt x="2216318" y="4764728"/>
                  <a:pt x="2224916" y="4758508"/>
                </a:cubicBezTo>
                <a:cubicBezTo>
                  <a:pt x="2238270" y="4748813"/>
                  <a:pt x="2256747" y="4743965"/>
                  <a:pt x="2280345" y="4743965"/>
                </a:cubicBezTo>
                <a:cubicBezTo>
                  <a:pt x="2303212" y="4743965"/>
                  <a:pt x="2320362" y="4748493"/>
                  <a:pt x="2331795" y="4757548"/>
                </a:cubicBezTo>
                <a:cubicBezTo>
                  <a:pt x="2343229" y="4766603"/>
                  <a:pt x="2350684" y="4781467"/>
                  <a:pt x="2354159" y="4802138"/>
                </a:cubicBezTo>
                <a:lnTo>
                  <a:pt x="2435382" y="4798571"/>
                </a:lnTo>
                <a:cubicBezTo>
                  <a:pt x="2434102" y="4761618"/>
                  <a:pt x="2420702" y="4732074"/>
                  <a:pt x="2395182" y="4709939"/>
                </a:cubicBezTo>
                <a:cubicBezTo>
                  <a:pt x="2369663" y="4687804"/>
                  <a:pt x="2331658" y="4676737"/>
                  <a:pt x="2281168" y="4676737"/>
                </a:cubicBezTo>
                <a:close/>
                <a:moveTo>
                  <a:pt x="809516" y="563149"/>
                </a:moveTo>
                <a:cubicBezTo>
                  <a:pt x="737264" y="563149"/>
                  <a:pt x="672028" y="576734"/>
                  <a:pt x="613809" y="603903"/>
                </a:cubicBezTo>
                <a:cubicBezTo>
                  <a:pt x="555589" y="631072"/>
                  <a:pt x="510208" y="668392"/>
                  <a:pt x="477664" y="715863"/>
                </a:cubicBezTo>
                <a:cubicBezTo>
                  <a:pt x="445121" y="763335"/>
                  <a:pt x="420788" y="826779"/>
                  <a:pt x="404666" y="906197"/>
                </a:cubicBezTo>
                <a:lnTo>
                  <a:pt x="636648" y="945606"/>
                </a:lnTo>
                <a:cubicBezTo>
                  <a:pt x="643217" y="888283"/>
                  <a:pt x="661728" y="844692"/>
                  <a:pt x="692181" y="814837"/>
                </a:cubicBezTo>
                <a:cubicBezTo>
                  <a:pt x="722635" y="784981"/>
                  <a:pt x="759358" y="770052"/>
                  <a:pt x="802350" y="770052"/>
                </a:cubicBezTo>
                <a:cubicBezTo>
                  <a:pt x="845940" y="770052"/>
                  <a:pt x="880872" y="783189"/>
                  <a:pt x="907145" y="809462"/>
                </a:cubicBezTo>
                <a:cubicBezTo>
                  <a:pt x="933419" y="835736"/>
                  <a:pt x="946556" y="870966"/>
                  <a:pt x="946556" y="915153"/>
                </a:cubicBezTo>
                <a:cubicBezTo>
                  <a:pt x="946556" y="967103"/>
                  <a:pt x="928642" y="1008752"/>
                  <a:pt x="892815" y="1040101"/>
                </a:cubicBezTo>
                <a:cubicBezTo>
                  <a:pt x="856987" y="1071450"/>
                  <a:pt x="805038" y="1086229"/>
                  <a:pt x="736965" y="1084438"/>
                </a:cubicBezTo>
                <a:lnTo>
                  <a:pt x="709199" y="1289550"/>
                </a:lnTo>
                <a:cubicBezTo>
                  <a:pt x="753983" y="1277010"/>
                  <a:pt x="792498" y="1270740"/>
                  <a:pt x="824742" y="1270740"/>
                </a:cubicBezTo>
                <a:cubicBezTo>
                  <a:pt x="873706" y="1270740"/>
                  <a:pt x="915206" y="1289251"/>
                  <a:pt x="949243" y="1326273"/>
                </a:cubicBezTo>
                <a:cubicBezTo>
                  <a:pt x="983279" y="1363294"/>
                  <a:pt x="1000297" y="1413453"/>
                  <a:pt x="1000297" y="1476748"/>
                </a:cubicBezTo>
                <a:cubicBezTo>
                  <a:pt x="1000297" y="1543625"/>
                  <a:pt x="982532" y="1596769"/>
                  <a:pt x="947004" y="1636179"/>
                </a:cubicBezTo>
                <a:cubicBezTo>
                  <a:pt x="911475" y="1675590"/>
                  <a:pt x="867736" y="1695295"/>
                  <a:pt x="815786" y="1695295"/>
                </a:cubicBezTo>
                <a:cubicBezTo>
                  <a:pt x="767419" y="1695295"/>
                  <a:pt x="726217" y="1678874"/>
                  <a:pt x="692181" y="1646032"/>
                </a:cubicBezTo>
                <a:cubicBezTo>
                  <a:pt x="658145" y="1613190"/>
                  <a:pt x="637246" y="1565719"/>
                  <a:pt x="629483" y="1503618"/>
                </a:cubicBezTo>
                <a:lnTo>
                  <a:pt x="385857" y="1533176"/>
                </a:lnTo>
                <a:cubicBezTo>
                  <a:pt x="398396" y="1643643"/>
                  <a:pt x="443778" y="1733063"/>
                  <a:pt x="522001" y="1801433"/>
                </a:cubicBezTo>
                <a:cubicBezTo>
                  <a:pt x="600224" y="1869804"/>
                  <a:pt x="698749" y="1903989"/>
                  <a:pt x="817577" y="1903989"/>
                </a:cubicBezTo>
                <a:cubicBezTo>
                  <a:pt x="942973" y="1903989"/>
                  <a:pt x="1047768" y="1863384"/>
                  <a:pt x="1131962" y="1782176"/>
                </a:cubicBezTo>
                <a:cubicBezTo>
                  <a:pt x="1216157" y="1700967"/>
                  <a:pt x="1258254" y="1602740"/>
                  <a:pt x="1258254" y="1487496"/>
                </a:cubicBezTo>
                <a:cubicBezTo>
                  <a:pt x="1258254" y="1408078"/>
                  <a:pt x="1235712" y="1340305"/>
                  <a:pt x="1190630" y="1284175"/>
                </a:cubicBezTo>
                <a:cubicBezTo>
                  <a:pt x="1145547" y="1228045"/>
                  <a:pt x="1085387" y="1191920"/>
                  <a:pt x="1010149" y="1175798"/>
                </a:cubicBezTo>
                <a:cubicBezTo>
                  <a:pt x="1136142" y="1107128"/>
                  <a:pt x="1199139" y="1015172"/>
                  <a:pt x="1199139" y="899927"/>
                </a:cubicBezTo>
                <a:cubicBezTo>
                  <a:pt x="1199139" y="818718"/>
                  <a:pt x="1168387" y="745869"/>
                  <a:pt x="1106883" y="681380"/>
                </a:cubicBezTo>
                <a:cubicBezTo>
                  <a:pt x="1032243" y="602560"/>
                  <a:pt x="933120" y="563149"/>
                  <a:pt x="809516" y="563149"/>
                </a:cubicBezTo>
                <a:close/>
                <a:moveTo>
                  <a:pt x="203837" y="0"/>
                </a:moveTo>
                <a:lnTo>
                  <a:pt x="4051640" y="0"/>
                </a:lnTo>
                <a:cubicBezTo>
                  <a:pt x="4164216" y="0"/>
                  <a:pt x="4255477" y="91261"/>
                  <a:pt x="4255477" y="203837"/>
                </a:cubicBezTo>
                <a:lnTo>
                  <a:pt x="4255477" y="5791175"/>
                </a:lnTo>
                <a:cubicBezTo>
                  <a:pt x="4255477" y="5903751"/>
                  <a:pt x="4164216" y="5995012"/>
                  <a:pt x="4051640" y="5995012"/>
                </a:cubicBezTo>
                <a:lnTo>
                  <a:pt x="203837" y="5995012"/>
                </a:lnTo>
                <a:cubicBezTo>
                  <a:pt x="91261" y="5995012"/>
                  <a:pt x="0" y="5903751"/>
                  <a:pt x="0" y="5791175"/>
                </a:cubicBezTo>
                <a:lnTo>
                  <a:pt x="0" y="203837"/>
                </a:lnTo>
                <a:cubicBezTo>
                  <a:pt x="0" y="91261"/>
                  <a:pt x="91261" y="0"/>
                  <a:pt x="203837" y="0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CAC26-EB46-44D7-BF52-9B393C0E85B1}"/>
              </a:ext>
            </a:extLst>
          </p:cNvPr>
          <p:cNvSpPr txBox="1"/>
          <p:nvPr/>
        </p:nvSpPr>
        <p:spPr>
          <a:xfrm>
            <a:off x="1573304" y="2460477"/>
            <a:ext cx="270823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Easy to change colors, photos and Text. You can simply impress your audience and add a unique zing and appeal to your Presentations.   </a:t>
            </a:r>
            <a:endParaRPr lang="ko-KR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FD23B8-CE83-4E9A-932F-B58E45954EF3}"/>
              </a:ext>
            </a:extLst>
          </p:cNvPr>
          <p:cNvSpPr txBox="1"/>
          <p:nvPr/>
        </p:nvSpPr>
        <p:spPr>
          <a:xfrm>
            <a:off x="1573304" y="1644876"/>
            <a:ext cx="2708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4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35637502-DEAE-4269-91FB-0DFD3580033A}"/>
              </a:ext>
            </a:extLst>
          </p:cNvPr>
          <p:cNvGrpSpPr/>
          <p:nvPr/>
        </p:nvGrpSpPr>
        <p:grpSpPr>
          <a:xfrm>
            <a:off x="116894" y="5870995"/>
            <a:ext cx="1045101" cy="874640"/>
            <a:chOff x="182962" y="5889748"/>
            <a:chExt cx="1045101" cy="874640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12E7C49-68AC-45B9-B46F-2D5C4CFD5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5BD3934-F2BF-4A16-8E06-2AE442B30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A26EA5B-E2EB-423D-B754-080371E08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986BCC3-AAB5-42ED-8A6A-EDE168F71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BBD6789-1505-4988-AD73-F9AFF31AB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4647D4F-C3B3-4B41-8B4B-FC8DD5D0311F}"/>
              </a:ext>
            </a:extLst>
          </p:cNvPr>
          <p:cNvSpPr/>
          <p:nvPr/>
        </p:nvSpPr>
        <p:spPr>
          <a:xfrm>
            <a:off x="1191088" y="6545738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0EA7D04-644D-4791-8089-AD6483A26D0D}"/>
              </a:ext>
            </a:extLst>
          </p:cNvPr>
          <p:cNvSpPr/>
          <p:nvPr/>
        </p:nvSpPr>
        <p:spPr>
          <a:xfrm>
            <a:off x="11077731" y="6278057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4" name="Group 3">
            <a:extLst>
              <a:ext uri="{FF2B5EF4-FFF2-40B4-BE49-F238E27FC236}">
                <a16:creationId xmlns:a16="http://schemas.microsoft.com/office/drawing/2014/main" id="{FEB2552B-5F69-4890-80FC-0176AFA6A2C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64100" y="644525"/>
            <a:ext cx="6811963" cy="5756275"/>
            <a:chOff x="3064" y="406"/>
            <a:chExt cx="4291" cy="3626"/>
          </a:xfrm>
        </p:grpSpPr>
        <p:sp>
          <p:nvSpPr>
            <p:cNvPr id="16" name="AutoShape 2">
              <a:extLst>
                <a:ext uri="{FF2B5EF4-FFF2-40B4-BE49-F238E27FC236}">
                  <a16:creationId xmlns:a16="http://schemas.microsoft.com/office/drawing/2014/main" id="{7ED116FD-F6F5-4235-8A57-84DE80B4C59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064" y="406"/>
              <a:ext cx="4291" cy="3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grpSp>
          <p:nvGrpSpPr>
            <p:cNvPr id="17" name="Group 204">
              <a:extLst>
                <a:ext uri="{FF2B5EF4-FFF2-40B4-BE49-F238E27FC236}">
                  <a16:creationId xmlns:a16="http://schemas.microsoft.com/office/drawing/2014/main" id="{A065D19F-5F8A-4A9A-B117-4ABEFB1BF6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4" y="398"/>
              <a:ext cx="4291" cy="3636"/>
              <a:chOff x="3064" y="398"/>
              <a:chExt cx="4291" cy="3636"/>
            </a:xfrm>
          </p:grpSpPr>
          <p:sp>
            <p:nvSpPr>
              <p:cNvPr id="51" name="Freeform 4">
                <a:extLst>
                  <a:ext uri="{FF2B5EF4-FFF2-40B4-BE49-F238E27FC236}">
                    <a16:creationId xmlns:a16="http://schemas.microsoft.com/office/drawing/2014/main" id="{33992420-D600-4594-A597-BADDD5827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1" y="398"/>
                <a:ext cx="2253" cy="2023"/>
              </a:xfrm>
              <a:custGeom>
                <a:avLst/>
                <a:gdLst>
                  <a:gd name="T0" fmla="*/ 183 w 1177"/>
                  <a:gd name="T1" fmla="*/ 1053 h 1056"/>
                  <a:gd name="T2" fmla="*/ 3 w 1177"/>
                  <a:gd name="T3" fmla="*/ 1022 h 1056"/>
                  <a:gd name="T4" fmla="*/ 98 w 1177"/>
                  <a:gd name="T5" fmla="*/ 857 h 1056"/>
                  <a:gd name="T6" fmla="*/ 222 w 1177"/>
                  <a:gd name="T7" fmla="*/ 673 h 1056"/>
                  <a:gd name="T8" fmla="*/ 294 w 1177"/>
                  <a:gd name="T9" fmla="*/ 567 h 1056"/>
                  <a:gd name="T10" fmla="*/ 288 w 1177"/>
                  <a:gd name="T11" fmla="*/ 564 h 1056"/>
                  <a:gd name="T12" fmla="*/ 300 w 1177"/>
                  <a:gd name="T13" fmla="*/ 559 h 1056"/>
                  <a:gd name="T14" fmla="*/ 389 w 1177"/>
                  <a:gd name="T15" fmla="*/ 426 h 1056"/>
                  <a:gd name="T16" fmla="*/ 495 w 1177"/>
                  <a:gd name="T17" fmla="*/ 271 h 1056"/>
                  <a:gd name="T18" fmla="*/ 610 w 1177"/>
                  <a:gd name="T19" fmla="*/ 101 h 1056"/>
                  <a:gd name="T20" fmla="*/ 693 w 1177"/>
                  <a:gd name="T21" fmla="*/ 4 h 1056"/>
                  <a:gd name="T22" fmla="*/ 816 w 1177"/>
                  <a:gd name="T23" fmla="*/ 130 h 1056"/>
                  <a:gd name="T24" fmla="*/ 883 w 1177"/>
                  <a:gd name="T25" fmla="*/ 229 h 1056"/>
                  <a:gd name="T26" fmla="*/ 902 w 1177"/>
                  <a:gd name="T27" fmla="*/ 240 h 1056"/>
                  <a:gd name="T28" fmla="*/ 896 w 1177"/>
                  <a:gd name="T29" fmla="*/ 247 h 1056"/>
                  <a:gd name="T30" fmla="*/ 1068 w 1177"/>
                  <a:gd name="T31" fmla="*/ 502 h 1056"/>
                  <a:gd name="T32" fmla="*/ 1176 w 1177"/>
                  <a:gd name="T33" fmla="*/ 662 h 1056"/>
                  <a:gd name="T34" fmla="*/ 1063 w 1177"/>
                  <a:gd name="T35" fmla="*/ 693 h 1056"/>
                  <a:gd name="T36" fmla="*/ 907 w 1177"/>
                  <a:gd name="T37" fmla="*/ 717 h 1056"/>
                  <a:gd name="T38" fmla="*/ 791 w 1177"/>
                  <a:gd name="T39" fmla="*/ 735 h 1056"/>
                  <a:gd name="T40" fmla="*/ 744 w 1177"/>
                  <a:gd name="T41" fmla="*/ 722 h 1056"/>
                  <a:gd name="T42" fmla="*/ 737 w 1177"/>
                  <a:gd name="T43" fmla="*/ 695 h 1056"/>
                  <a:gd name="T44" fmla="*/ 751 w 1177"/>
                  <a:gd name="T45" fmla="*/ 661 h 1056"/>
                  <a:gd name="T46" fmla="*/ 761 w 1177"/>
                  <a:gd name="T47" fmla="*/ 607 h 1056"/>
                  <a:gd name="T48" fmla="*/ 748 w 1177"/>
                  <a:gd name="T49" fmla="*/ 558 h 1056"/>
                  <a:gd name="T50" fmla="*/ 682 w 1177"/>
                  <a:gd name="T51" fmla="*/ 552 h 1056"/>
                  <a:gd name="T52" fmla="*/ 667 w 1177"/>
                  <a:gd name="T53" fmla="*/ 565 h 1056"/>
                  <a:gd name="T54" fmla="*/ 660 w 1177"/>
                  <a:gd name="T55" fmla="*/ 564 h 1056"/>
                  <a:gd name="T56" fmla="*/ 662 w 1177"/>
                  <a:gd name="T57" fmla="*/ 570 h 1056"/>
                  <a:gd name="T58" fmla="*/ 595 w 1177"/>
                  <a:gd name="T59" fmla="*/ 643 h 1056"/>
                  <a:gd name="T60" fmla="*/ 475 w 1177"/>
                  <a:gd name="T61" fmla="*/ 772 h 1056"/>
                  <a:gd name="T62" fmla="*/ 415 w 1177"/>
                  <a:gd name="T63" fmla="*/ 792 h 1056"/>
                  <a:gd name="T64" fmla="*/ 344 w 1177"/>
                  <a:gd name="T65" fmla="*/ 881 h 1056"/>
                  <a:gd name="T66" fmla="*/ 333 w 1177"/>
                  <a:gd name="T67" fmla="*/ 890 h 1056"/>
                  <a:gd name="T68" fmla="*/ 259 w 1177"/>
                  <a:gd name="T69" fmla="*/ 991 h 1056"/>
                  <a:gd name="T70" fmla="*/ 202 w 1177"/>
                  <a:gd name="T71" fmla="*/ 1056 h 1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7" h="1056">
                    <a:moveTo>
                      <a:pt x="202" y="1056"/>
                    </a:moveTo>
                    <a:cubicBezTo>
                      <a:pt x="196" y="1054"/>
                      <a:pt x="189" y="1053"/>
                      <a:pt x="183" y="1053"/>
                    </a:cubicBezTo>
                    <a:cubicBezTo>
                      <a:pt x="137" y="1053"/>
                      <a:pt x="91" y="1053"/>
                      <a:pt x="46" y="1053"/>
                    </a:cubicBezTo>
                    <a:cubicBezTo>
                      <a:pt x="24" y="1053"/>
                      <a:pt x="9" y="1042"/>
                      <a:pt x="3" y="1022"/>
                    </a:cubicBezTo>
                    <a:cubicBezTo>
                      <a:pt x="0" y="1009"/>
                      <a:pt x="3" y="997"/>
                      <a:pt x="10" y="986"/>
                    </a:cubicBezTo>
                    <a:cubicBezTo>
                      <a:pt x="39" y="943"/>
                      <a:pt x="69" y="900"/>
                      <a:pt x="98" y="857"/>
                    </a:cubicBezTo>
                    <a:cubicBezTo>
                      <a:pt x="121" y="823"/>
                      <a:pt x="143" y="790"/>
                      <a:pt x="166" y="757"/>
                    </a:cubicBezTo>
                    <a:cubicBezTo>
                      <a:pt x="185" y="729"/>
                      <a:pt x="203" y="701"/>
                      <a:pt x="222" y="673"/>
                    </a:cubicBezTo>
                    <a:cubicBezTo>
                      <a:pt x="240" y="647"/>
                      <a:pt x="259" y="620"/>
                      <a:pt x="277" y="594"/>
                    </a:cubicBezTo>
                    <a:cubicBezTo>
                      <a:pt x="283" y="585"/>
                      <a:pt x="288" y="576"/>
                      <a:pt x="294" y="567"/>
                    </a:cubicBezTo>
                    <a:cubicBezTo>
                      <a:pt x="294" y="567"/>
                      <a:pt x="294" y="566"/>
                      <a:pt x="293" y="566"/>
                    </a:cubicBezTo>
                    <a:cubicBezTo>
                      <a:pt x="292" y="565"/>
                      <a:pt x="288" y="567"/>
                      <a:pt x="288" y="564"/>
                    </a:cubicBezTo>
                    <a:cubicBezTo>
                      <a:pt x="288" y="560"/>
                      <a:pt x="292" y="562"/>
                      <a:pt x="294" y="562"/>
                    </a:cubicBezTo>
                    <a:cubicBezTo>
                      <a:pt x="296" y="562"/>
                      <a:pt x="298" y="561"/>
                      <a:pt x="300" y="559"/>
                    </a:cubicBezTo>
                    <a:cubicBezTo>
                      <a:pt x="313" y="540"/>
                      <a:pt x="325" y="521"/>
                      <a:pt x="338" y="502"/>
                    </a:cubicBezTo>
                    <a:cubicBezTo>
                      <a:pt x="356" y="477"/>
                      <a:pt x="372" y="452"/>
                      <a:pt x="389" y="426"/>
                    </a:cubicBezTo>
                    <a:cubicBezTo>
                      <a:pt x="407" y="401"/>
                      <a:pt x="424" y="375"/>
                      <a:pt x="441" y="349"/>
                    </a:cubicBezTo>
                    <a:cubicBezTo>
                      <a:pt x="459" y="323"/>
                      <a:pt x="477" y="297"/>
                      <a:pt x="495" y="271"/>
                    </a:cubicBezTo>
                    <a:cubicBezTo>
                      <a:pt x="514" y="242"/>
                      <a:pt x="534" y="213"/>
                      <a:pt x="553" y="184"/>
                    </a:cubicBezTo>
                    <a:cubicBezTo>
                      <a:pt x="572" y="156"/>
                      <a:pt x="591" y="129"/>
                      <a:pt x="610" y="101"/>
                    </a:cubicBezTo>
                    <a:cubicBezTo>
                      <a:pt x="626" y="78"/>
                      <a:pt x="641" y="56"/>
                      <a:pt x="656" y="33"/>
                    </a:cubicBezTo>
                    <a:cubicBezTo>
                      <a:pt x="665" y="19"/>
                      <a:pt x="675" y="7"/>
                      <a:pt x="693" y="4"/>
                    </a:cubicBezTo>
                    <a:cubicBezTo>
                      <a:pt x="712" y="0"/>
                      <a:pt x="732" y="7"/>
                      <a:pt x="743" y="23"/>
                    </a:cubicBezTo>
                    <a:cubicBezTo>
                      <a:pt x="768" y="58"/>
                      <a:pt x="792" y="94"/>
                      <a:pt x="816" y="130"/>
                    </a:cubicBezTo>
                    <a:cubicBezTo>
                      <a:pt x="837" y="160"/>
                      <a:pt x="857" y="190"/>
                      <a:pt x="878" y="220"/>
                    </a:cubicBezTo>
                    <a:cubicBezTo>
                      <a:pt x="880" y="223"/>
                      <a:pt x="882" y="226"/>
                      <a:pt x="883" y="229"/>
                    </a:cubicBezTo>
                    <a:cubicBezTo>
                      <a:pt x="887" y="235"/>
                      <a:pt x="891" y="239"/>
                      <a:pt x="899" y="238"/>
                    </a:cubicBezTo>
                    <a:cubicBezTo>
                      <a:pt x="900" y="238"/>
                      <a:pt x="902" y="237"/>
                      <a:pt x="902" y="240"/>
                    </a:cubicBezTo>
                    <a:cubicBezTo>
                      <a:pt x="902" y="241"/>
                      <a:pt x="900" y="242"/>
                      <a:pt x="899" y="241"/>
                    </a:cubicBezTo>
                    <a:cubicBezTo>
                      <a:pt x="892" y="241"/>
                      <a:pt x="893" y="244"/>
                      <a:pt x="896" y="247"/>
                    </a:cubicBezTo>
                    <a:cubicBezTo>
                      <a:pt x="927" y="293"/>
                      <a:pt x="958" y="339"/>
                      <a:pt x="989" y="385"/>
                    </a:cubicBezTo>
                    <a:cubicBezTo>
                      <a:pt x="1015" y="424"/>
                      <a:pt x="1042" y="463"/>
                      <a:pt x="1068" y="502"/>
                    </a:cubicBezTo>
                    <a:cubicBezTo>
                      <a:pt x="1096" y="542"/>
                      <a:pt x="1123" y="582"/>
                      <a:pt x="1149" y="622"/>
                    </a:cubicBezTo>
                    <a:cubicBezTo>
                      <a:pt x="1158" y="635"/>
                      <a:pt x="1168" y="648"/>
                      <a:pt x="1176" y="662"/>
                    </a:cubicBezTo>
                    <a:cubicBezTo>
                      <a:pt x="1177" y="674"/>
                      <a:pt x="1169" y="677"/>
                      <a:pt x="1159" y="678"/>
                    </a:cubicBezTo>
                    <a:cubicBezTo>
                      <a:pt x="1127" y="683"/>
                      <a:pt x="1095" y="688"/>
                      <a:pt x="1063" y="693"/>
                    </a:cubicBezTo>
                    <a:cubicBezTo>
                      <a:pt x="1050" y="695"/>
                      <a:pt x="1037" y="697"/>
                      <a:pt x="1024" y="699"/>
                    </a:cubicBezTo>
                    <a:cubicBezTo>
                      <a:pt x="985" y="705"/>
                      <a:pt x="946" y="711"/>
                      <a:pt x="907" y="717"/>
                    </a:cubicBezTo>
                    <a:cubicBezTo>
                      <a:pt x="870" y="723"/>
                      <a:pt x="834" y="728"/>
                      <a:pt x="797" y="734"/>
                    </a:cubicBezTo>
                    <a:cubicBezTo>
                      <a:pt x="795" y="734"/>
                      <a:pt x="793" y="735"/>
                      <a:pt x="791" y="735"/>
                    </a:cubicBezTo>
                    <a:cubicBezTo>
                      <a:pt x="790" y="736"/>
                      <a:pt x="788" y="736"/>
                      <a:pt x="787" y="735"/>
                    </a:cubicBezTo>
                    <a:cubicBezTo>
                      <a:pt x="773" y="731"/>
                      <a:pt x="758" y="727"/>
                      <a:pt x="744" y="722"/>
                    </a:cubicBezTo>
                    <a:cubicBezTo>
                      <a:pt x="742" y="720"/>
                      <a:pt x="741" y="718"/>
                      <a:pt x="740" y="716"/>
                    </a:cubicBezTo>
                    <a:cubicBezTo>
                      <a:pt x="737" y="709"/>
                      <a:pt x="737" y="702"/>
                      <a:pt x="737" y="695"/>
                    </a:cubicBezTo>
                    <a:cubicBezTo>
                      <a:pt x="737" y="691"/>
                      <a:pt x="739" y="688"/>
                      <a:pt x="741" y="686"/>
                    </a:cubicBezTo>
                    <a:cubicBezTo>
                      <a:pt x="746" y="678"/>
                      <a:pt x="750" y="670"/>
                      <a:pt x="751" y="661"/>
                    </a:cubicBezTo>
                    <a:cubicBezTo>
                      <a:pt x="752" y="652"/>
                      <a:pt x="757" y="644"/>
                      <a:pt x="760" y="637"/>
                    </a:cubicBezTo>
                    <a:cubicBezTo>
                      <a:pt x="763" y="626"/>
                      <a:pt x="763" y="617"/>
                      <a:pt x="761" y="607"/>
                    </a:cubicBezTo>
                    <a:cubicBezTo>
                      <a:pt x="761" y="595"/>
                      <a:pt x="762" y="582"/>
                      <a:pt x="760" y="570"/>
                    </a:cubicBezTo>
                    <a:cubicBezTo>
                      <a:pt x="758" y="560"/>
                      <a:pt x="757" y="560"/>
                      <a:pt x="748" y="558"/>
                    </a:cubicBezTo>
                    <a:cubicBezTo>
                      <a:pt x="745" y="557"/>
                      <a:pt x="742" y="556"/>
                      <a:pt x="739" y="554"/>
                    </a:cubicBezTo>
                    <a:cubicBezTo>
                      <a:pt x="721" y="545"/>
                      <a:pt x="702" y="546"/>
                      <a:pt x="682" y="552"/>
                    </a:cubicBezTo>
                    <a:cubicBezTo>
                      <a:pt x="678" y="553"/>
                      <a:pt x="676" y="556"/>
                      <a:pt x="673" y="559"/>
                    </a:cubicBezTo>
                    <a:cubicBezTo>
                      <a:pt x="671" y="561"/>
                      <a:pt x="670" y="564"/>
                      <a:pt x="667" y="565"/>
                    </a:cubicBezTo>
                    <a:cubicBezTo>
                      <a:pt x="662" y="565"/>
                      <a:pt x="657" y="563"/>
                      <a:pt x="653" y="564"/>
                    </a:cubicBezTo>
                    <a:cubicBezTo>
                      <a:pt x="654" y="564"/>
                      <a:pt x="657" y="564"/>
                      <a:pt x="660" y="564"/>
                    </a:cubicBezTo>
                    <a:cubicBezTo>
                      <a:pt x="662" y="564"/>
                      <a:pt x="663" y="565"/>
                      <a:pt x="664" y="566"/>
                    </a:cubicBezTo>
                    <a:cubicBezTo>
                      <a:pt x="665" y="568"/>
                      <a:pt x="663" y="569"/>
                      <a:pt x="662" y="570"/>
                    </a:cubicBezTo>
                    <a:cubicBezTo>
                      <a:pt x="656" y="579"/>
                      <a:pt x="648" y="587"/>
                      <a:pt x="640" y="595"/>
                    </a:cubicBezTo>
                    <a:cubicBezTo>
                      <a:pt x="625" y="611"/>
                      <a:pt x="610" y="627"/>
                      <a:pt x="595" y="643"/>
                    </a:cubicBezTo>
                    <a:cubicBezTo>
                      <a:pt x="570" y="670"/>
                      <a:pt x="544" y="697"/>
                      <a:pt x="519" y="724"/>
                    </a:cubicBezTo>
                    <a:cubicBezTo>
                      <a:pt x="505" y="740"/>
                      <a:pt x="489" y="756"/>
                      <a:pt x="475" y="772"/>
                    </a:cubicBezTo>
                    <a:cubicBezTo>
                      <a:pt x="466" y="782"/>
                      <a:pt x="456" y="788"/>
                      <a:pt x="443" y="788"/>
                    </a:cubicBezTo>
                    <a:cubicBezTo>
                      <a:pt x="433" y="787"/>
                      <a:pt x="425" y="791"/>
                      <a:pt x="415" y="792"/>
                    </a:cubicBezTo>
                    <a:cubicBezTo>
                      <a:pt x="411" y="793"/>
                      <a:pt x="410" y="796"/>
                      <a:pt x="407" y="798"/>
                    </a:cubicBezTo>
                    <a:cubicBezTo>
                      <a:pt x="386" y="826"/>
                      <a:pt x="365" y="854"/>
                      <a:pt x="344" y="881"/>
                    </a:cubicBezTo>
                    <a:cubicBezTo>
                      <a:pt x="341" y="885"/>
                      <a:pt x="339" y="888"/>
                      <a:pt x="335" y="889"/>
                    </a:cubicBezTo>
                    <a:cubicBezTo>
                      <a:pt x="334" y="889"/>
                      <a:pt x="333" y="889"/>
                      <a:pt x="333" y="890"/>
                    </a:cubicBezTo>
                    <a:cubicBezTo>
                      <a:pt x="335" y="894"/>
                      <a:pt x="332" y="897"/>
                      <a:pt x="330" y="899"/>
                    </a:cubicBezTo>
                    <a:cubicBezTo>
                      <a:pt x="306" y="930"/>
                      <a:pt x="283" y="961"/>
                      <a:pt x="259" y="991"/>
                    </a:cubicBezTo>
                    <a:cubicBezTo>
                      <a:pt x="244" y="1010"/>
                      <a:pt x="230" y="1029"/>
                      <a:pt x="216" y="1048"/>
                    </a:cubicBezTo>
                    <a:cubicBezTo>
                      <a:pt x="212" y="1053"/>
                      <a:pt x="208" y="1056"/>
                      <a:pt x="202" y="1056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" name="Freeform 5">
                <a:extLst>
                  <a:ext uri="{FF2B5EF4-FFF2-40B4-BE49-F238E27FC236}">
                    <a16:creationId xmlns:a16="http://schemas.microsoft.com/office/drawing/2014/main" id="{EDCE0706-A6CB-4D9D-AC06-8F3420E33D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1473"/>
                <a:ext cx="928" cy="2331"/>
              </a:xfrm>
              <a:custGeom>
                <a:avLst/>
                <a:gdLst>
                  <a:gd name="T0" fmla="*/ 44 w 485"/>
                  <a:gd name="T1" fmla="*/ 445 h 1217"/>
                  <a:gd name="T2" fmla="*/ 128 w 485"/>
                  <a:gd name="T3" fmla="*/ 334 h 1217"/>
                  <a:gd name="T4" fmla="*/ 127 w 485"/>
                  <a:gd name="T5" fmla="*/ 327 h 1217"/>
                  <a:gd name="T6" fmla="*/ 138 w 485"/>
                  <a:gd name="T7" fmla="*/ 322 h 1217"/>
                  <a:gd name="T8" fmla="*/ 207 w 485"/>
                  <a:gd name="T9" fmla="*/ 232 h 1217"/>
                  <a:gd name="T10" fmla="*/ 256 w 485"/>
                  <a:gd name="T11" fmla="*/ 222 h 1217"/>
                  <a:gd name="T12" fmla="*/ 331 w 485"/>
                  <a:gd name="T13" fmla="*/ 146 h 1217"/>
                  <a:gd name="T14" fmla="*/ 457 w 485"/>
                  <a:gd name="T15" fmla="*/ 10 h 1217"/>
                  <a:gd name="T16" fmla="*/ 447 w 485"/>
                  <a:gd name="T17" fmla="*/ 5 h 1217"/>
                  <a:gd name="T18" fmla="*/ 447 w 485"/>
                  <a:gd name="T19" fmla="*/ 1 h 1217"/>
                  <a:gd name="T20" fmla="*/ 465 w 485"/>
                  <a:gd name="T21" fmla="*/ 10 h 1217"/>
                  <a:gd name="T22" fmla="*/ 461 w 485"/>
                  <a:gd name="T23" fmla="*/ 51 h 1217"/>
                  <a:gd name="T24" fmla="*/ 465 w 485"/>
                  <a:gd name="T25" fmla="*/ 87 h 1217"/>
                  <a:gd name="T26" fmla="*/ 477 w 485"/>
                  <a:gd name="T27" fmla="*/ 121 h 1217"/>
                  <a:gd name="T28" fmla="*/ 470 w 485"/>
                  <a:gd name="T29" fmla="*/ 166 h 1217"/>
                  <a:gd name="T30" fmla="*/ 386 w 485"/>
                  <a:gd name="T31" fmla="*/ 195 h 1217"/>
                  <a:gd name="T32" fmla="*/ 347 w 485"/>
                  <a:gd name="T33" fmla="*/ 336 h 1217"/>
                  <a:gd name="T34" fmla="*/ 341 w 485"/>
                  <a:gd name="T35" fmla="*/ 408 h 1217"/>
                  <a:gd name="T36" fmla="*/ 385 w 485"/>
                  <a:gd name="T37" fmla="*/ 421 h 1217"/>
                  <a:gd name="T38" fmla="*/ 403 w 485"/>
                  <a:gd name="T39" fmla="*/ 429 h 1217"/>
                  <a:gd name="T40" fmla="*/ 390 w 485"/>
                  <a:gd name="T41" fmla="*/ 534 h 1217"/>
                  <a:gd name="T42" fmla="*/ 390 w 485"/>
                  <a:gd name="T43" fmla="*/ 577 h 1217"/>
                  <a:gd name="T44" fmla="*/ 388 w 485"/>
                  <a:gd name="T45" fmla="*/ 664 h 1217"/>
                  <a:gd name="T46" fmla="*/ 371 w 485"/>
                  <a:gd name="T47" fmla="*/ 817 h 1217"/>
                  <a:gd name="T48" fmla="*/ 364 w 485"/>
                  <a:gd name="T49" fmla="*/ 940 h 1217"/>
                  <a:gd name="T50" fmla="*/ 358 w 485"/>
                  <a:gd name="T51" fmla="*/ 1063 h 1217"/>
                  <a:gd name="T52" fmla="*/ 355 w 485"/>
                  <a:gd name="T53" fmla="*/ 1152 h 1217"/>
                  <a:gd name="T54" fmla="*/ 367 w 485"/>
                  <a:gd name="T55" fmla="*/ 1173 h 1217"/>
                  <a:gd name="T56" fmla="*/ 334 w 485"/>
                  <a:gd name="T57" fmla="*/ 1212 h 1217"/>
                  <a:gd name="T58" fmla="*/ 319 w 485"/>
                  <a:gd name="T59" fmla="*/ 1216 h 1217"/>
                  <a:gd name="T60" fmla="*/ 17 w 485"/>
                  <a:gd name="T61" fmla="*/ 1213 h 1217"/>
                  <a:gd name="T62" fmla="*/ 18 w 485"/>
                  <a:gd name="T63" fmla="*/ 994 h 1217"/>
                  <a:gd name="T64" fmla="*/ 6 w 485"/>
                  <a:gd name="T65" fmla="*/ 985 h 1217"/>
                  <a:gd name="T66" fmla="*/ 18 w 485"/>
                  <a:gd name="T67" fmla="*/ 976 h 1217"/>
                  <a:gd name="T68" fmla="*/ 17 w 485"/>
                  <a:gd name="T69" fmla="*/ 836 h 1217"/>
                  <a:gd name="T70" fmla="*/ 15 w 485"/>
                  <a:gd name="T71" fmla="*/ 708 h 1217"/>
                  <a:gd name="T72" fmla="*/ 15 w 485"/>
                  <a:gd name="T73" fmla="*/ 527 h 1217"/>
                  <a:gd name="T74" fmla="*/ 0 w 485"/>
                  <a:gd name="T75" fmla="*/ 496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5" h="1217">
                    <a:moveTo>
                      <a:pt x="0" y="495"/>
                    </a:moveTo>
                    <a:cubicBezTo>
                      <a:pt x="20" y="483"/>
                      <a:pt x="29" y="461"/>
                      <a:pt x="44" y="445"/>
                    </a:cubicBezTo>
                    <a:cubicBezTo>
                      <a:pt x="58" y="428"/>
                      <a:pt x="70" y="411"/>
                      <a:pt x="83" y="393"/>
                    </a:cubicBezTo>
                    <a:cubicBezTo>
                      <a:pt x="98" y="374"/>
                      <a:pt x="113" y="354"/>
                      <a:pt x="128" y="334"/>
                    </a:cubicBezTo>
                    <a:cubicBezTo>
                      <a:pt x="129" y="333"/>
                      <a:pt x="133" y="331"/>
                      <a:pt x="128" y="330"/>
                    </a:cubicBezTo>
                    <a:cubicBezTo>
                      <a:pt x="127" y="329"/>
                      <a:pt x="127" y="328"/>
                      <a:pt x="127" y="327"/>
                    </a:cubicBezTo>
                    <a:cubicBezTo>
                      <a:pt x="128" y="326"/>
                      <a:pt x="129" y="325"/>
                      <a:pt x="130" y="326"/>
                    </a:cubicBezTo>
                    <a:cubicBezTo>
                      <a:pt x="134" y="327"/>
                      <a:pt x="136" y="325"/>
                      <a:pt x="138" y="322"/>
                    </a:cubicBezTo>
                    <a:cubicBezTo>
                      <a:pt x="152" y="303"/>
                      <a:pt x="167" y="284"/>
                      <a:pt x="181" y="265"/>
                    </a:cubicBezTo>
                    <a:cubicBezTo>
                      <a:pt x="189" y="253"/>
                      <a:pt x="198" y="243"/>
                      <a:pt x="207" y="232"/>
                    </a:cubicBezTo>
                    <a:cubicBezTo>
                      <a:pt x="209" y="230"/>
                      <a:pt x="211" y="229"/>
                      <a:pt x="214" y="229"/>
                    </a:cubicBezTo>
                    <a:cubicBezTo>
                      <a:pt x="228" y="226"/>
                      <a:pt x="242" y="225"/>
                      <a:pt x="256" y="222"/>
                    </a:cubicBezTo>
                    <a:cubicBezTo>
                      <a:pt x="259" y="222"/>
                      <a:pt x="261" y="221"/>
                      <a:pt x="263" y="219"/>
                    </a:cubicBezTo>
                    <a:cubicBezTo>
                      <a:pt x="286" y="194"/>
                      <a:pt x="308" y="170"/>
                      <a:pt x="331" y="146"/>
                    </a:cubicBezTo>
                    <a:cubicBezTo>
                      <a:pt x="349" y="127"/>
                      <a:pt x="366" y="108"/>
                      <a:pt x="384" y="89"/>
                    </a:cubicBezTo>
                    <a:cubicBezTo>
                      <a:pt x="408" y="63"/>
                      <a:pt x="433" y="37"/>
                      <a:pt x="457" y="10"/>
                    </a:cubicBezTo>
                    <a:cubicBezTo>
                      <a:pt x="458" y="9"/>
                      <a:pt x="460" y="8"/>
                      <a:pt x="463" y="6"/>
                    </a:cubicBezTo>
                    <a:cubicBezTo>
                      <a:pt x="456" y="4"/>
                      <a:pt x="451" y="5"/>
                      <a:pt x="447" y="5"/>
                    </a:cubicBezTo>
                    <a:cubicBezTo>
                      <a:pt x="445" y="5"/>
                      <a:pt x="443" y="5"/>
                      <a:pt x="443" y="3"/>
                    </a:cubicBezTo>
                    <a:cubicBezTo>
                      <a:pt x="443" y="1"/>
                      <a:pt x="445" y="1"/>
                      <a:pt x="447" y="1"/>
                    </a:cubicBezTo>
                    <a:cubicBezTo>
                      <a:pt x="452" y="2"/>
                      <a:pt x="459" y="0"/>
                      <a:pt x="464" y="4"/>
                    </a:cubicBezTo>
                    <a:cubicBezTo>
                      <a:pt x="466" y="6"/>
                      <a:pt x="465" y="8"/>
                      <a:pt x="465" y="10"/>
                    </a:cubicBezTo>
                    <a:cubicBezTo>
                      <a:pt x="460" y="22"/>
                      <a:pt x="459" y="34"/>
                      <a:pt x="461" y="47"/>
                    </a:cubicBezTo>
                    <a:cubicBezTo>
                      <a:pt x="461" y="48"/>
                      <a:pt x="461" y="49"/>
                      <a:pt x="461" y="51"/>
                    </a:cubicBezTo>
                    <a:cubicBezTo>
                      <a:pt x="457" y="55"/>
                      <a:pt x="456" y="61"/>
                      <a:pt x="458" y="66"/>
                    </a:cubicBezTo>
                    <a:cubicBezTo>
                      <a:pt x="460" y="73"/>
                      <a:pt x="462" y="81"/>
                      <a:pt x="465" y="87"/>
                    </a:cubicBezTo>
                    <a:cubicBezTo>
                      <a:pt x="469" y="95"/>
                      <a:pt x="470" y="103"/>
                      <a:pt x="473" y="111"/>
                    </a:cubicBezTo>
                    <a:cubicBezTo>
                      <a:pt x="474" y="114"/>
                      <a:pt x="475" y="118"/>
                      <a:pt x="477" y="121"/>
                    </a:cubicBezTo>
                    <a:cubicBezTo>
                      <a:pt x="485" y="133"/>
                      <a:pt x="483" y="145"/>
                      <a:pt x="479" y="157"/>
                    </a:cubicBezTo>
                    <a:cubicBezTo>
                      <a:pt x="477" y="161"/>
                      <a:pt x="474" y="164"/>
                      <a:pt x="470" y="166"/>
                    </a:cubicBezTo>
                    <a:cubicBezTo>
                      <a:pt x="456" y="170"/>
                      <a:pt x="442" y="174"/>
                      <a:pt x="429" y="179"/>
                    </a:cubicBezTo>
                    <a:cubicBezTo>
                      <a:pt x="414" y="183"/>
                      <a:pt x="400" y="188"/>
                      <a:pt x="386" y="195"/>
                    </a:cubicBezTo>
                    <a:cubicBezTo>
                      <a:pt x="379" y="198"/>
                      <a:pt x="376" y="205"/>
                      <a:pt x="374" y="212"/>
                    </a:cubicBezTo>
                    <a:cubicBezTo>
                      <a:pt x="363" y="253"/>
                      <a:pt x="353" y="294"/>
                      <a:pt x="347" y="336"/>
                    </a:cubicBezTo>
                    <a:cubicBezTo>
                      <a:pt x="344" y="352"/>
                      <a:pt x="342" y="368"/>
                      <a:pt x="342" y="384"/>
                    </a:cubicBezTo>
                    <a:cubicBezTo>
                      <a:pt x="342" y="392"/>
                      <a:pt x="341" y="400"/>
                      <a:pt x="341" y="408"/>
                    </a:cubicBezTo>
                    <a:cubicBezTo>
                      <a:pt x="341" y="416"/>
                      <a:pt x="343" y="419"/>
                      <a:pt x="352" y="421"/>
                    </a:cubicBezTo>
                    <a:cubicBezTo>
                      <a:pt x="363" y="424"/>
                      <a:pt x="374" y="423"/>
                      <a:pt x="385" y="421"/>
                    </a:cubicBezTo>
                    <a:cubicBezTo>
                      <a:pt x="387" y="420"/>
                      <a:pt x="390" y="420"/>
                      <a:pt x="393" y="420"/>
                    </a:cubicBezTo>
                    <a:cubicBezTo>
                      <a:pt x="400" y="419"/>
                      <a:pt x="403" y="422"/>
                      <a:pt x="403" y="429"/>
                    </a:cubicBezTo>
                    <a:cubicBezTo>
                      <a:pt x="402" y="442"/>
                      <a:pt x="399" y="454"/>
                      <a:pt x="398" y="466"/>
                    </a:cubicBezTo>
                    <a:cubicBezTo>
                      <a:pt x="396" y="489"/>
                      <a:pt x="393" y="511"/>
                      <a:pt x="390" y="534"/>
                    </a:cubicBezTo>
                    <a:cubicBezTo>
                      <a:pt x="387" y="545"/>
                      <a:pt x="387" y="557"/>
                      <a:pt x="385" y="568"/>
                    </a:cubicBezTo>
                    <a:cubicBezTo>
                      <a:pt x="384" y="572"/>
                      <a:pt x="386" y="575"/>
                      <a:pt x="390" y="577"/>
                    </a:cubicBezTo>
                    <a:cubicBezTo>
                      <a:pt x="396" y="580"/>
                      <a:pt x="398" y="584"/>
                      <a:pt x="397" y="592"/>
                    </a:cubicBezTo>
                    <a:cubicBezTo>
                      <a:pt x="394" y="616"/>
                      <a:pt x="391" y="640"/>
                      <a:pt x="388" y="664"/>
                    </a:cubicBezTo>
                    <a:cubicBezTo>
                      <a:pt x="384" y="694"/>
                      <a:pt x="381" y="723"/>
                      <a:pt x="377" y="753"/>
                    </a:cubicBezTo>
                    <a:cubicBezTo>
                      <a:pt x="375" y="774"/>
                      <a:pt x="372" y="796"/>
                      <a:pt x="371" y="817"/>
                    </a:cubicBezTo>
                    <a:cubicBezTo>
                      <a:pt x="370" y="832"/>
                      <a:pt x="368" y="846"/>
                      <a:pt x="368" y="860"/>
                    </a:cubicBezTo>
                    <a:cubicBezTo>
                      <a:pt x="366" y="887"/>
                      <a:pt x="366" y="914"/>
                      <a:pt x="364" y="940"/>
                    </a:cubicBezTo>
                    <a:cubicBezTo>
                      <a:pt x="363" y="960"/>
                      <a:pt x="363" y="979"/>
                      <a:pt x="362" y="998"/>
                    </a:cubicBezTo>
                    <a:cubicBezTo>
                      <a:pt x="360" y="1020"/>
                      <a:pt x="360" y="1042"/>
                      <a:pt x="358" y="1063"/>
                    </a:cubicBezTo>
                    <a:cubicBezTo>
                      <a:pt x="357" y="1076"/>
                      <a:pt x="358" y="1089"/>
                      <a:pt x="357" y="1101"/>
                    </a:cubicBezTo>
                    <a:cubicBezTo>
                      <a:pt x="356" y="1118"/>
                      <a:pt x="356" y="1135"/>
                      <a:pt x="355" y="1152"/>
                    </a:cubicBezTo>
                    <a:cubicBezTo>
                      <a:pt x="354" y="1162"/>
                      <a:pt x="354" y="1162"/>
                      <a:pt x="362" y="1166"/>
                    </a:cubicBezTo>
                    <a:cubicBezTo>
                      <a:pt x="365" y="1167"/>
                      <a:pt x="367" y="1169"/>
                      <a:pt x="367" y="1173"/>
                    </a:cubicBezTo>
                    <a:cubicBezTo>
                      <a:pt x="364" y="1182"/>
                      <a:pt x="359" y="1191"/>
                      <a:pt x="351" y="1197"/>
                    </a:cubicBezTo>
                    <a:cubicBezTo>
                      <a:pt x="345" y="1201"/>
                      <a:pt x="339" y="1206"/>
                      <a:pt x="334" y="1212"/>
                    </a:cubicBezTo>
                    <a:cubicBezTo>
                      <a:pt x="332" y="1214"/>
                      <a:pt x="331" y="1215"/>
                      <a:pt x="328" y="1215"/>
                    </a:cubicBezTo>
                    <a:cubicBezTo>
                      <a:pt x="325" y="1216"/>
                      <a:pt x="322" y="1216"/>
                      <a:pt x="319" y="1216"/>
                    </a:cubicBezTo>
                    <a:cubicBezTo>
                      <a:pt x="222" y="1216"/>
                      <a:pt x="125" y="1216"/>
                      <a:pt x="28" y="1216"/>
                    </a:cubicBezTo>
                    <a:cubicBezTo>
                      <a:pt x="24" y="1216"/>
                      <a:pt x="20" y="1217"/>
                      <a:pt x="17" y="1213"/>
                    </a:cubicBezTo>
                    <a:cubicBezTo>
                      <a:pt x="18" y="1211"/>
                      <a:pt x="18" y="1208"/>
                      <a:pt x="18" y="1205"/>
                    </a:cubicBezTo>
                    <a:cubicBezTo>
                      <a:pt x="18" y="1134"/>
                      <a:pt x="18" y="1064"/>
                      <a:pt x="18" y="994"/>
                    </a:cubicBezTo>
                    <a:cubicBezTo>
                      <a:pt x="18" y="988"/>
                      <a:pt x="17" y="986"/>
                      <a:pt x="11" y="987"/>
                    </a:cubicBezTo>
                    <a:cubicBezTo>
                      <a:pt x="9" y="987"/>
                      <a:pt x="6" y="988"/>
                      <a:pt x="6" y="985"/>
                    </a:cubicBezTo>
                    <a:cubicBezTo>
                      <a:pt x="6" y="981"/>
                      <a:pt x="10" y="982"/>
                      <a:pt x="11" y="982"/>
                    </a:cubicBezTo>
                    <a:cubicBezTo>
                      <a:pt x="16" y="983"/>
                      <a:pt x="18" y="981"/>
                      <a:pt x="18" y="976"/>
                    </a:cubicBezTo>
                    <a:cubicBezTo>
                      <a:pt x="18" y="932"/>
                      <a:pt x="18" y="887"/>
                      <a:pt x="18" y="843"/>
                    </a:cubicBezTo>
                    <a:cubicBezTo>
                      <a:pt x="18" y="840"/>
                      <a:pt x="19" y="838"/>
                      <a:pt x="17" y="836"/>
                    </a:cubicBezTo>
                    <a:cubicBezTo>
                      <a:pt x="15" y="829"/>
                      <a:pt x="15" y="822"/>
                      <a:pt x="15" y="815"/>
                    </a:cubicBezTo>
                    <a:cubicBezTo>
                      <a:pt x="15" y="780"/>
                      <a:pt x="14" y="744"/>
                      <a:pt x="15" y="708"/>
                    </a:cubicBezTo>
                    <a:cubicBezTo>
                      <a:pt x="15" y="653"/>
                      <a:pt x="14" y="598"/>
                      <a:pt x="15" y="543"/>
                    </a:cubicBezTo>
                    <a:cubicBezTo>
                      <a:pt x="15" y="538"/>
                      <a:pt x="15" y="532"/>
                      <a:pt x="15" y="527"/>
                    </a:cubicBezTo>
                    <a:cubicBezTo>
                      <a:pt x="15" y="518"/>
                      <a:pt x="14" y="510"/>
                      <a:pt x="7" y="503"/>
                    </a:cubicBezTo>
                    <a:cubicBezTo>
                      <a:pt x="4" y="501"/>
                      <a:pt x="2" y="498"/>
                      <a:pt x="0" y="496"/>
                    </a:cubicBezTo>
                    <a:cubicBezTo>
                      <a:pt x="0" y="495"/>
                      <a:pt x="0" y="495"/>
                      <a:pt x="0" y="495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" name="Freeform 6">
                <a:extLst>
                  <a:ext uri="{FF2B5EF4-FFF2-40B4-BE49-F238E27FC236}">
                    <a16:creationId xmlns:a16="http://schemas.microsoft.com/office/drawing/2014/main" id="{F3733369-C4B4-46F9-951C-2110B678E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7" y="2067"/>
                <a:ext cx="1183" cy="1735"/>
              </a:xfrm>
              <a:custGeom>
                <a:avLst/>
                <a:gdLst>
                  <a:gd name="T0" fmla="*/ 524 w 618"/>
                  <a:gd name="T1" fmla="*/ 2 h 906"/>
                  <a:gd name="T2" fmla="*/ 538 w 618"/>
                  <a:gd name="T3" fmla="*/ 15 h 906"/>
                  <a:gd name="T4" fmla="*/ 541 w 618"/>
                  <a:gd name="T5" fmla="*/ 17 h 906"/>
                  <a:gd name="T6" fmla="*/ 539 w 618"/>
                  <a:gd name="T7" fmla="*/ 20 h 906"/>
                  <a:gd name="T8" fmla="*/ 538 w 618"/>
                  <a:gd name="T9" fmla="*/ 24 h 906"/>
                  <a:gd name="T10" fmla="*/ 577 w 618"/>
                  <a:gd name="T11" fmla="*/ 82 h 906"/>
                  <a:gd name="T12" fmla="*/ 603 w 618"/>
                  <a:gd name="T13" fmla="*/ 121 h 906"/>
                  <a:gd name="T14" fmla="*/ 569 w 618"/>
                  <a:gd name="T15" fmla="*/ 182 h 906"/>
                  <a:gd name="T16" fmla="*/ 478 w 618"/>
                  <a:gd name="T17" fmla="*/ 182 h 906"/>
                  <a:gd name="T18" fmla="*/ 426 w 618"/>
                  <a:gd name="T19" fmla="*/ 182 h 906"/>
                  <a:gd name="T20" fmla="*/ 390 w 618"/>
                  <a:gd name="T21" fmla="*/ 218 h 906"/>
                  <a:gd name="T22" fmla="*/ 390 w 618"/>
                  <a:gd name="T23" fmla="*/ 361 h 906"/>
                  <a:gd name="T24" fmla="*/ 390 w 618"/>
                  <a:gd name="T25" fmla="*/ 894 h 906"/>
                  <a:gd name="T26" fmla="*/ 391 w 618"/>
                  <a:gd name="T27" fmla="*/ 903 h 906"/>
                  <a:gd name="T28" fmla="*/ 381 w 618"/>
                  <a:gd name="T29" fmla="*/ 906 h 906"/>
                  <a:gd name="T30" fmla="*/ 298 w 618"/>
                  <a:gd name="T31" fmla="*/ 906 h 906"/>
                  <a:gd name="T32" fmla="*/ 90 w 618"/>
                  <a:gd name="T33" fmla="*/ 906 h 906"/>
                  <a:gd name="T34" fmla="*/ 80 w 618"/>
                  <a:gd name="T35" fmla="*/ 905 h 906"/>
                  <a:gd name="T36" fmla="*/ 75 w 618"/>
                  <a:gd name="T37" fmla="*/ 903 h 906"/>
                  <a:gd name="T38" fmla="*/ 56 w 618"/>
                  <a:gd name="T39" fmla="*/ 886 h 906"/>
                  <a:gd name="T40" fmla="*/ 41 w 618"/>
                  <a:gd name="T41" fmla="*/ 864 h 906"/>
                  <a:gd name="T42" fmla="*/ 45 w 618"/>
                  <a:gd name="T43" fmla="*/ 854 h 906"/>
                  <a:gd name="T44" fmla="*/ 49 w 618"/>
                  <a:gd name="T45" fmla="*/ 845 h 906"/>
                  <a:gd name="T46" fmla="*/ 44 w 618"/>
                  <a:gd name="T47" fmla="*/ 793 h 906"/>
                  <a:gd name="T48" fmla="*/ 38 w 618"/>
                  <a:gd name="T49" fmla="*/ 735 h 906"/>
                  <a:gd name="T50" fmla="*/ 32 w 618"/>
                  <a:gd name="T51" fmla="*/ 666 h 906"/>
                  <a:gd name="T52" fmla="*/ 28 w 618"/>
                  <a:gd name="T53" fmla="*/ 609 h 906"/>
                  <a:gd name="T54" fmla="*/ 24 w 618"/>
                  <a:gd name="T55" fmla="*/ 560 h 906"/>
                  <a:gd name="T56" fmla="*/ 20 w 618"/>
                  <a:gd name="T57" fmla="*/ 510 h 906"/>
                  <a:gd name="T58" fmla="*/ 15 w 618"/>
                  <a:gd name="T59" fmla="*/ 445 h 906"/>
                  <a:gd name="T60" fmla="*/ 10 w 618"/>
                  <a:gd name="T61" fmla="*/ 392 h 906"/>
                  <a:gd name="T62" fmla="*/ 5 w 618"/>
                  <a:gd name="T63" fmla="*/ 329 h 906"/>
                  <a:gd name="T64" fmla="*/ 0 w 618"/>
                  <a:gd name="T65" fmla="*/ 288 h 906"/>
                  <a:gd name="T66" fmla="*/ 1 w 618"/>
                  <a:gd name="T67" fmla="*/ 282 h 906"/>
                  <a:gd name="T68" fmla="*/ 11 w 618"/>
                  <a:gd name="T69" fmla="*/ 276 h 906"/>
                  <a:gd name="T70" fmla="*/ 24 w 618"/>
                  <a:gd name="T71" fmla="*/ 254 h 906"/>
                  <a:gd name="T72" fmla="*/ 8 w 618"/>
                  <a:gd name="T73" fmla="*/ 163 h 906"/>
                  <a:gd name="T74" fmla="*/ 2 w 618"/>
                  <a:gd name="T75" fmla="*/ 124 h 906"/>
                  <a:gd name="T76" fmla="*/ 12 w 618"/>
                  <a:gd name="T77" fmla="*/ 113 h 906"/>
                  <a:gd name="T78" fmla="*/ 43 w 618"/>
                  <a:gd name="T79" fmla="*/ 113 h 906"/>
                  <a:gd name="T80" fmla="*/ 75 w 618"/>
                  <a:gd name="T81" fmla="*/ 80 h 906"/>
                  <a:gd name="T82" fmla="*/ 77 w 618"/>
                  <a:gd name="T83" fmla="*/ 70 h 906"/>
                  <a:gd name="T84" fmla="*/ 99 w 618"/>
                  <a:gd name="T85" fmla="*/ 64 h 906"/>
                  <a:gd name="T86" fmla="*/ 223 w 618"/>
                  <a:gd name="T87" fmla="*/ 45 h 906"/>
                  <a:gd name="T88" fmla="*/ 367 w 618"/>
                  <a:gd name="T89" fmla="*/ 23 h 906"/>
                  <a:gd name="T90" fmla="*/ 367 w 618"/>
                  <a:gd name="T91" fmla="*/ 23 h 906"/>
                  <a:gd name="T92" fmla="*/ 418 w 618"/>
                  <a:gd name="T93" fmla="*/ 17 h 906"/>
                  <a:gd name="T94" fmla="*/ 446 w 618"/>
                  <a:gd name="T95" fmla="*/ 11 h 906"/>
                  <a:gd name="T96" fmla="*/ 521 w 618"/>
                  <a:gd name="T97" fmla="*/ 0 h 906"/>
                  <a:gd name="T98" fmla="*/ 524 w 618"/>
                  <a:gd name="T99" fmla="*/ 2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18" h="906">
                    <a:moveTo>
                      <a:pt x="524" y="2"/>
                    </a:moveTo>
                    <a:cubicBezTo>
                      <a:pt x="526" y="10"/>
                      <a:pt x="530" y="14"/>
                      <a:pt x="538" y="15"/>
                    </a:cubicBezTo>
                    <a:cubicBezTo>
                      <a:pt x="539" y="15"/>
                      <a:pt x="541" y="15"/>
                      <a:pt x="541" y="17"/>
                    </a:cubicBezTo>
                    <a:cubicBezTo>
                      <a:pt x="541" y="19"/>
                      <a:pt x="540" y="20"/>
                      <a:pt x="539" y="20"/>
                    </a:cubicBezTo>
                    <a:cubicBezTo>
                      <a:pt x="535" y="20"/>
                      <a:pt x="536" y="22"/>
                      <a:pt x="538" y="24"/>
                    </a:cubicBezTo>
                    <a:cubicBezTo>
                      <a:pt x="551" y="43"/>
                      <a:pt x="564" y="63"/>
                      <a:pt x="577" y="82"/>
                    </a:cubicBezTo>
                    <a:cubicBezTo>
                      <a:pt x="586" y="95"/>
                      <a:pt x="595" y="108"/>
                      <a:pt x="603" y="121"/>
                    </a:cubicBezTo>
                    <a:cubicBezTo>
                      <a:pt x="618" y="146"/>
                      <a:pt x="598" y="181"/>
                      <a:pt x="569" y="182"/>
                    </a:cubicBezTo>
                    <a:cubicBezTo>
                      <a:pt x="539" y="183"/>
                      <a:pt x="508" y="182"/>
                      <a:pt x="478" y="182"/>
                    </a:cubicBezTo>
                    <a:cubicBezTo>
                      <a:pt x="461" y="182"/>
                      <a:pt x="443" y="182"/>
                      <a:pt x="426" y="182"/>
                    </a:cubicBezTo>
                    <a:cubicBezTo>
                      <a:pt x="402" y="182"/>
                      <a:pt x="390" y="194"/>
                      <a:pt x="390" y="218"/>
                    </a:cubicBezTo>
                    <a:cubicBezTo>
                      <a:pt x="389" y="266"/>
                      <a:pt x="390" y="313"/>
                      <a:pt x="390" y="361"/>
                    </a:cubicBezTo>
                    <a:cubicBezTo>
                      <a:pt x="390" y="538"/>
                      <a:pt x="390" y="716"/>
                      <a:pt x="390" y="894"/>
                    </a:cubicBezTo>
                    <a:cubicBezTo>
                      <a:pt x="390" y="897"/>
                      <a:pt x="389" y="900"/>
                      <a:pt x="391" y="903"/>
                    </a:cubicBezTo>
                    <a:cubicBezTo>
                      <a:pt x="388" y="906"/>
                      <a:pt x="385" y="906"/>
                      <a:pt x="381" y="906"/>
                    </a:cubicBezTo>
                    <a:cubicBezTo>
                      <a:pt x="353" y="906"/>
                      <a:pt x="326" y="906"/>
                      <a:pt x="298" y="906"/>
                    </a:cubicBezTo>
                    <a:cubicBezTo>
                      <a:pt x="228" y="906"/>
                      <a:pt x="159" y="906"/>
                      <a:pt x="90" y="906"/>
                    </a:cubicBezTo>
                    <a:cubicBezTo>
                      <a:pt x="86" y="906"/>
                      <a:pt x="83" y="906"/>
                      <a:pt x="80" y="905"/>
                    </a:cubicBezTo>
                    <a:cubicBezTo>
                      <a:pt x="78" y="905"/>
                      <a:pt x="76" y="904"/>
                      <a:pt x="75" y="903"/>
                    </a:cubicBezTo>
                    <a:cubicBezTo>
                      <a:pt x="69" y="896"/>
                      <a:pt x="62" y="892"/>
                      <a:pt x="56" y="886"/>
                    </a:cubicBezTo>
                    <a:cubicBezTo>
                      <a:pt x="49" y="881"/>
                      <a:pt x="45" y="873"/>
                      <a:pt x="41" y="864"/>
                    </a:cubicBezTo>
                    <a:cubicBezTo>
                      <a:pt x="39" y="860"/>
                      <a:pt x="41" y="856"/>
                      <a:pt x="45" y="854"/>
                    </a:cubicBezTo>
                    <a:cubicBezTo>
                      <a:pt x="49" y="852"/>
                      <a:pt x="50" y="849"/>
                      <a:pt x="49" y="845"/>
                    </a:cubicBezTo>
                    <a:cubicBezTo>
                      <a:pt x="47" y="828"/>
                      <a:pt x="46" y="810"/>
                      <a:pt x="44" y="793"/>
                    </a:cubicBezTo>
                    <a:cubicBezTo>
                      <a:pt x="42" y="773"/>
                      <a:pt x="40" y="754"/>
                      <a:pt x="38" y="735"/>
                    </a:cubicBezTo>
                    <a:cubicBezTo>
                      <a:pt x="36" y="712"/>
                      <a:pt x="34" y="689"/>
                      <a:pt x="32" y="666"/>
                    </a:cubicBezTo>
                    <a:cubicBezTo>
                      <a:pt x="30" y="647"/>
                      <a:pt x="28" y="628"/>
                      <a:pt x="28" y="609"/>
                    </a:cubicBezTo>
                    <a:cubicBezTo>
                      <a:pt x="27" y="592"/>
                      <a:pt x="25" y="576"/>
                      <a:pt x="24" y="560"/>
                    </a:cubicBezTo>
                    <a:cubicBezTo>
                      <a:pt x="23" y="543"/>
                      <a:pt x="22" y="527"/>
                      <a:pt x="20" y="510"/>
                    </a:cubicBezTo>
                    <a:cubicBezTo>
                      <a:pt x="18" y="488"/>
                      <a:pt x="17" y="467"/>
                      <a:pt x="15" y="445"/>
                    </a:cubicBezTo>
                    <a:cubicBezTo>
                      <a:pt x="13" y="427"/>
                      <a:pt x="12" y="410"/>
                      <a:pt x="10" y="392"/>
                    </a:cubicBezTo>
                    <a:cubicBezTo>
                      <a:pt x="9" y="371"/>
                      <a:pt x="8" y="350"/>
                      <a:pt x="5" y="329"/>
                    </a:cubicBezTo>
                    <a:cubicBezTo>
                      <a:pt x="3" y="316"/>
                      <a:pt x="2" y="302"/>
                      <a:pt x="0" y="288"/>
                    </a:cubicBezTo>
                    <a:cubicBezTo>
                      <a:pt x="0" y="286"/>
                      <a:pt x="0" y="284"/>
                      <a:pt x="1" y="282"/>
                    </a:cubicBezTo>
                    <a:cubicBezTo>
                      <a:pt x="3" y="279"/>
                      <a:pt x="8" y="278"/>
                      <a:pt x="11" y="276"/>
                    </a:cubicBezTo>
                    <a:cubicBezTo>
                      <a:pt x="26" y="270"/>
                      <a:pt x="27" y="269"/>
                      <a:pt x="24" y="254"/>
                    </a:cubicBezTo>
                    <a:cubicBezTo>
                      <a:pt x="18" y="223"/>
                      <a:pt x="13" y="193"/>
                      <a:pt x="8" y="163"/>
                    </a:cubicBezTo>
                    <a:cubicBezTo>
                      <a:pt x="6" y="150"/>
                      <a:pt x="4" y="137"/>
                      <a:pt x="2" y="124"/>
                    </a:cubicBezTo>
                    <a:cubicBezTo>
                      <a:pt x="1" y="114"/>
                      <a:pt x="3" y="113"/>
                      <a:pt x="12" y="113"/>
                    </a:cubicBezTo>
                    <a:cubicBezTo>
                      <a:pt x="22" y="113"/>
                      <a:pt x="32" y="113"/>
                      <a:pt x="43" y="113"/>
                    </a:cubicBezTo>
                    <a:cubicBezTo>
                      <a:pt x="64" y="112"/>
                      <a:pt x="74" y="101"/>
                      <a:pt x="75" y="80"/>
                    </a:cubicBezTo>
                    <a:cubicBezTo>
                      <a:pt x="75" y="76"/>
                      <a:pt x="75" y="73"/>
                      <a:pt x="77" y="70"/>
                    </a:cubicBezTo>
                    <a:cubicBezTo>
                      <a:pt x="84" y="65"/>
                      <a:pt x="91" y="66"/>
                      <a:pt x="99" y="64"/>
                    </a:cubicBezTo>
                    <a:cubicBezTo>
                      <a:pt x="140" y="58"/>
                      <a:pt x="181" y="52"/>
                      <a:pt x="223" y="45"/>
                    </a:cubicBezTo>
                    <a:cubicBezTo>
                      <a:pt x="271" y="38"/>
                      <a:pt x="319" y="31"/>
                      <a:pt x="367" y="23"/>
                    </a:cubicBezTo>
                    <a:cubicBezTo>
                      <a:pt x="368" y="23"/>
                      <a:pt x="367" y="23"/>
                      <a:pt x="367" y="23"/>
                    </a:cubicBezTo>
                    <a:cubicBezTo>
                      <a:pt x="384" y="24"/>
                      <a:pt x="400" y="17"/>
                      <a:pt x="418" y="17"/>
                    </a:cubicBezTo>
                    <a:cubicBezTo>
                      <a:pt x="427" y="17"/>
                      <a:pt x="436" y="12"/>
                      <a:pt x="446" y="11"/>
                    </a:cubicBezTo>
                    <a:cubicBezTo>
                      <a:pt x="471" y="8"/>
                      <a:pt x="496" y="3"/>
                      <a:pt x="521" y="0"/>
                    </a:cubicBezTo>
                    <a:cubicBezTo>
                      <a:pt x="522" y="0"/>
                      <a:pt x="523" y="1"/>
                      <a:pt x="524" y="2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" name="Freeform 7">
                <a:extLst>
                  <a:ext uri="{FF2B5EF4-FFF2-40B4-BE49-F238E27FC236}">
                    <a16:creationId xmlns:a16="http://schemas.microsoft.com/office/drawing/2014/main" id="{026964EA-8D6D-43E2-BD6E-4DD4CED20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6" y="827"/>
                <a:ext cx="1055" cy="1244"/>
              </a:xfrm>
              <a:custGeom>
                <a:avLst/>
                <a:gdLst>
                  <a:gd name="T0" fmla="*/ 138 w 551"/>
                  <a:gd name="T1" fmla="*/ 649 h 649"/>
                  <a:gd name="T2" fmla="*/ 135 w 551"/>
                  <a:gd name="T3" fmla="*/ 649 h 649"/>
                  <a:gd name="T4" fmla="*/ 127 w 551"/>
                  <a:gd name="T5" fmla="*/ 638 h 649"/>
                  <a:gd name="T6" fmla="*/ 65 w 551"/>
                  <a:gd name="T7" fmla="*/ 547 h 649"/>
                  <a:gd name="T8" fmla="*/ 4 w 551"/>
                  <a:gd name="T9" fmla="*/ 457 h 649"/>
                  <a:gd name="T10" fmla="*/ 1 w 551"/>
                  <a:gd name="T11" fmla="*/ 448 h 649"/>
                  <a:gd name="T12" fmla="*/ 88 w 551"/>
                  <a:gd name="T13" fmla="*/ 435 h 649"/>
                  <a:gd name="T14" fmla="*/ 102 w 551"/>
                  <a:gd name="T15" fmla="*/ 426 h 649"/>
                  <a:gd name="T16" fmla="*/ 255 w 551"/>
                  <a:gd name="T17" fmla="*/ 227 h 649"/>
                  <a:gd name="T18" fmla="*/ 253 w 551"/>
                  <a:gd name="T19" fmla="*/ 221 h 649"/>
                  <a:gd name="T20" fmla="*/ 139 w 551"/>
                  <a:gd name="T21" fmla="*/ 148 h 649"/>
                  <a:gd name="T22" fmla="*/ 116 w 551"/>
                  <a:gd name="T23" fmla="*/ 133 h 649"/>
                  <a:gd name="T24" fmla="*/ 123 w 551"/>
                  <a:gd name="T25" fmla="*/ 130 h 649"/>
                  <a:gd name="T26" fmla="*/ 336 w 551"/>
                  <a:gd name="T27" fmla="*/ 64 h 649"/>
                  <a:gd name="T28" fmla="*/ 467 w 551"/>
                  <a:gd name="T29" fmla="*/ 23 h 649"/>
                  <a:gd name="T30" fmla="*/ 474 w 551"/>
                  <a:gd name="T31" fmla="*/ 14 h 649"/>
                  <a:gd name="T32" fmla="*/ 477 w 551"/>
                  <a:gd name="T33" fmla="*/ 5 h 649"/>
                  <a:gd name="T34" fmla="*/ 479 w 551"/>
                  <a:gd name="T35" fmla="*/ 14 h 649"/>
                  <a:gd name="T36" fmla="*/ 485 w 551"/>
                  <a:gd name="T37" fmla="*/ 18 h 649"/>
                  <a:gd name="T38" fmla="*/ 538 w 551"/>
                  <a:gd name="T39" fmla="*/ 1 h 649"/>
                  <a:gd name="T40" fmla="*/ 543 w 551"/>
                  <a:gd name="T41" fmla="*/ 5 h 649"/>
                  <a:gd name="T42" fmla="*/ 543 w 551"/>
                  <a:gd name="T43" fmla="*/ 7 h 649"/>
                  <a:gd name="T44" fmla="*/ 549 w 551"/>
                  <a:gd name="T45" fmla="*/ 14 h 649"/>
                  <a:gd name="T46" fmla="*/ 551 w 551"/>
                  <a:gd name="T47" fmla="*/ 16 h 649"/>
                  <a:gd name="T48" fmla="*/ 549 w 551"/>
                  <a:gd name="T49" fmla="*/ 17 h 649"/>
                  <a:gd name="T50" fmla="*/ 542 w 551"/>
                  <a:gd name="T51" fmla="*/ 25 h 649"/>
                  <a:gd name="T52" fmla="*/ 539 w 551"/>
                  <a:gd name="T53" fmla="*/ 137 h 649"/>
                  <a:gd name="T54" fmla="*/ 534 w 551"/>
                  <a:gd name="T55" fmla="*/ 330 h 649"/>
                  <a:gd name="T56" fmla="*/ 542 w 551"/>
                  <a:gd name="T57" fmla="*/ 338 h 649"/>
                  <a:gd name="T58" fmla="*/ 547 w 551"/>
                  <a:gd name="T59" fmla="*/ 338 h 649"/>
                  <a:gd name="T60" fmla="*/ 551 w 551"/>
                  <a:gd name="T61" fmla="*/ 340 h 649"/>
                  <a:gd name="T62" fmla="*/ 548 w 551"/>
                  <a:gd name="T63" fmla="*/ 342 h 649"/>
                  <a:gd name="T64" fmla="*/ 538 w 551"/>
                  <a:gd name="T65" fmla="*/ 342 h 649"/>
                  <a:gd name="T66" fmla="*/ 533 w 551"/>
                  <a:gd name="T67" fmla="*/ 347 h 649"/>
                  <a:gd name="T68" fmla="*/ 532 w 551"/>
                  <a:gd name="T69" fmla="*/ 411 h 649"/>
                  <a:gd name="T70" fmla="*/ 530 w 551"/>
                  <a:gd name="T71" fmla="*/ 465 h 649"/>
                  <a:gd name="T72" fmla="*/ 507 w 551"/>
                  <a:gd name="T73" fmla="*/ 443 h 649"/>
                  <a:gd name="T74" fmla="*/ 483 w 551"/>
                  <a:gd name="T75" fmla="*/ 419 h 649"/>
                  <a:gd name="T76" fmla="*/ 477 w 551"/>
                  <a:gd name="T77" fmla="*/ 416 h 649"/>
                  <a:gd name="T78" fmla="*/ 474 w 551"/>
                  <a:gd name="T79" fmla="*/ 414 h 649"/>
                  <a:gd name="T80" fmla="*/ 469 w 551"/>
                  <a:gd name="T81" fmla="*/ 405 h 649"/>
                  <a:gd name="T82" fmla="*/ 421 w 551"/>
                  <a:gd name="T83" fmla="*/ 357 h 649"/>
                  <a:gd name="T84" fmla="*/ 413 w 551"/>
                  <a:gd name="T85" fmla="*/ 357 h 649"/>
                  <a:gd name="T86" fmla="*/ 271 w 551"/>
                  <a:gd name="T87" fmla="*/ 548 h 649"/>
                  <a:gd name="T88" fmla="*/ 205 w 551"/>
                  <a:gd name="T89" fmla="*/ 636 h 649"/>
                  <a:gd name="T90" fmla="*/ 199 w 551"/>
                  <a:gd name="T91" fmla="*/ 639 h 649"/>
                  <a:gd name="T92" fmla="*/ 138 w 551"/>
                  <a:gd name="T93" fmla="*/ 649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51" h="649">
                    <a:moveTo>
                      <a:pt x="138" y="649"/>
                    </a:moveTo>
                    <a:cubicBezTo>
                      <a:pt x="137" y="649"/>
                      <a:pt x="136" y="649"/>
                      <a:pt x="135" y="649"/>
                    </a:cubicBezTo>
                    <a:cubicBezTo>
                      <a:pt x="131" y="646"/>
                      <a:pt x="129" y="642"/>
                      <a:pt x="127" y="638"/>
                    </a:cubicBezTo>
                    <a:cubicBezTo>
                      <a:pt x="107" y="607"/>
                      <a:pt x="86" y="577"/>
                      <a:pt x="65" y="547"/>
                    </a:cubicBezTo>
                    <a:cubicBezTo>
                      <a:pt x="45" y="517"/>
                      <a:pt x="24" y="487"/>
                      <a:pt x="4" y="457"/>
                    </a:cubicBezTo>
                    <a:cubicBezTo>
                      <a:pt x="2" y="454"/>
                      <a:pt x="0" y="452"/>
                      <a:pt x="1" y="448"/>
                    </a:cubicBezTo>
                    <a:cubicBezTo>
                      <a:pt x="30" y="443"/>
                      <a:pt x="59" y="439"/>
                      <a:pt x="88" y="435"/>
                    </a:cubicBezTo>
                    <a:cubicBezTo>
                      <a:pt x="94" y="434"/>
                      <a:pt x="98" y="432"/>
                      <a:pt x="102" y="426"/>
                    </a:cubicBezTo>
                    <a:cubicBezTo>
                      <a:pt x="153" y="360"/>
                      <a:pt x="204" y="294"/>
                      <a:pt x="255" y="227"/>
                    </a:cubicBezTo>
                    <a:cubicBezTo>
                      <a:pt x="257" y="224"/>
                      <a:pt x="255" y="223"/>
                      <a:pt x="253" y="221"/>
                    </a:cubicBezTo>
                    <a:cubicBezTo>
                      <a:pt x="215" y="197"/>
                      <a:pt x="177" y="172"/>
                      <a:pt x="139" y="148"/>
                    </a:cubicBezTo>
                    <a:cubicBezTo>
                      <a:pt x="132" y="143"/>
                      <a:pt x="124" y="138"/>
                      <a:pt x="116" y="133"/>
                    </a:cubicBezTo>
                    <a:cubicBezTo>
                      <a:pt x="118" y="130"/>
                      <a:pt x="121" y="130"/>
                      <a:pt x="123" y="130"/>
                    </a:cubicBezTo>
                    <a:cubicBezTo>
                      <a:pt x="194" y="108"/>
                      <a:pt x="265" y="86"/>
                      <a:pt x="336" y="64"/>
                    </a:cubicBezTo>
                    <a:cubicBezTo>
                      <a:pt x="380" y="50"/>
                      <a:pt x="424" y="37"/>
                      <a:pt x="467" y="23"/>
                    </a:cubicBezTo>
                    <a:cubicBezTo>
                      <a:pt x="473" y="22"/>
                      <a:pt x="474" y="19"/>
                      <a:pt x="474" y="14"/>
                    </a:cubicBezTo>
                    <a:cubicBezTo>
                      <a:pt x="474" y="11"/>
                      <a:pt x="471" y="5"/>
                      <a:pt x="477" y="5"/>
                    </a:cubicBezTo>
                    <a:cubicBezTo>
                      <a:pt x="481" y="5"/>
                      <a:pt x="479" y="11"/>
                      <a:pt x="479" y="14"/>
                    </a:cubicBezTo>
                    <a:cubicBezTo>
                      <a:pt x="479" y="19"/>
                      <a:pt x="480" y="19"/>
                      <a:pt x="485" y="18"/>
                    </a:cubicBezTo>
                    <a:cubicBezTo>
                      <a:pt x="503" y="12"/>
                      <a:pt x="521" y="7"/>
                      <a:pt x="538" y="1"/>
                    </a:cubicBezTo>
                    <a:cubicBezTo>
                      <a:pt x="542" y="0"/>
                      <a:pt x="544" y="1"/>
                      <a:pt x="543" y="5"/>
                    </a:cubicBezTo>
                    <a:cubicBezTo>
                      <a:pt x="543" y="6"/>
                      <a:pt x="543" y="6"/>
                      <a:pt x="543" y="7"/>
                    </a:cubicBezTo>
                    <a:cubicBezTo>
                      <a:pt x="542" y="12"/>
                      <a:pt x="543" y="15"/>
                      <a:pt x="549" y="14"/>
                    </a:cubicBezTo>
                    <a:cubicBezTo>
                      <a:pt x="550" y="14"/>
                      <a:pt x="551" y="14"/>
                      <a:pt x="551" y="16"/>
                    </a:cubicBezTo>
                    <a:cubicBezTo>
                      <a:pt x="551" y="17"/>
                      <a:pt x="550" y="17"/>
                      <a:pt x="549" y="17"/>
                    </a:cubicBezTo>
                    <a:cubicBezTo>
                      <a:pt x="542" y="16"/>
                      <a:pt x="543" y="20"/>
                      <a:pt x="542" y="25"/>
                    </a:cubicBezTo>
                    <a:cubicBezTo>
                      <a:pt x="541" y="62"/>
                      <a:pt x="540" y="99"/>
                      <a:pt x="539" y="137"/>
                    </a:cubicBezTo>
                    <a:cubicBezTo>
                      <a:pt x="537" y="201"/>
                      <a:pt x="536" y="265"/>
                      <a:pt x="534" y="330"/>
                    </a:cubicBezTo>
                    <a:cubicBezTo>
                      <a:pt x="533" y="340"/>
                      <a:pt x="532" y="338"/>
                      <a:pt x="542" y="338"/>
                    </a:cubicBezTo>
                    <a:cubicBezTo>
                      <a:pt x="544" y="338"/>
                      <a:pt x="546" y="338"/>
                      <a:pt x="547" y="338"/>
                    </a:cubicBezTo>
                    <a:cubicBezTo>
                      <a:pt x="549" y="338"/>
                      <a:pt x="551" y="337"/>
                      <a:pt x="551" y="340"/>
                    </a:cubicBezTo>
                    <a:cubicBezTo>
                      <a:pt x="551" y="342"/>
                      <a:pt x="549" y="342"/>
                      <a:pt x="548" y="342"/>
                    </a:cubicBezTo>
                    <a:cubicBezTo>
                      <a:pt x="545" y="342"/>
                      <a:pt x="542" y="342"/>
                      <a:pt x="538" y="342"/>
                    </a:cubicBezTo>
                    <a:cubicBezTo>
                      <a:pt x="535" y="341"/>
                      <a:pt x="533" y="343"/>
                      <a:pt x="533" y="347"/>
                    </a:cubicBezTo>
                    <a:cubicBezTo>
                      <a:pt x="533" y="368"/>
                      <a:pt x="532" y="389"/>
                      <a:pt x="532" y="411"/>
                    </a:cubicBezTo>
                    <a:cubicBezTo>
                      <a:pt x="531" y="428"/>
                      <a:pt x="531" y="446"/>
                      <a:pt x="530" y="465"/>
                    </a:cubicBezTo>
                    <a:cubicBezTo>
                      <a:pt x="522" y="457"/>
                      <a:pt x="514" y="450"/>
                      <a:pt x="507" y="443"/>
                    </a:cubicBezTo>
                    <a:cubicBezTo>
                      <a:pt x="499" y="435"/>
                      <a:pt x="491" y="427"/>
                      <a:pt x="483" y="419"/>
                    </a:cubicBezTo>
                    <a:cubicBezTo>
                      <a:pt x="482" y="417"/>
                      <a:pt x="480" y="415"/>
                      <a:pt x="477" y="416"/>
                    </a:cubicBezTo>
                    <a:cubicBezTo>
                      <a:pt x="476" y="417"/>
                      <a:pt x="474" y="416"/>
                      <a:pt x="474" y="414"/>
                    </a:cubicBezTo>
                    <a:cubicBezTo>
                      <a:pt x="475" y="410"/>
                      <a:pt x="472" y="408"/>
                      <a:pt x="469" y="405"/>
                    </a:cubicBezTo>
                    <a:cubicBezTo>
                      <a:pt x="453" y="389"/>
                      <a:pt x="437" y="373"/>
                      <a:pt x="421" y="357"/>
                    </a:cubicBezTo>
                    <a:cubicBezTo>
                      <a:pt x="417" y="353"/>
                      <a:pt x="416" y="353"/>
                      <a:pt x="413" y="357"/>
                    </a:cubicBezTo>
                    <a:cubicBezTo>
                      <a:pt x="365" y="421"/>
                      <a:pt x="318" y="484"/>
                      <a:pt x="271" y="548"/>
                    </a:cubicBezTo>
                    <a:cubicBezTo>
                      <a:pt x="249" y="577"/>
                      <a:pt x="227" y="606"/>
                      <a:pt x="205" y="636"/>
                    </a:cubicBezTo>
                    <a:cubicBezTo>
                      <a:pt x="204" y="638"/>
                      <a:pt x="202" y="639"/>
                      <a:pt x="199" y="639"/>
                    </a:cubicBezTo>
                    <a:cubicBezTo>
                      <a:pt x="179" y="642"/>
                      <a:pt x="159" y="646"/>
                      <a:pt x="138" y="64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" name="Freeform 8">
                <a:extLst>
                  <a:ext uri="{FF2B5EF4-FFF2-40B4-BE49-F238E27FC236}">
                    <a16:creationId xmlns:a16="http://schemas.microsoft.com/office/drawing/2014/main" id="{4AD46082-BD96-4D8D-8411-18DC40661A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9" y="3793"/>
                <a:ext cx="2617" cy="241"/>
              </a:xfrm>
              <a:custGeom>
                <a:avLst/>
                <a:gdLst>
                  <a:gd name="T0" fmla="*/ 855 w 1367"/>
                  <a:gd name="T1" fmla="*/ 3 h 126"/>
                  <a:gd name="T2" fmla="*/ 875 w 1367"/>
                  <a:gd name="T3" fmla="*/ 2 h 126"/>
                  <a:gd name="T4" fmla="*/ 1161 w 1367"/>
                  <a:gd name="T5" fmla="*/ 2 h 126"/>
                  <a:gd name="T6" fmla="*/ 1168 w 1367"/>
                  <a:gd name="T7" fmla="*/ 2 h 126"/>
                  <a:gd name="T8" fmla="*/ 1346 w 1367"/>
                  <a:gd name="T9" fmla="*/ 2 h 126"/>
                  <a:gd name="T10" fmla="*/ 1366 w 1367"/>
                  <a:gd name="T11" fmla="*/ 23 h 126"/>
                  <a:gd name="T12" fmla="*/ 1366 w 1367"/>
                  <a:gd name="T13" fmla="*/ 104 h 126"/>
                  <a:gd name="T14" fmla="*/ 1346 w 1367"/>
                  <a:gd name="T15" fmla="*/ 125 h 126"/>
                  <a:gd name="T16" fmla="*/ 722 w 1367"/>
                  <a:gd name="T17" fmla="*/ 125 h 126"/>
                  <a:gd name="T18" fmla="*/ 103 w 1367"/>
                  <a:gd name="T19" fmla="*/ 125 h 126"/>
                  <a:gd name="T20" fmla="*/ 22 w 1367"/>
                  <a:gd name="T21" fmla="*/ 125 h 126"/>
                  <a:gd name="T22" fmla="*/ 0 w 1367"/>
                  <a:gd name="T23" fmla="*/ 104 h 126"/>
                  <a:gd name="T24" fmla="*/ 0 w 1367"/>
                  <a:gd name="T25" fmla="*/ 22 h 126"/>
                  <a:gd name="T26" fmla="*/ 21 w 1367"/>
                  <a:gd name="T27" fmla="*/ 2 h 126"/>
                  <a:gd name="T28" fmla="*/ 199 w 1367"/>
                  <a:gd name="T29" fmla="*/ 2 h 126"/>
                  <a:gd name="T30" fmla="*/ 505 w 1367"/>
                  <a:gd name="T31" fmla="*/ 2 h 126"/>
                  <a:gd name="T32" fmla="*/ 512 w 1367"/>
                  <a:gd name="T33" fmla="*/ 2 h 126"/>
                  <a:gd name="T34" fmla="*/ 511 w 1367"/>
                  <a:gd name="T35" fmla="*/ 10 h 126"/>
                  <a:gd name="T36" fmla="*/ 523 w 1367"/>
                  <a:gd name="T37" fmla="*/ 28 h 126"/>
                  <a:gd name="T38" fmla="*/ 561 w 1367"/>
                  <a:gd name="T39" fmla="*/ 28 h 126"/>
                  <a:gd name="T40" fmla="*/ 575 w 1367"/>
                  <a:gd name="T41" fmla="*/ 17 h 126"/>
                  <a:gd name="T42" fmla="*/ 581 w 1367"/>
                  <a:gd name="T43" fmla="*/ 6 h 126"/>
                  <a:gd name="T44" fmla="*/ 588 w 1367"/>
                  <a:gd name="T45" fmla="*/ 1 h 126"/>
                  <a:gd name="T46" fmla="*/ 599 w 1367"/>
                  <a:gd name="T47" fmla="*/ 0 h 126"/>
                  <a:gd name="T48" fmla="*/ 768 w 1367"/>
                  <a:gd name="T49" fmla="*/ 0 h 126"/>
                  <a:gd name="T50" fmla="*/ 779 w 1367"/>
                  <a:gd name="T51" fmla="*/ 0 h 126"/>
                  <a:gd name="T52" fmla="*/ 785 w 1367"/>
                  <a:gd name="T53" fmla="*/ 5 h 126"/>
                  <a:gd name="T54" fmla="*/ 793 w 1367"/>
                  <a:gd name="T55" fmla="*/ 19 h 126"/>
                  <a:gd name="T56" fmla="*/ 808 w 1367"/>
                  <a:gd name="T57" fmla="*/ 28 h 126"/>
                  <a:gd name="T58" fmla="*/ 843 w 1367"/>
                  <a:gd name="T59" fmla="*/ 28 h 126"/>
                  <a:gd name="T60" fmla="*/ 848 w 1367"/>
                  <a:gd name="T61" fmla="*/ 27 h 126"/>
                  <a:gd name="T62" fmla="*/ 856 w 1367"/>
                  <a:gd name="T63" fmla="*/ 11 h 126"/>
                  <a:gd name="T64" fmla="*/ 855 w 1367"/>
                  <a:gd name="T65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67" h="126">
                    <a:moveTo>
                      <a:pt x="855" y="3"/>
                    </a:moveTo>
                    <a:cubicBezTo>
                      <a:pt x="862" y="2"/>
                      <a:pt x="869" y="2"/>
                      <a:pt x="875" y="2"/>
                    </a:cubicBezTo>
                    <a:cubicBezTo>
                      <a:pt x="971" y="2"/>
                      <a:pt x="1066" y="2"/>
                      <a:pt x="1161" y="2"/>
                    </a:cubicBezTo>
                    <a:cubicBezTo>
                      <a:pt x="1163" y="2"/>
                      <a:pt x="1165" y="2"/>
                      <a:pt x="1168" y="2"/>
                    </a:cubicBezTo>
                    <a:cubicBezTo>
                      <a:pt x="1227" y="2"/>
                      <a:pt x="1286" y="2"/>
                      <a:pt x="1346" y="2"/>
                    </a:cubicBezTo>
                    <a:cubicBezTo>
                      <a:pt x="1360" y="2"/>
                      <a:pt x="1366" y="8"/>
                      <a:pt x="1366" y="23"/>
                    </a:cubicBezTo>
                    <a:cubicBezTo>
                      <a:pt x="1366" y="50"/>
                      <a:pt x="1366" y="77"/>
                      <a:pt x="1366" y="104"/>
                    </a:cubicBezTo>
                    <a:cubicBezTo>
                      <a:pt x="1367" y="119"/>
                      <a:pt x="1360" y="125"/>
                      <a:pt x="1346" y="125"/>
                    </a:cubicBezTo>
                    <a:cubicBezTo>
                      <a:pt x="1138" y="125"/>
                      <a:pt x="930" y="125"/>
                      <a:pt x="722" y="125"/>
                    </a:cubicBezTo>
                    <a:cubicBezTo>
                      <a:pt x="516" y="125"/>
                      <a:pt x="309" y="125"/>
                      <a:pt x="103" y="125"/>
                    </a:cubicBezTo>
                    <a:cubicBezTo>
                      <a:pt x="76" y="125"/>
                      <a:pt x="49" y="125"/>
                      <a:pt x="22" y="125"/>
                    </a:cubicBezTo>
                    <a:cubicBezTo>
                      <a:pt x="10" y="126"/>
                      <a:pt x="0" y="119"/>
                      <a:pt x="0" y="104"/>
                    </a:cubicBezTo>
                    <a:cubicBezTo>
                      <a:pt x="1" y="77"/>
                      <a:pt x="0" y="49"/>
                      <a:pt x="0" y="22"/>
                    </a:cubicBezTo>
                    <a:cubicBezTo>
                      <a:pt x="0" y="9"/>
                      <a:pt x="7" y="2"/>
                      <a:pt x="21" y="2"/>
                    </a:cubicBezTo>
                    <a:cubicBezTo>
                      <a:pt x="80" y="2"/>
                      <a:pt x="139" y="2"/>
                      <a:pt x="199" y="2"/>
                    </a:cubicBezTo>
                    <a:cubicBezTo>
                      <a:pt x="301" y="2"/>
                      <a:pt x="403" y="2"/>
                      <a:pt x="505" y="2"/>
                    </a:cubicBezTo>
                    <a:cubicBezTo>
                      <a:pt x="507" y="2"/>
                      <a:pt x="509" y="2"/>
                      <a:pt x="512" y="2"/>
                    </a:cubicBezTo>
                    <a:cubicBezTo>
                      <a:pt x="513" y="5"/>
                      <a:pt x="512" y="8"/>
                      <a:pt x="511" y="10"/>
                    </a:cubicBezTo>
                    <a:cubicBezTo>
                      <a:pt x="508" y="21"/>
                      <a:pt x="512" y="26"/>
                      <a:pt x="523" y="28"/>
                    </a:cubicBezTo>
                    <a:cubicBezTo>
                      <a:pt x="536" y="30"/>
                      <a:pt x="548" y="29"/>
                      <a:pt x="561" y="28"/>
                    </a:cubicBezTo>
                    <a:cubicBezTo>
                      <a:pt x="568" y="27"/>
                      <a:pt x="573" y="24"/>
                      <a:pt x="575" y="17"/>
                    </a:cubicBezTo>
                    <a:cubicBezTo>
                      <a:pt x="577" y="13"/>
                      <a:pt x="578" y="10"/>
                      <a:pt x="581" y="6"/>
                    </a:cubicBezTo>
                    <a:cubicBezTo>
                      <a:pt x="582" y="4"/>
                      <a:pt x="584" y="1"/>
                      <a:pt x="588" y="1"/>
                    </a:cubicBezTo>
                    <a:cubicBezTo>
                      <a:pt x="592" y="0"/>
                      <a:pt x="595" y="0"/>
                      <a:pt x="599" y="0"/>
                    </a:cubicBezTo>
                    <a:cubicBezTo>
                      <a:pt x="655" y="0"/>
                      <a:pt x="712" y="0"/>
                      <a:pt x="768" y="0"/>
                    </a:cubicBezTo>
                    <a:cubicBezTo>
                      <a:pt x="772" y="0"/>
                      <a:pt x="775" y="0"/>
                      <a:pt x="779" y="0"/>
                    </a:cubicBezTo>
                    <a:cubicBezTo>
                      <a:pt x="782" y="0"/>
                      <a:pt x="784" y="3"/>
                      <a:pt x="785" y="5"/>
                    </a:cubicBezTo>
                    <a:cubicBezTo>
                      <a:pt x="788" y="10"/>
                      <a:pt x="790" y="14"/>
                      <a:pt x="793" y="19"/>
                    </a:cubicBezTo>
                    <a:cubicBezTo>
                      <a:pt x="796" y="25"/>
                      <a:pt x="801" y="28"/>
                      <a:pt x="808" y="28"/>
                    </a:cubicBezTo>
                    <a:cubicBezTo>
                      <a:pt x="820" y="29"/>
                      <a:pt x="831" y="31"/>
                      <a:pt x="843" y="28"/>
                    </a:cubicBezTo>
                    <a:cubicBezTo>
                      <a:pt x="845" y="28"/>
                      <a:pt x="846" y="28"/>
                      <a:pt x="848" y="27"/>
                    </a:cubicBezTo>
                    <a:cubicBezTo>
                      <a:pt x="856" y="24"/>
                      <a:pt x="858" y="19"/>
                      <a:pt x="856" y="11"/>
                    </a:cubicBezTo>
                    <a:cubicBezTo>
                      <a:pt x="855" y="8"/>
                      <a:pt x="853" y="6"/>
                      <a:pt x="855" y="3"/>
                    </a:cubicBezTo>
                    <a:close/>
                  </a:path>
                </a:pathLst>
              </a:custGeom>
              <a:solidFill>
                <a:srgbClr val="A36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 dirty="0"/>
              </a:p>
            </p:txBody>
          </p:sp>
          <p:sp>
            <p:nvSpPr>
              <p:cNvPr id="56" name="Freeform 9">
                <a:extLst>
                  <a:ext uri="{FF2B5EF4-FFF2-40B4-BE49-F238E27FC236}">
                    <a16:creationId xmlns:a16="http://schemas.microsoft.com/office/drawing/2014/main" id="{29DC9B7C-5DF9-4004-A752-E8BB0E8DB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" y="2423"/>
                <a:ext cx="785" cy="950"/>
              </a:xfrm>
              <a:custGeom>
                <a:avLst/>
                <a:gdLst>
                  <a:gd name="T0" fmla="*/ 390 w 410"/>
                  <a:gd name="T1" fmla="*/ 0 h 496"/>
                  <a:gd name="T2" fmla="*/ 404 w 410"/>
                  <a:gd name="T3" fmla="*/ 12 h 496"/>
                  <a:gd name="T4" fmla="*/ 407 w 410"/>
                  <a:gd name="T5" fmla="*/ 34 h 496"/>
                  <a:gd name="T6" fmla="*/ 407 w 410"/>
                  <a:gd name="T7" fmla="*/ 41 h 496"/>
                  <a:gd name="T8" fmla="*/ 407 w 410"/>
                  <a:gd name="T9" fmla="*/ 159 h 496"/>
                  <a:gd name="T10" fmla="*/ 407 w 410"/>
                  <a:gd name="T11" fmla="*/ 322 h 496"/>
                  <a:gd name="T12" fmla="*/ 407 w 410"/>
                  <a:gd name="T13" fmla="*/ 340 h 496"/>
                  <a:gd name="T14" fmla="*/ 399 w 410"/>
                  <a:gd name="T15" fmla="*/ 350 h 496"/>
                  <a:gd name="T16" fmla="*/ 395 w 410"/>
                  <a:gd name="T17" fmla="*/ 362 h 496"/>
                  <a:gd name="T18" fmla="*/ 392 w 410"/>
                  <a:gd name="T19" fmla="*/ 365 h 496"/>
                  <a:gd name="T20" fmla="*/ 385 w 410"/>
                  <a:gd name="T21" fmla="*/ 369 h 496"/>
                  <a:gd name="T22" fmla="*/ 300 w 410"/>
                  <a:gd name="T23" fmla="*/ 483 h 496"/>
                  <a:gd name="T24" fmla="*/ 296 w 410"/>
                  <a:gd name="T25" fmla="*/ 491 h 496"/>
                  <a:gd name="T26" fmla="*/ 281 w 410"/>
                  <a:gd name="T27" fmla="*/ 496 h 496"/>
                  <a:gd name="T28" fmla="*/ 17 w 410"/>
                  <a:gd name="T29" fmla="*/ 496 h 496"/>
                  <a:gd name="T30" fmla="*/ 16 w 410"/>
                  <a:gd name="T31" fmla="*/ 496 h 496"/>
                  <a:gd name="T32" fmla="*/ 17 w 410"/>
                  <a:gd name="T33" fmla="*/ 491 h 496"/>
                  <a:gd name="T34" fmla="*/ 16 w 410"/>
                  <a:gd name="T35" fmla="*/ 491 h 496"/>
                  <a:gd name="T36" fmla="*/ 3 w 410"/>
                  <a:gd name="T37" fmla="*/ 491 h 496"/>
                  <a:gd name="T38" fmla="*/ 0 w 410"/>
                  <a:gd name="T39" fmla="*/ 489 h 496"/>
                  <a:gd name="T40" fmla="*/ 4 w 410"/>
                  <a:gd name="T41" fmla="*/ 487 h 496"/>
                  <a:gd name="T42" fmla="*/ 15 w 410"/>
                  <a:gd name="T43" fmla="*/ 487 h 496"/>
                  <a:gd name="T44" fmla="*/ 25 w 410"/>
                  <a:gd name="T45" fmla="*/ 482 h 496"/>
                  <a:gd name="T46" fmla="*/ 191 w 410"/>
                  <a:gd name="T47" fmla="*/ 265 h 496"/>
                  <a:gd name="T48" fmla="*/ 381 w 410"/>
                  <a:gd name="T49" fmla="*/ 17 h 496"/>
                  <a:gd name="T50" fmla="*/ 390 w 410"/>
                  <a:gd name="T51" fmla="*/ 0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0" h="496">
                    <a:moveTo>
                      <a:pt x="390" y="0"/>
                    </a:moveTo>
                    <a:cubicBezTo>
                      <a:pt x="397" y="1"/>
                      <a:pt x="401" y="7"/>
                      <a:pt x="404" y="12"/>
                    </a:cubicBezTo>
                    <a:cubicBezTo>
                      <a:pt x="407" y="19"/>
                      <a:pt x="409" y="26"/>
                      <a:pt x="407" y="34"/>
                    </a:cubicBezTo>
                    <a:cubicBezTo>
                      <a:pt x="407" y="36"/>
                      <a:pt x="407" y="38"/>
                      <a:pt x="407" y="41"/>
                    </a:cubicBezTo>
                    <a:cubicBezTo>
                      <a:pt x="407" y="80"/>
                      <a:pt x="407" y="119"/>
                      <a:pt x="407" y="159"/>
                    </a:cubicBezTo>
                    <a:cubicBezTo>
                      <a:pt x="407" y="213"/>
                      <a:pt x="407" y="267"/>
                      <a:pt x="407" y="322"/>
                    </a:cubicBezTo>
                    <a:cubicBezTo>
                      <a:pt x="407" y="328"/>
                      <a:pt x="410" y="334"/>
                      <a:pt x="407" y="340"/>
                    </a:cubicBezTo>
                    <a:cubicBezTo>
                      <a:pt x="404" y="343"/>
                      <a:pt x="402" y="347"/>
                      <a:pt x="399" y="350"/>
                    </a:cubicBezTo>
                    <a:cubicBezTo>
                      <a:pt x="396" y="354"/>
                      <a:pt x="394" y="357"/>
                      <a:pt x="395" y="362"/>
                    </a:cubicBezTo>
                    <a:cubicBezTo>
                      <a:pt x="395" y="364"/>
                      <a:pt x="394" y="366"/>
                      <a:pt x="392" y="365"/>
                    </a:cubicBezTo>
                    <a:cubicBezTo>
                      <a:pt x="387" y="362"/>
                      <a:pt x="387" y="367"/>
                      <a:pt x="385" y="369"/>
                    </a:cubicBezTo>
                    <a:cubicBezTo>
                      <a:pt x="357" y="407"/>
                      <a:pt x="328" y="445"/>
                      <a:pt x="300" y="483"/>
                    </a:cubicBezTo>
                    <a:cubicBezTo>
                      <a:pt x="298" y="486"/>
                      <a:pt x="297" y="488"/>
                      <a:pt x="296" y="491"/>
                    </a:cubicBezTo>
                    <a:cubicBezTo>
                      <a:pt x="292" y="496"/>
                      <a:pt x="287" y="496"/>
                      <a:pt x="281" y="496"/>
                    </a:cubicBezTo>
                    <a:cubicBezTo>
                      <a:pt x="193" y="496"/>
                      <a:pt x="105" y="496"/>
                      <a:pt x="17" y="496"/>
                    </a:cubicBezTo>
                    <a:cubicBezTo>
                      <a:pt x="17" y="496"/>
                      <a:pt x="16" y="496"/>
                      <a:pt x="16" y="496"/>
                    </a:cubicBezTo>
                    <a:cubicBezTo>
                      <a:pt x="14" y="494"/>
                      <a:pt x="17" y="493"/>
                      <a:pt x="17" y="491"/>
                    </a:cubicBezTo>
                    <a:cubicBezTo>
                      <a:pt x="17" y="491"/>
                      <a:pt x="16" y="491"/>
                      <a:pt x="16" y="491"/>
                    </a:cubicBezTo>
                    <a:cubicBezTo>
                      <a:pt x="12" y="491"/>
                      <a:pt x="7" y="491"/>
                      <a:pt x="3" y="491"/>
                    </a:cubicBezTo>
                    <a:cubicBezTo>
                      <a:pt x="2" y="491"/>
                      <a:pt x="0" y="491"/>
                      <a:pt x="0" y="489"/>
                    </a:cubicBezTo>
                    <a:cubicBezTo>
                      <a:pt x="0" y="486"/>
                      <a:pt x="2" y="487"/>
                      <a:pt x="4" y="487"/>
                    </a:cubicBezTo>
                    <a:cubicBezTo>
                      <a:pt x="7" y="486"/>
                      <a:pt x="11" y="486"/>
                      <a:pt x="15" y="487"/>
                    </a:cubicBezTo>
                    <a:cubicBezTo>
                      <a:pt x="20" y="488"/>
                      <a:pt x="23" y="485"/>
                      <a:pt x="25" y="482"/>
                    </a:cubicBezTo>
                    <a:cubicBezTo>
                      <a:pt x="81" y="409"/>
                      <a:pt x="136" y="337"/>
                      <a:pt x="191" y="265"/>
                    </a:cubicBezTo>
                    <a:cubicBezTo>
                      <a:pt x="255" y="182"/>
                      <a:pt x="318" y="100"/>
                      <a:pt x="381" y="17"/>
                    </a:cubicBezTo>
                    <a:cubicBezTo>
                      <a:pt x="385" y="12"/>
                      <a:pt x="391" y="8"/>
                      <a:pt x="390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" name="Freeform 10">
                <a:extLst>
                  <a:ext uri="{FF2B5EF4-FFF2-40B4-BE49-F238E27FC236}">
                    <a16:creationId xmlns:a16="http://schemas.microsoft.com/office/drawing/2014/main" id="{045F68FF-1083-42E9-BD3F-5BAA5FB23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3" y="1666"/>
                <a:ext cx="1011" cy="535"/>
              </a:xfrm>
              <a:custGeom>
                <a:avLst/>
                <a:gdLst>
                  <a:gd name="T0" fmla="*/ 394 w 528"/>
                  <a:gd name="T1" fmla="*/ 10 h 279"/>
                  <a:gd name="T2" fmla="*/ 437 w 528"/>
                  <a:gd name="T3" fmla="*/ 74 h 279"/>
                  <a:gd name="T4" fmla="*/ 488 w 528"/>
                  <a:gd name="T5" fmla="*/ 148 h 279"/>
                  <a:gd name="T6" fmla="*/ 526 w 528"/>
                  <a:gd name="T7" fmla="*/ 206 h 279"/>
                  <a:gd name="T8" fmla="*/ 528 w 528"/>
                  <a:gd name="T9" fmla="*/ 211 h 279"/>
                  <a:gd name="T10" fmla="*/ 500 w 528"/>
                  <a:gd name="T11" fmla="*/ 215 h 279"/>
                  <a:gd name="T12" fmla="*/ 463 w 528"/>
                  <a:gd name="T13" fmla="*/ 221 h 279"/>
                  <a:gd name="T14" fmla="*/ 436 w 528"/>
                  <a:gd name="T15" fmla="*/ 226 h 279"/>
                  <a:gd name="T16" fmla="*/ 393 w 528"/>
                  <a:gd name="T17" fmla="*/ 232 h 279"/>
                  <a:gd name="T18" fmla="*/ 386 w 528"/>
                  <a:gd name="T19" fmla="*/ 237 h 279"/>
                  <a:gd name="T20" fmla="*/ 383 w 528"/>
                  <a:gd name="T21" fmla="*/ 237 h 279"/>
                  <a:gd name="T22" fmla="*/ 376 w 528"/>
                  <a:gd name="T23" fmla="*/ 234 h 279"/>
                  <a:gd name="T24" fmla="*/ 282 w 528"/>
                  <a:gd name="T25" fmla="*/ 249 h 279"/>
                  <a:gd name="T26" fmla="*/ 199 w 528"/>
                  <a:gd name="T27" fmla="*/ 262 h 279"/>
                  <a:gd name="T28" fmla="*/ 98 w 528"/>
                  <a:gd name="T29" fmla="*/ 277 h 279"/>
                  <a:gd name="T30" fmla="*/ 85 w 528"/>
                  <a:gd name="T31" fmla="*/ 279 h 279"/>
                  <a:gd name="T32" fmla="*/ 82 w 528"/>
                  <a:gd name="T33" fmla="*/ 275 h 279"/>
                  <a:gd name="T34" fmla="*/ 53 w 528"/>
                  <a:gd name="T35" fmla="*/ 124 h 279"/>
                  <a:gd name="T36" fmla="*/ 20 w 528"/>
                  <a:gd name="T37" fmla="*/ 83 h 279"/>
                  <a:gd name="T38" fmla="*/ 5 w 528"/>
                  <a:gd name="T39" fmla="*/ 76 h 279"/>
                  <a:gd name="T40" fmla="*/ 1 w 528"/>
                  <a:gd name="T41" fmla="*/ 72 h 279"/>
                  <a:gd name="T42" fmla="*/ 27 w 528"/>
                  <a:gd name="T43" fmla="*/ 66 h 279"/>
                  <a:gd name="T44" fmla="*/ 86 w 528"/>
                  <a:gd name="T45" fmla="*/ 57 h 279"/>
                  <a:gd name="T46" fmla="*/ 159 w 528"/>
                  <a:gd name="T47" fmla="*/ 46 h 279"/>
                  <a:gd name="T48" fmla="*/ 214 w 528"/>
                  <a:gd name="T49" fmla="*/ 37 h 279"/>
                  <a:gd name="T50" fmla="*/ 285 w 528"/>
                  <a:gd name="T51" fmla="*/ 27 h 279"/>
                  <a:gd name="T52" fmla="*/ 333 w 528"/>
                  <a:gd name="T53" fmla="*/ 19 h 279"/>
                  <a:gd name="T54" fmla="*/ 377 w 528"/>
                  <a:gd name="T55" fmla="*/ 12 h 279"/>
                  <a:gd name="T56" fmla="*/ 383 w 528"/>
                  <a:gd name="T57" fmla="*/ 6 h 279"/>
                  <a:gd name="T58" fmla="*/ 386 w 528"/>
                  <a:gd name="T59" fmla="*/ 0 h 279"/>
                  <a:gd name="T60" fmla="*/ 394 w 528"/>
                  <a:gd name="T61" fmla="*/ 1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28" h="279">
                    <a:moveTo>
                      <a:pt x="394" y="10"/>
                    </a:moveTo>
                    <a:cubicBezTo>
                      <a:pt x="408" y="32"/>
                      <a:pt x="423" y="53"/>
                      <a:pt x="437" y="74"/>
                    </a:cubicBezTo>
                    <a:cubicBezTo>
                      <a:pt x="454" y="99"/>
                      <a:pt x="471" y="124"/>
                      <a:pt x="488" y="148"/>
                    </a:cubicBezTo>
                    <a:cubicBezTo>
                      <a:pt x="501" y="167"/>
                      <a:pt x="513" y="187"/>
                      <a:pt x="526" y="206"/>
                    </a:cubicBezTo>
                    <a:cubicBezTo>
                      <a:pt x="527" y="207"/>
                      <a:pt x="528" y="209"/>
                      <a:pt x="528" y="211"/>
                    </a:cubicBezTo>
                    <a:cubicBezTo>
                      <a:pt x="519" y="214"/>
                      <a:pt x="510" y="214"/>
                      <a:pt x="500" y="215"/>
                    </a:cubicBezTo>
                    <a:cubicBezTo>
                      <a:pt x="488" y="217"/>
                      <a:pt x="476" y="220"/>
                      <a:pt x="463" y="221"/>
                    </a:cubicBezTo>
                    <a:cubicBezTo>
                      <a:pt x="454" y="222"/>
                      <a:pt x="444" y="223"/>
                      <a:pt x="436" y="226"/>
                    </a:cubicBezTo>
                    <a:cubicBezTo>
                      <a:pt x="422" y="231"/>
                      <a:pt x="407" y="228"/>
                      <a:pt x="393" y="232"/>
                    </a:cubicBezTo>
                    <a:cubicBezTo>
                      <a:pt x="390" y="232"/>
                      <a:pt x="387" y="232"/>
                      <a:pt x="386" y="237"/>
                    </a:cubicBezTo>
                    <a:cubicBezTo>
                      <a:pt x="386" y="239"/>
                      <a:pt x="384" y="239"/>
                      <a:pt x="383" y="237"/>
                    </a:cubicBezTo>
                    <a:cubicBezTo>
                      <a:pt x="382" y="232"/>
                      <a:pt x="378" y="234"/>
                      <a:pt x="376" y="234"/>
                    </a:cubicBezTo>
                    <a:cubicBezTo>
                      <a:pt x="345" y="239"/>
                      <a:pt x="313" y="244"/>
                      <a:pt x="282" y="249"/>
                    </a:cubicBezTo>
                    <a:cubicBezTo>
                      <a:pt x="254" y="253"/>
                      <a:pt x="227" y="257"/>
                      <a:pt x="199" y="262"/>
                    </a:cubicBezTo>
                    <a:cubicBezTo>
                      <a:pt x="165" y="267"/>
                      <a:pt x="132" y="272"/>
                      <a:pt x="98" y="277"/>
                    </a:cubicBezTo>
                    <a:cubicBezTo>
                      <a:pt x="94" y="277"/>
                      <a:pt x="89" y="278"/>
                      <a:pt x="85" y="279"/>
                    </a:cubicBezTo>
                    <a:cubicBezTo>
                      <a:pt x="83" y="278"/>
                      <a:pt x="83" y="276"/>
                      <a:pt x="82" y="275"/>
                    </a:cubicBezTo>
                    <a:cubicBezTo>
                      <a:pt x="76" y="224"/>
                      <a:pt x="62" y="174"/>
                      <a:pt x="53" y="124"/>
                    </a:cubicBezTo>
                    <a:cubicBezTo>
                      <a:pt x="49" y="103"/>
                      <a:pt x="38" y="91"/>
                      <a:pt x="20" y="83"/>
                    </a:cubicBezTo>
                    <a:cubicBezTo>
                      <a:pt x="15" y="81"/>
                      <a:pt x="10" y="79"/>
                      <a:pt x="5" y="76"/>
                    </a:cubicBezTo>
                    <a:cubicBezTo>
                      <a:pt x="3" y="76"/>
                      <a:pt x="0" y="75"/>
                      <a:pt x="1" y="72"/>
                    </a:cubicBezTo>
                    <a:cubicBezTo>
                      <a:pt x="9" y="67"/>
                      <a:pt x="19" y="68"/>
                      <a:pt x="27" y="66"/>
                    </a:cubicBezTo>
                    <a:cubicBezTo>
                      <a:pt x="47" y="63"/>
                      <a:pt x="66" y="60"/>
                      <a:pt x="86" y="57"/>
                    </a:cubicBezTo>
                    <a:cubicBezTo>
                      <a:pt x="110" y="53"/>
                      <a:pt x="134" y="50"/>
                      <a:pt x="159" y="46"/>
                    </a:cubicBezTo>
                    <a:cubicBezTo>
                      <a:pt x="177" y="43"/>
                      <a:pt x="196" y="40"/>
                      <a:pt x="214" y="37"/>
                    </a:cubicBezTo>
                    <a:cubicBezTo>
                      <a:pt x="238" y="34"/>
                      <a:pt x="261" y="30"/>
                      <a:pt x="285" y="27"/>
                    </a:cubicBezTo>
                    <a:cubicBezTo>
                      <a:pt x="301" y="24"/>
                      <a:pt x="317" y="21"/>
                      <a:pt x="333" y="19"/>
                    </a:cubicBezTo>
                    <a:cubicBezTo>
                      <a:pt x="348" y="17"/>
                      <a:pt x="362" y="15"/>
                      <a:pt x="377" y="12"/>
                    </a:cubicBezTo>
                    <a:cubicBezTo>
                      <a:pt x="381" y="12"/>
                      <a:pt x="383" y="11"/>
                      <a:pt x="383" y="6"/>
                    </a:cubicBezTo>
                    <a:cubicBezTo>
                      <a:pt x="383" y="4"/>
                      <a:pt x="383" y="1"/>
                      <a:pt x="386" y="0"/>
                    </a:cubicBezTo>
                    <a:cubicBezTo>
                      <a:pt x="389" y="3"/>
                      <a:pt x="391" y="7"/>
                      <a:pt x="394" y="1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" name="Freeform 11">
                <a:extLst>
                  <a:ext uri="{FF2B5EF4-FFF2-40B4-BE49-F238E27FC236}">
                    <a16:creationId xmlns:a16="http://schemas.microsoft.com/office/drawing/2014/main" id="{0DB08634-111A-4AF3-AD23-9993DFE34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1" y="605"/>
                <a:ext cx="25" cy="3121"/>
              </a:xfrm>
              <a:custGeom>
                <a:avLst/>
                <a:gdLst>
                  <a:gd name="T0" fmla="*/ 12 w 13"/>
                  <a:gd name="T1" fmla="*/ 815 h 1629"/>
                  <a:gd name="T2" fmla="*/ 12 w 13"/>
                  <a:gd name="T3" fmla="*/ 1521 h 1629"/>
                  <a:gd name="T4" fmla="*/ 12 w 13"/>
                  <a:gd name="T5" fmla="*/ 1622 h 1629"/>
                  <a:gd name="T6" fmla="*/ 6 w 13"/>
                  <a:gd name="T7" fmla="*/ 1629 h 1629"/>
                  <a:gd name="T8" fmla="*/ 1 w 13"/>
                  <a:gd name="T9" fmla="*/ 1622 h 1629"/>
                  <a:gd name="T10" fmla="*/ 1 w 13"/>
                  <a:gd name="T11" fmla="*/ 982 h 1629"/>
                  <a:gd name="T12" fmla="*/ 1 w 13"/>
                  <a:gd name="T13" fmla="*/ 286 h 1629"/>
                  <a:gd name="T14" fmla="*/ 1 w 13"/>
                  <a:gd name="T15" fmla="*/ 7 h 1629"/>
                  <a:gd name="T16" fmla="*/ 7 w 13"/>
                  <a:gd name="T17" fmla="*/ 0 h 1629"/>
                  <a:gd name="T18" fmla="*/ 12 w 13"/>
                  <a:gd name="T19" fmla="*/ 7 h 1629"/>
                  <a:gd name="T20" fmla="*/ 12 w 13"/>
                  <a:gd name="T21" fmla="*/ 641 h 1629"/>
                  <a:gd name="T22" fmla="*/ 12 w 13"/>
                  <a:gd name="T23" fmla="*/ 815 h 1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629">
                    <a:moveTo>
                      <a:pt x="12" y="815"/>
                    </a:moveTo>
                    <a:cubicBezTo>
                      <a:pt x="12" y="1050"/>
                      <a:pt x="12" y="1285"/>
                      <a:pt x="12" y="1521"/>
                    </a:cubicBezTo>
                    <a:cubicBezTo>
                      <a:pt x="12" y="1555"/>
                      <a:pt x="12" y="1589"/>
                      <a:pt x="12" y="1622"/>
                    </a:cubicBezTo>
                    <a:cubicBezTo>
                      <a:pt x="12" y="1627"/>
                      <a:pt x="12" y="1629"/>
                      <a:pt x="6" y="1629"/>
                    </a:cubicBezTo>
                    <a:cubicBezTo>
                      <a:pt x="0" y="1629"/>
                      <a:pt x="1" y="1626"/>
                      <a:pt x="1" y="1622"/>
                    </a:cubicBezTo>
                    <a:cubicBezTo>
                      <a:pt x="1" y="1409"/>
                      <a:pt x="1" y="1195"/>
                      <a:pt x="1" y="982"/>
                    </a:cubicBezTo>
                    <a:cubicBezTo>
                      <a:pt x="1" y="750"/>
                      <a:pt x="1" y="518"/>
                      <a:pt x="1" y="286"/>
                    </a:cubicBezTo>
                    <a:cubicBezTo>
                      <a:pt x="1" y="193"/>
                      <a:pt x="1" y="100"/>
                      <a:pt x="1" y="7"/>
                    </a:cubicBezTo>
                    <a:cubicBezTo>
                      <a:pt x="1" y="2"/>
                      <a:pt x="1" y="0"/>
                      <a:pt x="7" y="0"/>
                    </a:cubicBezTo>
                    <a:cubicBezTo>
                      <a:pt x="13" y="0"/>
                      <a:pt x="12" y="4"/>
                      <a:pt x="12" y="7"/>
                    </a:cubicBezTo>
                    <a:cubicBezTo>
                      <a:pt x="12" y="218"/>
                      <a:pt x="12" y="429"/>
                      <a:pt x="12" y="641"/>
                    </a:cubicBezTo>
                    <a:cubicBezTo>
                      <a:pt x="12" y="699"/>
                      <a:pt x="12" y="757"/>
                      <a:pt x="12" y="815"/>
                    </a:cubicBezTo>
                    <a:close/>
                  </a:path>
                </a:pathLst>
              </a:custGeom>
              <a:solidFill>
                <a:srgbClr val="945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" name="Freeform 12">
                <a:extLst>
                  <a:ext uri="{FF2B5EF4-FFF2-40B4-BE49-F238E27FC236}">
                    <a16:creationId xmlns:a16="http://schemas.microsoft.com/office/drawing/2014/main" id="{ABCFC67E-C0E1-470F-9CDD-E14268D7B1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2" y="3308"/>
                <a:ext cx="83" cy="90"/>
              </a:xfrm>
              <a:custGeom>
                <a:avLst/>
                <a:gdLst>
                  <a:gd name="T0" fmla="*/ 22 w 43"/>
                  <a:gd name="T1" fmla="*/ 0 h 47"/>
                  <a:gd name="T2" fmla="*/ 35 w 43"/>
                  <a:gd name="T3" fmla="*/ 3 h 47"/>
                  <a:gd name="T4" fmla="*/ 39 w 43"/>
                  <a:gd name="T5" fmla="*/ 8 h 47"/>
                  <a:gd name="T6" fmla="*/ 37 w 43"/>
                  <a:gd name="T7" fmla="*/ 22 h 47"/>
                  <a:gd name="T8" fmla="*/ 41 w 43"/>
                  <a:gd name="T9" fmla="*/ 35 h 47"/>
                  <a:gd name="T10" fmla="*/ 35 w 43"/>
                  <a:gd name="T11" fmla="*/ 42 h 47"/>
                  <a:gd name="T12" fmla="*/ 9 w 43"/>
                  <a:gd name="T13" fmla="*/ 42 h 47"/>
                  <a:gd name="T14" fmla="*/ 5 w 43"/>
                  <a:gd name="T15" fmla="*/ 24 h 47"/>
                  <a:gd name="T16" fmla="*/ 6 w 43"/>
                  <a:gd name="T17" fmla="*/ 20 h 47"/>
                  <a:gd name="T18" fmla="*/ 19 w 43"/>
                  <a:gd name="T19" fmla="*/ 0 h 47"/>
                  <a:gd name="T20" fmla="*/ 22 w 43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47">
                    <a:moveTo>
                      <a:pt x="22" y="0"/>
                    </a:moveTo>
                    <a:cubicBezTo>
                      <a:pt x="27" y="0"/>
                      <a:pt x="32" y="0"/>
                      <a:pt x="35" y="3"/>
                    </a:cubicBezTo>
                    <a:cubicBezTo>
                      <a:pt x="37" y="5"/>
                      <a:pt x="38" y="6"/>
                      <a:pt x="39" y="8"/>
                    </a:cubicBezTo>
                    <a:cubicBezTo>
                      <a:pt x="42" y="13"/>
                      <a:pt x="37" y="18"/>
                      <a:pt x="37" y="22"/>
                    </a:cubicBezTo>
                    <a:cubicBezTo>
                      <a:pt x="38" y="26"/>
                      <a:pt x="43" y="30"/>
                      <a:pt x="41" y="35"/>
                    </a:cubicBezTo>
                    <a:cubicBezTo>
                      <a:pt x="40" y="38"/>
                      <a:pt x="38" y="41"/>
                      <a:pt x="35" y="42"/>
                    </a:cubicBezTo>
                    <a:cubicBezTo>
                      <a:pt x="26" y="47"/>
                      <a:pt x="17" y="47"/>
                      <a:pt x="9" y="42"/>
                    </a:cubicBezTo>
                    <a:cubicBezTo>
                      <a:pt x="1" y="38"/>
                      <a:pt x="0" y="31"/>
                      <a:pt x="5" y="24"/>
                    </a:cubicBezTo>
                    <a:cubicBezTo>
                      <a:pt x="6" y="23"/>
                      <a:pt x="7" y="22"/>
                      <a:pt x="6" y="20"/>
                    </a:cubicBezTo>
                    <a:cubicBezTo>
                      <a:pt x="2" y="8"/>
                      <a:pt x="6" y="1"/>
                      <a:pt x="19" y="0"/>
                    </a:cubicBezTo>
                    <a:cubicBezTo>
                      <a:pt x="20" y="0"/>
                      <a:pt x="21" y="0"/>
                      <a:pt x="22" y="0"/>
                    </a:cubicBezTo>
                    <a:close/>
                  </a:path>
                </a:pathLst>
              </a:custGeom>
              <a:solidFill>
                <a:srgbClr val="975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" name="Freeform 13">
                <a:extLst>
                  <a:ext uri="{FF2B5EF4-FFF2-40B4-BE49-F238E27FC236}">
                    <a16:creationId xmlns:a16="http://schemas.microsoft.com/office/drawing/2014/main" id="{70CC6AEA-A28E-4F4E-8796-01619E2D3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1" y="2055"/>
                <a:ext cx="78" cy="92"/>
              </a:xfrm>
              <a:custGeom>
                <a:avLst/>
                <a:gdLst>
                  <a:gd name="T0" fmla="*/ 41 w 41"/>
                  <a:gd name="T1" fmla="*/ 24 h 48"/>
                  <a:gd name="T2" fmla="*/ 18 w 41"/>
                  <a:gd name="T3" fmla="*/ 47 h 48"/>
                  <a:gd name="T4" fmla="*/ 4 w 41"/>
                  <a:gd name="T5" fmla="*/ 38 h 48"/>
                  <a:gd name="T6" fmla="*/ 4 w 41"/>
                  <a:gd name="T7" fmla="*/ 10 h 48"/>
                  <a:gd name="T8" fmla="*/ 26 w 41"/>
                  <a:gd name="T9" fmla="*/ 2 h 48"/>
                  <a:gd name="T10" fmla="*/ 41 w 41"/>
                  <a:gd name="T11" fmla="*/ 20 h 48"/>
                  <a:gd name="T12" fmla="*/ 41 w 41"/>
                  <a:gd name="T13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48">
                    <a:moveTo>
                      <a:pt x="41" y="24"/>
                    </a:moveTo>
                    <a:cubicBezTo>
                      <a:pt x="41" y="39"/>
                      <a:pt x="32" y="48"/>
                      <a:pt x="18" y="47"/>
                    </a:cubicBezTo>
                    <a:cubicBezTo>
                      <a:pt x="12" y="46"/>
                      <a:pt x="7" y="43"/>
                      <a:pt x="4" y="38"/>
                    </a:cubicBezTo>
                    <a:cubicBezTo>
                      <a:pt x="0" y="29"/>
                      <a:pt x="0" y="19"/>
                      <a:pt x="4" y="10"/>
                    </a:cubicBezTo>
                    <a:cubicBezTo>
                      <a:pt x="8" y="3"/>
                      <a:pt x="17" y="0"/>
                      <a:pt x="26" y="2"/>
                    </a:cubicBezTo>
                    <a:cubicBezTo>
                      <a:pt x="34" y="3"/>
                      <a:pt x="40" y="11"/>
                      <a:pt x="41" y="20"/>
                    </a:cubicBezTo>
                    <a:cubicBezTo>
                      <a:pt x="41" y="22"/>
                      <a:pt x="41" y="23"/>
                      <a:pt x="41" y="24"/>
                    </a:cubicBezTo>
                    <a:close/>
                  </a:path>
                </a:pathLst>
              </a:custGeom>
              <a:solidFill>
                <a:srgbClr val="955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" name="Freeform 14">
                <a:extLst>
                  <a:ext uri="{FF2B5EF4-FFF2-40B4-BE49-F238E27FC236}">
                    <a16:creationId xmlns:a16="http://schemas.microsoft.com/office/drawing/2014/main" id="{A5BD1C90-C606-48BA-9881-3A87C323DC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4" y="827"/>
                <a:ext cx="81" cy="96"/>
              </a:xfrm>
              <a:custGeom>
                <a:avLst/>
                <a:gdLst>
                  <a:gd name="T0" fmla="*/ 42 w 42"/>
                  <a:gd name="T1" fmla="*/ 24 h 50"/>
                  <a:gd name="T2" fmla="*/ 17 w 42"/>
                  <a:gd name="T3" fmla="*/ 47 h 50"/>
                  <a:gd name="T4" fmla="*/ 2 w 42"/>
                  <a:gd name="T5" fmla="*/ 31 h 50"/>
                  <a:gd name="T6" fmla="*/ 11 w 42"/>
                  <a:gd name="T7" fmla="*/ 4 h 50"/>
                  <a:gd name="T8" fmla="*/ 34 w 42"/>
                  <a:gd name="T9" fmla="*/ 6 h 50"/>
                  <a:gd name="T10" fmla="*/ 42 w 42"/>
                  <a:gd name="T11" fmla="*/ 2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50">
                    <a:moveTo>
                      <a:pt x="42" y="24"/>
                    </a:moveTo>
                    <a:cubicBezTo>
                      <a:pt x="41" y="41"/>
                      <a:pt x="32" y="50"/>
                      <a:pt x="17" y="47"/>
                    </a:cubicBezTo>
                    <a:cubicBezTo>
                      <a:pt x="10" y="46"/>
                      <a:pt x="4" y="39"/>
                      <a:pt x="2" y="31"/>
                    </a:cubicBezTo>
                    <a:cubicBezTo>
                      <a:pt x="0" y="19"/>
                      <a:pt x="4" y="9"/>
                      <a:pt x="11" y="4"/>
                    </a:cubicBezTo>
                    <a:cubicBezTo>
                      <a:pt x="18" y="0"/>
                      <a:pt x="28" y="1"/>
                      <a:pt x="34" y="6"/>
                    </a:cubicBezTo>
                    <a:cubicBezTo>
                      <a:pt x="40" y="10"/>
                      <a:pt x="42" y="17"/>
                      <a:pt x="42" y="24"/>
                    </a:cubicBezTo>
                    <a:close/>
                  </a:path>
                </a:pathLst>
              </a:custGeom>
              <a:solidFill>
                <a:srgbClr val="965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" name="Freeform 15">
                <a:extLst>
                  <a:ext uri="{FF2B5EF4-FFF2-40B4-BE49-F238E27FC236}">
                    <a16:creationId xmlns:a16="http://schemas.microsoft.com/office/drawing/2014/main" id="{282BFECC-1EA4-438C-8D58-9FE2EBA74A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" y="2055"/>
                <a:ext cx="80" cy="92"/>
              </a:xfrm>
              <a:custGeom>
                <a:avLst/>
                <a:gdLst>
                  <a:gd name="T0" fmla="*/ 0 w 42"/>
                  <a:gd name="T1" fmla="*/ 25 h 48"/>
                  <a:gd name="T2" fmla="*/ 11 w 42"/>
                  <a:gd name="T3" fmla="*/ 3 h 48"/>
                  <a:gd name="T4" fmla="*/ 31 w 42"/>
                  <a:gd name="T5" fmla="*/ 5 h 48"/>
                  <a:gd name="T6" fmla="*/ 38 w 42"/>
                  <a:gd name="T7" fmla="*/ 35 h 48"/>
                  <a:gd name="T8" fmla="*/ 17 w 42"/>
                  <a:gd name="T9" fmla="*/ 47 h 48"/>
                  <a:gd name="T10" fmla="*/ 0 w 42"/>
                  <a:gd name="T11" fmla="*/ 2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8">
                    <a:moveTo>
                      <a:pt x="0" y="25"/>
                    </a:moveTo>
                    <a:cubicBezTo>
                      <a:pt x="0" y="15"/>
                      <a:pt x="3" y="7"/>
                      <a:pt x="11" y="3"/>
                    </a:cubicBezTo>
                    <a:cubicBezTo>
                      <a:pt x="17" y="0"/>
                      <a:pt x="24" y="0"/>
                      <a:pt x="31" y="5"/>
                    </a:cubicBezTo>
                    <a:cubicBezTo>
                      <a:pt x="39" y="10"/>
                      <a:pt x="42" y="23"/>
                      <a:pt x="38" y="35"/>
                    </a:cubicBezTo>
                    <a:cubicBezTo>
                      <a:pt x="35" y="44"/>
                      <a:pt x="27" y="48"/>
                      <a:pt x="17" y="47"/>
                    </a:cubicBezTo>
                    <a:cubicBezTo>
                      <a:pt x="6" y="46"/>
                      <a:pt x="0" y="37"/>
                      <a:pt x="0" y="25"/>
                    </a:cubicBezTo>
                    <a:close/>
                  </a:path>
                </a:pathLst>
              </a:custGeom>
              <a:solidFill>
                <a:srgbClr val="9657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" name="Freeform 16">
                <a:extLst>
                  <a:ext uri="{FF2B5EF4-FFF2-40B4-BE49-F238E27FC236}">
                    <a16:creationId xmlns:a16="http://schemas.microsoft.com/office/drawing/2014/main" id="{D0449359-36A3-47AE-A994-9EC2BF8EB2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440"/>
                <a:ext cx="82" cy="94"/>
              </a:xfrm>
              <a:custGeom>
                <a:avLst/>
                <a:gdLst>
                  <a:gd name="T0" fmla="*/ 43 w 43"/>
                  <a:gd name="T1" fmla="*/ 25 h 49"/>
                  <a:gd name="T2" fmla="*/ 19 w 43"/>
                  <a:gd name="T3" fmla="*/ 48 h 49"/>
                  <a:gd name="T4" fmla="*/ 9 w 43"/>
                  <a:gd name="T5" fmla="*/ 43 h 49"/>
                  <a:gd name="T6" fmla="*/ 9 w 43"/>
                  <a:gd name="T7" fmla="*/ 8 h 49"/>
                  <a:gd name="T8" fmla="*/ 30 w 43"/>
                  <a:gd name="T9" fmla="*/ 3 h 49"/>
                  <a:gd name="T10" fmla="*/ 43 w 43"/>
                  <a:gd name="T11" fmla="*/ 2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9">
                    <a:moveTo>
                      <a:pt x="43" y="25"/>
                    </a:moveTo>
                    <a:cubicBezTo>
                      <a:pt x="43" y="40"/>
                      <a:pt x="33" y="49"/>
                      <a:pt x="19" y="48"/>
                    </a:cubicBezTo>
                    <a:cubicBezTo>
                      <a:pt x="15" y="47"/>
                      <a:pt x="12" y="46"/>
                      <a:pt x="9" y="43"/>
                    </a:cubicBezTo>
                    <a:cubicBezTo>
                      <a:pt x="1" y="34"/>
                      <a:pt x="0" y="16"/>
                      <a:pt x="9" y="8"/>
                    </a:cubicBezTo>
                    <a:cubicBezTo>
                      <a:pt x="14" y="2"/>
                      <a:pt x="23" y="0"/>
                      <a:pt x="30" y="3"/>
                    </a:cubicBezTo>
                    <a:cubicBezTo>
                      <a:pt x="38" y="6"/>
                      <a:pt x="42" y="14"/>
                      <a:pt x="43" y="25"/>
                    </a:cubicBezTo>
                    <a:close/>
                  </a:path>
                </a:pathLst>
              </a:custGeom>
              <a:solidFill>
                <a:srgbClr val="955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" name="Freeform 17">
                <a:extLst>
                  <a:ext uri="{FF2B5EF4-FFF2-40B4-BE49-F238E27FC236}">
                    <a16:creationId xmlns:a16="http://schemas.microsoft.com/office/drawing/2014/main" id="{30AB7B3B-DA04-4E71-8909-A6716D415A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6" y="2668"/>
                <a:ext cx="78" cy="94"/>
              </a:xfrm>
              <a:custGeom>
                <a:avLst/>
                <a:gdLst>
                  <a:gd name="T0" fmla="*/ 0 w 41"/>
                  <a:gd name="T1" fmla="*/ 24 h 49"/>
                  <a:gd name="T2" fmla="*/ 23 w 41"/>
                  <a:gd name="T3" fmla="*/ 2 h 49"/>
                  <a:gd name="T4" fmla="*/ 24 w 41"/>
                  <a:gd name="T5" fmla="*/ 2 h 49"/>
                  <a:gd name="T6" fmla="*/ 39 w 41"/>
                  <a:gd name="T7" fmla="*/ 19 h 49"/>
                  <a:gd name="T8" fmla="*/ 29 w 41"/>
                  <a:gd name="T9" fmla="*/ 46 h 49"/>
                  <a:gd name="T10" fmla="*/ 6 w 41"/>
                  <a:gd name="T11" fmla="*/ 42 h 49"/>
                  <a:gd name="T12" fmla="*/ 0 w 41"/>
                  <a:gd name="T13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49">
                    <a:moveTo>
                      <a:pt x="0" y="24"/>
                    </a:moveTo>
                    <a:cubicBezTo>
                      <a:pt x="0" y="9"/>
                      <a:pt x="9" y="0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32" y="3"/>
                      <a:pt x="38" y="9"/>
                      <a:pt x="39" y="19"/>
                    </a:cubicBezTo>
                    <a:cubicBezTo>
                      <a:pt x="41" y="31"/>
                      <a:pt x="37" y="42"/>
                      <a:pt x="29" y="46"/>
                    </a:cubicBezTo>
                    <a:cubicBezTo>
                      <a:pt x="22" y="49"/>
                      <a:pt x="12" y="48"/>
                      <a:pt x="6" y="42"/>
                    </a:cubicBezTo>
                    <a:cubicBezTo>
                      <a:pt x="2" y="38"/>
                      <a:pt x="0" y="32"/>
                      <a:pt x="0" y="24"/>
                    </a:cubicBezTo>
                    <a:close/>
                  </a:path>
                </a:pathLst>
              </a:custGeom>
              <a:solidFill>
                <a:srgbClr val="9658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" name="Freeform 18">
                <a:extLst>
                  <a:ext uri="{FF2B5EF4-FFF2-40B4-BE49-F238E27FC236}">
                    <a16:creationId xmlns:a16="http://schemas.microsoft.com/office/drawing/2014/main" id="{CCF6D75E-845E-4A1E-98D3-6C6DECBB2D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" y="2668"/>
                <a:ext cx="79" cy="92"/>
              </a:xfrm>
              <a:custGeom>
                <a:avLst/>
                <a:gdLst>
                  <a:gd name="T0" fmla="*/ 24 w 41"/>
                  <a:gd name="T1" fmla="*/ 30 h 48"/>
                  <a:gd name="T2" fmla="*/ 19 w 41"/>
                  <a:gd name="T3" fmla="*/ 31 h 48"/>
                  <a:gd name="T4" fmla="*/ 1 w 41"/>
                  <a:gd name="T5" fmla="*/ 20 h 48"/>
                  <a:gd name="T6" fmla="*/ 14 w 41"/>
                  <a:gd name="T7" fmla="*/ 2 h 48"/>
                  <a:gd name="T8" fmla="*/ 40 w 41"/>
                  <a:gd name="T9" fmla="*/ 20 h 48"/>
                  <a:gd name="T10" fmla="*/ 19 w 41"/>
                  <a:gd name="T11" fmla="*/ 47 h 48"/>
                  <a:gd name="T12" fmla="*/ 10 w 41"/>
                  <a:gd name="T13" fmla="*/ 47 h 48"/>
                  <a:gd name="T14" fmla="*/ 5 w 41"/>
                  <a:gd name="T15" fmla="*/ 37 h 48"/>
                  <a:gd name="T16" fmla="*/ 10 w 41"/>
                  <a:gd name="T17" fmla="*/ 35 h 48"/>
                  <a:gd name="T18" fmla="*/ 24 w 41"/>
                  <a:gd name="T19" fmla="*/ 3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48">
                    <a:moveTo>
                      <a:pt x="24" y="30"/>
                    </a:moveTo>
                    <a:cubicBezTo>
                      <a:pt x="21" y="30"/>
                      <a:pt x="20" y="31"/>
                      <a:pt x="19" y="31"/>
                    </a:cubicBezTo>
                    <a:cubicBezTo>
                      <a:pt x="10" y="32"/>
                      <a:pt x="2" y="27"/>
                      <a:pt x="1" y="20"/>
                    </a:cubicBezTo>
                    <a:cubicBezTo>
                      <a:pt x="0" y="11"/>
                      <a:pt x="5" y="4"/>
                      <a:pt x="14" y="2"/>
                    </a:cubicBezTo>
                    <a:cubicBezTo>
                      <a:pt x="28" y="0"/>
                      <a:pt x="38" y="7"/>
                      <a:pt x="40" y="20"/>
                    </a:cubicBezTo>
                    <a:cubicBezTo>
                      <a:pt x="41" y="35"/>
                      <a:pt x="32" y="46"/>
                      <a:pt x="19" y="47"/>
                    </a:cubicBezTo>
                    <a:cubicBezTo>
                      <a:pt x="16" y="48"/>
                      <a:pt x="13" y="48"/>
                      <a:pt x="10" y="47"/>
                    </a:cubicBezTo>
                    <a:cubicBezTo>
                      <a:pt x="2" y="46"/>
                      <a:pt x="1" y="44"/>
                      <a:pt x="5" y="37"/>
                    </a:cubicBezTo>
                    <a:cubicBezTo>
                      <a:pt x="7" y="34"/>
                      <a:pt x="8" y="35"/>
                      <a:pt x="10" y="35"/>
                    </a:cubicBezTo>
                    <a:cubicBezTo>
                      <a:pt x="16" y="37"/>
                      <a:pt x="20" y="36"/>
                      <a:pt x="24" y="30"/>
                    </a:cubicBezTo>
                    <a:close/>
                  </a:path>
                </a:pathLst>
              </a:custGeom>
              <a:solidFill>
                <a:srgbClr val="955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" name="Freeform 19">
                <a:extLst>
                  <a:ext uri="{FF2B5EF4-FFF2-40B4-BE49-F238E27FC236}">
                    <a16:creationId xmlns:a16="http://schemas.microsoft.com/office/drawing/2014/main" id="{C06FE9DD-8D69-4D8F-837E-CBF2C18FF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" y="3306"/>
                <a:ext cx="79" cy="98"/>
              </a:xfrm>
              <a:custGeom>
                <a:avLst/>
                <a:gdLst>
                  <a:gd name="T0" fmla="*/ 41 w 41"/>
                  <a:gd name="T1" fmla="*/ 24 h 51"/>
                  <a:gd name="T2" fmla="*/ 13 w 41"/>
                  <a:gd name="T3" fmla="*/ 45 h 51"/>
                  <a:gd name="T4" fmla="*/ 2 w 41"/>
                  <a:gd name="T5" fmla="*/ 16 h 51"/>
                  <a:gd name="T6" fmla="*/ 22 w 41"/>
                  <a:gd name="T7" fmla="*/ 1 h 51"/>
                  <a:gd name="T8" fmla="*/ 41 w 41"/>
                  <a:gd name="T9" fmla="*/ 2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1">
                    <a:moveTo>
                      <a:pt x="41" y="24"/>
                    </a:moveTo>
                    <a:cubicBezTo>
                      <a:pt x="41" y="41"/>
                      <a:pt x="28" y="51"/>
                      <a:pt x="13" y="45"/>
                    </a:cubicBezTo>
                    <a:cubicBezTo>
                      <a:pt x="4" y="41"/>
                      <a:pt x="0" y="29"/>
                      <a:pt x="2" y="16"/>
                    </a:cubicBezTo>
                    <a:cubicBezTo>
                      <a:pt x="4" y="7"/>
                      <a:pt x="12" y="0"/>
                      <a:pt x="22" y="1"/>
                    </a:cubicBezTo>
                    <a:cubicBezTo>
                      <a:pt x="34" y="1"/>
                      <a:pt x="41" y="10"/>
                      <a:pt x="41" y="24"/>
                    </a:cubicBezTo>
                    <a:close/>
                  </a:path>
                </a:pathLst>
              </a:custGeom>
              <a:solidFill>
                <a:srgbClr val="9656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" name="Freeform 20">
                <a:extLst>
                  <a:ext uri="{FF2B5EF4-FFF2-40B4-BE49-F238E27FC236}">
                    <a16:creationId xmlns:a16="http://schemas.microsoft.com/office/drawing/2014/main" id="{10AB2DCC-191C-4710-BAD7-83DEBE6990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" y="826"/>
                <a:ext cx="72" cy="93"/>
              </a:xfrm>
              <a:custGeom>
                <a:avLst/>
                <a:gdLst>
                  <a:gd name="T0" fmla="*/ 24 w 38"/>
                  <a:gd name="T1" fmla="*/ 36 h 49"/>
                  <a:gd name="T2" fmla="*/ 31 w 38"/>
                  <a:gd name="T3" fmla="*/ 36 h 49"/>
                  <a:gd name="T4" fmla="*/ 38 w 38"/>
                  <a:gd name="T5" fmla="*/ 43 h 49"/>
                  <a:gd name="T6" fmla="*/ 33 w 38"/>
                  <a:gd name="T7" fmla="*/ 48 h 49"/>
                  <a:gd name="T8" fmla="*/ 9 w 38"/>
                  <a:gd name="T9" fmla="*/ 48 h 49"/>
                  <a:gd name="T10" fmla="*/ 3 w 38"/>
                  <a:gd name="T11" fmla="*/ 46 h 49"/>
                  <a:gd name="T12" fmla="*/ 5 w 38"/>
                  <a:gd name="T13" fmla="*/ 36 h 49"/>
                  <a:gd name="T14" fmla="*/ 18 w 38"/>
                  <a:gd name="T15" fmla="*/ 23 h 49"/>
                  <a:gd name="T16" fmla="*/ 21 w 38"/>
                  <a:gd name="T17" fmla="*/ 16 h 49"/>
                  <a:gd name="T18" fmla="*/ 13 w 38"/>
                  <a:gd name="T19" fmla="*/ 16 h 49"/>
                  <a:gd name="T20" fmla="*/ 1 w 38"/>
                  <a:gd name="T21" fmla="*/ 13 h 49"/>
                  <a:gd name="T22" fmla="*/ 2 w 38"/>
                  <a:gd name="T23" fmla="*/ 10 h 49"/>
                  <a:gd name="T24" fmla="*/ 33 w 38"/>
                  <a:gd name="T25" fmla="*/ 7 h 49"/>
                  <a:gd name="T26" fmla="*/ 33 w 38"/>
                  <a:gd name="T27" fmla="*/ 27 h 49"/>
                  <a:gd name="T28" fmla="*/ 24 w 38"/>
                  <a:gd name="T29" fmla="*/ 3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9">
                    <a:moveTo>
                      <a:pt x="24" y="36"/>
                    </a:moveTo>
                    <a:cubicBezTo>
                      <a:pt x="27" y="36"/>
                      <a:pt x="29" y="36"/>
                      <a:pt x="31" y="36"/>
                    </a:cubicBezTo>
                    <a:cubicBezTo>
                      <a:pt x="37" y="35"/>
                      <a:pt x="38" y="37"/>
                      <a:pt x="38" y="43"/>
                    </a:cubicBezTo>
                    <a:cubicBezTo>
                      <a:pt x="38" y="47"/>
                      <a:pt x="36" y="48"/>
                      <a:pt x="33" y="48"/>
                    </a:cubicBezTo>
                    <a:cubicBezTo>
                      <a:pt x="25" y="48"/>
                      <a:pt x="17" y="48"/>
                      <a:pt x="9" y="48"/>
                    </a:cubicBezTo>
                    <a:cubicBezTo>
                      <a:pt x="7" y="48"/>
                      <a:pt x="3" y="49"/>
                      <a:pt x="3" y="46"/>
                    </a:cubicBezTo>
                    <a:cubicBezTo>
                      <a:pt x="2" y="42"/>
                      <a:pt x="1" y="39"/>
                      <a:pt x="5" y="36"/>
                    </a:cubicBezTo>
                    <a:cubicBezTo>
                      <a:pt x="10" y="32"/>
                      <a:pt x="14" y="28"/>
                      <a:pt x="18" y="23"/>
                    </a:cubicBezTo>
                    <a:cubicBezTo>
                      <a:pt x="20" y="21"/>
                      <a:pt x="23" y="19"/>
                      <a:pt x="21" y="16"/>
                    </a:cubicBezTo>
                    <a:cubicBezTo>
                      <a:pt x="19" y="13"/>
                      <a:pt x="15" y="14"/>
                      <a:pt x="13" y="16"/>
                    </a:cubicBezTo>
                    <a:cubicBezTo>
                      <a:pt x="10" y="18"/>
                      <a:pt x="1" y="15"/>
                      <a:pt x="1" y="13"/>
                    </a:cubicBezTo>
                    <a:cubicBezTo>
                      <a:pt x="0" y="11"/>
                      <a:pt x="1" y="11"/>
                      <a:pt x="2" y="10"/>
                    </a:cubicBezTo>
                    <a:cubicBezTo>
                      <a:pt x="8" y="1"/>
                      <a:pt x="25" y="0"/>
                      <a:pt x="33" y="7"/>
                    </a:cubicBezTo>
                    <a:cubicBezTo>
                      <a:pt x="38" y="12"/>
                      <a:pt x="38" y="21"/>
                      <a:pt x="33" y="27"/>
                    </a:cubicBezTo>
                    <a:cubicBezTo>
                      <a:pt x="30" y="30"/>
                      <a:pt x="28" y="32"/>
                      <a:pt x="24" y="36"/>
                    </a:cubicBezTo>
                    <a:close/>
                  </a:path>
                </a:pathLst>
              </a:custGeom>
              <a:solidFill>
                <a:srgbClr val="965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" name="Freeform 21">
                <a:extLst>
                  <a:ext uri="{FF2B5EF4-FFF2-40B4-BE49-F238E27FC236}">
                    <a16:creationId xmlns:a16="http://schemas.microsoft.com/office/drawing/2014/main" id="{71E59FE9-C298-4903-B577-F8442ECB22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9" y="2666"/>
                <a:ext cx="73" cy="94"/>
              </a:xfrm>
              <a:custGeom>
                <a:avLst/>
                <a:gdLst>
                  <a:gd name="T0" fmla="*/ 23 w 38"/>
                  <a:gd name="T1" fmla="*/ 36 h 49"/>
                  <a:gd name="T2" fmla="*/ 31 w 38"/>
                  <a:gd name="T3" fmla="*/ 36 h 49"/>
                  <a:gd name="T4" fmla="*/ 37 w 38"/>
                  <a:gd name="T5" fmla="*/ 43 h 49"/>
                  <a:gd name="T6" fmla="*/ 32 w 38"/>
                  <a:gd name="T7" fmla="*/ 48 h 49"/>
                  <a:gd name="T8" fmla="*/ 9 w 38"/>
                  <a:gd name="T9" fmla="*/ 48 h 49"/>
                  <a:gd name="T10" fmla="*/ 2 w 38"/>
                  <a:gd name="T11" fmla="*/ 46 h 49"/>
                  <a:gd name="T12" fmla="*/ 4 w 38"/>
                  <a:gd name="T13" fmla="*/ 36 h 49"/>
                  <a:gd name="T14" fmla="*/ 18 w 38"/>
                  <a:gd name="T15" fmla="*/ 24 h 49"/>
                  <a:gd name="T16" fmla="*/ 20 w 38"/>
                  <a:gd name="T17" fmla="*/ 16 h 49"/>
                  <a:gd name="T18" fmla="*/ 12 w 38"/>
                  <a:gd name="T19" fmla="*/ 16 h 49"/>
                  <a:gd name="T20" fmla="*/ 1 w 38"/>
                  <a:gd name="T21" fmla="*/ 13 h 49"/>
                  <a:gd name="T22" fmla="*/ 2 w 38"/>
                  <a:gd name="T23" fmla="*/ 10 h 49"/>
                  <a:gd name="T24" fmla="*/ 33 w 38"/>
                  <a:gd name="T25" fmla="*/ 8 h 49"/>
                  <a:gd name="T26" fmla="*/ 33 w 38"/>
                  <a:gd name="T27" fmla="*/ 26 h 49"/>
                  <a:gd name="T28" fmla="*/ 23 w 38"/>
                  <a:gd name="T29" fmla="*/ 3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9">
                    <a:moveTo>
                      <a:pt x="23" y="36"/>
                    </a:moveTo>
                    <a:cubicBezTo>
                      <a:pt x="27" y="36"/>
                      <a:pt x="29" y="36"/>
                      <a:pt x="31" y="36"/>
                    </a:cubicBezTo>
                    <a:cubicBezTo>
                      <a:pt x="37" y="35"/>
                      <a:pt x="38" y="38"/>
                      <a:pt x="37" y="43"/>
                    </a:cubicBezTo>
                    <a:cubicBezTo>
                      <a:pt x="37" y="47"/>
                      <a:pt x="36" y="48"/>
                      <a:pt x="32" y="48"/>
                    </a:cubicBezTo>
                    <a:cubicBezTo>
                      <a:pt x="25" y="48"/>
                      <a:pt x="17" y="48"/>
                      <a:pt x="9" y="48"/>
                    </a:cubicBezTo>
                    <a:cubicBezTo>
                      <a:pt x="7" y="48"/>
                      <a:pt x="3" y="49"/>
                      <a:pt x="2" y="46"/>
                    </a:cubicBezTo>
                    <a:cubicBezTo>
                      <a:pt x="2" y="43"/>
                      <a:pt x="1" y="39"/>
                      <a:pt x="4" y="36"/>
                    </a:cubicBezTo>
                    <a:cubicBezTo>
                      <a:pt x="9" y="32"/>
                      <a:pt x="13" y="28"/>
                      <a:pt x="18" y="24"/>
                    </a:cubicBezTo>
                    <a:cubicBezTo>
                      <a:pt x="20" y="22"/>
                      <a:pt x="22" y="19"/>
                      <a:pt x="20" y="16"/>
                    </a:cubicBezTo>
                    <a:cubicBezTo>
                      <a:pt x="18" y="13"/>
                      <a:pt x="15" y="15"/>
                      <a:pt x="12" y="16"/>
                    </a:cubicBezTo>
                    <a:cubicBezTo>
                      <a:pt x="10" y="18"/>
                      <a:pt x="2" y="16"/>
                      <a:pt x="1" y="13"/>
                    </a:cubicBezTo>
                    <a:cubicBezTo>
                      <a:pt x="0" y="12"/>
                      <a:pt x="1" y="11"/>
                      <a:pt x="2" y="10"/>
                    </a:cubicBezTo>
                    <a:cubicBezTo>
                      <a:pt x="8" y="1"/>
                      <a:pt x="25" y="0"/>
                      <a:pt x="33" y="8"/>
                    </a:cubicBezTo>
                    <a:cubicBezTo>
                      <a:pt x="37" y="12"/>
                      <a:pt x="38" y="20"/>
                      <a:pt x="33" y="26"/>
                    </a:cubicBezTo>
                    <a:cubicBezTo>
                      <a:pt x="30" y="29"/>
                      <a:pt x="27" y="32"/>
                      <a:pt x="23" y="36"/>
                    </a:cubicBezTo>
                    <a:close/>
                  </a:path>
                </a:pathLst>
              </a:custGeom>
              <a:solidFill>
                <a:srgbClr val="955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" name="Freeform 22">
                <a:extLst>
                  <a:ext uri="{FF2B5EF4-FFF2-40B4-BE49-F238E27FC236}">
                    <a16:creationId xmlns:a16="http://schemas.microsoft.com/office/drawing/2014/main" id="{BA5CC01C-7855-4E76-8EEE-AFC3591FF8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1" y="1439"/>
                <a:ext cx="75" cy="95"/>
              </a:xfrm>
              <a:custGeom>
                <a:avLst/>
                <a:gdLst>
                  <a:gd name="T0" fmla="*/ 25 w 39"/>
                  <a:gd name="T1" fmla="*/ 36 h 50"/>
                  <a:gd name="T2" fmla="*/ 31 w 39"/>
                  <a:gd name="T3" fmla="*/ 36 h 50"/>
                  <a:gd name="T4" fmla="*/ 38 w 39"/>
                  <a:gd name="T5" fmla="*/ 44 h 50"/>
                  <a:gd name="T6" fmla="*/ 34 w 39"/>
                  <a:gd name="T7" fmla="*/ 48 h 50"/>
                  <a:gd name="T8" fmla="*/ 9 w 39"/>
                  <a:gd name="T9" fmla="*/ 48 h 50"/>
                  <a:gd name="T10" fmla="*/ 3 w 39"/>
                  <a:gd name="T11" fmla="*/ 46 h 50"/>
                  <a:gd name="T12" fmla="*/ 5 w 39"/>
                  <a:gd name="T13" fmla="*/ 36 h 50"/>
                  <a:gd name="T14" fmla="*/ 19 w 39"/>
                  <a:gd name="T15" fmla="*/ 23 h 50"/>
                  <a:gd name="T16" fmla="*/ 21 w 39"/>
                  <a:gd name="T17" fmla="*/ 16 h 50"/>
                  <a:gd name="T18" fmla="*/ 13 w 39"/>
                  <a:gd name="T19" fmla="*/ 17 h 50"/>
                  <a:gd name="T20" fmla="*/ 1 w 39"/>
                  <a:gd name="T21" fmla="*/ 13 h 50"/>
                  <a:gd name="T22" fmla="*/ 2 w 39"/>
                  <a:gd name="T23" fmla="*/ 10 h 50"/>
                  <a:gd name="T24" fmla="*/ 32 w 39"/>
                  <a:gd name="T25" fmla="*/ 7 h 50"/>
                  <a:gd name="T26" fmla="*/ 33 w 39"/>
                  <a:gd name="T27" fmla="*/ 27 h 50"/>
                  <a:gd name="T28" fmla="*/ 25 w 39"/>
                  <a:gd name="T29" fmla="*/ 35 h 50"/>
                  <a:gd name="T30" fmla="*/ 25 w 39"/>
                  <a:gd name="T31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" h="50">
                    <a:moveTo>
                      <a:pt x="25" y="36"/>
                    </a:moveTo>
                    <a:cubicBezTo>
                      <a:pt x="27" y="36"/>
                      <a:pt x="29" y="36"/>
                      <a:pt x="31" y="36"/>
                    </a:cubicBezTo>
                    <a:cubicBezTo>
                      <a:pt x="39" y="36"/>
                      <a:pt x="38" y="36"/>
                      <a:pt x="38" y="44"/>
                    </a:cubicBezTo>
                    <a:cubicBezTo>
                      <a:pt x="38" y="47"/>
                      <a:pt x="37" y="48"/>
                      <a:pt x="34" y="48"/>
                    </a:cubicBezTo>
                    <a:cubicBezTo>
                      <a:pt x="25" y="48"/>
                      <a:pt x="17" y="48"/>
                      <a:pt x="9" y="48"/>
                    </a:cubicBezTo>
                    <a:cubicBezTo>
                      <a:pt x="7" y="48"/>
                      <a:pt x="4" y="50"/>
                      <a:pt x="3" y="46"/>
                    </a:cubicBezTo>
                    <a:cubicBezTo>
                      <a:pt x="2" y="43"/>
                      <a:pt x="1" y="39"/>
                      <a:pt x="5" y="36"/>
                    </a:cubicBezTo>
                    <a:cubicBezTo>
                      <a:pt x="10" y="32"/>
                      <a:pt x="14" y="28"/>
                      <a:pt x="19" y="23"/>
                    </a:cubicBezTo>
                    <a:cubicBezTo>
                      <a:pt x="21" y="21"/>
                      <a:pt x="23" y="19"/>
                      <a:pt x="21" y="16"/>
                    </a:cubicBezTo>
                    <a:cubicBezTo>
                      <a:pt x="19" y="13"/>
                      <a:pt x="16" y="15"/>
                      <a:pt x="13" y="17"/>
                    </a:cubicBezTo>
                    <a:cubicBezTo>
                      <a:pt x="11" y="18"/>
                      <a:pt x="2" y="16"/>
                      <a:pt x="1" y="13"/>
                    </a:cubicBezTo>
                    <a:cubicBezTo>
                      <a:pt x="0" y="12"/>
                      <a:pt x="2" y="11"/>
                      <a:pt x="2" y="10"/>
                    </a:cubicBezTo>
                    <a:cubicBezTo>
                      <a:pt x="9" y="2"/>
                      <a:pt x="25" y="0"/>
                      <a:pt x="32" y="7"/>
                    </a:cubicBezTo>
                    <a:cubicBezTo>
                      <a:pt x="38" y="12"/>
                      <a:pt x="39" y="20"/>
                      <a:pt x="33" y="27"/>
                    </a:cubicBezTo>
                    <a:cubicBezTo>
                      <a:pt x="31" y="30"/>
                      <a:pt x="27" y="32"/>
                      <a:pt x="25" y="35"/>
                    </a:cubicBezTo>
                    <a:cubicBezTo>
                      <a:pt x="25" y="35"/>
                      <a:pt x="25" y="36"/>
                      <a:pt x="25" y="36"/>
                    </a:cubicBezTo>
                    <a:close/>
                  </a:path>
                </a:pathLst>
              </a:custGeom>
              <a:solidFill>
                <a:srgbClr val="9657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" name="Freeform 23">
                <a:extLst>
                  <a:ext uri="{FF2B5EF4-FFF2-40B4-BE49-F238E27FC236}">
                    <a16:creationId xmlns:a16="http://schemas.microsoft.com/office/drawing/2014/main" id="{8075B09E-F44D-4A33-9DA0-5E8AD411A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5" y="826"/>
                <a:ext cx="73" cy="93"/>
              </a:xfrm>
              <a:custGeom>
                <a:avLst/>
                <a:gdLst>
                  <a:gd name="T0" fmla="*/ 24 w 38"/>
                  <a:gd name="T1" fmla="*/ 36 h 49"/>
                  <a:gd name="T2" fmla="*/ 31 w 38"/>
                  <a:gd name="T3" fmla="*/ 36 h 49"/>
                  <a:gd name="T4" fmla="*/ 38 w 38"/>
                  <a:gd name="T5" fmla="*/ 43 h 49"/>
                  <a:gd name="T6" fmla="*/ 33 w 38"/>
                  <a:gd name="T7" fmla="*/ 48 h 49"/>
                  <a:gd name="T8" fmla="*/ 9 w 38"/>
                  <a:gd name="T9" fmla="*/ 48 h 49"/>
                  <a:gd name="T10" fmla="*/ 3 w 38"/>
                  <a:gd name="T11" fmla="*/ 46 h 49"/>
                  <a:gd name="T12" fmla="*/ 5 w 38"/>
                  <a:gd name="T13" fmla="*/ 36 h 49"/>
                  <a:gd name="T14" fmla="*/ 18 w 38"/>
                  <a:gd name="T15" fmla="*/ 23 h 49"/>
                  <a:gd name="T16" fmla="*/ 21 w 38"/>
                  <a:gd name="T17" fmla="*/ 16 h 49"/>
                  <a:gd name="T18" fmla="*/ 13 w 38"/>
                  <a:gd name="T19" fmla="*/ 16 h 49"/>
                  <a:gd name="T20" fmla="*/ 1 w 38"/>
                  <a:gd name="T21" fmla="*/ 13 h 49"/>
                  <a:gd name="T22" fmla="*/ 2 w 38"/>
                  <a:gd name="T23" fmla="*/ 9 h 49"/>
                  <a:gd name="T24" fmla="*/ 32 w 38"/>
                  <a:gd name="T25" fmla="*/ 6 h 49"/>
                  <a:gd name="T26" fmla="*/ 33 w 38"/>
                  <a:gd name="T27" fmla="*/ 27 h 49"/>
                  <a:gd name="T28" fmla="*/ 24 w 38"/>
                  <a:gd name="T29" fmla="*/ 3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9">
                    <a:moveTo>
                      <a:pt x="24" y="36"/>
                    </a:moveTo>
                    <a:cubicBezTo>
                      <a:pt x="27" y="36"/>
                      <a:pt x="29" y="36"/>
                      <a:pt x="31" y="36"/>
                    </a:cubicBezTo>
                    <a:cubicBezTo>
                      <a:pt x="37" y="35"/>
                      <a:pt x="38" y="38"/>
                      <a:pt x="38" y="43"/>
                    </a:cubicBezTo>
                    <a:cubicBezTo>
                      <a:pt x="37" y="47"/>
                      <a:pt x="36" y="48"/>
                      <a:pt x="33" y="48"/>
                    </a:cubicBezTo>
                    <a:cubicBezTo>
                      <a:pt x="25" y="48"/>
                      <a:pt x="17" y="48"/>
                      <a:pt x="9" y="48"/>
                    </a:cubicBezTo>
                    <a:cubicBezTo>
                      <a:pt x="7" y="48"/>
                      <a:pt x="3" y="49"/>
                      <a:pt x="3" y="46"/>
                    </a:cubicBezTo>
                    <a:cubicBezTo>
                      <a:pt x="2" y="43"/>
                      <a:pt x="1" y="39"/>
                      <a:pt x="5" y="36"/>
                    </a:cubicBezTo>
                    <a:cubicBezTo>
                      <a:pt x="9" y="32"/>
                      <a:pt x="14" y="28"/>
                      <a:pt x="18" y="23"/>
                    </a:cubicBezTo>
                    <a:cubicBezTo>
                      <a:pt x="20" y="22"/>
                      <a:pt x="23" y="19"/>
                      <a:pt x="21" y="16"/>
                    </a:cubicBezTo>
                    <a:cubicBezTo>
                      <a:pt x="19" y="13"/>
                      <a:pt x="16" y="15"/>
                      <a:pt x="13" y="16"/>
                    </a:cubicBezTo>
                    <a:cubicBezTo>
                      <a:pt x="10" y="18"/>
                      <a:pt x="1" y="15"/>
                      <a:pt x="1" y="13"/>
                    </a:cubicBezTo>
                    <a:cubicBezTo>
                      <a:pt x="0" y="11"/>
                      <a:pt x="1" y="10"/>
                      <a:pt x="2" y="9"/>
                    </a:cubicBezTo>
                    <a:cubicBezTo>
                      <a:pt x="9" y="2"/>
                      <a:pt x="24" y="0"/>
                      <a:pt x="32" y="6"/>
                    </a:cubicBezTo>
                    <a:cubicBezTo>
                      <a:pt x="38" y="11"/>
                      <a:pt x="38" y="20"/>
                      <a:pt x="33" y="27"/>
                    </a:cubicBezTo>
                    <a:cubicBezTo>
                      <a:pt x="30" y="30"/>
                      <a:pt x="28" y="32"/>
                      <a:pt x="24" y="36"/>
                    </a:cubicBezTo>
                    <a:close/>
                  </a:path>
                </a:pathLst>
              </a:custGeom>
              <a:solidFill>
                <a:srgbClr val="965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" name="Freeform 24">
                <a:extLst>
                  <a:ext uri="{FF2B5EF4-FFF2-40B4-BE49-F238E27FC236}">
                    <a16:creationId xmlns:a16="http://schemas.microsoft.com/office/drawing/2014/main" id="{9EA062DB-D05B-4259-B01D-D7349C3013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7" y="3304"/>
                <a:ext cx="75" cy="92"/>
              </a:xfrm>
              <a:custGeom>
                <a:avLst/>
                <a:gdLst>
                  <a:gd name="T0" fmla="*/ 24 w 39"/>
                  <a:gd name="T1" fmla="*/ 35 h 48"/>
                  <a:gd name="T2" fmla="*/ 31 w 39"/>
                  <a:gd name="T3" fmla="*/ 35 h 48"/>
                  <a:gd name="T4" fmla="*/ 38 w 39"/>
                  <a:gd name="T5" fmla="*/ 42 h 48"/>
                  <a:gd name="T6" fmla="*/ 33 w 39"/>
                  <a:gd name="T7" fmla="*/ 47 h 48"/>
                  <a:gd name="T8" fmla="*/ 9 w 39"/>
                  <a:gd name="T9" fmla="*/ 46 h 48"/>
                  <a:gd name="T10" fmla="*/ 3 w 39"/>
                  <a:gd name="T11" fmla="*/ 45 h 48"/>
                  <a:gd name="T12" fmla="*/ 5 w 39"/>
                  <a:gd name="T13" fmla="*/ 35 h 48"/>
                  <a:gd name="T14" fmla="*/ 18 w 39"/>
                  <a:gd name="T15" fmla="*/ 22 h 48"/>
                  <a:gd name="T16" fmla="*/ 21 w 39"/>
                  <a:gd name="T17" fmla="*/ 15 h 48"/>
                  <a:gd name="T18" fmla="*/ 13 w 39"/>
                  <a:gd name="T19" fmla="*/ 15 h 48"/>
                  <a:gd name="T20" fmla="*/ 1 w 39"/>
                  <a:gd name="T21" fmla="*/ 12 h 48"/>
                  <a:gd name="T22" fmla="*/ 5 w 39"/>
                  <a:gd name="T23" fmla="*/ 6 h 48"/>
                  <a:gd name="T24" fmla="*/ 30 w 39"/>
                  <a:gd name="T25" fmla="*/ 4 h 48"/>
                  <a:gd name="T26" fmla="*/ 34 w 39"/>
                  <a:gd name="T27" fmla="*/ 24 h 48"/>
                  <a:gd name="T28" fmla="*/ 24 w 39"/>
                  <a:gd name="T29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48">
                    <a:moveTo>
                      <a:pt x="24" y="35"/>
                    </a:moveTo>
                    <a:cubicBezTo>
                      <a:pt x="27" y="35"/>
                      <a:pt x="29" y="35"/>
                      <a:pt x="31" y="35"/>
                    </a:cubicBezTo>
                    <a:cubicBezTo>
                      <a:pt x="37" y="34"/>
                      <a:pt x="38" y="36"/>
                      <a:pt x="38" y="42"/>
                    </a:cubicBezTo>
                    <a:cubicBezTo>
                      <a:pt x="37" y="45"/>
                      <a:pt x="37" y="47"/>
                      <a:pt x="33" y="47"/>
                    </a:cubicBezTo>
                    <a:cubicBezTo>
                      <a:pt x="25" y="46"/>
                      <a:pt x="17" y="47"/>
                      <a:pt x="9" y="46"/>
                    </a:cubicBezTo>
                    <a:cubicBezTo>
                      <a:pt x="7" y="46"/>
                      <a:pt x="3" y="48"/>
                      <a:pt x="3" y="45"/>
                    </a:cubicBezTo>
                    <a:cubicBezTo>
                      <a:pt x="2" y="41"/>
                      <a:pt x="1" y="38"/>
                      <a:pt x="5" y="35"/>
                    </a:cubicBezTo>
                    <a:cubicBezTo>
                      <a:pt x="9" y="31"/>
                      <a:pt x="14" y="27"/>
                      <a:pt x="18" y="22"/>
                    </a:cubicBezTo>
                    <a:cubicBezTo>
                      <a:pt x="20" y="20"/>
                      <a:pt x="23" y="18"/>
                      <a:pt x="21" y="15"/>
                    </a:cubicBezTo>
                    <a:cubicBezTo>
                      <a:pt x="19" y="12"/>
                      <a:pt x="15" y="13"/>
                      <a:pt x="13" y="15"/>
                    </a:cubicBezTo>
                    <a:cubicBezTo>
                      <a:pt x="11" y="17"/>
                      <a:pt x="2" y="15"/>
                      <a:pt x="1" y="12"/>
                    </a:cubicBezTo>
                    <a:cubicBezTo>
                      <a:pt x="0" y="9"/>
                      <a:pt x="3" y="7"/>
                      <a:pt x="5" y="6"/>
                    </a:cubicBezTo>
                    <a:cubicBezTo>
                      <a:pt x="13" y="0"/>
                      <a:pt x="21" y="0"/>
                      <a:pt x="30" y="4"/>
                    </a:cubicBezTo>
                    <a:cubicBezTo>
                      <a:pt x="37" y="8"/>
                      <a:pt x="39" y="17"/>
                      <a:pt x="34" y="24"/>
                    </a:cubicBezTo>
                    <a:cubicBezTo>
                      <a:pt x="31" y="27"/>
                      <a:pt x="28" y="30"/>
                      <a:pt x="24" y="35"/>
                    </a:cubicBezTo>
                    <a:close/>
                  </a:path>
                </a:pathLst>
              </a:custGeom>
              <a:solidFill>
                <a:srgbClr val="9757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" name="Freeform 25">
                <a:extLst>
                  <a:ext uri="{FF2B5EF4-FFF2-40B4-BE49-F238E27FC236}">
                    <a16:creationId xmlns:a16="http://schemas.microsoft.com/office/drawing/2014/main" id="{96D3AFD2-22B2-4797-BAE7-4F7916A88C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" y="826"/>
                <a:ext cx="72" cy="93"/>
              </a:xfrm>
              <a:custGeom>
                <a:avLst/>
                <a:gdLst>
                  <a:gd name="T0" fmla="*/ 25 w 38"/>
                  <a:gd name="T1" fmla="*/ 36 h 49"/>
                  <a:gd name="T2" fmla="*/ 31 w 38"/>
                  <a:gd name="T3" fmla="*/ 36 h 49"/>
                  <a:gd name="T4" fmla="*/ 38 w 38"/>
                  <a:gd name="T5" fmla="*/ 42 h 49"/>
                  <a:gd name="T6" fmla="*/ 32 w 38"/>
                  <a:gd name="T7" fmla="*/ 48 h 49"/>
                  <a:gd name="T8" fmla="*/ 8 w 38"/>
                  <a:gd name="T9" fmla="*/ 48 h 49"/>
                  <a:gd name="T10" fmla="*/ 3 w 38"/>
                  <a:gd name="T11" fmla="*/ 46 h 49"/>
                  <a:gd name="T12" fmla="*/ 4 w 38"/>
                  <a:gd name="T13" fmla="*/ 37 h 49"/>
                  <a:gd name="T14" fmla="*/ 19 w 38"/>
                  <a:gd name="T15" fmla="*/ 23 h 49"/>
                  <a:gd name="T16" fmla="*/ 21 w 38"/>
                  <a:gd name="T17" fmla="*/ 16 h 49"/>
                  <a:gd name="T18" fmla="*/ 13 w 38"/>
                  <a:gd name="T19" fmla="*/ 16 h 49"/>
                  <a:gd name="T20" fmla="*/ 1 w 38"/>
                  <a:gd name="T21" fmla="*/ 13 h 49"/>
                  <a:gd name="T22" fmla="*/ 2 w 38"/>
                  <a:gd name="T23" fmla="*/ 10 h 49"/>
                  <a:gd name="T24" fmla="*/ 33 w 38"/>
                  <a:gd name="T25" fmla="*/ 7 h 49"/>
                  <a:gd name="T26" fmla="*/ 32 w 38"/>
                  <a:gd name="T27" fmla="*/ 27 h 49"/>
                  <a:gd name="T28" fmla="*/ 25 w 38"/>
                  <a:gd name="T29" fmla="*/ 3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49">
                    <a:moveTo>
                      <a:pt x="25" y="36"/>
                    </a:moveTo>
                    <a:cubicBezTo>
                      <a:pt x="27" y="36"/>
                      <a:pt x="30" y="36"/>
                      <a:pt x="31" y="36"/>
                    </a:cubicBezTo>
                    <a:cubicBezTo>
                      <a:pt x="36" y="35"/>
                      <a:pt x="38" y="37"/>
                      <a:pt x="38" y="42"/>
                    </a:cubicBezTo>
                    <a:cubicBezTo>
                      <a:pt x="38" y="46"/>
                      <a:pt x="37" y="48"/>
                      <a:pt x="32" y="48"/>
                    </a:cubicBezTo>
                    <a:cubicBezTo>
                      <a:pt x="24" y="47"/>
                      <a:pt x="16" y="48"/>
                      <a:pt x="8" y="48"/>
                    </a:cubicBezTo>
                    <a:cubicBezTo>
                      <a:pt x="6" y="48"/>
                      <a:pt x="3" y="49"/>
                      <a:pt x="3" y="46"/>
                    </a:cubicBezTo>
                    <a:cubicBezTo>
                      <a:pt x="2" y="43"/>
                      <a:pt x="1" y="39"/>
                      <a:pt x="4" y="37"/>
                    </a:cubicBezTo>
                    <a:cubicBezTo>
                      <a:pt x="9" y="32"/>
                      <a:pt x="14" y="28"/>
                      <a:pt x="19" y="23"/>
                    </a:cubicBezTo>
                    <a:cubicBezTo>
                      <a:pt x="21" y="21"/>
                      <a:pt x="23" y="19"/>
                      <a:pt x="21" y="16"/>
                    </a:cubicBezTo>
                    <a:cubicBezTo>
                      <a:pt x="19" y="13"/>
                      <a:pt x="16" y="14"/>
                      <a:pt x="13" y="16"/>
                    </a:cubicBezTo>
                    <a:cubicBezTo>
                      <a:pt x="11" y="18"/>
                      <a:pt x="2" y="15"/>
                      <a:pt x="1" y="13"/>
                    </a:cubicBezTo>
                    <a:cubicBezTo>
                      <a:pt x="0" y="11"/>
                      <a:pt x="2" y="11"/>
                      <a:pt x="2" y="10"/>
                    </a:cubicBezTo>
                    <a:cubicBezTo>
                      <a:pt x="8" y="2"/>
                      <a:pt x="25" y="0"/>
                      <a:pt x="33" y="7"/>
                    </a:cubicBezTo>
                    <a:cubicBezTo>
                      <a:pt x="38" y="12"/>
                      <a:pt x="38" y="21"/>
                      <a:pt x="32" y="27"/>
                    </a:cubicBezTo>
                    <a:cubicBezTo>
                      <a:pt x="30" y="30"/>
                      <a:pt x="28" y="32"/>
                      <a:pt x="25" y="36"/>
                    </a:cubicBezTo>
                    <a:close/>
                  </a:path>
                </a:pathLst>
              </a:custGeom>
              <a:solidFill>
                <a:srgbClr val="965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" name="Freeform 26">
                <a:extLst>
                  <a:ext uri="{FF2B5EF4-FFF2-40B4-BE49-F238E27FC236}">
                    <a16:creationId xmlns:a16="http://schemas.microsoft.com/office/drawing/2014/main" id="{32766406-B55B-40E2-9A90-E1BE14CAB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4" y="1439"/>
                <a:ext cx="75" cy="95"/>
              </a:xfrm>
              <a:custGeom>
                <a:avLst/>
                <a:gdLst>
                  <a:gd name="T0" fmla="*/ 26 w 39"/>
                  <a:gd name="T1" fmla="*/ 36 h 50"/>
                  <a:gd name="T2" fmla="*/ 32 w 39"/>
                  <a:gd name="T3" fmla="*/ 36 h 50"/>
                  <a:gd name="T4" fmla="*/ 39 w 39"/>
                  <a:gd name="T5" fmla="*/ 43 h 50"/>
                  <a:gd name="T6" fmla="*/ 33 w 39"/>
                  <a:gd name="T7" fmla="*/ 48 h 50"/>
                  <a:gd name="T8" fmla="*/ 10 w 39"/>
                  <a:gd name="T9" fmla="*/ 48 h 50"/>
                  <a:gd name="T10" fmla="*/ 3 w 39"/>
                  <a:gd name="T11" fmla="*/ 46 h 50"/>
                  <a:gd name="T12" fmla="*/ 5 w 39"/>
                  <a:gd name="T13" fmla="*/ 37 h 50"/>
                  <a:gd name="T14" fmla="*/ 16 w 39"/>
                  <a:gd name="T15" fmla="*/ 27 h 50"/>
                  <a:gd name="T16" fmla="*/ 20 w 39"/>
                  <a:gd name="T17" fmla="*/ 23 h 50"/>
                  <a:gd name="T18" fmla="*/ 22 w 39"/>
                  <a:gd name="T19" fmla="*/ 16 h 50"/>
                  <a:gd name="T20" fmla="*/ 15 w 39"/>
                  <a:gd name="T21" fmla="*/ 16 h 50"/>
                  <a:gd name="T22" fmla="*/ 2 w 39"/>
                  <a:gd name="T23" fmla="*/ 14 h 50"/>
                  <a:gd name="T24" fmla="*/ 3 w 39"/>
                  <a:gd name="T25" fmla="*/ 10 h 50"/>
                  <a:gd name="T26" fmla="*/ 35 w 39"/>
                  <a:gd name="T27" fmla="*/ 9 h 50"/>
                  <a:gd name="T28" fmla="*/ 34 w 39"/>
                  <a:gd name="T29" fmla="*/ 27 h 50"/>
                  <a:gd name="T30" fmla="*/ 25 w 39"/>
                  <a:gd name="T31" fmla="*/ 35 h 50"/>
                  <a:gd name="T32" fmla="*/ 26 w 39"/>
                  <a:gd name="T33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50">
                    <a:moveTo>
                      <a:pt x="26" y="36"/>
                    </a:moveTo>
                    <a:cubicBezTo>
                      <a:pt x="28" y="36"/>
                      <a:pt x="30" y="37"/>
                      <a:pt x="32" y="36"/>
                    </a:cubicBezTo>
                    <a:cubicBezTo>
                      <a:pt x="37" y="35"/>
                      <a:pt x="39" y="38"/>
                      <a:pt x="39" y="43"/>
                    </a:cubicBezTo>
                    <a:cubicBezTo>
                      <a:pt x="38" y="47"/>
                      <a:pt x="37" y="48"/>
                      <a:pt x="33" y="48"/>
                    </a:cubicBezTo>
                    <a:cubicBezTo>
                      <a:pt x="26" y="48"/>
                      <a:pt x="18" y="48"/>
                      <a:pt x="10" y="48"/>
                    </a:cubicBezTo>
                    <a:cubicBezTo>
                      <a:pt x="8" y="48"/>
                      <a:pt x="4" y="50"/>
                      <a:pt x="3" y="46"/>
                    </a:cubicBezTo>
                    <a:cubicBezTo>
                      <a:pt x="3" y="43"/>
                      <a:pt x="2" y="39"/>
                      <a:pt x="5" y="37"/>
                    </a:cubicBezTo>
                    <a:cubicBezTo>
                      <a:pt x="9" y="34"/>
                      <a:pt x="13" y="30"/>
                      <a:pt x="16" y="27"/>
                    </a:cubicBezTo>
                    <a:cubicBezTo>
                      <a:pt x="18" y="26"/>
                      <a:pt x="19" y="24"/>
                      <a:pt x="20" y="23"/>
                    </a:cubicBezTo>
                    <a:cubicBezTo>
                      <a:pt x="22" y="21"/>
                      <a:pt x="24" y="18"/>
                      <a:pt x="22" y="16"/>
                    </a:cubicBezTo>
                    <a:cubicBezTo>
                      <a:pt x="20" y="14"/>
                      <a:pt x="17" y="14"/>
                      <a:pt x="15" y="16"/>
                    </a:cubicBezTo>
                    <a:cubicBezTo>
                      <a:pt x="10" y="21"/>
                      <a:pt x="6" y="15"/>
                      <a:pt x="2" y="14"/>
                    </a:cubicBezTo>
                    <a:cubicBezTo>
                      <a:pt x="0" y="13"/>
                      <a:pt x="2" y="11"/>
                      <a:pt x="3" y="10"/>
                    </a:cubicBezTo>
                    <a:cubicBezTo>
                      <a:pt x="9" y="1"/>
                      <a:pt x="27" y="0"/>
                      <a:pt x="35" y="9"/>
                    </a:cubicBezTo>
                    <a:cubicBezTo>
                      <a:pt x="39" y="13"/>
                      <a:pt x="39" y="21"/>
                      <a:pt x="34" y="27"/>
                    </a:cubicBezTo>
                    <a:cubicBezTo>
                      <a:pt x="31" y="30"/>
                      <a:pt x="28" y="32"/>
                      <a:pt x="25" y="35"/>
                    </a:cubicBezTo>
                    <a:cubicBezTo>
                      <a:pt x="25" y="35"/>
                      <a:pt x="26" y="36"/>
                      <a:pt x="26" y="36"/>
                    </a:cubicBezTo>
                    <a:close/>
                  </a:path>
                </a:pathLst>
              </a:custGeom>
              <a:solidFill>
                <a:srgbClr val="965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" name="Freeform 27">
                <a:extLst>
                  <a:ext uri="{FF2B5EF4-FFF2-40B4-BE49-F238E27FC236}">
                    <a16:creationId xmlns:a16="http://schemas.microsoft.com/office/drawing/2014/main" id="{C9055769-393C-4A8A-BC46-8723577B35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4" y="2055"/>
                <a:ext cx="77" cy="90"/>
              </a:xfrm>
              <a:custGeom>
                <a:avLst/>
                <a:gdLst>
                  <a:gd name="T0" fmla="*/ 24 w 40"/>
                  <a:gd name="T1" fmla="*/ 35 h 47"/>
                  <a:gd name="T2" fmla="*/ 32 w 40"/>
                  <a:gd name="T3" fmla="*/ 35 h 47"/>
                  <a:gd name="T4" fmla="*/ 38 w 40"/>
                  <a:gd name="T5" fmla="*/ 41 h 47"/>
                  <a:gd name="T6" fmla="*/ 33 w 40"/>
                  <a:gd name="T7" fmla="*/ 46 h 47"/>
                  <a:gd name="T8" fmla="*/ 9 w 40"/>
                  <a:gd name="T9" fmla="*/ 46 h 47"/>
                  <a:gd name="T10" fmla="*/ 3 w 40"/>
                  <a:gd name="T11" fmla="*/ 45 h 47"/>
                  <a:gd name="T12" fmla="*/ 5 w 40"/>
                  <a:gd name="T13" fmla="*/ 35 h 47"/>
                  <a:gd name="T14" fmla="*/ 19 w 40"/>
                  <a:gd name="T15" fmla="*/ 22 h 47"/>
                  <a:gd name="T16" fmla="*/ 21 w 40"/>
                  <a:gd name="T17" fmla="*/ 14 h 47"/>
                  <a:gd name="T18" fmla="*/ 13 w 40"/>
                  <a:gd name="T19" fmla="*/ 15 h 47"/>
                  <a:gd name="T20" fmla="*/ 2 w 40"/>
                  <a:gd name="T21" fmla="*/ 12 h 47"/>
                  <a:gd name="T22" fmla="*/ 5 w 40"/>
                  <a:gd name="T23" fmla="*/ 6 h 47"/>
                  <a:gd name="T24" fmla="*/ 31 w 40"/>
                  <a:gd name="T25" fmla="*/ 4 h 47"/>
                  <a:gd name="T26" fmla="*/ 34 w 40"/>
                  <a:gd name="T27" fmla="*/ 24 h 47"/>
                  <a:gd name="T28" fmla="*/ 24 w 40"/>
                  <a:gd name="T29" fmla="*/ 3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" h="47">
                    <a:moveTo>
                      <a:pt x="24" y="35"/>
                    </a:moveTo>
                    <a:cubicBezTo>
                      <a:pt x="28" y="35"/>
                      <a:pt x="30" y="35"/>
                      <a:pt x="32" y="35"/>
                    </a:cubicBezTo>
                    <a:cubicBezTo>
                      <a:pt x="37" y="34"/>
                      <a:pt x="39" y="36"/>
                      <a:pt x="38" y="41"/>
                    </a:cubicBezTo>
                    <a:cubicBezTo>
                      <a:pt x="38" y="45"/>
                      <a:pt x="37" y="46"/>
                      <a:pt x="33" y="46"/>
                    </a:cubicBezTo>
                    <a:cubicBezTo>
                      <a:pt x="25" y="46"/>
                      <a:pt x="17" y="46"/>
                      <a:pt x="9" y="46"/>
                    </a:cubicBezTo>
                    <a:cubicBezTo>
                      <a:pt x="7" y="46"/>
                      <a:pt x="4" y="47"/>
                      <a:pt x="3" y="45"/>
                    </a:cubicBezTo>
                    <a:cubicBezTo>
                      <a:pt x="3" y="42"/>
                      <a:pt x="2" y="38"/>
                      <a:pt x="5" y="35"/>
                    </a:cubicBezTo>
                    <a:cubicBezTo>
                      <a:pt x="10" y="31"/>
                      <a:pt x="14" y="27"/>
                      <a:pt x="19" y="22"/>
                    </a:cubicBezTo>
                    <a:cubicBezTo>
                      <a:pt x="21" y="20"/>
                      <a:pt x="24" y="18"/>
                      <a:pt x="21" y="14"/>
                    </a:cubicBezTo>
                    <a:cubicBezTo>
                      <a:pt x="19" y="12"/>
                      <a:pt x="16" y="13"/>
                      <a:pt x="13" y="15"/>
                    </a:cubicBezTo>
                    <a:cubicBezTo>
                      <a:pt x="11" y="17"/>
                      <a:pt x="3" y="14"/>
                      <a:pt x="2" y="12"/>
                    </a:cubicBezTo>
                    <a:cubicBezTo>
                      <a:pt x="0" y="9"/>
                      <a:pt x="3" y="8"/>
                      <a:pt x="5" y="6"/>
                    </a:cubicBezTo>
                    <a:cubicBezTo>
                      <a:pt x="11" y="1"/>
                      <a:pt x="24" y="0"/>
                      <a:pt x="31" y="4"/>
                    </a:cubicBezTo>
                    <a:cubicBezTo>
                      <a:pt x="38" y="8"/>
                      <a:pt x="40" y="17"/>
                      <a:pt x="34" y="24"/>
                    </a:cubicBezTo>
                    <a:cubicBezTo>
                      <a:pt x="32" y="27"/>
                      <a:pt x="28" y="30"/>
                      <a:pt x="24" y="35"/>
                    </a:cubicBezTo>
                    <a:close/>
                  </a:path>
                </a:pathLst>
              </a:custGeom>
              <a:solidFill>
                <a:srgbClr val="955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" name="Freeform 28">
                <a:extLst>
                  <a:ext uri="{FF2B5EF4-FFF2-40B4-BE49-F238E27FC236}">
                    <a16:creationId xmlns:a16="http://schemas.microsoft.com/office/drawing/2014/main" id="{3F845518-CCD3-454D-8FAC-EAAC4835A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1" y="2053"/>
                <a:ext cx="71" cy="92"/>
              </a:xfrm>
              <a:custGeom>
                <a:avLst/>
                <a:gdLst>
                  <a:gd name="T0" fmla="*/ 23 w 37"/>
                  <a:gd name="T1" fmla="*/ 36 h 48"/>
                  <a:gd name="T2" fmla="*/ 31 w 37"/>
                  <a:gd name="T3" fmla="*/ 36 h 48"/>
                  <a:gd name="T4" fmla="*/ 37 w 37"/>
                  <a:gd name="T5" fmla="*/ 42 h 48"/>
                  <a:gd name="T6" fmla="*/ 32 w 37"/>
                  <a:gd name="T7" fmla="*/ 47 h 48"/>
                  <a:gd name="T8" fmla="*/ 8 w 37"/>
                  <a:gd name="T9" fmla="*/ 47 h 48"/>
                  <a:gd name="T10" fmla="*/ 2 w 37"/>
                  <a:gd name="T11" fmla="*/ 46 h 48"/>
                  <a:gd name="T12" fmla="*/ 3 w 37"/>
                  <a:gd name="T13" fmla="*/ 36 h 48"/>
                  <a:gd name="T14" fmla="*/ 17 w 37"/>
                  <a:gd name="T15" fmla="*/ 24 h 48"/>
                  <a:gd name="T16" fmla="*/ 20 w 37"/>
                  <a:gd name="T17" fmla="*/ 15 h 48"/>
                  <a:gd name="T18" fmla="*/ 12 w 37"/>
                  <a:gd name="T19" fmla="*/ 16 h 48"/>
                  <a:gd name="T20" fmla="*/ 0 w 37"/>
                  <a:gd name="T21" fmla="*/ 12 h 48"/>
                  <a:gd name="T22" fmla="*/ 1 w 37"/>
                  <a:gd name="T23" fmla="*/ 9 h 48"/>
                  <a:gd name="T24" fmla="*/ 31 w 37"/>
                  <a:gd name="T25" fmla="*/ 6 h 48"/>
                  <a:gd name="T26" fmla="*/ 34 w 37"/>
                  <a:gd name="T27" fmla="*/ 24 h 48"/>
                  <a:gd name="T28" fmla="*/ 23 w 37"/>
                  <a:gd name="T29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" h="48">
                    <a:moveTo>
                      <a:pt x="23" y="36"/>
                    </a:moveTo>
                    <a:cubicBezTo>
                      <a:pt x="27" y="36"/>
                      <a:pt x="29" y="36"/>
                      <a:pt x="31" y="36"/>
                    </a:cubicBezTo>
                    <a:cubicBezTo>
                      <a:pt x="36" y="35"/>
                      <a:pt x="37" y="37"/>
                      <a:pt x="37" y="42"/>
                    </a:cubicBezTo>
                    <a:cubicBezTo>
                      <a:pt x="37" y="46"/>
                      <a:pt x="36" y="47"/>
                      <a:pt x="32" y="47"/>
                    </a:cubicBezTo>
                    <a:cubicBezTo>
                      <a:pt x="24" y="47"/>
                      <a:pt x="16" y="47"/>
                      <a:pt x="8" y="47"/>
                    </a:cubicBezTo>
                    <a:cubicBezTo>
                      <a:pt x="6" y="47"/>
                      <a:pt x="3" y="48"/>
                      <a:pt x="2" y="46"/>
                    </a:cubicBezTo>
                    <a:cubicBezTo>
                      <a:pt x="1" y="43"/>
                      <a:pt x="1" y="39"/>
                      <a:pt x="3" y="36"/>
                    </a:cubicBezTo>
                    <a:cubicBezTo>
                      <a:pt x="8" y="32"/>
                      <a:pt x="13" y="28"/>
                      <a:pt x="17" y="24"/>
                    </a:cubicBezTo>
                    <a:cubicBezTo>
                      <a:pt x="19" y="21"/>
                      <a:pt x="23" y="19"/>
                      <a:pt x="20" y="15"/>
                    </a:cubicBezTo>
                    <a:cubicBezTo>
                      <a:pt x="18" y="13"/>
                      <a:pt x="15" y="14"/>
                      <a:pt x="12" y="16"/>
                    </a:cubicBezTo>
                    <a:cubicBezTo>
                      <a:pt x="10" y="18"/>
                      <a:pt x="0" y="14"/>
                      <a:pt x="0" y="12"/>
                    </a:cubicBezTo>
                    <a:cubicBezTo>
                      <a:pt x="0" y="11"/>
                      <a:pt x="1" y="10"/>
                      <a:pt x="1" y="9"/>
                    </a:cubicBezTo>
                    <a:cubicBezTo>
                      <a:pt x="8" y="1"/>
                      <a:pt x="24" y="0"/>
                      <a:pt x="31" y="6"/>
                    </a:cubicBezTo>
                    <a:cubicBezTo>
                      <a:pt x="37" y="11"/>
                      <a:pt x="37" y="18"/>
                      <a:pt x="34" y="24"/>
                    </a:cubicBezTo>
                    <a:cubicBezTo>
                      <a:pt x="31" y="29"/>
                      <a:pt x="27" y="31"/>
                      <a:pt x="23" y="36"/>
                    </a:cubicBezTo>
                    <a:close/>
                  </a:path>
                </a:pathLst>
              </a:custGeom>
              <a:solidFill>
                <a:srgbClr val="9557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" name="Freeform 29">
                <a:extLst>
                  <a:ext uri="{FF2B5EF4-FFF2-40B4-BE49-F238E27FC236}">
                    <a16:creationId xmlns:a16="http://schemas.microsoft.com/office/drawing/2014/main" id="{9BBCF0EE-0AFD-4679-ACEE-7FE4F5D610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5" y="1444"/>
                <a:ext cx="50" cy="90"/>
              </a:xfrm>
              <a:custGeom>
                <a:avLst/>
                <a:gdLst>
                  <a:gd name="T0" fmla="*/ 25 w 26"/>
                  <a:gd name="T1" fmla="*/ 23 h 47"/>
                  <a:gd name="T2" fmla="*/ 25 w 26"/>
                  <a:gd name="T3" fmla="*/ 41 h 47"/>
                  <a:gd name="T4" fmla="*/ 21 w 26"/>
                  <a:gd name="T5" fmla="*/ 45 h 47"/>
                  <a:gd name="T6" fmla="*/ 10 w 26"/>
                  <a:gd name="T7" fmla="*/ 35 h 47"/>
                  <a:gd name="T8" fmla="*/ 10 w 26"/>
                  <a:gd name="T9" fmla="*/ 16 h 47"/>
                  <a:gd name="T10" fmla="*/ 7 w 26"/>
                  <a:gd name="T11" fmla="*/ 12 h 47"/>
                  <a:gd name="T12" fmla="*/ 3 w 26"/>
                  <a:gd name="T13" fmla="*/ 5 h 47"/>
                  <a:gd name="T14" fmla="*/ 7 w 26"/>
                  <a:gd name="T15" fmla="*/ 1 h 47"/>
                  <a:gd name="T16" fmla="*/ 25 w 26"/>
                  <a:gd name="T17" fmla="*/ 18 h 47"/>
                  <a:gd name="T18" fmla="*/ 25 w 26"/>
                  <a:gd name="T19" fmla="*/ 23 h 47"/>
                  <a:gd name="T20" fmla="*/ 25 w 26"/>
                  <a:gd name="T21" fmla="*/ 2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47">
                    <a:moveTo>
                      <a:pt x="25" y="23"/>
                    </a:moveTo>
                    <a:cubicBezTo>
                      <a:pt x="25" y="29"/>
                      <a:pt x="25" y="35"/>
                      <a:pt x="25" y="41"/>
                    </a:cubicBezTo>
                    <a:cubicBezTo>
                      <a:pt x="26" y="44"/>
                      <a:pt x="24" y="45"/>
                      <a:pt x="21" y="45"/>
                    </a:cubicBezTo>
                    <a:cubicBezTo>
                      <a:pt x="8" y="45"/>
                      <a:pt x="10" y="47"/>
                      <a:pt x="10" y="35"/>
                    </a:cubicBezTo>
                    <a:cubicBezTo>
                      <a:pt x="10" y="29"/>
                      <a:pt x="10" y="22"/>
                      <a:pt x="10" y="16"/>
                    </a:cubicBezTo>
                    <a:cubicBezTo>
                      <a:pt x="10" y="14"/>
                      <a:pt x="10" y="12"/>
                      <a:pt x="7" y="12"/>
                    </a:cubicBezTo>
                    <a:cubicBezTo>
                      <a:pt x="0" y="13"/>
                      <a:pt x="3" y="8"/>
                      <a:pt x="3" y="5"/>
                    </a:cubicBezTo>
                    <a:cubicBezTo>
                      <a:pt x="2" y="1"/>
                      <a:pt x="4" y="1"/>
                      <a:pt x="7" y="1"/>
                    </a:cubicBezTo>
                    <a:cubicBezTo>
                      <a:pt x="25" y="0"/>
                      <a:pt x="25" y="0"/>
                      <a:pt x="25" y="18"/>
                    </a:cubicBezTo>
                    <a:cubicBezTo>
                      <a:pt x="25" y="20"/>
                      <a:pt x="25" y="21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</a:path>
                </a:pathLst>
              </a:custGeom>
              <a:solidFill>
                <a:srgbClr val="9859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" name="Freeform 30">
                <a:extLst>
                  <a:ext uri="{FF2B5EF4-FFF2-40B4-BE49-F238E27FC236}">
                    <a16:creationId xmlns:a16="http://schemas.microsoft.com/office/drawing/2014/main" id="{F5CBBBDE-ED60-4D6F-9B4D-F0A799CFE8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1" y="3310"/>
                <a:ext cx="46" cy="86"/>
              </a:xfrm>
              <a:custGeom>
                <a:avLst/>
                <a:gdLst>
                  <a:gd name="T0" fmla="*/ 24 w 24"/>
                  <a:gd name="T1" fmla="*/ 21 h 45"/>
                  <a:gd name="T2" fmla="*/ 24 w 24"/>
                  <a:gd name="T3" fmla="*/ 39 h 45"/>
                  <a:gd name="T4" fmla="*/ 19 w 24"/>
                  <a:gd name="T5" fmla="*/ 44 h 45"/>
                  <a:gd name="T6" fmla="*/ 9 w 24"/>
                  <a:gd name="T7" fmla="*/ 33 h 45"/>
                  <a:gd name="T8" fmla="*/ 9 w 24"/>
                  <a:gd name="T9" fmla="*/ 18 h 45"/>
                  <a:gd name="T10" fmla="*/ 4 w 24"/>
                  <a:gd name="T11" fmla="*/ 11 h 45"/>
                  <a:gd name="T12" fmla="*/ 2 w 24"/>
                  <a:gd name="T13" fmla="*/ 4 h 45"/>
                  <a:gd name="T14" fmla="*/ 5 w 24"/>
                  <a:gd name="T15" fmla="*/ 0 h 45"/>
                  <a:gd name="T16" fmla="*/ 21 w 24"/>
                  <a:gd name="T17" fmla="*/ 0 h 45"/>
                  <a:gd name="T18" fmla="*/ 24 w 24"/>
                  <a:gd name="T19" fmla="*/ 3 h 45"/>
                  <a:gd name="T20" fmla="*/ 24 w 24"/>
                  <a:gd name="T21" fmla="*/ 13 h 45"/>
                  <a:gd name="T22" fmla="*/ 24 w 24"/>
                  <a:gd name="T23" fmla="*/ 2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45">
                    <a:moveTo>
                      <a:pt x="24" y="21"/>
                    </a:moveTo>
                    <a:cubicBezTo>
                      <a:pt x="24" y="27"/>
                      <a:pt x="24" y="33"/>
                      <a:pt x="24" y="39"/>
                    </a:cubicBezTo>
                    <a:cubicBezTo>
                      <a:pt x="24" y="43"/>
                      <a:pt x="23" y="44"/>
                      <a:pt x="19" y="44"/>
                    </a:cubicBezTo>
                    <a:cubicBezTo>
                      <a:pt x="7" y="43"/>
                      <a:pt x="9" y="45"/>
                      <a:pt x="9" y="33"/>
                    </a:cubicBezTo>
                    <a:cubicBezTo>
                      <a:pt x="9" y="28"/>
                      <a:pt x="9" y="23"/>
                      <a:pt x="9" y="18"/>
                    </a:cubicBezTo>
                    <a:cubicBezTo>
                      <a:pt x="9" y="14"/>
                      <a:pt x="10" y="11"/>
                      <a:pt x="4" y="11"/>
                    </a:cubicBezTo>
                    <a:cubicBezTo>
                      <a:pt x="0" y="11"/>
                      <a:pt x="2" y="6"/>
                      <a:pt x="2" y="4"/>
                    </a:cubicBezTo>
                    <a:cubicBezTo>
                      <a:pt x="1" y="2"/>
                      <a:pt x="1" y="0"/>
                      <a:pt x="5" y="0"/>
                    </a:cubicBezTo>
                    <a:cubicBezTo>
                      <a:pt x="10" y="0"/>
                      <a:pt x="15" y="0"/>
                      <a:pt x="21" y="0"/>
                    </a:cubicBezTo>
                    <a:cubicBezTo>
                      <a:pt x="24" y="0"/>
                      <a:pt x="24" y="1"/>
                      <a:pt x="24" y="3"/>
                    </a:cubicBezTo>
                    <a:cubicBezTo>
                      <a:pt x="24" y="7"/>
                      <a:pt x="24" y="10"/>
                      <a:pt x="24" y="13"/>
                    </a:cubicBezTo>
                    <a:cubicBezTo>
                      <a:pt x="24" y="15"/>
                      <a:pt x="24" y="18"/>
                      <a:pt x="24" y="21"/>
                    </a:cubicBezTo>
                    <a:close/>
                  </a:path>
                </a:pathLst>
              </a:custGeom>
              <a:solidFill>
                <a:srgbClr val="9757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" name="Freeform 31">
                <a:extLst>
                  <a:ext uri="{FF2B5EF4-FFF2-40B4-BE49-F238E27FC236}">
                    <a16:creationId xmlns:a16="http://schemas.microsoft.com/office/drawing/2014/main" id="{0A9F56F8-BA2E-4CF2-8902-776DD81E52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1" y="2674"/>
                <a:ext cx="47" cy="86"/>
              </a:xfrm>
              <a:custGeom>
                <a:avLst/>
                <a:gdLst>
                  <a:gd name="T0" fmla="*/ 25 w 25"/>
                  <a:gd name="T1" fmla="*/ 22 h 45"/>
                  <a:gd name="T2" fmla="*/ 25 w 25"/>
                  <a:gd name="T3" fmla="*/ 40 h 45"/>
                  <a:gd name="T4" fmla="*/ 21 w 25"/>
                  <a:gd name="T5" fmla="*/ 44 h 45"/>
                  <a:gd name="T6" fmla="*/ 10 w 25"/>
                  <a:gd name="T7" fmla="*/ 34 h 45"/>
                  <a:gd name="T8" fmla="*/ 10 w 25"/>
                  <a:gd name="T9" fmla="*/ 18 h 45"/>
                  <a:gd name="T10" fmla="*/ 5 w 25"/>
                  <a:gd name="T11" fmla="*/ 11 h 45"/>
                  <a:gd name="T12" fmla="*/ 2 w 25"/>
                  <a:gd name="T13" fmla="*/ 4 h 45"/>
                  <a:gd name="T14" fmla="*/ 5 w 25"/>
                  <a:gd name="T15" fmla="*/ 0 h 45"/>
                  <a:gd name="T16" fmla="*/ 22 w 25"/>
                  <a:gd name="T17" fmla="*/ 0 h 45"/>
                  <a:gd name="T18" fmla="*/ 25 w 25"/>
                  <a:gd name="T19" fmla="*/ 4 h 45"/>
                  <a:gd name="T20" fmla="*/ 25 w 25"/>
                  <a:gd name="T21" fmla="*/ 13 h 45"/>
                  <a:gd name="T22" fmla="*/ 25 w 25"/>
                  <a:gd name="T23" fmla="*/ 22 h 45"/>
                  <a:gd name="T24" fmla="*/ 25 w 25"/>
                  <a:gd name="T25" fmla="*/ 2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45">
                    <a:moveTo>
                      <a:pt x="25" y="22"/>
                    </a:moveTo>
                    <a:cubicBezTo>
                      <a:pt x="25" y="28"/>
                      <a:pt x="25" y="34"/>
                      <a:pt x="25" y="40"/>
                    </a:cubicBezTo>
                    <a:cubicBezTo>
                      <a:pt x="25" y="43"/>
                      <a:pt x="24" y="44"/>
                      <a:pt x="21" y="44"/>
                    </a:cubicBezTo>
                    <a:cubicBezTo>
                      <a:pt x="10" y="44"/>
                      <a:pt x="10" y="45"/>
                      <a:pt x="10" y="34"/>
                    </a:cubicBezTo>
                    <a:cubicBezTo>
                      <a:pt x="10" y="28"/>
                      <a:pt x="10" y="23"/>
                      <a:pt x="10" y="18"/>
                    </a:cubicBezTo>
                    <a:cubicBezTo>
                      <a:pt x="10" y="14"/>
                      <a:pt x="10" y="11"/>
                      <a:pt x="5" y="11"/>
                    </a:cubicBezTo>
                    <a:cubicBezTo>
                      <a:pt x="0" y="11"/>
                      <a:pt x="3" y="6"/>
                      <a:pt x="2" y="4"/>
                    </a:cubicBezTo>
                    <a:cubicBezTo>
                      <a:pt x="2" y="2"/>
                      <a:pt x="2" y="0"/>
                      <a:pt x="5" y="0"/>
                    </a:cubicBezTo>
                    <a:cubicBezTo>
                      <a:pt x="11" y="0"/>
                      <a:pt x="16" y="0"/>
                      <a:pt x="22" y="0"/>
                    </a:cubicBezTo>
                    <a:cubicBezTo>
                      <a:pt x="25" y="0"/>
                      <a:pt x="25" y="1"/>
                      <a:pt x="25" y="4"/>
                    </a:cubicBezTo>
                    <a:cubicBezTo>
                      <a:pt x="25" y="7"/>
                      <a:pt x="25" y="10"/>
                      <a:pt x="25" y="13"/>
                    </a:cubicBezTo>
                    <a:cubicBezTo>
                      <a:pt x="25" y="16"/>
                      <a:pt x="25" y="19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</a:path>
                </a:pathLst>
              </a:custGeom>
              <a:solidFill>
                <a:srgbClr val="9658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" name="Freeform 32">
                <a:extLst>
                  <a:ext uri="{FF2B5EF4-FFF2-40B4-BE49-F238E27FC236}">
                    <a16:creationId xmlns:a16="http://schemas.microsoft.com/office/drawing/2014/main" id="{7D978EE9-4628-4D63-A376-AAB7A169D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2" y="835"/>
                <a:ext cx="40" cy="40"/>
              </a:xfrm>
              <a:custGeom>
                <a:avLst/>
                <a:gdLst>
                  <a:gd name="T0" fmla="*/ 14 w 21"/>
                  <a:gd name="T1" fmla="*/ 0 h 21"/>
                  <a:gd name="T2" fmla="*/ 15 w 21"/>
                  <a:gd name="T3" fmla="*/ 0 h 21"/>
                  <a:gd name="T4" fmla="*/ 16 w 21"/>
                  <a:gd name="T5" fmla="*/ 3 h 21"/>
                  <a:gd name="T6" fmla="*/ 18 w 21"/>
                  <a:gd name="T7" fmla="*/ 13 h 21"/>
                  <a:gd name="T8" fmla="*/ 17 w 21"/>
                  <a:gd name="T9" fmla="*/ 19 h 21"/>
                  <a:gd name="T10" fmla="*/ 14 w 21"/>
                  <a:gd name="T11" fmla="*/ 21 h 21"/>
                  <a:gd name="T12" fmla="*/ 13 w 21"/>
                  <a:gd name="T13" fmla="*/ 19 h 21"/>
                  <a:gd name="T14" fmla="*/ 4 w 21"/>
                  <a:gd name="T15" fmla="*/ 13 h 21"/>
                  <a:gd name="T16" fmla="*/ 0 w 21"/>
                  <a:gd name="T17" fmla="*/ 12 h 21"/>
                  <a:gd name="T18" fmla="*/ 4 w 21"/>
                  <a:gd name="T19" fmla="*/ 10 h 21"/>
                  <a:gd name="T20" fmla="*/ 13 w 21"/>
                  <a:gd name="T21" fmla="*/ 2 h 21"/>
                  <a:gd name="T22" fmla="*/ 14 w 21"/>
                  <a:gd name="T2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21">
                    <a:moveTo>
                      <a:pt x="14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7" y="1"/>
                      <a:pt x="17" y="2"/>
                      <a:pt x="16" y="3"/>
                    </a:cubicBezTo>
                    <a:cubicBezTo>
                      <a:pt x="14" y="7"/>
                      <a:pt x="21" y="10"/>
                      <a:pt x="18" y="13"/>
                    </a:cubicBezTo>
                    <a:cubicBezTo>
                      <a:pt x="16" y="15"/>
                      <a:pt x="17" y="17"/>
                      <a:pt x="17" y="19"/>
                    </a:cubicBezTo>
                    <a:cubicBezTo>
                      <a:pt x="16" y="20"/>
                      <a:pt x="16" y="21"/>
                      <a:pt x="14" y="21"/>
                    </a:cubicBezTo>
                    <a:cubicBezTo>
                      <a:pt x="13" y="21"/>
                      <a:pt x="13" y="20"/>
                      <a:pt x="13" y="19"/>
                    </a:cubicBezTo>
                    <a:cubicBezTo>
                      <a:pt x="14" y="11"/>
                      <a:pt x="8" y="13"/>
                      <a:pt x="4" y="13"/>
                    </a:cubicBezTo>
                    <a:cubicBezTo>
                      <a:pt x="3" y="13"/>
                      <a:pt x="0" y="14"/>
                      <a:pt x="0" y="12"/>
                    </a:cubicBezTo>
                    <a:cubicBezTo>
                      <a:pt x="0" y="9"/>
                      <a:pt x="3" y="10"/>
                      <a:pt x="4" y="10"/>
                    </a:cubicBezTo>
                    <a:cubicBezTo>
                      <a:pt x="10" y="11"/>
                      <a:pt x="14" y="10"/>
                      <a:pt x="13" y="2"/>
                    </a:cubicBezTo>
                    <a:cubicBezTo>
                      <a:pt x="13" y="1"/>
                      <a:pt x="13" y="0"/>
                      <a:pt x="14" y="0"/>
                    </a:cubicBezTo>
                    <a:close/>
                  </a:path>
                </a:pathLst>
              </a:custGeom>
              <a:solidFill>
                <a:srgbClr val="895C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" name="Freeform 33">
                <a:extLst>
                  <a:ext uri="{FF2B5EF4-FFF2-40B4-BE49-F238E27FC236}">
                    <a16:creationId xmlns:a16="http://schemas.microsoft.com/office/drawing/2014/main" id="{97B4725C-C962-4F61-80F4-1520686D47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2082"/>
                <a:ext cx="10" cy="42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2 w 5"/>
                  <a:gd name="T5" fmla="*/ 22 h 22"/>
                  <a:gd name="T6" fmla="*/ 0 w 5"/>
                  <a:gd name="T7" fmla="*/ 19 h 22"/>
                  <a:gd name="T8" fmla="*/ 0 w 5"/>
                  <a:gd name="T9" fmla="*/ 3 h 22"/>
                  <a:gd name="T10" fmla="*/ 3 w 5"/>
                  <a:gd name="T11" fmla="*/ 0 h 22"/>
                  <a:gd name="T12" fmla="*/ 5 w 5"/>
                  <a:gd name="T13" fmla="*/ 4 h 22"/>
                  <a:gd name="T14" fmla="*/ 5 w 5"/>
                  <a:gd name="T15" fmla="*/ 11 h 22"/>
                  <a:gd name="T16" fmla="*/ 5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4"/>
                      <a:pt x="5" y="17"/>
                      <a:pt x="5" y="19"/>
                    </a:cubicBezTo>
                    <a:cubicBezTo>
                      <a:pt x="5" y="21"/>
                      <a:pt x="4" y="22"/>
                      <a:pt x="2" y="22"/>
                    </a:cubicBezTo>
                    <a:cubicBezTo>
                      <a:pt x="0" y="22"/>
                      <a:pt x="0" y="21"/>
                      <a:pt x="0" y="19"/>
                    </a:cubicBezTo>
                    <a:cubicBezTo>
                      <a:pt x="0" y="14"/>
                      <a:pt x="0" y="9"/>
                      <a:pt x="0" y="3"/>
                    </a:cubicBezTo>
                    <a:cubicBezTo>
                      <a:pt x="0" y="1"/>
                      <a:pt x="0" y="0"/>
                      <a:pt x="3" y="0"/>
                    </a:cubicBezTo>
                    <a:cubicBezTo>
                      <a:pt x="5" y="0"/>
                      <a:pt x="5" y="2"/>
                      <a:pt x="5" y="4"/>
                    </a:cubicBezTo>
                    <a:cubicBezTo>
                      <a:pt x="5" y="6"/>
                      <a:pt x="5" y="8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A178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" name="Freeform 34">
                <a:extLst>
                  <a:ext uri="{FF2B5EF4-FFF2-40B4-BE49-F238E27FC236}">
                    <a16:creationId xmlns:a16="http://schemas.microsoft.com/office/drawing/2014/main" id="{3F4DAAD0-5E4B-4FCD-A24F-99D68A0D1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2582"/>
                <a:ext cx="10" cy="42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2 w 5"/>
                  <a:gd name="T5" fmla="*/ 22 h 22"/>
                  <a:gd name="T6" fmla="*/ 0 w 5"/>
                  <a:gd name="T7" fmla="*/ 19 h 22"/>
                  <a:gd name="T8" fmla="*/ 0 w 5"/>
                  <a:gd name="T9" fmla="*/ 2 h 22"/>
                  <a:gd name="T10" fmla="*/ 3 w 5"/>
                  <a:gd name="T11" fmla="*/ 0 h 22"/>
                  <a:gd name="T12" fmla="*/ 5 w 5"/>
                  <a:gd name="T13" fmla="*/ 2 h 22"/>
                  <a:gd name="T14" fmla="*/ 5 w 5"/>
                  <a:gd name="T15" fmla="*/ 11 h 22"/>
                  <a:gd name="T16" fmla="*/ 5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4"/>
                      <a:pt x="5" y="16"/>
                      <a:pt x="5" y="19"/>
                    </a:cubicBezTo>
                    <a:cubicBezTo>
                      <a:pt x="5" y="21"/>
                      <a:pt x="4" y="22"/>
                      <a:pt x="2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14"/>
                      <a:pt x="0" y="8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5"/>
                      <a:pt x="5" y="8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A073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" name="Freeform 35">
                <a:extLst>
                  <a:ext uri="{FF2B5EF4-FFF2-40B4-BE49-F238E27FC236}">
                    <a16:creationId xmlns:a16="http://schemas.microsoft.com/office/drawing/2014/main" id="{FFD944FE-310E-4D26-A694-5DD8D07F4A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2249"/>
                <a:ext cx="10" cy="42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3 w 5"/>
                  <a:gd name="T5" fmla="*/ 22 h 22"/>
                  <a:gd name="T6" fmla="*/ 0 w 5"/>
                  <a:gd name="T7" fmla="*/ 19 h 22"/>
                  <a:gd name="T8" fmla="*/ 0 w 5"/>
                  <a:gd name="T9" fmla="*/ 3 h 22"/>
                  <a:gd name="T10" fmla="*/ 2 w 5"/>
                  <a:gd name="T11" fmla="*/ 0 h 22"/>
                  <a:gd name="T12" fmla="*/ 5 w 5"/>
                  <a:gd name="T13" fmla="*/ 3 h 22"/>
                  <a:gd name="T14" fmla="*/ 5 w 5"/>
                  <a:gd name="T15" fmla="*/ 11 h 22"/>
                  <a:gd name="T16" fmla="*/ 5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4"/>
                      <a:pt x="5" y="16"/>
                      <a:pt x="5" y="19"/>
                    </a:cubicBezTo>
                    <a:cubicBezTo>
                      <a:pt x="5" y="21"/>
                      <a:pt x="5" y="22"/>
                      <a:pt x="3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14"/>
                      <a:pt x="0" y="8"/>
                      <a:pt x="0" y="3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6"/>
                      <a:pt x="5" y="9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A173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" name="Freeform 36">
                <a:extLst>
                  <a:ext uri="{FF2B5EF4-FFF2-40B4-BE49-F238E27FC236}">
                    <a16:creationId xmlns:a16="http://schemas.microsoft.com/office/drawing/2014/main" id="{3D878717-D803-43BA-86D3-73BDDB216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2749"/>
                <a:ext cx="10" cy="42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3 w 5"/>
                  <a:gd name="T5" fmla="*/ 22 h 22"/>
                  <a:gd name="T6" fmla="*/ 0 w 5"/>
                  <a:gd name="T7" fmla="*/ 19 h 22"/>
                  <a:gd name="T8" fmla="*/ 0 w 5"/>
                  <a:gd name="T9" fmla="*/ 3 h 22"/>
                  <a:gd name="T10" fmla="*/ 2 w 5"/>
                  <a:gd name="T11" fmla="*/ 0 h 22"/>
                  <a:gd name="T12" fmla="*/ 5 w 5"/>
                  <a:gd name="T13" fmla="*/ 3 h 22"/>
                  <a:gd name="T14" fmla="*/ 5 w 5"/>
                  <a:gd name="T15" fmla="*/ 11 h 22"/>
                  <a:gd name="T16" fmla="*/ 5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4"/>
                      <a:pt x="5" y="16"/>
                      <a:pt x="5" y="19"/>
                    </a:cubicBezTo>
                    <a:cubicBezTo>
                      <a:pt x="5" y="20"/>
                      <a:pt x="5" y="22"/>
                      <a:pt x="3" y="22"/>
                    </a:cubicBezTo>
                    <a:cubicBezTo>
                      <a:pt x="0" y="22"/>
                      <a:pt x="0" y="21"/>
                      <a:pt x="0" y="19"/>
                    </a:cubicBezTo>
                    <a:cubicBezTo>
                      <a:pt x="0" y="14"/>
                      <a:pt x="0" y="8"/>
                      <a:pt x="0" y="3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5" y="0"/>
                      <a:pt x="5" y="2"/>
                      <a:pt x="5" y="3"/>
                    </a:cubicBezTo>
                    <a:cubicBezTo>
                      <a:pt x="5" y="6"/>
                      <a:pt x="5" y="9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9667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" name="Freeform 37">
                <a:extLst>
                  <a:ext uri="{FF2B5EF4-FFF2-40B4-BE49-F238E27FC236}">
                    <a16:creationId xmlns:a16="http://schemas.microsoft.com/office/drawing/2014/main" id="{AA926AC2-3BBE-4D01-8121-897A1EE8B0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3164"/>
                <a:ext cx="10" cy="42"/>
              </a:xfrm>
              <a:custGeom>
                <a:avLst/>
                <a:gdLst>
                  <a:gd name="T0" fmla="*/ 5 w 5"/>
                  <a:gd name="T1" fmla="*/ 12 h 22"/>
                  <a:gd name="T2" fmla="*/ 5 w 5"/>
                  <a:gd name="T3" fmla="*/ 18 h 22"/>
                  <a:gd name="T4" fmla="*/ 3 w 5"/>
                  <a:gd name="T5" fmla="*/ 22 h 22"/>
                  <a:gd name="T6" fmla="*/ 0 w 5"/>
                  <a:gd name="T7" fmla="*/ 19 h 22"/>
                  <a:gd name="T8" fmla="*/ 0 w 5"/>
                  <a:gd name="T9" fmla="*/ 3 h 22"/>
                  <a:gd name="T10" fmla="*/ 3 w 5"/>
                  <a:gd name="T11" fmla="*/ 0 h 22"/>
                  <a:gd name="T12" fmla="*/ 5 w 5"/>
                  <a:gd name="T13" fmla="*/ 3 h 22"/>
                  <a:gd name="T14" fmla="*/ 5 w 5"/>
                  <a:gd name="T15" fmla="*/ 12 h 22"/>
                  <a:gd name="T16" fmla="*/ 5 w 5"/>
                  <a:gd name="T17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2"/>
                    </a:moveTo>
                    <a:cubicBezTo>
                      <a:pt x="5" y="14"/>
                      <a:pt x="5" y="16"/>
                      <a:pt x="5" y="18"/>
                    </a:cubicBezTo>
                    <a:cubicBezTo>
                      <a:pt x="5" y="20"/>
                      <a:pt x="5" y="22"/>
                      <a:pt x="3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14"/>
                      <a:pt x="0" y="8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5" y="2"/>
                      <a:pt x="5" y="3"/>
                    </a:cubicBezTo>
                    <a:cubicBezTo>
                      <a:pt x="5" y="6"/>
                      <a:pt x="5" y="9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lose/>
                  </a:path>
                </a:pathLst>
              </a:custGeom>
              <a:solidFill>
                <a:srgbClr val="A275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" name="Freeform 38">
                <a:extLst>
                  <a:ext uri="{FF2B5EF4-FFF2-40B4-BE49-F238E27FC236}">
                    <a16:creationId xmlns:a16="http://schemas.microsoft.com/office/drawing/2014/main" id="{D5E4A0B3-9D86-4E83-81EB-2CBB73F9B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1666"/>
                <a:ext cx="10" cy="43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2 w 5"/>
                  <a:gd name="T5" fmla="*/ 22 h 22"/>
                  <a:gd name="T6" fmla="*/ 0 w 5"/>
                  <a:gd name="T7" fmla="*/ 19 h 22"/>
                  <a:gd name="T8" fmla="*/ 0 w 5"/>
                  <a:gd name="T9" fmla="*/ 3 h 22"/>
                  <a:gd name="T10" fmla="*/ 3 w 5"/>
                  <a:gd name="T11" fmla="*/ 0 h 22"/>
                  <a:gd name="T12" fmla="*/ 5 w 5"/>
                  <a:gd name="T13" fmla="*/ 4 h 22"/>
                  <a:gd name="T14" fmla="*/ 5 w 5"/>
                  <a:gd name="T15" fmla="*/ 11 h 22"/>
                  <a:gd name="T16" fmla="*/ 5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3"/>
                      <a:pt x="5" y="16"/>
                      <a:pt x="5" y="19"/>
                    </a:cubicBezTo>
                    <a:cubicBezTo>
                      <a:pt x="5" y="21"/>
                      <a:pt x="4" y="22"/>
                      <a:pt x="2" y="22"/>
                    </a:cubicBezTo>
                    <a:cubicBezTo>
                      <a:pt x="0" y="22"/>
                      <a:pt x="0" y="21"/>
                      <a:pt x="0" y="19"/>
                    </a:cubicBezTo>
                    <a:cubicBezTo>
                      <a:pt x="0" y="14"/>
                      <a:pt x="0" y="9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5" y="2"/>
                      <a:pt x="5" y="4"/>
                    </a:cubicBezTo>
                    <a:cubicBezTo>
                      <a:pt x="5" y="6"/>
                      <a:pt x="5" y="8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A376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" name="Freeform 39">
                <a:extLst>
                  <a:ext uri="{FF2B5EF4-FFF2-40B4-BE49-F238E27FC236}">
                    <a16:creationId xmlns:a16="http://schemas.microsoft.com/office/drawing/2014/main" id="{B99E5ACD-9192-45CA-A5C5-645D1DF80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3331"/>
                <a:ext cx="10" cy="42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8 h 22"/>
                  <a:gd name="T4" fmla="*/ 2 w 5"/>
                  <a:gd name="T5" fmla="*/ 22 h 22"/>
                  <a:gd name="T6" fmla="*/ 0 w 5"/>
                  <a:gd name="T7" fmla="*/ 19 h 22"/>
                  <a:gd name="T8" fmla="*/ 0 w 5"/>
                  <a:gd name="T9" fmla="*/ 3 h 22"/>
                  <a:gd name="T10" fmla="*/ 3 w 5"/>
                  <a:gd name="T11" fmla="*/ 0 h 22"/>
                  <a:gd name="T12" fmla="*/ 5 w 5"/>
                  <a:gd name="T13" fmla="*/ 3 h 22"/>
                  <a:gd name="T14" fmla="*/ 5 w 5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3"/>
                      <a:pt x="5" y="16"/>
                      <a:pt x="5" y="18"/>
                    </a:cubicBezTo>
                    <a:cubicBezTo>
                      <a:pt x="5" y="20"/>
                      <a:pt x="4" y="22"/>
                      <a:pt x="2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13"/>
                      <a:pt x="0" y="8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5"/>
                      <a:pt x="5" y="8"/>
                      <a:pt x="5" y="11"/>
                    </a:cubicBezTo>
                    <a:close/>
                  </a:path>
                </a:pathLst>
              </a:custGeom>
              <a:solidFill>
                <a:srgbClr val="A275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" name="Freeform 40">
                <a:extLst>
                  <a:ext uri="{FF2B5EF4-FFF2-40B4-BE49-F238E27FC236}">
                    <a16:creationId xmlns:a16="http://schemas.microsoft.com/office/drawing/2014/main" id="{7665B656-8BEE-4581-BEB1-8B09B849C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3247"/>
                <a:ext cx="9" cy="44"/>
              </a:xfrm>
              <a:custGeom>
                <a:avLst/>
                <a:gdLst>
                  <a:gd name="T0" fmla="*/ 5 w 5"/>
                  <a:gd name="T1" fmla="*/ 11 h 23"/>
                  <a:gd name="T2" fmla="*/ 5 w 5"/>
                  <a:gd name="T3" fmla="*/ 20 h 23"/>
                  <a:gd name="T4" fmla="*/ 2 w 5"/>
                  <a:gd name="T5" fmla="*/ 22 h 23"/>
                  <a:gd name="T6" fmla="*/ 0 w 5"/>
                  <a:gd name="T7" fmla="*/ 20 h 23"/>
                  <a:gd name="T8" fmla="*/ 0 w 5"/>
                  <a:gd name="T9" fmla="*/ 3 h 23"/>
                  <a:gd name="T10" fmla="*/ 3 w 5"/>
                  <a:gd name="T11" fmla="*/ 0 h 23"/>
                  <a:gd name="T12" fmla="*/ 5 w 5"/>
                  <a:gd name="T13" fmla="*/ 3 h 23"/>
                  <a:gd name="T14" fmla="*/ 5 w 5"/>
                  <a:gd name="T15" fmla="*/ 11 h 23"/>
                  <a:gd name="T16" fmla="*/ 5 w 5"/>
                  <a:gd name="T17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3">
                    <a:moveTo>
                      <a:pt x="5" y="11"/>
                    </a:moveTo>
                    <a:cubicBezTo>
                      <a:pt x="5" y="14"/>
                      <a:pt x="5" y="17"/>
                      <a:pt x="5" y="20"/>
                    </a:cubicBezTo>
                    <a:cubicBezTo>
                      <a:pt x="5" y="21"/>
                      <a:pt x="4" y="23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ubicBezTo>
                      <a:pt x="0" y="14"/>
                      <a:pt x="0" y="9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5" y="2"/>
                      <a:pt x="5" y="3"/>
                    </a:cubicBezTo>
                    <a:cubicBezTo>
                      <a:pt x="5" y="6"/>
                      <a:pt x="5" y="9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A073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" name="Freeform 41">
                <a:extLst>
                  <a:ext uri="{FF2B5EF4-FFF2-40B4-BE49-F238E27FC236}">
                    <a16:creationId xmlns:a16="http://schemas.microsoft.com/office/drawing/2014/main" id="{B8CAD4E5-2895-4625-B159-788006AB8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917"/>
                <a:ext cx="9" cy="43"/>
              </a:xfrm>
              <a:custGeom>
                <a:avLst/>
                <a:gdLst>
                  <a:gd name="T0" fmla="*/ 5 w 5"/>
                  <a:gd name="T1" fmla="*/ 12 h 22"/>
                  <a:gd name="T2" fmla="*/ 5 w 5"/>
                  <a:gd name="T3" fmla="*/ 19 h 22"/>
                  <a:gd name="T4" fmla="*/ 3 w 5"/>
                  <a:gd name="T5" fmla="*/ 22 h 22"/>
                  <a:gd name="T6" fmla="*/ 0 w 5"/>
                  <a:gd name="T7" fmla="*/ 19 h 22"/>
                  <a:gd name="T8" fmla="*/ 0 w 5"/>
                  <a:gd name="T9" fmla="*/ 2 h 22"/>
                  <a:gd name="T10" fmla="*/ 2 w 5"/>
                  <a:gd name="T11" fmla="*/ 0 h 22"/>
                  <a:gd name="T12" fmla="*/ 5 w 5"/>
                  <a:gd name="T13" fmla="*/ 2 h 22"/>
                  <a:gd name="T14" fmla="*/ 5 w 5"/>
                  <a:gd name="T15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2">
                    <a:moveTo>
                      <a:pt x="5" y="12"/>
                    </a:moveTo>
                    <a:cubicBezTo>
                      <a:pt x="5" y="14"/>
                      <a:pt x="5" y="17"/>
                      <a:pt x="5" y="19"/>
                    </a:cubicBezTo>
                    <a:cubicBezTo>
                      <a:pt x="5" y="21"/>
                      <a:pt x="4" y="22"/>
                      <a:pt x="3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14"/>
                      <a:pt x="0" y="8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5"/>
                      <a:pt x="5" y="8"/>
                      <a:pt x="5" y="12"/>
                    </a:cubicBezTo>
                    <a:close/>
                  </a:path>
                </a:pathLst>
              </a:custGeom>
              <a:solidFill>
                <a:srgbClr val="9C7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" name="Freeform 42">
                <a:extLst>
                  <a:ext uri="{FF2B5EF4-FFF2-40B4-BE49-F238E27FC236}">
                    <a16:creationId xmlns:a16="http://schemas.microsoft.com/office/drawing/2014/main" id="{9072B1AD-E5E3-4934-831F-E6EE1BB43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2415"/>
                <a:ext cx="10" cy="43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20 h 22"/>
                  <a:gd name="T4" fmla="*/ 3 w 5"/>
                  <a:gd name="T5" fmla="*/ 22 h 22"/>
                  <a:gd name="T6" fmla="*/ 0 w 5"/>
                  <a:gd name="T7" fmla="*/ 20 h 22"/>
                  <a:gd name="T8" fmla="*/ 0 w 5"/>
                  <a:gd name="T9" fmla="*/ 2 h 22"/>
                  <a:gd name="T10" fmla="*/ 3 w 5"/>
                  <a:gd name="T11" fmla="*/ 0 h 22"/>
                  <a:gd name="T12" fmla="*/ 5 w 5"/>
                  <a:gd name="T13" fmla="*/ 3 h 22"/>
                  <a:gd name="T14" fmla="*/ 5 w 5"/>
                  <a:gd name="T15" fmla="*/ 11 h 22"/>
                  <a:gd name="T16" fmla="*/ 5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4"/>
                      <a:pt x="5" y="17"/>
                      <a:pt x="5" y="20"/>
                    </a:cubicBezTo>
                    <a:cubicBezTo>
                      <a:pt x="5" y="21"/>
                      <a:pt x="5" y="22"/>
                      <a:pt x="3" y="22"/>
                    </a:cubicBezTo>
                    <a:cubicBezTo>
                      <a:pt x="1" y="22"/>
                      <a:pt x="0" y="22"/>
                      <a:pt x="0" y="20"/>
                    </a:cubicBezTo>
                    <a:cubicBezTo>
                      <a:pt x="0" y="14"/>
                      <a:pt x="0" y="8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5"/>
                      <a:pt x="5" y="8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9261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" name="Freeform 43">
                <a:extLst>
                  <a:ext uri="{FF2B5EF4-FFF2-40B4-BE49-F238E27FC236}">
                    <a16:creationId xmlns:a16="http://schemas.microsoft.com/office/drawing/2014/main" id="{2BA81670-DBFC-45AF-ABBD-6E649A1D65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1084"/>
                <a:ext cx="9" cy="42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2 w 5"/>
                  <a:gd name="T5" fmla="*/ 22 h 22"/>
                  <a:gd name="T6" fmla="*/ 0 w 5"/>
                  <a:gd name="T7" fmla="*/ 19 h 22"/>
                  <a:gd name="T8" fmla="*/ 0 w 5"/>
                  <a:gd name="T9" fmla="*/ 3 h 22"/>
                  <a:gd name="T10" fmla="*/ 3 w 5"/>
                  <a:gd name="T11" fmla="*/ 0 h 22"/>
                  <a:gd name="T12" fmla="*/ 5 w 5"/>
                  <a:gd name="T13" fmla="*/ 3 h 22"/>
                  <a:gd name="T14" fmla="*/ 5 w 5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4"/>
                      <a:pt x="5" y="17"/>
                      <a:pt x="5" y="19"/>
                    </a:cubicBezTo>
                    <a:cubicBezTo>
                      <a:pt x="5" y="21"/>
                      <a:pt x="4" y="22"/>
                      <a:pt x="2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14"/>
                      <a:pt x="0" y="8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5"/>
                      <a:pt x="5" y="8"/>
                      <a:pt x="5" y="11"/>
                    </a:cubicBezTo>
                    <a:close/>
                  </a:path>
                </a:pathLst>
              </a:custGeom>
              <a:solidFill>
                <a:srgbClr val="A073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" name="Freeform 44">
                <a:extLst>
                  <a:ext uri="{FF2B5EF4-FFF2-40B4-BE49-F238E27FC236}">
                    <a16:creationId xmlns:a16="http://schemas.microsoft.com/office/drawing/2014/main" id="{32A0B6F6-FBB5-4DA3-9475-D1BC2A9EE0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2666"/>
                <a:ext cx="10" cy="41"/>
              </a:xfrm>
              <a:custGeom>
                <a:avLst/>
                <a:gdLst>
                  <a:gd name="T0" fmla="*/ 5 w 5"/>
                  <a:gd name="T1" fmla="*/ 10 h 21"/>
                  <a:gd name="T2" fmla="*/ 5 w 5"/>
                  <a:gd name="T3" fmla="*/ 18 h 21"/>
                  <a:gd name="T4" fmla="*/ 3 w 5"/>
                  <a:gd name="T5" fmla="*/ 21 h 21"/>
                  <a:gd name="T6" fmla="*/ 0 w 5"/>
                  <a:gd name="T7" fmla="*/ 19 h 21"/>
                  <a:gd name="T8" fmla="*/ 0 w 5"/>
                  <a:gd name="T9" fmla="*/ 2 h 21"/>
                  <a:gd name="T10" fmla="*/ 3 w 5"/>
                  <a:gd name="T11" fmla="*/ 0 h 21"/>
                  <a:gd name="T12" fmla="*/ 5 w 5"/>
                  <a:gd name="T13" fmla="*/ 2 h 21"/>
                  <a:gd name="T14" fmla="*/ 5 w 5"/>
                  <a:gd name="T15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1">
                    <a:moveTo>
                      <a:pt x="5" y="10"/>
                    </a:moveTo>
                    <a:cubicBezTo>
                      <a:pt x="5" y="13"/>
                      <a:pt x="5" y="16"/>
                      <a:pt x="5" y="18"/>
                    </a:cubicBezTo>
                    <a:cubicBezTo>
                      <a:pt x="5" y="20"/>
                      <a:pt x="5" y="21"/>
                      <a:pt x="3" y="21"/>
                    </a:cubicBezTo>
                    <a:cubicBezTo>
                      <a:pt x="1" y="21"/>
                      <a:pt x="0" y="21"/>
                      <a:pt x="0" y="19"/>
                    </a:cubicBezTo>
                    <a:cubicBezTo>
                      <a:pt x="0" y="13"/>
                      <a:pt x="0" y="8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5"/>
                      <a:pt x="5" y="8"/>
                      <a:pt x="5" y="10"/>
                    </a:cubicBezTo>
                    <a:close/>
                  </a:path>
                </a:pathLst>
              </a:custGeom>
              <a:solidFill>
                <a:srgbClr val="A475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" name="Freeform 45">
                <a:extLst>
                  <a:ext uri="{FF2B5EF4-FFF2-40B4-BE49-F238E27FC236}">
                    <a16:creationId xmlns:a16="http://schemas.microsoft.com/office/drawing/2014/main" id="{6E3A2FFA-AF2B-4471-8CA7-A70C10F3E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1251"/>
                <a:ext cx="9" cy="42"/>
              </a:xfrm>
              <a:custGeom>
                <a:avLst/>
                <a:gdLst>
                  <a:gd name="T0" fmla="*/ 0 w 5"/>
                  <a:gd name="T1" fmla="*/ 11 h 22"/>
                  <a:gd name="T2" fmla="*/ 0 w 5"/>
                  <a:gd name="T3" fmla="*/ 2 h 22"/>
                  <a:gd name="T4" fmla="*/ 2 w 5"/>
                  <a:gd name="T5" fmla="*/ 0 h 22"/>
                  <a:gd name="T6" fmla="*/ 5 w 5"/>
                  <a:gd name="T7" fmla="*/ 2 h 22"/>
                  <a:gd name="T8" fmla="*/ 5 w 5"/>
                  <a:gd name="T9" fmla="*/ 19 h 22"/>
                  <a:gd name="T10" fmla="*/ 3 w 5"/>
                  <a:gd name="T11" fmla="*/ 22 h 22"/>
                  <a:gd name="T12" fmla="*/ 0 w 5"/>
                  <a:gd name="T13" fmla="*/ 19 h 22"/>
                  <a:gd name="T14" fmla="*/ 0 w 5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2">
                    <a:moveTo>
                      <a:pt x="0" y="11"/>
                    </a:moveTo>
                    <a:cubicBezTo>
                      <a:pt x="0" y="8"/>
                      <a:pt x="0" y="5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8"/>
                      <a:pt x="5" y="14"/>
                      <a:pt x="5" y="19"/>
                    </a:cubicBezTo>
                    <a:cubicBezTo>
                      <a:pt x="5" y="21"/>
                      <a:pt x="4" y="22"/>
                      <a:pt x="3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17"/>
                      <a:pt x="0" y="14"/>
                      <a:pt x="0" y="11"/>
                    </a:cubicBezTo>
                    <a:close/>
                  </a:path>
                </a:pathLst>
              </a:custGeom>
              <a:solidFill>
                <a:srgbClr val="9F6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" name="Freeform 46">
                <a:extLst>
                  <a:ext uri="{FF2B5EF4-FFF2-40B4-BE49-F238E27FC236}">
                    <a16:creationId xmlns:a16="http://schemas.microsoft.com/office/drawing/2014/main" id="{ABEFC8E3-7651-4797-9BF8-F1BBD8D45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1417"/>
                <a:ext cx="9" cy="43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2 w 5"/>
                  <a:gd name="T5" fmla="*/ 22 h 22"/>
                  <a:gd name="T6" fmla="*/ 0 w 5"/>
                  <a:gd name="T7" fmla="*/ 19 h 22"/>
                  <a:gd name="T8" fmla="*/ 0 w 5"/>
                  <a:gd name="T9" fmla="*/ 2 h 22"/>
                  <a:gd name="T10" fmla="*/ 2 w 5"/>
                  <a:gd name="T11" fmla="*/ 0 h 22"/>
                  <a:gd name="T12" fmla="*/ 5 w 5"/>
                  <a:gd name="T13" fmla="*/ 2 h 22"/>
                  <a:gd name="T14" fmla="*/ 5 w 5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4"/>
                      <a:pt x="5" y="16"/>
                      <a:pt x="5" y="19"/>
                    </a:cubicBezTo>
                    <a:cubicBezTo>
                      <a:pt x="5" y="20"/>
                      <a:pt x="4" y="22"/>
                      <a:pt x="2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14"/>
                      <a:pt x="0" y="8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5"/>
                      <a:pt x="5" y="8"/>
                      <a:pt x="5" y="11"/>
                    </a:cubicBezTo>
                    <a:close/>
                  </a:path>
                </a:pathLst>
              </a:custGeom>
              <a:solidFill>
                <a:srgbClr val="9869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" name="Freeform 47">
                <a:extLst>
                  <a:ext uri="{FF2B5EF4-FFF2-40B4-BE49-F238E27FC236}">
                    <a16:creationId xmlns:a16="http://schemas.microsoft.com/office/drawing/2014/main" id="{ED5C9FB6-1A20-4513-B905-FBFEF0B32F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751"/>
                <a:ext cx="9" cy="42"/>
              </a:xfrm>
              <a:custGeom>
                <a:avLst/>
                <a:gdLst>
                  <a:gd name="T0" fmla="*/ 0 w 5"/>
                  <a:gd name="T1" fmla="*/ 11 h 22"/>
                  <a:gd name="T2" fmla="*/ 0 w 5"/>
                  <a:gd name="T3" fmla="*/ 2 h 22"/>
                  <a:gd name="T4" fmla="*/ 3 w 5"/>
                  <a:gd name="T5" fmla="*/ 0 h 22"/>
                  <a:gd name="T6" fmla="*/ 5 w 5"/>
                  <a:gd name="T7" fmla="*/ 2 h 22"/>
                  <a:gd name="T8" fmla="*/ 5 w 5"/>
                  <a:gd name="T9" fmla="*/ 20 h 22"/>
                  <a:gd name="T10" fmla="*/ 2 w 5"/>
                  <a:gd name="T11" fmla="*/ 22 h 22"/>
                  <a:gd name="T12" fmla="*/ 0 w 5"/>
                  <a:gd name="T13" fmla="*/ 20 h 22"/>
                  <a:gd name="T14" fmla="*/ 0 w 5"/>
                  <a:gd name="T15" fmla="*/ 11 h 22"/>
                  <a:gd name="T16" fmla="*/ 0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0" y="11"/>
                    </a:moveTo>
                    <a:cubicBezTo>
                      <a:pt x="0" y="8"/>
                      <a:pt x="0" y="5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1"/>
                      <a:pt x="5" y="1"/>
                      <a:pt x="5" y="2"/>
                    </a:cubicBezTo>
                    <a:cubicBezTo>
                      <a:pt x="5" y="8"/>
                      <a:pt x="5" y="14"/>
                      <a:pt x="5" y="20"/>
                    </a:cubicBezTo>
                    <a:cubicBezTo>
                      <a:pt x="5" y="21"/>
                      <a:pt x="4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ubicBezTo>
                      <a:pt x="0" y="17"/>
                      <a:pt x="0" y="14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rgbClr val="9969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" name="Freeform 48">
                <a:extLst>
                  <a:ext uri="{FF2B5EF4-FFF2-40B4-BE49-F238E27FC236}">
                    <a16:creationId xmlns:a16="http://schemas.microsoft.com/office/drawing/2014/main" id="{B6D2BCD5-2DB9-4E73-A8AE-3B416CEE4C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751"/>
                <a:ext cx="10" cy="42"/>
              </a:xfrm>
              <a:custGeom>
                <a:avLst/>
                <a:gdLst>
                  <a:gd name="T0" fmla="*/ 0 w 5"/>
                  <a:gd name="T1" fmla="*/ 11 h 22"/>
                  <a:gd name="T2" fmla="*/ 0 w 5"/>
                  <a:gd name="T3" fmla="*/ 4 h 22"/>
                  <a:gd name="T4" fmla="*/ 3 w 5"/>
                  <a:gd name="T5" fmla="*/ 0 h 22"/>
                  <a:gd name="T6" fmla="*/ 5 w 5"/>
                  <a:gd name="T7" fmla="*/ 3 h 22"/>
                  <a:gd name="T8" fmla="*/ 5 w 5"/>
                  <a:gd name="T9" fmla="*/ 20 h 22"/>
                  <a:gd name="T10" fmla="*/ 3 w 5"/>
                  <a:gd name="T11" fmla="*/ 22 h 22"/>
                  <a:gd name="T12" fmla="*/ 0 w 5"/>
                  <a:gd name="T13" fmla="*/ 20 h 22"/>
                  <a:gd name="T14" fmla="*/ 0 w 5"/>
                  <a:gd name="T15" fmla="*/ 11 h 22"/>
                  <a:gd name="T16" fmla="*/ 0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0" y="11"/>
                    </a:moveTo>
                    <a:cubicBezTo>
                      <a:pt x="0" y="9"/>
                      <a:pt x="0" y="6"/>
                      <a:pt x="0" y="4"/>
                    </a:cubicBezTo>
                    <a:cubicBezTo>
                      <a:pt x="0" y="2"/>
                      <a:pt x="0" y="0"/>
                      <a:pt x="3" y="0"/>
                    </a:cubicBezTo>
                    <a:cubicBezTo>
                      <a:pt x="4" y="0"/>
                      <a:pt x="5" y="2"/>
                      <a:pt x="5" y="3"/>
                    </a:cubicBezTo>
                    <a:cubicBezTo>
                      <a:pt x="5" y="9"/>
                      <a:pt x="5" y="14"/>
                      <a:pt x="5" y="20"/>
                    </a:cubicBezTo>
                    <a:cubicBezTo>
                      <a:pt x="5" y="21"/>
                      <a:pt x="4" y="22"/>
                      <a:pt x="3" y="22"/>
                    </a:cubicBezTo>
                    <a:cubicBezTo>
                      <a:pt x="1" y="22"/>
                      <a:pt x="0" y="22"/>
                      <a:pt x="0" y="20"/>
                    </a:cubicBezTo>
                    <a:cubicBezTo>
                      <a:pt x="0" y="17"/>
                      <a:pt x="0" y="14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rgbClr val="9360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" name="Freeform 49">
                <a:extLst>
                  <a:ext uri="{FF2B5EF4-FFF2-40B4-BE49-F238E27FC236}">
                    <a16:creationId xmlns:a16="http://schemas.microsoft.com/office/drawing/2014/main" id="{9F005333-2E98-43AD-8684-11459299F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3080"/>
                <a:ext cx="10" cy="42"/>
              </a:xfrm>
              <a:custGeom>
                <a:avLst/>
                <a:gdLst>
                  <a:gd name="T0" fmla="*/ 5 w 5"/>
                  <a:gd name="T1" fmla="*/ 12 h 22"/>
                  <a:gd name="T2" fmla="*/ 5 w 5"/>
                  <a:gd name="T3" fmla="*/ 20 h 22"/>
                  <a:gd name="T4" fmla="*/ 2 w 5"/>
                  <a:gd name="T5" fmla="*/ 22 h 22"/>
                  <a:gd name="T6" fmla="*/ 0 w 5"/>
                  <a:gd name="T7" fmla="*/ 20 h 22"/>
                  <a:gd name="T8" fmla="*/ 0 w 5"/>
                  <a:gd name="T9" fmla="*/ 3 h 22"/>
                  <a:gd name="T10" fmla="*/ 3 w 5"/>
                  <a:gd name="T11" fmla="*/ 0 h 22"/>
                  <a:gd name="T12" fmla="*/ 5 w 5"/>
                  <a:gd name="T13" fmla="*/ 3 h 22"/>
                  <a:gd name="T14" fmla="*/ 5 w 5"/>
                  <a:gd name="T15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2">
                    <a:moveTo>
                      <a:pt x="5" y="12"/>
                    </a:moveTo>
                    <a:cubicBezTo>
                      <a:pt x="5" y="15"/>
                      <a:pt x="5" y="17"/>
                      <a:pt x="5" y="20"/>
                    </a:cubicBezTo>
                    <a:cubicBezTo>
                      <a:pt x="5" y="21"/>
                      <a:pt x="4" y="22"/>
                      <a:pt x="2" y="22"/>
                    </a:cubicBezTo>
                    <a:cubicBezTo>
                      <a:pt x="1" y="22"/>
                      <a:pt x="0" y="22"/>
                      <a:pt x="0" y="20"/>
                    </a:cubicBezTo>
                    <a:cubicBezTo>
                      <a:pt x="0" y="14"/>
                      <a:pt x="0" y="9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1"/>
                      <a:pt x="5" y="2"/>
                      <a:pt x="5" y="3"/>
                    </a:cubicBezTo>
                    <a:cubicBezTo>
                      <a:pt x="5" y="6"/>
                      <a:pt x="5" y="9"/>
                      <a:pt x="5" y="12"/>
                    </a:cubicBezTo>
                    <a:close/>
                  </a:path>
                </a:pathLst>
              </a:custGeom>
              <a:solidFill>
                <a:srgbClr val="946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" name="Freeform 50">
                <a:extLst>
                  <a:ext uri="{FF2B5EF4-FFF2-40B4-BE49-F238E27FC236}">
                    <a16:creationId xmlns:a16="http://schemas.microsoft.com/office/drawing/2014/main" id="{5D16E163-F999-4563-8827-DABAE0191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1915"/>
                <a:ext cx="10" cy="43"/>
              </a:xfrm>
              <a:custGeom>
                <a:avLst/>
                <a:gdLst>
                  <a:gd name="T0" fmla="*/ 5 w 5"/>
                  <a:gd name="T1" fmla="*/ 12 h 22"/>
                  <a:gd name="T2" fmla="*/ 5 w 5"/>
                  <a:gd name="T3" fmla="*/ 20 h 22"/>
                  <a:gd name="T4" fmla="*/ 2 w 5"/>
                  <a:gd name="T5" fmla="*/ 22 h 22"/>
                  <a:gd name="T6" fmla="*/ 0 w 5"/>
                  <a:gd name="T7" fmla="*/ 20 h 22"/>
                  <a:gd name="T8" fmla="*/ 0 w 5"/>
                  <a:gd name="T9" fmla="*/ 3 h 22"/>
                  <a:gd name="T10" fmla="*/ 3 w 5"/>
                  <a:gd name="T11" fmla="*/ 0 h 22"/>
                  <a:gd name="T12" fmla="*/ 5 w 5"/>
                  <a:gd name="T13" fmla="*/ 3 h 22"/>
                  <a:gd name="T14" fmla="*/ 5 w 5"/>
                  <a:gd name="T15" fmla="*/ 12 h 22"/>
                  <a:gd name="T16" fmla="*/ 5 w 5"/>
                  <a:gd name="T17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2"/>
                    </a:moveTo>
                    <a:cubicBezTo>
                      <a:pt x="5" y="14"/>
                      <a:pt x="5" y="17"/>
                      <a:pt x="5" y="20"/>
                    </a:cubicBezTo>
                    <a:cubicBezTo>
                      <a:pt x="5" y="21"/>
                      <a:pt x="4" y="22"/>
                      <a:pt x="2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4"/>
                      <a:pt x="0" y="9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5" y="2"/>
                      <a:pt x="5" y="3"/>
                    </a:cubicBezTo>
                    <a:cubicBezTo>
                      <a:pt x="5" y="6"/>
                      <a:pt x="5" y="9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lose/>
                  </a:path>
                </a:pathLst>
              </a:custGeom>
              <a:solidFill>
                <a:srgbClr val="946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" name="Freeform 51">
                <a:extLst>
                  <a:ext uri="{FF2B5EF4-FFF2-40B4-BE49-F238E27FC236}">
                    <a16:creationId xmlns:a16="http://schemas.microsoft.com/office/drawing/2014/main" id="{62DC19B1-F5B6-47C8-87B5-6EC3ED82C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668"/>
                <a:ext cx="10" cy="41"/>
              </a:xfrm>
              <a:custGeom>
                <a:avLst/>
                <a:gdLst>
                  <a:gd name="T0" fmla="*/ 0 w 5"/>
                  <a:gd name="T1" fmla="*/ 11 h 21"/>
                  <a:gd name="T2" fmla="*/ 0 w 5"/>
                  <a:gd name="T3" fmla="*/ 3 h 21"/>
                  <a:gd name="T4" fmla="*/ 3 w 5"/>
                  <a:gd name="T5" fmla="*/ 0 h 21"/>
                  <a:gd name="T6" fmla="*/ 5 w 5"/>
                  <a:gd name="T7" fmla="*/ 3 h 21"/>
                  <a:gd name="T8" fmla="*/ 5 w 5"/>
                  <a:gd name="T9" fmla="*/ 18 h 21"/>
                  <a:gd name="T10" fmla="*/ 3 w 5"/>
                  <a:gd name="T11" fmla="*/ 21 h 21"/>
                  <a:gd name="T12" fmla="*/ 0 w 5"/>
                  <a:gd name="T13" fmla="*/ 18 h 21"/>
                  <a:gd name="T14" fmla="*/ 0 w 5"/>
                  <a:gd name="T15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1">
                    <a:moveTo>
                      <a:pt x="0" y="11"/>
                    </a:moveTo>
                    <a:cubicBezTo>
                      <a:pt x="0" y="8"/>
                      <a:pt x="0" y="6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8"/>
                      <a:pt x="5" y="13"/>
                      <a:pt x="5" y="18"/>
                    </a:cubicBezTo>
                    <a:cubicBezTo>
                      <a:pt x="5" y="20"/>
                      <a:pt x="5" y="21"/>
                      <a:pt x="3" y="21"/>
                    </a:cubicBezTo>
                    <a:cubicBezTo>
                      <a:pt x="0" y="21"/>
                      <a:pt x="0" y="20"/>
                      <a:pt x="0" y="18"/>
                    </a:cubicBezTo>
                    <a:cubicBezTo>
                      <a:pt x="0" y="16"/>
                      <a:pt x="0" y="13"/>
                      <a:pt x="0" y="11"/>
                    </a:cubicBezTo>
                    <a:close/>
                  </a:path>
                </a:pathLst>
              </a:custGeom>
              <a:solidFill>
                <a:srgbClr val="9366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" name="Freeform 52">
                <a:extLst>
                  <a:ext uri="{FF2B5EF4-FFF2-40B4-BE49-F238E27FC236}">
                    <a16:creationId xmlns:a16="http://schemas.microsoft.com/office/drawing/2014/main" id="{AD51FD23-9ED7-4743-B812-F656D02BF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3249"/>
                <a:ext cx="10" cy="40"/>
              </a:xfrm>
              <a:custGeom>
                <a:avLst/>
                <a:gdLst>
                  <a:gd name="T0" fmla="*/ 5 w 5"/>
                  <a:gd name="T1" fmla="*/ 11 h 21"/>
                  <a:gd name="T2" fmla="*/ 5 w 5"/>
                  <a:gd name="T3" fmla="*/ 19 h 21"/>
                  <a:gd name="T4" fmla="*/ 3 w 5"/>
                  <a:gd name="T5" fmla="*/ 21 h 21"/>
                  <a:gd name="T6" fmla="*/ 0 w 5"/>
                  <a:gd name="T7" fmla="*/ 19 h 21"/>
                  <a:gd name="T8" fmla="*/ 0 w 5"/>
                  <a:gd name="T9" fmla="*/ 2 h 21"/>
                  <a:gd name="T10" fmla="*/ 2 w 5"/>
                  <a:gd name="T11" fmla="*/ 0 h 21"/>
                  <a:gd name="T12" fmla="*/ 5 w 5"/>
                  <a:gd name="T13" fmla="*/ 3 h 21"/>
                  <a:gd name="T14" fmla="*/ 5 w 5"/>
                  <a:gd name="T15" fmla="*/ 11 h 21"/>
                  <a:gd name="T16" fmla="*/ 5 w 5"/>
                  <a:gd name="T17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1">
                    <a:moveTo>
                      <a:pt x="5" y="11"/>
                    </a:moveTo>
                    <a:cubicBezTo>
                      <a:pt x="5" y="13"/>
                      <a:pt x="5" y="16"/>
                      <a:pt x="5" y="19"/>
                    </a:cubicBezTo>
                    <a:cubicBezTo>
                      <a:pt x="5" y="21"/>
                      <a:pt x="5" y="21"/>
                      <a:pt x="3" y="21"/>
                    </a:cubicBezTo>
                    <a:cubicBezTo>
                      <a:pt x="1" y="21"/>
                      <a:pt x="0" y="21"/>
                      <a:pt x="0" y="19"/>
                    </a:cubicBezTo>
                    <a:cubicBezTo>
                      <a:pt x="0" y="13"/>
                      <a:pt x="0" y="8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6"/>
                      <a:pt x="5" y="8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936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" name="Freeform 53">
                <a:extLst>
                  <a:ext uri="{FF2B5EF4-FFF2-40B4-BE49-F238E27FC236}">
                    <a16:creationId xmlns:a16="http://schemas.microsoft.com/office/drawing/2014/main" id="{63F85132-3AD9-40B2-A775-20B0344D05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2831"/>
                <a:ext cx="10" cy="42"/>
              </a:xfrm>
              <a:custGeom>
                <a:avLst/>
                <a:gdLst>
                  <a:gd name="T0" fmla="*/ 0 w 5"/>
                  <a:gd name="T1" fmla="*/ 11 h 22"/>
                  <a:gd name="T2" fmla="*/ 0 w 5"/>
                  <a:gd name="T3" fmla="*/ 4 h 22"/>
                  <a:gd name="T4" fmla="*/ 2 w 5"/>
                  <a:gd name="T5" fmla="*/ 1 h 22"/>
                  <a:gd name="T6" fmla="*/ 5 w 5"/>
                  <a:gd name="T7" fmla="*/ 3 h 22"/>
                  <a:gd name="T8" fmla="*/ 5 w 5"/>
                  <a:gd name="T9" fmla="*/ 20 h 22"/>
                  <a:gd name="T10" fmla="*/ 3 w 5"/>
                  <a:gd name="T11" fmla="*/ 22 h 22"/>
                  <a:gd name="T12" fmla="*/ 0 w 5"/>
                  <a:gd name="T13" fmla="*/ 19 h 22"/>
                  <a:gd name="T14" fmla="*/ 0 w 5"/>
                  <a:gd name="T15" fmla="*/ 11 h 22"/>
                  <a:gd name="T16" fmla="*/ 0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0" y="11"/>
                    </a:moveTo>
                    <a:cubicBezTo>
                      <a:pt x="0" y="9"/>
                      <a:pt x="0" y="6"/>
                      <a:pt x="0" y="4"/>
                    </a:cubicBezTo>
                    <a:cubicBezTo>
                      <a:pt x="0" y="2"/>
                      <a:pt x="0" y="1"/>
                      <a:pt x="2" y="1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9"/>
                      <a:pt x="5" y="14"/>
                      <a:pt x="5" y="20"/>
                    </a:cubicBezTo>
                    <a:cubicBezTo>
                      <a:pt x="5" y="21"/>
                      <a:pt x="4" y="22"/>
                      <a:pt x="3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17"/>
                      <a:pt x="0" y="14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rgbClr val="906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" name="Freeform 54">
                <a:extLst>
                  <a:ext uri="{FF2B5EF4-FFF2-40B4-BE49-F238E27FC236}">
                    <a16:creationId xmlns:a16="http://schemas.microsoft.com/office/drawing/2014/main" id="{786BC0EA-30C3-4535-8223-050AB1A978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3413"/>
                <a:ext cx="10" cy="42"/>
              </a:xfrm>
              <a:custGeom>
                <a:avLst/>
                <a:gdLst>
                  <a:gd name="T0" fmla="*/ 5 w 5"/>
                  <a:gd name="T1" fmla="*/ 12 h 22"/>
                  <a:gd name="T2" fmla="*/ 5 w 5"/>
                  <a:gd name="T3" fmla="*/ 20 h 22"/>
                  <a:gd name="T4" fmla="*/ 2 w 5"/>
                  <a:gd name="T5" fmla="*/ 22 h 22"/>
                  <a:gd name="T6" fmla="*/ 0 w 5"/>
                  <a:gd name="T7" fmla="*/ 20 h 22"/>
                  <a:gd name="T8" fmla="*/ 0 w 5"/>
                  <a:gd name="T9" fmla="*/ 3 h 22"/>
                  <a:gd name="T10" fmla="*/ 3 w 5"/>
                  <a:gd name="T11" fmla="*/ 0 h 22"/>
                  <a:gd name="T12" fmla="*/ 5 w 5"/>
                  <a:gd name="T13" fmla="*/ 3 h 22"/>
                  <a:gd name="T14" fmla="*/ 5 w 5"/>
                  <a:gd name="T15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2">
                    <a:moveTo>
                      <a:pt x="5" y="12"/>
                    </a:moveTo>
                    <a:cubicBezTo>
                      <a:pt x="5" y="14"/>
                      <a:pt x="5" y="17"/>
                      <a:pt x="5" y="20"/>
                    </a:cubicBezTo>
                    <a:cubicBezTo>
                      <a:pt x="5" y="22"/>
                      <a:pt x="4" y="22"/>
                      <a:pt x="2" y="22"/>
                    </a:cubicBezTo>
                    <a:cubicBezTo>
                      <a:pt x="1" y="22"/>
                      <a:pt x="0" y="22"/>
                      <a:pt x="0" y="20"/>
                    </a:cubicBezTo>
                    <a:cubicBezTo>
                      <a:pt x="0" y="14"/>
                      <a:pt x="0" y="8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2"/>
                      <a:pt x="5" y="3"/>
                    </a:cubicBezTo>
                    <a:cubicBezTo>
                      <a:pt x="5" y="6"/>
                      <a:pt x="5" y="9"/>
                      <a:pt x="5" y="12"/>
                    </a:cubicBezTo>
                    <a:close/>
                  </a:path>
                </a:pathLst>
              </a:custGeom>
              <a:solidFill>
                <a:srgbClr val="936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" name="Freeform 55">
                <a:extLst>
                  <a:ext uri="{FF2B5EF4-FFF2-40B4-BE49-F238E27FC236}">
                    <a16:creationId xmlns:a16="http://schemas.microsoft.com/office/drawing/2014/main" id="{965F7C9A-6658-4D5F-B7B5-C252F1712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3413"/>
                <a:ext cx="9" cy="42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2 w 5"/>
                  <a:gd name="T5" fmla="*/ 22 h 22"/>
                  <a:gd name="T6" fmla="*/ 0 w 5"/>
                  <a:gd name="T7" fmla="*/ 20 h 22"/>
                  <a:gd name="T8" fmla="*/ 0 w 5"/>
                  <a:gd name="T9" fmla="*/ 3 h 22"/>
                  <a:gd name="T10" fmla="*/ 2 w 5"/>
                  <a:gd name="T11" fmla="*/ 0 h 22"/>
                  <a:gd name="T12" fmla="*/ 5 w 5"/>
                  <a:gd name="T13" fmla="*/ 3 h 22"/>
                  <a:gd name="T14" fmla="*/ 5 w 5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4"/>
                      <a:pt x="5" y="17"/>
                      <a:pt x="5" y="19"/>
                    </a:cubicBezTo>
                    <a:cubicBezTo>
                      <a:pt x="5" y="21"/>
                      <a:pt x="4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ubicBezTo>
                      <a:pt x="0" y="14"/>
                      <a:pt x="0" y="9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4" y="0"/>
                      <a:pt x="5" y="2"/>
                      <a:pt x="5" y="3"/>
                    </a:cubicBezTo>
                    <a:cubicBezTo>
                      <a:pt x="5" y="6"/>
                      <a:pt x="5" y="8"/>
                      <a:pt x="5" y="11"/>
                    </a:cubicBezTo>
                    <a:close/>
                  </a:path>
                </a:pathLst>
              </a:custGeom>
              <a:solidFill>
                <a:srgbClr val="996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" name="Freeform 56">
                <a:extLst>
                  <a:ext uri="{FF2B5EF4-FFF2-40B4-BE49-F238E27FC236}">
                    <a16:creationId xmlns:a16="http://schemas.microsoft.com/office/drawing/2014/main" id="{181F50AF-00B5-4721-8C33-772982143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2915"/>
                <a:ext cx="10" cy="42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3 w 5"/>
                  <a:gd name="T5" fmla="*/ 22 h 22"/>
                  <a:gd name="T6" fmla="*/ 0 w 5"/>
                  <a:gd name="T7" fmla="*/ 19 h 22"/>
                  <a:gd name="T8" fmla="*/ 0 w 5"/>
                  <a:gd name="T9" fmla="*/ 2 h 22"/>
                  <a:gd name="T10" fmla="*/ 2 w 5"/>
                  <a:gd name="T11" fmla="*/ 0 h 22"/>
                  <a:gd name="T12" fmla="*/ 5 w 5"/>
                  <a:gd name="T13" fmla="*/ 2 h 22"/>
                  <a:gd name="T14" fmla="*/ 5 w 5"/>
                  <a:gd name="T15" fmla="*/ 11 h 22"/>
                  <a:gd name="T16" fmla="*/ 5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3"/>
                      <a:pt x="5" y="16"/>
                      <a:pt x="5" y="19"/>
                    </a:cubicBezTo>
                    <a:cubicBezTo>
                      <a:pt x="5" y="20"/>
                      <a:pt x="5" y="22"/>
                      <a:pt x="3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13"/>
                      <a:pt x="0" y="8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0"/>
                      <a:pt x="5" y="2"/>
                    </a:cubicBezTo>
                    <a:cubicBezTo>
                      <a:pt x="5" y="5"/>
                      <a:pt x="5" y="8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9460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" name="Freeform 57">
                <a:extLst>
                  <a:ext uri="{FF2B5EF4-FFF2-40B4-BE49-F238E27FC236}">
                    <a16:creationId xmlns:a16="http://schemas.microsoft.com/office/drawing/2014/main" id="{C77D688C-F899-4C74-AF39-47910295C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1751"/>
                <a:ext cx="10" cy="42"/>
              </a:xfrm>
              <a:custGeom>
                <a:avLst/>
                <a:gdLst>
                  <a:gd name="T0" fmla="*/ 0 w 5"/>
                  <a:gd name="T1" fmla="*/ 11 h 22"/>
                  <a:gd name="T2" fmla="*/ 0 w 5"/>
                  <a:gd name="T3" fmla="*/ 2 h 22"/>
                  <a:gd name="T4" fmla="*/ 3 w 5"/>
                  <a:gd name="T5" fmla="*/ 0 h 22"/>
                  <a:gd name="T6" fmla="*/ 5 w 5"/>
                  <a:gd name="T7" fmla="*/ 2 h 22"/>
                  <a:gd name="T8" fmla="*/ 5 w 5"/>
                  <a:gd name="T9" fmla="*/ 19 h 22"/>
                  <a:gd name="T10" fmla="*/ 3 w 5"/>
                  <a:gd name="T11" fmla="*/ 22 h 22"/>
                  <a:gd name="T12" fmla="*/ 0 w 5"/>
                  <a:gd name="T13" fmla="*/ 19 h 22"/>
                  <a:gd name="T14" fmla="*/ 0 w 5"/>
                  <a:gd name="T15" fmla="*/ 11 h 22"/>
                  <a:gd name="T16" fmla="*/ 0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0" y="11"/>
                    </a:moveTo>
                    <a:cubicBezTo>
                      <a:pt x="0" y="8"/>
                      <a:pt x="0" y="5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8"/>
                      <a:pt x="5" y="13"/>
                      <a:pt x="5" y="19"/>
                    </a:cubicBezTo>
                    <a:cubicBezTo>
                      <a:pt x="5" y="20"/>
                      <a:pt x="5" y="22"/>
                      <a:pt x="3" y="22"/>
                    </a:cubicBezTo>
                    <a:cubicBezTo>
                      <a:pt x="0" y="22"/>
                      <a:pt x="0" y="20"/>
                      <a:pt x="0" y="19"/>
                    </a:cubicBezTo>
                    <a:cubicBezTo>
                      <a:pt x="0" y="16"/>
                      <a:pt x="0" y="13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rgbClr val="8F61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" name="Freeform 58">
                <a:extLst>
                  <a:ext uri="{FF2B5EF4-FFF2-40B4-BE49-F238E27FC236}">
                    <a16:creationId xmlns:a16="http://schemas.microsoft.com/office/drawing/2014/main" id="{A952CF63-A1BB-416A-AC10-01EA3B476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1666"/>
                <a:ext cx="9" cy="43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3 w 5"/>
                  <a:gd name="T5" fmla="*/ 22 h 22"/>
                  <a:gd name="T6" fmla="*/ 0 w 5"/>
                  <a:gd name="T7" fmla="*/ 19 h 22"/>
                  <a:gd name="T8" fmla="*/ 0 w 5"/>
                  <a:gd name="T9" fmla="*/ 3 h 22"/>
                  <a:gd name="T10" fmla="*/ 3 w 5"/>
                  <a:gd name="T11" fmla="*/ 0 h 22"/>
                  <a:gd name="T12" fmla="*/ 5 w 5"/>
                  <a:gd name="T13" fmla="*/ 3 h 22"/>
                  <a:gd name="T14" fmla="*/ 5 w 5"/>
                  <a:gd name="T15" fmla="*/ 11 h 22"/>
                  <a:gd name="T16" fmla="*/ 5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4"/>
                      <a:pt x="5" y="16"/>
                      <a:pt x="5" y="19"/>
                    </a:cubicBezTo>
                    <a:cubicBezTo>
                      <a:pt x="5" y="20"/>
                      <a:pt x="5" y="22"/>
                      <a:pt x="3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14"/>
                      <a:pt x="0" y="8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1"/>
                      <a:pt x="5" y="2"/>
                      <a:pt x="5" y="3"/>
                    </a:cubicBezTo>
                    <a:cubicBezTo>
                      <a:pt x="5" y="6"/>
                      <a:pt x="5" y="9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A174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" name="Freeform 59">
                <a:extLst>
                  <a:ext uri="{FF2B5EF4-FFF2-40B4-BE49-F238E27FC236}">
                    <a16:creationId xmlns:a16="http://schemas.microsoft.com/office/drawing/2014/main" id="{089FF6E9-8770-41EB-8E13-C1D33E570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2166"/>
                <a:ext cx="10" cy="43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8 h 22"/>
                  <a:gd name="T4" fmla="*/ 3 w 5"/>
                  <a:gd name="T5" fmla="*/ 21 h 22"/>
                  <a:gd name="T6" fmla="*/ 0 w 5"/>
                  <a:gd name="T7" fmla="*/ 19 h 22"/>
                  <a:gd name="T8" fmla="*/ 0 w 5"/>
                  <a:gd name="T9" fmla="*/ 3 h 22"/>
                  <a:gd name="T10" fmla="*/ 3 w 5"/>
                  <a:gd name="T11" fmla="*/ 0 h 22"/>
                  <a:gd name="T12" fmla="*/ 5 w 5"/>
                  <a:gd name="T13" fmla="*/ 3 h 22"/>
                  <a:gd name="T14" fmla="*/ 5 w 5"/>
                  <a:gd name="T15" fmla="*/ 11 h 22"/>
                  <a:gd name="T16" fmla="*/ 5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3"/>
                      <a:pt x="5" y="16"/>
                      <a:pt x="5" y="18"/>
                    </a:cubicBezTo>
                    <a:cubicBezTo>
                      <a:pt x="5" y="20"/>
                      <a:pt x="5" y="22"/>
                      <a:pt x="3" y="21"/>
                    </a:cubicBezTo>
                    <a:cubicBezTo>
                      <a:pt x="1" y="21"/>
                      <a:pt x="0" y="21"/>
                      <a:pt x="0" y="19"/>
                    </a:cubicBezTo>
                    <a:cubicBezTo>
                      <a:pt x="0" y="13"/>
                      <a:pt x="0" y="8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5"/>
                      <a:pt x="5" y="8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A27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" name="Freeform 60">
                <a:extLst>
                  <a:ext uri="{FF2B5EF4-FFF2-40B4-BE49-F238E27FC236}">
                    <a16:creationId xmlns:a16="http://schemas.microsoft.com/office/drawing/2014/main" id="{9ADAFAC7-2B69-40E0-A096-78B7FC033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668"/>
                <a:ext cx="9" cy="43"/>
              </a:xfrm>
              <a:custGeom>
                <a:avLst/>
                <a:gdLst>
                  <a:gd name="T0" fmla="*/ 0 w 5"/>
                  <a:gd name="T1" fmla="*/ 11 h 22"/>
                  <a:gd name="T2" fmla="*/ 0 w 5"/>
                  <a:gd name="T3" fmla="*/ 3 h 22"/>
                  <a:gd name="T4" fmla="*/ 2 w 5"/>
                  <a:gd name="T5" fmla="*/ 0 h 22"/>
                  <a:gd name="T6" fmla="*/ 5 w 5"/>
                  <a:gd name="T7" fmla="*/ 3 h 22"/>
                  <a:gd name="T8" fmla="*/ 5 w 5"/>
                  <a:gd name="T9" fmla="*/ 18 h 22"/>
                  <a:gd name="T10" fmla="*/ 2 w 5"/>
                  <a:gd name="T11" fmla="*/ 22 h 22"/>
                  <a:gd name="T12" fmla="*/ 0 w 5"/>
                  <a:gd name="T13" fmla="*/ 18 h 22"/>
                  <a:gd name="T14" fmla="*/ 0 w 5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2">
                    <a:moveTo>
                      <a:pt x="0" y="11"/>
                    </a:moveTo>
                    <a:cubicBezTo>
                      <a:pt x="0" y="8"/>
                      <a:pt x="0" y="6"/>
                      <a:pt x="0" y="3"/>
                    </a:cubicBezTo>
                    <a:cubicBezTo>
                      <a:pt x="0" y="2"/>
                      <a:pt x="0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8"/>
                      <a:pt x="5" y="13"/>
                      <a:pt x="5" y="18"/>
                    </a:cubicBezTo>
                    <a:cubicBezTo>
                      <a:pt x="5" y="20"/>
                      <a:pt x="5" y="22"/>
                      <a:pt x="2" y="22"/>
                    </a:cubicBezTo>
                    <a:cubicBezTo>
                      <a:pt x="0" y="21"/>
                      <a:pt x="0" y="20"/>
                      <a:pt x="0" y="18"/>
                    </a:cubicBezTo>
                    <a:cubicBezTo>
                      <a:pt x="0" y="16"/>
                      <a:pt x="0" y="13"/>
                      <a:pt x="0" y="11"/>
                    </a:cubicBezTo>
                    <a:close/>
                  </a:path>
                </a:pathLst>
              </a:custGeom>
              <a:solidFill>
                <a:srgbClr val="9B6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" name="Freeform 61">
                <a:extLst>
                  <a:ext uri="{FF2B5EF4-FFF2-40B4-BE49-F238E27FC236}">
                    <a16:creationId xmlns:a16="http://schemas.microsoft.com/office/drawing/2014/main" id="{DC93694B-14FA-4D95-8B06-6EB8D6712C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1500"/>
                <a:ext cx="9" cy="42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2 w 5"/>
                  <a:gd name="T5" fmla="*/ 22 h 22"/>
                  <a:gd name="T6" fmla="*/ 0 w 5"/>
                  <a:gd name="T7" fmla="*/ 19 h 22"/>
                  <a:gd name="T8" fmla="*/ 0 w 5"/>
                  <a:gd name="T9" fmla="*/ 3 h 22"/>
                  <a:gd name="T10" fmla="*/ 3 w 5"/>
                  <a:gd name="T11" fmla="*/ 1 h 22"/>
                  <a:gd name="T12" fmla="*/ 5 w 5"/>
                  <a:gd name="T13" fmla="*/ 4 h 22"/>
                  <a:gd name="T14" fmla="*/ 5 w 5"/>
                  <a:gd name="T15" fmla="*/ 11 h 22"/>
                  <a:gd name="T16" fmla="*/ 5 w 5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4"/>
                      <a:pt x="5" y="17"/>
                      <a:pt x="5" y="19"/>
                    </a:cubicBezTo>
                    <a:cubicBezTo>
                      <a:pt x="5" y="21"/>
                      <a:pt x="4" y="22"/>
                      <a:pt x="2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14"/>
                      <a:pt x="0" y="9"/>
                      <a:pt x="0" y="3"/>
                    </a:cubicBezTo>
                    <a:cubicBezTo>
                      <a:pt x="0" y="2"/>
                      <a:pt x="1" y="0"/>
                      <a:pt x="3" y="1"/>
                    </a:cubicBezTo>
                    <a:cubicBezTo>
                      <a:pt x="5" y="1"/>
                      <a:pt x="5" y="2"/>
                      <a:pt x="5" y="4"/>
                    </a:cubicBezTo>
                    <a:cubicBezTo>
                      <a:pt x="5" y="6"/>
                      <a:pt x="5" y="9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9E7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" name="Freeform 62">
                <a:extLst>
                  <a:ext uri="{FF2B5EF4-FFF2-40B4-BE49-F238E27FC236}">
                    <a16:creationId xmlns:a16="http://schemas.microsoft.com/office/drawing/2014/main" id="{FF78BF79-EE61-4B04-9F13-F6FDCCB190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1002"/>
                <a:ext cx="9" cy="40"/>
              </a:xfrm>
              <a:custGeom>
                <a:avLst/>
                <a:gdLst>
                  <a:gd name="T0" fmla="*/ 5 w 5"/>
                  <a:gd name="T1" fmla="*/ 10 h 21"/>
                  <a:gd name="T2" fmla="*/ 5 w 5"/>
                  <a:gd name="T3" fmla="*/ 19 h 21"/>
                  <a:gd name="T4" fmla="*/ 2 w 5"/>
                  <a:gd name="T5" fmla="*/ 21 h 21"/>
                  <a:gd name="T6" fmla="*/ 0 w 5"/>
                  <a:gd name="T7" fmla="*/ 19 h 21"/>
                  <a:gd name="T8" fmla="*/ 0 w 5"/>
                  <a:gd name="T9" fmla="*/ 2 h 21"/>
                  <a:gd name="T10" fmla="*/ 2 w 5"/>
                  <a:gd name="T11" fmla="*/ 0 h 21"/>
                  <a:gd name="T12" fmla="*/ 5 w 5"/>
                  <a:gd name="T13" fmla="*/ 3 h 21"/>
                  <a:gd name="T14" fmla="*/ 5 w 5"/>
                  <a:gd name="T15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1">
                    <a:moveTo>
                      <a:pt x="5" y="10"/>
                    </a:moveTo>
                    <a:cubicBezTo>
                      <a:pt x="5" y="13"/>
                      <a:pt x="5" y="16"/>
                      <a:pt x="5" y="19"/>
                    </a:cubicBezTo>
                    <a:cubicBezTo>
                      <a:pt x="5" y="20"/>
                      <a:pt x="4" y="21"/>
                      <a:pt x="2" y="21"/>
                    </a:cubicBezTo>
                    <a:cubicBezTo>
                      <a:pt x="1" y="21"/>
                      <a:pt x="0" y="20"/>
                      <a:pt x="0" y="19"/>
                    </a:cubicBezTo>
                    <a:cubicBezTo>
                      <a:pt x="0" y="13"/>
                      <a:pt x="0" y="8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5"/>
                      <a:pt x="5" y="8"/>
                      <a:pt x="5" y="10"/>
                    </a:cubicBezTo>
                    <a:close/>
                  </a:path>
                </a:pathLst>
              </a:custGeom>
              <a:solidFill>
                <a:srgbClr val="9F71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" name="Freeform 63">
                <a:extLst>
                  <a:ext uri="{FF2B5EF4-FFF2-40B4-BE49-F238E27FC236}">
                    <a16:creationId xmlns:a16="http://schemas.microsoft.com/office/drawing/2014/main" id="{C4D4A04D-A7DA-4F6F-88F2-A18251533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3331"/>
                <a:ext cx="9" cy="40"/>
              </a:xfrm>
              <a:custGeom>
                <a:avLst/>
                <a:gdLst>
                  <a:gd name="T0" fmla="*/ 5 w 5"/>
                  <a:gd name="T1" fmla="*/ 11 h 21"/>
                  <a:gd name="T2" fmla="*/ 5 w 5"/>
                  <a:gd name="T3" fmla="*/ 19 h 21"/>
                  <a:gd name="T4" fmla="*/ 2 w 5"/>
                  <a:gd name="T5" fmla="*/ 21 h 21"/>
                  <a:gd name="T6" fmla="*/ 0 w 5"/>
                  <a:gd name="T7" fmla="*/ 19 h 21"/>
                  <a:gd name="T8" fmla="*/ 0 w 5"/>
                  <a:gd name="T9" fmla="*/ 3 h 21"/>
                  <a:gd name="T10" fmla="*/ 3 w 5"/>
                  <a:gd name="T11" fmla="*/ 0 h 21"/>
                  <a:gd name="T12" fmla="*/ 5 w 5"/>
                  <a:gd name="T13" fmla="*/ 3 h 21"/>
                  <a:gd name="T14" fmla="*/ 5 w 5"/>
                  <a:gd name="T15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1">
                    <a:moveTo>
                      <a:pt x="5" y="11"/>
                    </a:moveTo>
                    <a:cubicBezTo>
                      <a:pt x="5" y="14"/>
                      <a:pt x="5" y="16"/>
                      <a:pt x="5" y="19"/>
                    </a:cubicBezTo>
                    <a:cubicBezTo>
                      <a:pt x="5" y="21"/>
                      <a:pt x="4" y="21"/>
                      <a:pt x="2" y="21"/>
                    </a:cubicBezTo>
                    <a:cubicBezTo>
                      <a:pt x="1" y="21"/>
                      <a:pt x="0" y="21"/>
                      <a:pt x="0" y="19"/>
                    </a:cubicBezTo>
                    <a:cubicBezTo>
                      <a:pt x="0" y="14"/>
                      <a:pt x="0" y="8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5"/>
                      <a:pt x="5" y="8"/>
                      <a:pt x="5" y="11"/>
                    </a:cubicBezTo>
                    <a:close/>
                  </a:path>
                </a:pathLst>
              </a:custGeom>
              <a:solidFill>
                <a:srgbClr val="9E72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" name="Freeform 64">
                <a:extLst>
                  <a:ext uri="{FF2B5EF4-FFF2-40B4-BE49-F238E27FC236}">
                    <a16:creationId xmlns:a16="http://schemas.microsoft.com/office/drawing/2014/main" id="{C5DFF1B7-DA95-4EE0-B7C3-55A3494E4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1584"/>
                <a:ext cx="9" cy="42"/>
              </a:xfrm>
              <a:custGeom>
                <a:avLst/>
                <a:gdLst>
                  <a:gd name="T0" fmla="*/ 5 w 5"/>
                  <a:gd name="T1" fmla="*/ 10 h 22"/>
                  <a:gd name="T2" fmla="*/ 5 w 5"/>
                  <a:gd name="T3" fmla="*/ 19 h 22"/>
                  <a:gd name="T4" fmla="*/ 2 w 5"/>
                  <a:gd name="T5" fmla="*/ 21 h 22"/>
                  <a:gd name="T6" fmla="*/ 0 w 5"/>
                  <a:gd name="T7" fmla="*/ 19 h 22"/>
                  <a:gd name="T8" fmla="*/ 0 w 5"/>
                  <a:gd name="T9" fmla="*/ 2 h 22"/>
                  <a:gd name="T10" fmla="*/ 3 w 5"/>
                  <a:gd name="T11" fmla="*/ 0 h 22"/>
                  <a:gd name="T12" fmla="*/ 5 w 5"/>
                  <a:gd name="T13" fmla="*/ 2 h 22"/>
                  <a:gd name="T14" fmla="*/ 5 w 5"/>
                  <a:gd name="T15" fmla="*/ 10 h 22"/>
                  <a:gd name="T16" fmla="*/ 5 w 5"/>
                  <a:gd name="T17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2">
                    <a:moveTo>
                      <a:pt x="5" y="10"/>
                    </a:moveTo>
                    <a:cubicBezTo>
                      <a:pt x="5" y="13"/>
                      <a:pt x="5" y="16"/>
                      <a:pt x="5" y="19"/>
                    </a:cubicBezTo>
                    <a:cubicBezTo>
                      <a:pt x="5" y="20"/>
                      <a:pt x="4" y="22"/>
                      <a:pt x="2" y="21"/>
                    </a:cubicBezTo>
                    <a:cubicBezTo>
                      <a:pt x="1" y="21"/>
                      <a:pt x="0" y="21"/>
                      <a:pt x="0" y="19"/>
                    </a:cubicBezTo>
                    <a:cubicBezTo>
                      <a:pt x="0" y="14"/>
                      <a:pt x="0" y="8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5"/>
                      <a:pt x="5" y="8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lose/>
                  </a:path>
                </a:pathLst>
              </a:custGeom>
              <a:solidFill>
                <a:srgbClr val="A172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" name="Freeform 65">
                <a:extLst>
                  <a:ext uri="{FF2B5EF4-FFF2-40B4-BE49-F238E27FC236}">
                    <a16:creationId xmlns:a16="http://schemas.microsoft.com/office/drawing/2014/main" id="{161EA853-D24C-4C6D-8530-DD39C0B050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1168"/>
                <a:ext cx="9" cy="41"/>
              </a:xfrm>
              <a:custGeom>
                <a:avLst/>
                <a:gdLst>
                  <a:gd name="T0" fmla="*/ 5 w 5"/>
                  <a:gd name="T1" fmla="*/ 11 h 21"/>
                  <a:gd name="T2" fmla="*/ 5 w 5"/>
                  <a:gd name="T3" fmla="*/ 18 h 21"/>
                  <a:gd name="T4" fmla="*/ 2 w 5"/>
                  <a:gd name="T5" fmla="*/ 21 h 21"/>
                  <a:gd name="T6" fmla="*/ 0 w 5"/>
                  <a:gd name="T7" fmla="*/ 19 h 21"/>
                  <a:gd name="T8" fmla="*/ 0 w 5"/>
                  <a:gd name="T9" fmla="*/ 2 h 21"/>
                  <a:gd name="T10" fmla="*/ 2 w 5"/>
                  <a:gd name="T11" fmla="*/ 0 h 21"/>
                  <a:gd name="T12" fmla="*/ 5 w 5"/>
                  <a:gd name="T13" fmla="*/ 2 h 21"/>
                  <a:gd name="T14" fmla="*/ 5 w 5"/>
                  <a:gd name="T15" fmla="*/ 11 h 21"/>
                  <a:gd name="T16" fmla="*/ 5 w 5"/>
                  <a:gd name="T17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1">
                    <a:moveTo>
                      <a:pt x="5" y="11"/>
                    </a:moveTo>
                    <a:cubicBezTo>
                      <a:pt x="5" y="13"/>
                      <a:pt x="5" y="16"/>
                      <a:pt x="5" y="18"/>
                    </a:cubicBezTo>
                    <a:cubicBezTo>
                      <a:pt x="5" y="20"/>
                      <a:pt x="4" y="21"/>
                      <a:pt x="2" y="21"/>
                    </a:cubicBezTo>
                    <a:cubicBezTo>
                      <a:pt x="1" y="21"/>
                      <a:pt x="0" y="20"/>
                      <a:pt x="0" y="19"/>
                    </a:cubicBezTo>
                    <a:cubicBezTo>
                      <a:pt x="0" y="13"/>
                      <a:pt x="0" y="7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0"/>
                      <a:pt x="5" y="2"/>
                    </a:cubicBezTo>
                    <a:cubicBezTo>
                      <a:pt x="5" y="5"/>
                      <a:pt x="5" y="8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A07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" name="Freeform 66">
                <a:extLst>
                  <a:ext uri="{FF2B5EF4-FFF2-40B4-BE49-F238E27FC236}">
                    <a16:creationId xmlns:a16="http://schemas.microsoft.com/office/drawing/2014/main" id="{19956EA4-0BD5-4913-AD6A-87AC49842E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3164"/>
                <a:ext cx="9" cy="42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2 w 5"/>
                  <a:gd name="T5" fmla="*/ 22 h 22"/>
                  <a:gd name="T6" fmla="*/ 0 w 5"/>
                  <a:gd name="T7" fmla="*/ 19 h 22"/>
                  <a:gd name="T8" fmla="*/ 0 w 5"/>
                  <a:gd name="T9" fmla="*/ 3 h 22"/>
                  <a:gd name="T10" fmla="*/ 2 w 5"/>
                  <a:gd name="T11" fmla="*/ 0 h 22"/>
                  <a:gd name="T12" fmla="*/ 5 w 5"/>
                  <a:gd name="T13" fmla="*/ 3 h 22"/>
                  <a:gd name="T14" fmla="*/ 5 w 5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3"/>
                      <a:pt x="5" y="16"/>
                      <a:pt x="5" y="19"/>
                    </a:cubicBezTo>
                    <a:cubicBezTo>
                      <a:pt x="5" y="20"/>
                      <a:pt x="4" y="22"/>
                      <a:pt x="2" y="22"/>
                    </a:cubicBezTo>
                    <a:cubicBezTo>
                      <a:pt x="1" y="21"/>
                      <a:pt x="0" y="21"/>
                      <a:pt x="0" y="19"/>
                    </a:cubicBezTo>
                    <a:cubicBezTo>
                      <a:pt x="0" y="14"/>
                      <a:pt x="0" y="8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6"/>
                      <a:pt x="5" y="8"/>
                      <a:pt x="5" y="11"/>
                    </a:cubicBezTo>
                    <a:close/>
                  </a:path>
                </a:pathLst>
              </a:custGeom>
              <a:solidFill>
                <a:srgbClr val="9F72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" name="Freeform 67">
                <a:extLst>
                  <a:ext uri="{FF2B5EF4-FFF2-40B4-BE49-F238E27FC236}">
                    <a16:creationId xmlns:a16="http://schemas.microsoft.com/office/drawing/2014/main" id="{594710AD-D069-4728-A5BE-DFD4589F0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1833"/>
                <a:ext cx="10" cy="42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9 h 22"/>
                  <a:gd name="T4" fmla="*/ 3 w 5"/>
                  <a:gd name="T5" fmla="*/ 22 h 22"/>
                  <a:gd name="T6" fmla="*/ 0 w 5"/>
                  <a:gd name="T7" fmla="*/ 20 h 22"/>
                  <a:gd name="T8" fmla="*/ 0 w 5"/>
                  <a:gd name="T9" fmla="*/ 3 h 22"/>
                  <a:gd name="T10" fmla="*/ 2 w 5"/>
                  <a:gd name="T11" fmla="*/ 0 h 22"/>
                  <a:gd name="T12" fmla="*/ 5 w 5"/>
                  <a:gd name="T13" fmla="*/ 3 h 22"/>
                  <a:gd name="T14" fmla="*/ 5 w 5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4"/>
                      <a:pt x="5" y="16"/>
                      <a:pt x="5" y="19"/>
                    </a:cubicBezTo>
                    <a:cubicBezTo>
                      <a:pt x="5" y="21"/>
                      <a:pt x="4" y="22"/>
                      <a:pt x="3" y="22"/>
                    </a:cubicBezTo>
                    <a:cubicBezTo>
                      <a:pt x="1" y="21"/>
                      <a:pt x="0" y="21"/>
                      <a:pt x="0" y="20"/>
                    </a:cubicBezTo>
                    <a:cubicBezTo>
                      <a:pt x="0" y="14"/>
                      <a:pt x="0" y="8"/>
                      <a:pt x="0" y="3"/>
                    </a:cubicBezTo>
                    <a:cubicBezTo>
                      <a:pt x="0" y="1"/>
                      <a:pt x="1" y="1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6"/>
                      <a:pt x="5" y="8"/>
                      <a:pt x="5" y="11"/>
                    </a:cubicBezTo>
                    <a:close/>
                  </a:path>
                </a:pathLst>
              </a:custGeom>
              <a:solidFill>
                <a:srgbClr val="956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" name="Freeform 68">
                <a:extLst>
                  <a:ext uri="{FF2B5EF4-FFF2-40B4-BE49-F238E27FC236}">
                    <a16:creationId xmlns:a16="http://schemas.microsoft.com/office/drawing/2014/main" id="{2804D6AC-1046-4A68-ADE8-453FBEE9ED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3498"/>
                <a:ext cx="10" cy="40"/>
              </a:xfrm>
              <a:custGeom>
                <a:avLst/>
                <a:gdLst>
                  <a:gd name="T0" fmla="*/ 5 w 5"/>
                  <a:gd name="T1" fmla="*/ 10 h 21"/>
                  <a:gd name="T2" fmla="*/ 5 w 5"/>
                  <a:gd name="T3" fmla="*/ 18 h 21"/>
                  <a:gd name="T4" fmla="*/ 3 w 5"/>
                  <a:gd name="T5" fmla="*/ 21 h 21"/>
                  <a:gd name="T6" fmla="*/ 0 w 5"/>
                  <a:gd name="T7" fmla="*/ 19 h 21"/>
                  <a:gd name="T8" fmla="*/ 0 w 5"/>
                  <a:gd name="T9" fmla="*/ 2 h 21"/>
                  <a:gd name="T10" fmla="*/ 3 w 5"/>
                  <a:gd name="T11" fmla="*/ 0 h 21"/>
                  <a:gd name="T12" fmla="*/ 5 w 5"/>
                  <a:gd name="T13" fmla="*/ 3 h 21"/>
                  <a:gd name="T14" fmla="*/ 5 w 5"/>
                  <a:gd name="T15" fmla="*/ 10 h 21"/>
                  <a:gd name="T16" fmla="*/ 5 w 5"/>
                  <a:gd name="T17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1">
                    <a:moveTo>
                      <a:pt x="5" y="10"/>
                    </a:moveTo>
                    <a:cubicBezTo>
                      <a:pt x="5" y="13"/>
                      <a:pt x="5" y="16"/>
                      <a:pt x="5" y="18"/>
                    </a:cubicBezTo>
                    <a:cubicBezTo>
                      <a:pt x="5" y="20"/>
                      <a:pt x="5" y="21"/>
                      <a:pt x="3" y="21"/>
                    </a:cubicBezTo>
                    <a:cubicBezTo>
                      <a:pt x="1" y="21"/>
                      <a:pt x="0" y="20"/>
                      <a:pt x="0" y="19"/>
                    </a:cubicBezTo>
                    <a:cubicBezTo>
                      <a:pt x="0" y="13"/>
                      <a:pt x="0" y="8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5"/>
                      <a:pt x="5" y="8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lose/>
                  </a:path>
                </a:pathLst>
              </a:custGeom>
              <a:solidFill>
                <a:srgbClr val="926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" name="Freeform 69">
                <a:extLst>
                  <a:ext uri="{FF2B5EF4-FFF2-40B4-BE49-F238E27FC236}">
                    <a16:creationId xmlns:a16="http://schemas.microsoft.com/office/drawing/2014/main" id="{6BF009B7-50AE-4A8B-93A6-37D3AB3DF6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2000"/>
                <a:ext cx="10" cy="40"/>
              </a:xfrm>
              <a:custGeom>
                <a:avLst/>
                <a:gdLst>
                  <a:gd name="T0" fmla="*/ 5 w 5"/>
                  <a:gd name="T1" fmla="*/ 11 h 21"/>
                  <a:gd name="T2" fmla="*/ 5 w 5"/>
                  <a:gd name="T3" fmla="*/ 18 h 21"/>
                  <a:gd name="T4" fmla="*/ 2 w 5"/>
                  <a:gd name="T5" fmla="*/ 21 h 21"/>
                  <a:gd name="T6" fmla="*/ 0 w 5"/>
                  <a:gd name="T7" fmla="*/ 19 h 21"/>
                  <a:gd name="T8" fmla="*/ 0 w 5"/>
                  <a:gd name="T9" fmla="*/ 3 h 21"/>
                  <a:gd name="T10" fmla="*/ 3 w 5"/>
                  <a:gd name="T11" fmla="*/ 0 h 21"/>
                  <a:gd name="T12" fmla="*/ 5 w 5"/>
                  <a:gd name="T13" fmla="*/ 3 h 21"/>
                  <a:gd name="T14" fmla="*/ 5 w 5"/>
                  <a:gd name="T15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1">
                    <a:moveTo>
                      <a:pt x="5" y="11"/>
                    </a:moveTo>
                    <a:cubicBezTo>
                      <a:pt x="5" y="13"/>
                      <a:pt x="5" y="16"/>
                      <a:pt x="5" y="18"/>
                    </a:cubicBezTo>
                    <a:cubicBezTo>
                      <a:pt x="5" y="20"/>
                      <a:pt x="5" y="21"/>
                      <a:pt x="2" y="21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0" y="13"/>
                      <a:pt x="0" y="8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5" y="2"/>
                      <a:pt x="5" y="3"/>
                    </a:cubicBezTo>
                    <a:cubicBezTo>
                      <a:pt x="5" y="6"/>
                      <a:pt x="5" y="8"/>
                      <a:pt x="5" y="11"/>
                    </a:cubicBezTo>
                    <a:close/>
                  </a:path>
                </a:pathLst>
              </a:custGeom>
              <a:solidFill>
                <a:srgbClr val="936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" name="Freeform 70">
                <a:extLst>
                  <a:ext uri="{FF2B5EF4-FFF2-40B4-BE49-F238E27FC236}">
                    <a16:creationId xmlns:a16="http://schemas.microsoft.com/office/drawing/2014/main" id="{EAF409E1-7AA2-483E-9BD9-7472321AC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1335"/>
                <a:ext cx="9" cy="40"/>
              </a:xfrm>
              <a:custGeom>
                <a:avLst/>
                <a:gdLst>
                  <a:gd name="T0" fmla="*/ 5 w 5"/>
                  <a:gd name="T1" fmla="*/ 11 h 21"/>
                  <a:gd name="T2" fmla="*/ 5 w 5"/>
                  <a:gd name="T3" fmla="*/ 18 h 21"/>
                  <a:gd name="T4" fmla="*/ 3 w 5"/>
                  <a:gd name="T5" fmla="*/ 21 h 21"/>
                  <a:gd name="T6" fmla="*/ 0 w 5"/>
                  <a:gd name="T7" fmla="*/ 19 h 21"/>
                  <a:gd name="T8" fmla="*/ 0 w 5"/>
                  <a:gd name="T9" fmla="*/ 2 h 21"/>
                  <a:gd name="T10" fmla="*/ 2 w 5"/>
                  <a:gd name="T11" fmla="*/ 0 h 21"/>
                  <a:gd name="T12" fmla="*/ 5 w 5"/>
                  <a:gd name="T13" fmla="*/ 3 h 21"/>
                  <a:gd name="T14" fmla="*/ 5 w 5"/>
                  <a:gd name="T15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1">
                    <a:moveTo>
                      <a:pt x="5" y="11"/>
                    </a:moveTo>
                    <a:cubicBezTo>
                      <a:pt x="5" y="13"/>
                      <a:pt x="5" y="16"/>
                      <a:pt x="5" y="18"/>
                    </a:cubicBezTo>
                    <a:cubicBezTo>
                      <a:pt x="5" y="20"/>
                      <a:pt x="4" y="21"/>
                      <a:pt x="3" y="21"/>
                    </a:cubicBezTo>
                    <a:cubicBezTo>
                      <a:pt x="1" y="21"/>
                      <a:pt x="0" y="20"/>
                      <a:pt x="0" y="19"/>
                    </a:cubicBezTo>
                    <a:cubicBezTo>
                      <a:pt x="0" y="13"/>
                      <a:pt x="0" y="8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5"/>
                      <a:pt x="5" y="8"/>
                      <a:pt x="5" y="11"/>
                    </a:cubicBezTo>
                    <a:close/>
                  </a:path>
                </a:pathLst>
              </a:custGeom>
              <a:solidFill>
                <a:srgbClr val="976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" name="Freeform 71">
                <a:extLst>
                  <a:ext uri="{FF2B5EF4-FFF2-40B4-BE49-F238E27FC236}">
                    <a16:creationId xmlns:a16="http://schemas.microsoft.com/office/drawing/2014/main" id="{BF3DEAE2-8148-47B1-A991-9018AF9D6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2500"/>
                <a:ext cx="10" cy="40"/>
              </a:xfrm>
              <a:custGeom>
                <a:avLst/>
                <a:gdLst>
                  <a:gd name="T0" fmla="*/ 5 w 5"/>
                  <a:gd name="T1" fmla="*/ 11 h 21"/>
                  <a:gd name="T2" fmla="*/ 5 w 5"/>
                  <a:gd name="T3" fmla="*/ 18 h 21"/>
                  <a:gd name="T4" fmla="*/ 3 w 5"/>
                  <a:gd name="T5" fmla="*/ 21 h 21"/>
                  <a:gd name="T6" fmla="*/ 0 w 5"/>
                  <a:gd name="T7" fmla="*/ 18 h 21"/>
                  <a:gd name="T8" fmla="*/ 0 w 5"/>
                  <a:gd name="T9" fmla="*/ 2 h 21"/>
                  <a:gd name="T10" fmla="*/ 3 w 5"/>
                  <a:gd name="T11" fmla="*/ 0 h 21"/>
                  <a:gd name="T12" fmla="*/ 5 w 5"/>
                  <a:gd name="T13" fmla="*/ 3 h 21"/>
                  <a:gd name="T14" fmla="*/ 5 w 5"/>
                  <a:gd name="T15" fmla="*/ 11 h 21"/>
                  <a:gd name="T16" fmla="*/ 5 w 5"/>
                  <a:gd name="T17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1">
                    <a:moveTo>
                      <a:pt x="5" y="11"/>
                    </a:moveTo>
                    <a:cubicBezTo>
                      <a:pt x="5" y="13"/>
                      <a:pt x="5" y="16"/>
                      <a:pt x="5" y="18"/>
                    </a:cubicBezTo>
                    <a:cubicBezTo>
                      <a:pt x="5" y="20"/>
                      <a:pt x="5" y="21"/>
                      <a:pt x="3" y="21"/>
                    </a:cubicBezTo>
                    <a:cubicBezTo>
                      <a:pt x="1" y="21"/>
                      <a:pt x="0" y="20"/>
                      <a:pt x="0" y="18"/>
                    </a:cubicBezTo>
                    <a:cubicBezTo>
                      <a:pt x="0" y="13"/>
                      <a:pt x="0" y="8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5"/>
                      <a:pt x="5" y="8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lose/>
                  </a:path>
                </a:pathLst>
              </a:custGeom>
              <a:solidFill>
                <a:srgbClr val="906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" name="Freeform 72">
                <a:extLst>
                  <a:ext uri="{FF2B5EF4-FFF2-40B4-BE49-F238E27FC236}">
                    <a16:creationId xmlns:a16="http://schemas.microsoft.com/office/drawing/2014/main" id="{B9070AA3-0E4A-451E-8CD2-E146D23FA4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2333"/>
                <a:ext cx="10" cy="40"/>
              </a:xfrm>
              <a:custGeom>
                <a:avLst/>
                <a:gdLst>
                  <a:gd name="T0" fmla="*/ 5 w 5"/>
                  <a:gd name="T1" fmla="*/ 11 h 21"/>
                  <a:gd name="T2" fmla="*/ 5 w 5"/>
                  <a:gd name="T3" fmla="*/ 19 h 21"/>
                  <a:gd name="T4" fmla="*/ 3 w 5"/>
                  <a:gd name="T5" fmla="*/ 21 h 21"/>
                  <a:gd name="T6" fmla="*/ 0 w 5"/>
                  <a:gd name="T7" fmla="*/ 19 h 21"/>
                  <a:gd name="T8" fmla="*/ 0 w 5"/>
                  <a:gd name="T9" fmla="*/ 3 h 21"/>
                  <a:gd name="T10" fmla="*/ 2 w 5"/>
                  <a:gd name="T11" fmla="*/ 0 h 21"/>
                  <a:gd name="T12" fmla="*/ 5 w 5"/>
                  <a:gd name="T13" fmla="*/ 3 h 21"/>
                  <a:gd name="T14" fmla="*/ 5 w 5"/>
                  <a:gd name="T15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1">
                    <a:moveTo>
                      <a:pt x="5" y="11"/>
                    </a:moveTo>
                    <a:cubicBezTo>
                      <a:pt x="5" y="13"/>
                      <a:pt x="5" y="16"/>
                      <a:pt x="5" y="19"/>
                    </a:cubicBezTo>
                    <a:cubicBezTo>
                      <a:pt x="5" y="20"/>
                      <a:pt x="4" y="21"/>
                      <a:pt x="3" y="21"/>
                    </a:cubicBezTo>
                    <a:cubicBezTo>
                      <a:pt x="1" y="21"/>
                      <a:pt x="0" y="21"/>
                      <a:pt x="0" y="19"/>
                    </a:cubicBezTo>
                    <a:cubicBezTo>
                      <a:pt x="0" y="13"/>
                      <a:pt x="0" y="8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6"/>
                      <a:pt x="5" y="8"/>
                      <a:pt x="5" y="11"/>
                    </a:cubicBezTo>
                    <a:close/>
                  </a:path>
                </a:pathLst>
              </a:custGeom>
              <a:solidFill>
                <a:srgbClr val="945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" name="Freeform 73">
                <a:extLst>
                  <a:ext uri="{FF2B5EF4-FFF2-40B4-BE49-F238E27FC236}">
                    <a16:creationId xmlns:a16="http://schemas.microsoft.com/office/drawing/2014/main" id="{DD0B7E03-2F9A-4AA7-8E01-FDF80B266D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3498"/>
                <a:ext cx="9" cy="40"/>
              </a:xfrm>
              <a:custGeom>
                <a:avLst/>
                <a:gdLst>
                  <a:gd name="T0" fmla="*/ 0 w 5"/>
                  <a:gd name="T1" fmla="*/ 11 h 21"/>
                  <a:gd name="T2" fmla="*/ 0 w 5"/>
                  <a:gd name="T3" fmla="*/ 3 h 21"/>
                  <a:gd name="T4" fmla="*/ 3 w 5"/>
                  <a:gd name="T5" fmla="*/ 0 h 21"/>
                  <a:gd name="T6" fmla="*/ 5 w 5"/>
                  <a:gd name="T7" fmla="*/ 3 h 21"/>
                  <a:gd name="T8" fmla="*/ 5 w 5"/>
                  <a:gd name="T9" fmla="*/ 19 h 21"/>
                  <a:gd name="T10" fmla="*/ 2 w 5"/>
                  <a:gd name="T11" fmla="*/ 21 h 21"/>
                  <a:gd name="T12" fmla="*/ 0 w 5"/>
                  <a:gd name="T13" fmla="*/ 19 h 21"/>
                  <a:gd name="T14" fmla="*/ 0 w 5"/>
                  <a:gd name="T15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1">
                    <a:moveTo>
                      <a:pt x="0" y="11"/>
                    </a:moveTo>
                    <a:cubicBezTo>
                      <a:pt x="0" y="8"/>
                      <a:pt x="0" y="6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8"/>
                      <a:pt x="5" y="13"/>
                      <a:pt x="5" y="19"/>
                    </a:cubicBezTo>
                    <a:cubicBezTo>
                      <a:pt x="5" y="20"/>
                      <a:pt x="4" y="21"/>
                      <a:pt x="2" y="21"/>
                    </a:cubicBezTo>
                    <a:cubicBezTo>
                      <a:pt x="1" y="21"/>
                      <a:pt x="0" y="20"/>
                      <a:pt x="0" y="19"/>
                    </a:cubicBezTo>
                    <a:cubicBezTo>
                      <a:pt x="0" y="16"/>
                      <a:pt x="0" y="13"/>
                      <a:pt x="0" y="11"/>
                    </a:cubicBezTo>
                    <a:close/>
                  </a:path>
                </a:pathLst>
              </a:custGeom>
              <a:solidFill>
                <a:srgbClr val="986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" name="Freeform 74">
                <a:extLst>
                  <a:ext uri="{FF2B5EF4-FFF2-40B4-BE49-F238E27FC236}">
                    <a16:creationId xmlns:a16="http://schemas.microsoft.com/office/drawing/2014/main" id="{303BD2E2-6C60-48A7-A522-0F02E32D28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" y="835"/>
                <a:ext cx="9" cy="40"/>
              </a:xfrm>
              <a:custGeom>
                <a:avLst/>
                <a:gdLst>
                  <a:gd name="T0" fmla="*/ 0 w 5"/>
                  <a:gd name="T1" fmla="*/ 10 h 21"/>
                  <a:gd name="T2" fmla="*/ 0 w 5"/>
                  <a:gd name="T3" fmla="*/ 2 h 21"/>
                  <a:gd name="T4" fmla="*/ 3 w 5"/>
                  <a:gd name="T5" fmla="*/ 0 h 21"/>
                  <a:gd name="T6" fmla="*/ 5 w 5"/>
                  <a:gd name="T7" fmla="*/ 3 h 21"/>
                  <a:gd name="T8" fmla="*/ 5 w 5"/>
                  <a:gd name="T9" fmla="*/ 19 h 21"/>
                  <a:gd name="T10" fmla="*/ 2 w 5"/>
                  <a:gd name="T11" fmla="*/ 21 h 21"/>
                  <a:gd name="T12" fmla="*/ 0 w 5"/>
                  <a:gd name="T13" fmla="*/ 19 h 21"/>
                  <a:gd name="T14" fmla="*/ 0 w 5"/>
                  <a:gd name="T15" fmla="*/ 10 h 21"/>
                  <a:gd name="T16" fmla="*/ 0 w 5"/>
                  <a:gd name="T17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1">
                    <a:moveTo>
                      <a:pt x="0" y="10"/>
                    </a:moveTo>
                    <a:cubicBezTo>
                      <a:pt x="0" y="8"/>
                      <a:pt x="0" y="5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8"/>
                      <a:pt x="5" y="13"/>
                      <a:pt x="5" y="19"/>
                    </a:cubicBezTo>
                    <a:cubicBezTo>
                      <a:pt x="5" y="20"/>
                      <a:pt x="4" y="21"/>
                      <a:pt x="2" y="21"/>
                    </a:cubicBezTo>
                    <a:cubicBezTo>
                      <a:pt x="1" y="21"/>
                      <a:pt x="0" y="20"/>
                      <a:pt x="0" y="19"/>
                    </a:cubicBezTo>
                    <a:cubicBezTo>
                      <a:pt x="0" y="16"/>
                      <a:pt x="0" y="13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lose/>
                  </a:path>
                </a:pathLst>
              </a:custGeom>
              <a:solidFill>
                <a:srgbClr val="996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" name="Freeform 75">
                <a:extLst>
                  <a:ext uri="{FF2B5EF4-FFF2-40B4-BE49-F238E27FC236}">
                    <a16:creationId xmlns:a16="http://schemas.microsoft.com/office/drawing/2014/main" id="{368C101C-23E0-4A9E-8EE8-29E8B074F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6" y="2096"/>
                <a:ext cx="40" cy="9"/>
              </a:xfrm>
              <a:custGeom>
                <a:avLst/>
                <a:gdLst>
                  <a:gd name="T0" fmla="*/ 10 w 21"/>
                  <a:gd name="T1" fmla="*/ 5 h 5"/>
                  <a:gd name="T2" fmla="*/ 3 w 21"/>
                  <a:gd name="T3" fmla="*/ 5 h 5"/>
                  <a:gd name="T4" fmla="*/ 0 w 21"/>
                  <a:gd name="T5" fmla="*/ 3 h 5"/>
                  <a:gd name="T6" fmla="*/ 2 w 21"/>
                  <a:gd name="T7" fmla="*/ 0 h 5"/>
                  <a:gd name="T8" fmla="*/ 19 w 21"/>
                  <a:gd name="T9" fmla="*/ 0 h 5"/>
                  <a:gd name="T10" fmla="*/ 21 w 21"/>
                  <a:gd name="T11" fmla="*/ 2 h 5"/>
                  <a:gd name="T12" fmla="*/ 19 w 21"/>
                  <a:gd name="T13" fmla="*/ 5 h 5"/>
                  <a:gd name="T14" fmla="*/ 10 w 21"/>
                  <a:gd name="T15" fmla="*/ 5 h 5"/>
                  <a:gd name="T16" fmla="*/ 10 w 21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5">
                    <a:moveTo>
                      <a:pt x="10" y="5"/>
                    </a:moveTo>
                    <a:cubicBezTo>
                      <a:pt x="8" y="5"/>
                      <a:pt x="5" y="5"/>
                      <a:pt x="3" y="5"/>
                    </a:cubicBezTo>
                    <a:cubicBezTo>
                      <a:pt x="2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13" y="0"/>
                      <a:pt x="19" y="0"/>
                    </a:cubicBezTo>
                    <a:cubicBezTo>
                      <a:pt x="20" y="1"/>
                      <a:pt x="21" y="1"/>
                      <a:pt x="21" y="2"/>
                    </a:cubicBezTo>
                    <a:cubicBezTo>
                      <a:pt x="21" y="4"/>
                      <a:pt x="20" y="5"/>
                      <a:pt x="19" y="5"/>
                    </a:cubicBezTo>
                    <a:cubicBezTo>
                      <a:pt x="16" y="5"/>
                      <a:pt x="13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986B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" name="Freeform 76">
                <a:extLst>
                  <a:ext uri="{FF2B5EF4-FFF2-40B4-BE49-F238E27FC236}">
                    <a16:creationId xmlns:a16="http://schemas.microsoft.com/office/drawing/2014/main" id="{ECB1947C-7FA8-4255-946D-DED0A3FA0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" y="3000"/>
                <a:ext cx="10" cy="40"/>
              </a:xfrm>
              <a:custGeom>
                <a:avLst/>
                <a:gdLst>
                  <a:gd name="T0" fmla="*/ 5 w 5"/>
                  <a:gd name="T1" fmla="*/ 10 h 21"/>
                  <a:gd name="T2" fmla="*/ 5 w 5"/>
                  <a:gd name="T3" fmla="*/ 18 h 21"/>
                  <a:gd name="T4" fmla="*/ 2 w 5"/>
                  <a:gd name="T5" fmla="*/ 21 h 21"/>
                  <a:gd name="T6" fmla="*/ 0 w 5"/>
                  <a:gd name="T7" fmla="*/ 18 h 21"/>
                  <a:gd name="T8" fmla="*/ 0 w 5"/>
                  <a:gd name="T9" fmla="*/ 3 h 21"/>
                  <a:gd name="T10" fmla="*/ 2 w 5"/>
                  <a:gd name="T11" fmla="*/ 0 h 21"/>
                  <a:gd name="T12" fmla="*/ 5 w 5"/>
                  <a:gd name="T13" fmla="*/ 3 h 21"/>
                  <a:gd name="T14" fmla="*/ 5 w 5"/>
                  <a:gd name="T15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1">
                    <a:moveTo>
                      <a:pt x="5" y="10"/>
                    </a:moveTo>
                    <a:cubicBezTo>
                      <a:pt x="5" y="13"/>
                      <a:pt x="5" y="15"/>
                      <a:pt x="5" y="18"/>
                    </a:cubicBezTo>
                    <a:cubicBezTo>
                      <a:pt x="5" y="20"/>
                      <a:pt x="4" y="21"/>
                      <a:pt x="2" y="21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0" y="13"/>
                      <a:pt x="0" y="8"/>
                      <a:pt x="0" y="3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5"/>
                      <a:pt x="5" y="8"/>
                      <a:pt x="5" y="10"/>
                    </a:cubicBezTo>
                    <a:close/>
                  </a:path>
                </a:pathLst>
              </a:custGeom>
              <a:solidFill>
                <a:srgbClr val="9161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" name="Freeform 77">
                <a:extLst>
                  <a:ext uri="{FF2B5EF4-FFF2-40B4-BE49-F238E27FC236}">
                    <a16:creationId xmlns:a16="http://schemas.microsoft.com/office/drawing/2014/main" id="{D6AB3A8C-C78C-4485-A868-4458EAA42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8" y="2096"/>
                <a:ext cx="38" cy="9"/>
              </a:xfrm>
              <a:custGeom>
                <a:avLst/>
                <a:gdLst>
                  <a:gd name="T0" fmla="*/ 10 w 20"/>
                  <a:gd name="T1" fmla="*/ 0 h 5"/>
                  <a:gd name="T2" fmla="*/ 18 w 20"/>
                  <a:gd name="T3" fmla="*/ 0 h 5"/>
                  <a:gd name="T4" fmla="*/ 20 w 20"/>
                  <a:gd name="T5" fmla="*/ 3 h 5"/>
                  <a:gd name="T6" fmla="*/ 18 w 20"/>
                  <a:gd name="T7" fmla="*/ 5 h 5"/>
                  <a:gd name="T8" fmla="*/ 2 w 20"/>
                  <a:gd name="T9" fmla="*/ 5 h 5"/>
                  <a:gd name="T10" fmla="*/ 0 w 20"/>
                  <a:gd name="T11" fmla="*/ 2 h 5"/>
                  <a:gd name="T12" fmla="*/ 2 w 20"/>
                  <a:gd name="T13" fmla="*/ 0 h 5"/>
                  <a:gd name="T14" fmla="*/ 10 w 20"/>
                  <a:gd name="T15" fmla="*/ 0 h 5"/>
                  <a:gd name="T16" fmla="*/ 10 w 20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5">
                    <a:moveTo>
                      <a:pt x="10" y="0"/>
                    </a:moveTo>
                    <a:cubicBezTo>
                      <a:pt x="13" y="0"/>
                      <a:pt x="16" y="0"/>
                      <a:pt x="18" y="0"/>
                    </a:cubicBezTo>
                    <a:cubicBezTo>
                      <a:pt x="20" y="0"/>
                      <a:pt x="20" y="1"/>
                      <a:pt x="20" y="3"/>
                    </a:cubicBezTo>
                    <a:cubicBezTo>
                      <a:pt x="20" y="4"/>
                      <a:pt x="20" y="5"/>
                      <a:pt x="18" y="5"/>
                    </a:cubicBezTo>
                    <a:cubicBezTo>
                      <a:pt x="13" y="5"/>
                      <a:pt x="8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8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9C7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" name="Freeform 78">
                <a:extLst>
                  <a:ext uri="{FF2B5EF4-FFF2-40B4-BE49-F238E27FC236}">
                    <a16:creationId xmlns:a16="http://schemas.microsoft.com/office/drawing/2014/main" id="{A29ADF96-1FD9-42FD-A2E8-61BB00DC57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7" y="2096"/>
                <a:ext cx="40" cy="9"/>
              </a:xfrm>
              <a:custGeom>
                <a:avLst/>
                <a:gdLst>
                  <a:gd name="T0" fmla="*/ 11 w 21"/>
                  <a:gd name="T1" fmla="*/ 0 h 5"/>
                  <a:gd name="T2" fmla="*/ 18 w 21"/>
                  <a:gd name="T3" fmla="*/ 0 h 5"/>
                  <a:gd name="T4" fmla="*/ 21 w 21"/>
                  <a:gd name="T5" fmla="*/ 3 h 5"/>
                  <a:gd name="T6" fmla="*/ 18 w 21"/>
                  <a:gd name="T7" fmla="*/ 5 h 5"/>
                  <a:gd name="T8" fmla="*/ 3 w 21"/>
                  <a:gd name="T9" fmla="*/ 5 h 5"/>
                  <a:gd name="T10" fmla="*/ 0 w 21"/>
                  <a:gd name="T11" fmla="*/ 2 h 5"/>
                  <a:gd name="T12" fmla="*/ 3 w 21"/>
                  <a:gd name="T13" fmla="*/ 0 h 5"/>
                  <a:gd name="T14" fmla="*/ 11 w 21"/>
                  <a:gd name="T15" fmla="*/ 0 h 5"/>
                  <a:gd name="T16" fmla="*/ 11 w 21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5">
                    <a:moveTo>
                      <a:pt x="11" y="0"/>
                    </a:moveTo>
                    <a:cubicBezTo>
                      <a:pt x="13" y="0"/>
                      <a:pt x="16" y="0"/>
                      <a:pt x="18" y="0"/>
                    </a:cubicBezTo>
                    <a:cubicBezTo>
                      <a:pt x="19" y="0"/>
                      <a:pt x="21" y="1"/>
                      <a:pt x="21" y="3"/>
                    </a:cubicBezTo>
                    <a:cubicBezTo>
                      <a:pt x="21" y="4"/>
                      <a:pt x="20" y="5"/>
                      <a:pt x="18" y="5"/>
                    </a:cubicBezTo>
                    <a:cubicBezTo>
                      <a:pt x="13" y="5"/>
                      <a:pt x="8" y="5"/>
                      <a:pt x="3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6" y="0"/>
                      <a:pt x="8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lose/>
                  </a:path>
                </a:pathLst>
              </a:custGeom>
              <a:solidFill>
                <a:srgbClr val="996B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" name="Freeform 79">
                <a:extLst>
                  <a:ext uri="{FF2B5EF4-FFF2-40B4-BE49-F238E27FC236}">
                    <a16:creationId xmlns:a16="http://schemas.microsoft.com/office/drawing/2014/main" id="{3C71EA8C-3C1F-4012-A445-6E42A7F063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2" y="3354"/>
                <a:ext cx="40" cy="10"/>
              </a:xfrm>
              <a:custGeom>
                <a:avLst/>
                <a:gdLst>
                  <a:gd name="T0" fmla="*/ 10 w 21"/>
                  <a:gd name="T1" fmla="*/ 5 h 5"/>
                  <a:gd name="T2" fmla="*/ 3 w 21"/>
                  <a:gd name="T3" fmla="*/ 5 h 5"/>
                  <a:gd name="T4" fmla="*/ 0 w 21"/>
                  <a:gd name="T5" fmla="*/ 3 h 5"/>
                  <a:gd name="T6" fmla="*/ 2 w 21"/>
                  <a:gd name="T7" fmla="*/ 0 h 5"/>
                  <a:gd name="T8" fmla="*/ 18 w 21"/>
                  <a:gd name="T9" fmla="*/ 0 h 5"/>
                  <a:gd name="T10" fmla="*/ 20 w 21"/>
                  <a:gd name="T11" fmla="*/ 2 h 5"/>
                  <a:gd name="T12" fmla="*/ 18 w 21"/>
                  <a:gd name="T13" fmla="*/ 5 h 5"/>
                  <a:gd name="T14" fmla="*/ 10 w 21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5">
                    <a:moveTo>
                      <a:pt x="10" y="5"/>
                    </a:moveTo>
                    <a:cubicBezTo>
                      <a:pt x="7" y="5"/>
                      <a:pt x="5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13" y="0"/>
                      <a:pt x="18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1" y="4"/>
                      <a:pt x="19" y="5"/>
                      <a:pt x="18" y="5"/>
                    </a:cubicBezTo>
                    <a:cubicBezTo>
                      <a:pt x="15" y="5"/>
                      <a:pt x="13" y="5"/>
                      <a:pt x="10" y="5"/>
                    </a:cubicBezTo>
                    <a:close/>
                  </a:path>
                </a:pathLst>
              </a:custGeom>
              <a:solidFill>
                <a:srgbClr val="956F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" name="Freeform 80">
                <a:extLst>
                  <a:ext uri="{FF2B5EF4-FFF2-40B4-BE49-F238E27FC236}">
                    <a16:creationId xmlns:a16="http://schemas.microsoft.com/office/drawing/2014/main" id="{73BCE6A2-1DD5-4BBD-9252-7A98D0D27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6" y="3354"/>
                <a:ext cx="40" cy="10"/>
              </a:xfrm>
              <a:custGeom>
                <a:avLst/>
                <a:gdLst>
                  <a:gd name="T0" fmla="*/ 11 w 21"/>
                  <a:gd name="T1" fmla="*/ 0 h 5"/>
                  <a:gd name="T2" fmla="*/ 18 w 21"/>
                  <a:gd name="T3" fmla="*/ 0 h 5"/>
                  <a:gd name="T4" fmla="*/ 21 w 21"/>
                  <a:gd name="T5" fmla="*/ 2 h 5"/>
                  <a:gd name="T6" fmla="*/ 19 w 21"/>
                  <a:gd name="T7" fmla="*/ 5 h 5"/>
                  <a:gd name="T8" fmla="*/ 2 w 21"/>
                  <a:gd name="T9" fmla="*/ 5 h 5"/>
                  <a:gd name="T10" fmla="*/ 0 w 21"/>
                  <a:gd name="T11" fmla="*/ 3 h 5"/>
                  <a:gd name="T12" fmla="*/ 2 w 21"/>
                  <a:gd name="T13" fmla="*/ 0 h 5"/>
                  <a:gd name="T14" fmla="*/ 11 w 21"/>
                  <a:gd name="T15" fmla="*/ 0 h 5"/>
                  <a:gd name="T16" fmla="*/ 11 w 21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5">
                    <a:moveTo>
                      <a:pt x="11" y="0"/>
                    </a:moveTo>
                    <a:cubicBezTo>
                      <a:pt x="13" y="0"/>
                      <a:pt x="16" y="0"/>
                      <a:pt x="18" y="0"/>
                    </a:cubicBezTo>
                    <a:cubicBezTo>
                      <a:pt x="19" y="0"/>
                      <a:pt x="21" y="1"/>
                      <a:pt x="21" y="2"/>
                    </a:cubicBezTo>
                    <a:cubicBezTo>
                      <a:pt x="21" y="4"/>
                      <a:pt x="20" y="5"/>
                      <a:pt x="19" y="5"/>
                    </a:cubicBezTo>
                    <a:cubicBezTo>
                      <a:pt x="13" y="5"/>
                      <a:pt x="8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8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lose/>
                  </a:path>
                </a:pathLst>
              </a:custGeom>
              <a:solidFill>
                <a:srgbClr val="946D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" name="Freeform 81">
                <a:extLst>
                  <a:ext uri="{FF2B5EF4-FFF2-40B4-BE49-F238E27FC236}">
                    <a16:creationId xmlns:a16="http://schemas.microsoft.com/office/drawing/2014/main" id="{ABDFC731-6FB2-47C9-9632-CD80741BA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2" y="3354"/>
                <a:ext cx="41" cy="10"/>
              </a:xfrm>
              <a:custGeom>
                <a:avLst/>
                <a:gdLst>
                  <a:gd name="T0" fmla="*/ 11 w 21"/>
                  <a:gd name="T1" fmla="*/ 0 h 5"/>
                  <a:gd name="T2" fmla="*/ 18 w 21"/>
                  <a:gd name="T3" fmla="*/ 0 h 5"/>
                  <a:gd name="T4" fmla="*/ 21 w 21"/>
                  <a:gd name="T5" fmla="*/ 3 h 5"/>
                  <a:gd name="T6" fmla="*/ 18 w 21"/>
                  <a:gd name="T7" fmla="*/ 5 h 5"/>
                  <a:gd name="T8" fmla="*/ 3 w 21"/>
                  <a:gd name="T9" fmla="*/ 5 h 5"/>
                  <a:gd name="T10" fmla="*/ 0 w 21"/>
                  <a:gd name="T11" fmla="*/ 3 h 5"/>
                  <a:gd name="T12" fmla="*/ 3 w 21"/>
                  <a:gd name="T13" fmla="*/ 0 h 5"/>
                  <a:gd name="T14" fmla="*/ 11 w 21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5">
                    <a:moveTo>
                      <a:pt x="11" y="0"/>
                    </a:moveTo>
                    <a:cubicBezTo>
                      <a:pt x="13" y="0"/>
                      <a:pt x="15" y="0"/>
                      <a:pt x="18" y="0"/>
                    </a:cubicBezTo>
                    <a:cubicBezTo>
                      <a:pt x="20" y="0"/>
                      <a:pt x="21" y="1"/>
                      <a:pt x="21" y="3"/>
                    </a:cubicBezTo>
                    <a:cubicBezTo>
                      <a:pt x="20" y="4"/>
                      <a:pt x="19" y="5"/>
                      <a:pt x="18" y="5"/>
                    </a:cubicBezTo>
                    <a:cubicBezTo>
                      <a:pt x="13" y="5"/>
                      <a:pt x="8" y="5"/>
                      <a:pt x="3" y="5"/>
                    </a:cubicBezTo>
                    <a:cubicBezTo>
                      <a:pt x="2" y="5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8" y="0"/>
                      <a:pt x="11" y="0"/>
                    </a:cubicBezTo>
                    <a:close/>
                  </a:path>
                </a:pathLst>
              </a:custGeom>
              <a:solidFill>
                <a:srgbClr val="976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" name="Freeform 82">
                <a:extLst>
                  <a:ext uri="{FF2B5EF4-FFF2-40B4-BE49-F238E27FC236}">
                    <a16:creationId xmlns:a16="http://schemas.microsoft.com/office/drawing/2014/main" id="{9B2A0FAB-E4BA-4F00-BB01-B77D0F451B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8" y="3354"/>
                <a:ext cx="38" cy="10"/>
              </a:xfrm>
              <a:custGeom>
                <a:avLst/>
                <a:gdLst>
                  <a:gd name="T0" fmla="*/ 10 w 20"/>
                  <a:gd name="T1" fmla="*/ 0 h 5"/>
                  <a:gd name="T2" fmla="*/ 18 w 20"/>
                  <a:gd name="T3" fmla="*/ 0 h 5"/>
                  <a:gd name="T4" fmla="*/ 20 w 20"/>
                  <a:gd name="T5" fmla="*/ 3 h 5"/>
                  <a:gd name="T6" fmla="*/ 18 w 20"/>
                  <a:gd name="T7" fmla="*/ 5 h 5"/>
                  <a:gd name="T8" fmla="*/ 2 w 20"/>
                  <a:gd name="T9" fmla="*/ 5 h 5"/>
                  <a:gd name="T10" fmla="*/ 0 w 20"/>
                  <a:gd name="T11" fmla="*/ 2 h 5"/>
                  <a:gd name="T12" fmla="*/ 3 w 20"/>
                  <a:gd name="T13" fmla="*/ 0 h 5"/>
                  <a:gd name="T14" fmla="*/ 10 w 20"/>
                  <a:gd name="T15" fmla="*/ 0 h 5"/>
                  <a:gd name="T16" fmla="*/ 10 w 20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5">
                    <a:moveTo>
                      <a:pt x="10" y="0"/>
                    </a:moveTo>
                    <a:cubicBezTo>
                      <a:pt x="13" y="0"/>
                      <a:pt x="16" y="0"/>
                      <a:pt x="18" y="0"/>
                    </a:cubicBezTo>
                    <a:cubicBezTo>
                      <a:pt x="20" y="1"/>
                      <a:pt x="20" y="1"/>
                      <a:pt x="20" y="3"/>
                    </a:cubicBezTo>
                    <a:cubicBezTo>
                      <a:pt x="20" y="4"/>
                      <a:pt x="19" y="5"/>
                      <a:pt x="18" y="5"/>
                    </a:cubicBezTo>
                    <a:cubicBezTo>
                      <a:pt x="13" y="5"/>
                      <a:pt x="7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8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906E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" name="Freeform 83">
                <a:extLst>
                  <a:ext uri="{FF2B5EF4-FFF2-40B4-BE49-F238E27FC236}">
                    <a16:creationId xmlns:a16="http://schemas.microsoft.com/office/drawing/2014/main" id="{BC293CF7-0F32-4A2C-9313-A9061E3CC2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2" y="2096"/>
                <a:ext cx="40" cy="9"/>
              </a:xfrm>
              <a:custGeom>
                <a:avLst/>
                <a:gdLst>
                  <a:gd name="T0" fmla="*/ 11 w 21"/>
                  <a:gd name="T1" fmla="*/ 0 h 5"/>
                  <a:gd name="T2" fmla="*/ 18 w 21"/>
                  <a:gd name="T3" fmla="*/ 0 h 5"/>
                  <a:gd name="T4" fmla="*/ 21 w 21"/>
                  <a:gd name="T5" fmla="*/ 3 h 5"/>
                  <a:gd name="T6" fmla="*/ 18 w 21"/>
                  <a:gd name="T7" fmla="*/ 5 h 5"/>
                  <a:gd name="T8" fmla="*/ 3 w 21"/>
                  <a:gd name="T9" fmla="*/ 5 h 5"/>
                  <a:gd name="T10" fmla="*/ 0 w 21"/>
                  <a:gd name="T11" fmla="*/ 2 h 5"/>
                  <a:gd name="T12" fmla="*/ 3 w 21"/>
                  <a:gd name="T13" fmla="*/ 0 h 5"/>
                  <a:gd name="T14" fmla="*/ 11 w 21"/>
                  <a:gd name="T15" fmla="*/ 0 h 5"/>
                  <a:gd name="T16" fmla="*/ 11 w 21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5">
                    <a:moveTo>
                      <a:pt x="11" y="0"/>
                    </a:moveTo>
                    <a:cubicBezTo>
                      <a:pt x="13" y="0"/>
                      <a:pt x="15" y="0"/>
                      <a:pt x="18" y="0"/>
                    </a:cubicBezTo>
                    <a:cubicBezTo>
                      <a:pt x="19" y="0"/>
                      <a:pt x="21" y="1"/>
                      <a:pt x="21" y="3"/>
                    </a:cubicBezTo>
                    <a:cubicBezTo>
                      <a:pt x="20" y="4"/>
                      <a:pt x="19" y="5"/>
                      <a:pt x="18" y="5"/>
                    </a:cubicBezTo>
                    <a:cubicBezTo>
                      <a:pt x="13" y="5"/>
                      <a:pt x="8" y="5"/>
                      <a:pt x="3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6" y="0"/>
                      <a:pt x="8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lose/>
                  </a:path>
                </a:pathLst>
              </a:custGeom>
              <a:solidFill>
                <a:srgbClr val="9F7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" name="Freeform 84">
                <a:extLst>
                  <a:ext uri="{FF2B5EF4-FFF2-40B4-BE49-F238E27FC236}">
                    <a16:creationId xmlns:a16="http://schemas.microsoft.com/office/drawing/2014/main" id="{3B4542CC-046C-45EC-B859-F2EEE332B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1" y="2096"/>
                <a:ext cx="38" cy="9"/>
              </a:xfrm>
              <a:custGeom>
                <a:avLst/>
                <a:gdLst>
                  <a:gd name="T0" fmla="*/ 10 w 20"/>
                  <a:gd name="T1" fmla="*/ 0 h 5"/>
                  <a:gd name="T2" fmla="*/ 17 w 20"/>
                  <a:gd name="T3" fmla="*/ 0 h 5"/>
                  <a:gd name="T4" fmla="*/ 20 w 20"/>
                  <a:gd name="T5" fmla="*/ 3 h 5"/>
                  <a:gd name="T6" fmla="*/ 18 w 20"/>
                  <a:gd name="T7" fmla="*/ 5 h 5"/>
                  <a:gd name="T8" fmla="*/ 2 w 20"/>
                  <a:gd name="T9" fmla="*/ 5 h 5"/>
                  <a:gd name="T10" fmla="*/ 0 w 20"/>
                  <a:gd name="T11" fmla="*/ 3 h 5"/>
                  <a:gd name="T12" fmla="*/ 2 w 20"/>
                  <a:gd name="T13" fmla="*/ 0 h 5"/>
                  <a:gd name="T14" fmla="*/ 10 w 2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5">
                    <a:moveTo>
                      <a:pt x="10" y="0"/>
                    </a:moveTo>
                    <a:cubicBezTo>
                      <a:pt x="12" y="0"/>
                      <a:pt x="15" y="0"/>
                      <a:pt x="17" y="0"/>
                    </a:cubicBezTo>
                    <a:cubicBezTo>
                      <a:pt x="19" y="0"/>
                      <a:pt x="20" y="1"/>
                      <a:pt x="20" y="3"/>
                    </a:cubicBezTo>
                    <a:cubicBezTo>
                      <a:pt x="20" y="4"/>
                      <a:pt x="19" y="5"/>
                      <a:pt x="18" y="5"/>
                    </a:cubicBezTo>
                    <a:cubicBezTo>
                      <a:pt x="12" y="5"/>
                      <a:pt x="7" y="5"/>
                      <a:pt x="2" y="5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A07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" name="Freeform 85">
                <a:extLst>
                  <a:ext uri="{FF2B5EF4-FFF2-40B4-BE49-F238E27FC236}">
                    <a16:creationId xmlns:a16="http://schemas.microsoft.com/office/drawing/2014/main" id="{FB81E26F-229B-4DDC-9C5F-8ABE61B0C8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1" y="2096"/>
                <a:ext cx="41" cy="9"/>
              </a:xfrm>
              <a:custGeom>
                <a:avLst/>
                <a:gdLst>
                  <a:gd name="T0" fmla="*/ 10 w 21"/>
                  <a:gd name="T1" fmla="*/ 5 h 5"/>
                  <a:gd name="T2" fmla="*/ 4 w 21"/>
                  <a:gd name="T3" fmla="*/ 5 h 5"/>
                  <a:gd name="T4" fmla="*/ 0 w 21"/>
                  <a:gd name="T5" fmla="*/ 2 h 5"/>
                  <a:gd name="T6" fmla="*/ 3 w 21"/>
                  <a:gd name="T7" fmla="*/ 0 h 5"/>
                  <a:gd name="T8" fmla="*/ 17 w 21"/>
                  <a:gd name="T9" fmla="*/ 0 h 5"/>
                  <a:gd name="T10" fmla="*/ 20 w 21"/>
                  <a:gd name="T11" fmla="*/ 3 h 5"/>
                  <a:gd name="T12" fmla="*/ 17 w 21"/>
                  <a:gd name="T13" fmla="*/ 5 h 5"/>
                  <a:gd name="T14" fmla="*/ 10 w 21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5">
                    <a:moveTo>
                      <a:pt x="10" y="5"/>
                    </a:moveTo>
                    <a:cubicBezTo>
                      <a:pt x="8" y="5"/>
                      <a:pt x="6" y="5"/>
                      <a:pt x="4" y="5"/>
                    </a:cubicBezTo>
                    <a:cubicBezTo>
                      <a:pt x="2" y="5"/>
                      <a:pt x="0" y="5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8" y="0"/>
                      <a:pt x="13" y="0"/>
                      <a:pt x="17" y="0"/>
                    </a:cubicBezTo>
                    <a:cubicBezTo>
                      <a:pt x="19" y="0"/>
                      <a:pt x="21" y="0"/>
                      <a:pt x="20" y="3"/>
                    </a:cubicBezTo>
                    <a:cubicBezTo>
                      <a:pt x="20" y="5"/>
                      <a:pt x="18" y="5"/>
                      <a:pt x="17" y="5"/>
                    </a:cubicBezTo>
                    <a:cubicBezTo>
                      <a:pt x="15" y="5"/>
                      <a:pt x="12" y="5"/>
                      <a:pt x="10" y="5"/>
                    </a:cubicBezTo>
                    <a:close/>
                  </a:path>
                </a:pathLst>
              </a:custGeom>
              <a:solidFill>
                <a:srgbClr val="9E73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" name="Freeform 86">
                <a:extLst>
                  <a:ext uri="{FF2B5EF4-FFF2-40B4-BE49-F238E27FC236}">
                    <a16:creationId xmlns:a16="http://schemas.microsoft.com/office/drawing/2014/main" id="{B4488C5A-CF62-4BC8-A5ED-1C89E1183D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5" y="2096"/>
                <a:ext cx="40" cy="9"/>
              </a:xfrm>
              <a:custGeom>
                <a:avLst/>
                <a:gdLst>
                  <a:gd name="T0" fmla="*/ 10 w 21"/>
                  <a:gd name="T1" fmla="*/ 5 h 5"/>
                  <a:gd name="T2" fmla="*/ 3 w 21"/>
                  <a:gd name="T3" fmla="*/ 5 h 5"/>
                  <a:gd name="T4" fmla="*/ 1 w 21"/>
                  <a:gd name="T5" fmla="*/ 2 h 5"/>
                  <a:gd name="T6" fmla="*/ 3 w 21"/>
                  <a:gd name="T7" fmla="*/ 0 h 5"/>
                  <a:gd name="T8" fmla="*/ 18 w 21"/>
                  <a:gd name="T9" fmla="*/ 0 h 5"/>
                  <a:gd name="T10" fmla="*/ 21 w 21"/>
                  <a:gd name="T11" fmla="*/ 3 h 5"/>
                  <a:gd name="T12" fmla="*/ 18 w 21"/>
                  <a:gd name="T13" fmla="*/ 5 h 5"/>
                  <a:gd name="T14" fmla="*/ 10 w 21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5">
                    <a:moveTo>
                      <a:pt x="10" y="5"/>
                    </a:moveTo>
                    <a:cubicBezTo>
                      <a:pt x="8" y="5"/>
                      <a:pt x="6" y="5"/>
                      <a:pt x="3" y="5"/>
                    </a:cubicBezTo>
                    <a:cubicBezTo>
                      <a:pt x="2" y="5"/>
                      <a:pt x="0" y="4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8" y="0"/>
                      <a:pt x="13" y="0"/>
                      <a:pt x="18" y="0"/>
                    </a:cubicBezTo>
                    <a:cubicBezTo>
                      <a:pt x="20" y="0"/>
                      <a:pt x="21" y="1"/>
                      <a:pt x="21" y="3"/>
                    </a:cubicBezTo>
                    <a:cubicBezTo>
                      <a:pt x="21" y="5"/>
                      <a:pt x="19" y="5"/>
                      <a:pt x="18" y="5"/>
                    </a:cubicBezTo>
                    <a:cubicBezTo>
                      <a:pt x="15" y="5"/>
                      <a:pt x="13" y="5"/>
                      <a:pt x="10" y="5"/>
                    </a:cubicBezTo>
                    <a:close/>
                  </a:path>
                </a:pathLst>
              </a:custGeom>
              <a:solidFill>
                <a:srgbClr val="9F7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" name="Freeform 87">
                <a:extLst>
                  <a:ext uri="{FF2B5EF4-FFF2-40B4-BE49-F238E27FC236}">
                    <a16:creationId xmlns:a16="http://schemas.microsoft.com/office/drawing/2014/main" id="{AD5DA984-0149-4F9D-A099-87ED385E8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2" y="2096"/>
                <a:ext cx="38" cy="9"/>
              </a:xfrm>
              <a:custGeom>
                <a:avLst/>
                <a:gdLst>
                  <a:gd name="T0" fmla="*/ 10 w 20"/>
                  <a:gd name="T1" fmla="*/ 5 h 5"/>
                  <a:gd name="T2" fmla="*/ 3 w 20"/>
                  <a:gd name="T3" fmla="*/ 5 h 5"/>
                  <a:gd name="T4" fmla="*/ 0 w 20"/>
                  <a:gd name="T5" fmla="*/ 3 h 5"/>
                  <a:gd name="T6" fmla="*/ 2 w 20"/>
                  <a:gd name="T7" fmla="*/ 0 h 5"/>
                  <a:gd name="T8" fmla="*/ 17 w 20"/>
                  <a:gd name="T9" fmla="*/ 0 h 5"/>
                  <a:gd name="T10" fmla="*/ 20 w 20"/>
                  <a:gd name="T11" fmla="*/ 3 h 5"/>
                  <a:gd name="T12" fmla="*/ 17 w 20"/>
                  <a:gd name="T13" fmla="*/ 5 h 5"/>
                  <a:gd name="T14" fmla="*/ 10 w 20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5">
                    <a:moveTo>
                      <a:pt x="10" y="5"/>
                    </a:moveTo>
                    <a:cubicBezTo>
                      <a:pt x="7" y="5"/>
                      <a:pt x="5" y="5"/>
                      <a:pt x="3" y="5"/>
                    </a:cubicBezTo>
                    <a:cubicBezTo>
                      <a:pt x="1" y="5"/>
                      <a:pt x="0" y="5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20" y="1"/>
                      <a:pt x="20" y="3"/>
                    </a:cubicBezTo>
                    <a:cubicBezTo>
                      <a:pt x="20" y="4"/>
                      <a:pt x="19" y="5"/>
                      <a:pt x="17" y="5"/>
                    </a:cubicBezTo>
                    <a:cubicBezTo>
                      <a:pt x="15" y="5"/>
                      <a:pt x="12" y="5"/>
                      <a:pt x="10" y="5"/>
                    </a:cubicBezTo>
                    <a:close/>
                  </a:path>
                </a:pathLst>
              </a:custGeom>
              <a:solidFill>
                <a:srgbClr val="A071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" name="Freeform 88">
                <a:extLst>
                  <a:ext uri="{FF2B5EF4-FFF2-40B4-BE49-F238E27FC236}">
                    <a16:creationId xmlns:a16="http://schemas.microsoft.com/office/drawing/2014/main" id="{D8D22E31-F327-4EC3-87F7-7F3AC7949C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1" y="3354"/>
                <a:ext cx="41" cy="10"/>
              </a:xfrm>
              <a:custGeom>
                <a:avLst/>
                <a:gdLst>
                  <a:gd name="T0" fmla="*/ 10 w 21"/>
                  <a:gd name="T1" fmla="*/ 5 h 5"/>
                  <a:gd name="T2" fmla="*/ 3 w 21"/>
                  <a:gd name="T3" fmla="*/ 5 h 5"/>
                  <a:gd name="T4" fmla="*/ 0 w 21"/>
                  <a:gd name="T5" fmla="*/ 2 h 5"/>
                  <a:gd name="T6" fmla="*/ 3 w 21"/>
                  <a:gd name="T7" fmla="*/ 0 h 5"/>
                  <a:gd name="T8" fmla="*/ 18 w 21"/>
                  <a:gd name="T9" fmla="*/ 0 h 5"/>
                  <a:gd name="T10" fmla="*/ 20 w 21"/>
                  <a:gd name="T11" fmla="*/ 3 h 5"/>
                  <a:gd name="T12" fmla="*/ 17 w 21"/>
                  <a:gd name="T13" fmla="*/ 5 h 5"/>
                  <a:gd name="T14" fmla="*/ 10 w 21"/>
                  <a:gd name="T15" fmla="*/ 5 h 5"/>
                  <a:gd name="T16" fmla="*/ 10 w 21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5">
                    <a:moveTo>
                      <a:pt x="10" y="5"/>
                    </a:moveTo>
                    <a:cubicBezTo>
                      <a:pt x="8" y="5"/>
                      <a:pt x="5" y="5"/>
                      <a:pt x="3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8" y="0"/>
                      <a:pt x="13" y="0"/>
                      <a:pt x="18" y="0"/>
                    </a:cubicBezTo>
                    <a:cubicBezTo>
                      <a:pt x="19" y="0"/>
                      <a:pt x="21" y="1"/>
                      <a:pt x="20" y="3"/>
                    </a:cubicBezTo>
                    <a:cubicBezTo>
                      <a:pt x="20" y="5"/>
                      <a:pt x="19" y="5"/>
                      <a:pt x="17" y="5"/>
                    </a:cubicBezTo>
                    <a:cubicBezTo>
                      <a:pt x="15" y="5"/>
                      <a:pt x="13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946F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" name="Freeform 89">
                <a:extLst>
                  <a:ext uri="{FF2B5EF4-FFF2-40B4-BE49-F238E27FC236}">
                    <a16:creationId xmlns:a16="http://schemas.microsoft.com/office/drawing/2014/main" id="{71434CA5-9E1A-4FD7-BA8B-7A3405DC0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5" y="3354"/>
                <a:ext cx="40" cy="10"/>
              </a:xfrm>
              <a:custGeom>
                <a:avLst/>
                <a:gdLst>
                  <a:gd name="T0" fmla="*/ 11 w 21"/>
                  <a:gd name="T1" fmla="*/ 0 h 5"/>
                  <a:gd name="T2" fmla="*/ 18 w 21"/>
                  <a:gd name="T3" fmla="*/ 0 h 5"/>
                  <a:gd name="T4" fmla="*/ 21 w 21"/>
                  <a:gd name="T5" fmla="*/ 2 h 5"/>
                  <a:gd name="T6" fmla="*/ 18 w 21"/>
                  <a:gd name="T7" fmla="*/ 5 h 5"/>
                  <a:gd name="T8" fmla="*/ 3 w 21"/>
                  <a:gd name="T9" fmla="*/ 5 h 5"/>
                  <a:gd name="T10" fmla="*/ 1 w 21"/>
                  <a:gd name="T11" fmla="*/ 2 h 5"/>
                  <a:gd name="T12" fmla="*/ 3 w 21"/>
                  <a:gd name="T13" fmla="*/ 0 h 5"/>
                  <a:gd name="T14" fmla="*/ 11 w 21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5">
                    <a:moveTo>
                      <a:pt x="11" y="0"/>
                    </a:moveTo>
                    <a:cubicBezTo>
                      <a:pt x="14" y="0"/>
                      <a:pt x="16" y="0"/>
                      <a:pt x="18" y="0"/>
                    </a:cubicBezTo>
                    <a:cubicBezTo>
                      <a:pt x="20" y="0"/>
                      <a:pt x="21" y="1"/>
                      <a:pt x="21" y="2"/>
                    </a:cubicBezTo>
                    <a:cubicBezTo>
                      <a:pt x="21" y="4"/>
                      <a:pt x="20" y="5"/>
                      <a:pt x="18" y="5"/>
                    </a:cubicBezTo>
                    <a:cubicBezTo>
                      <a:pt x="13" y="5"/>
                      <a:pt x="8" y="5"/>
                      <a:pt x="3" y="5"/>
                    </a:cubicBezTo>
                    <a:cubicBezTo>
                      <a:pt x="2" y="5"/>
                      <a:pt x="0" y="4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6" y="0"/>
                      <a:pt x="8" y="0"/>
                      <a:pt x="11" y="0"/>
                    </a:cubicBezTo>
                    <a:close/>
                  </a:path>
                </a:pathLst>
              </a:custGeom>
              <a:solidFill>
                <a:srgbClr val="936F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" name="Freeform 90">
                <a:extLst>
                  <a:ext uri="{FF2B5EF4-FFF2-40B4-BE49-F238E27FC236}">
                    <a16:creationId xmlns:a16="http://schemas.microsoft.com/office/drawing/2014/main" id="{7E07BBD4-564D-423E-A3FB-DF030FF68F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9" y="3350"/>
                <a:ext cx="36" cy="17"/>
              </a:xfrm>
              <a:custGeom>
                <a:avLst/>
                <a:gdLst>
                  <a:gd name="T0" fmla="*/ 9 w 19"/>
                  <a:gd name="T1" fmla="*/ 7 h 9"/>
                  <a:gd name="T2" fmla="*/ 0 w 19"/>
                  <a:gd name="T3" fmla="*/ 5 h 9"/>
                  <a:gd name="T4" fmla="*/ 9 w 19"/>
                  <a:gd name="T5" fmla="*/ 2 h 9"/>
                  <a:gd name="T6" fmla="*/ 17 w 19"/>
                  <a:gd name="T7" fmla="*/ 2 h 9"/>
                  <a:gd name="T8" fmla="*/ 19 w 19"/>
                  <a:gd name="T9" fmla="*/ 5 h 9"/>
                  <a:gd name="T10" fmla="*/ 17 w 19"/>
                  <a:gd name="T11" fmla="*/ 7 h 9"/>
                  <a:gd name="T12" fmla="*/ 9 w 19"/>
                  <a:gd name="T13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9">
                    <a:moveTo>
                      <a:pt x="9" y="7"/>
                    </a:moveTo>
                    <a:cubicBezTo>
                      <a:pt x="6" y="6"/>
                      <a:pt x="0" y="9"/>
                      <a:pt x="0" y="5"/>
                    </a:cubicBezTo>
                    <a:cubicBezTo>
                      <a:pt x="0" y="0"/>
                      <a:pt x="6" y="3"/>
                      <a:pt x="9" y="2"/>
                    </a:cubicBezTo>
                    <a:cubicBezTo>
                      <a:pt x="12" y="2"/>
                      <a:pt x="15" y="2"/>
                      <a:pt x="17" y="2"/>
                    </a:cubicBezTo>
                    <a:cubicBezTo>
                      <a:pt x="19" y="2"/>
                      <a:pt x="19" y="3"/>
                      <a:pt x="19" y="5"/>
                    </a:cubicBezTo>
                    <a:cubicBezTo>
                      <a:pt x="19" y="6"/>
                      <a:pt x="18" y="7"/>
                      <a:pt x="17" y="7"/>
                    </a:cubicBezTo>
                    <a:cubicBezTo>
                      <a:pt x="14" y="7"/>
                      <a:pt x="12" y="7"/>
                      <a:pt x="9" y="7"/>
                    </a:cubicBezTo>
                    <a:close/>
                  </a:path>
                </a:pathLst>
              </a:custGeom>
              <a:solidFill>
                <a:srgbClr val="937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" name="Freeform 91">
                <a:extLst>
                  <a:ext uri="{FF2B5EF4-FFF2-40B4-BE49-F238E27FC236}">
                    <a16:creationId xmlns:a16="http://schemas.microsoft.com/office/drawing/2014/main" id="{9B90FC7B-9E3C-45F0-99D9-9E8513AF1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1" y="3354"/>
                <a:ext cx="38" cy="10"/>
              </a:xfrm>
              <a:custGeom>
                <a:avLst/>
                <a:gdLst>
                  <a:gd name="T0" fmla="*/ 9 w 20"/>
                  <a:gd name="T1" fmla="*/ 5 h 5"/>
                  <a:gd name="T2" fmla="*/ 2 w 20"/>
                  <a:gd name="T3" fmla="*/ 5 h 5"/>
                  <a:gd name="T4" fmla="*/ 0 w 20"/>
                  <a:gd name="T5" fmla="*/ 3 h 5"/>
                  <a:gd name="T6" fmla="*/ 2 w 20"/>
                  <a:gd name="T7" fmla="*/ 0 h 5"/>
                  <a:gd name="T8" fmla="*/ 18 w 20"/>
                  <a:gd name="T9" fmla="*/ 0 h 5"/>
                  <a:gd name="T10" fmla="*/ 20 w 20"/>
                  <a:gd name="T11" fmla="*/ 3 h 5"/>
                  <a:gd name="T12" fmla="*/ 17 w 20"/>
                  <a:gd name="T13" fmla="*/ 5 h 5"/>
                  <a:gd name="T14" fmla="*/ 9 w 20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5">
                    <a:moveTo>
                      <a:pt x="9" y="5"/>
                    </a:moveTo>
                    <a:cubicBezTo>
                      <a:pt x="7" y="5"/>
                      <a:pt x="5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7" y="0"/>
                      <a:pt x="12" y="0"/>
                      <a:pt x="18" y="0"/>
                    </a:cubicBezTo>
                    <a:cubicBezTo>
                      <a:pt x="19" y="0"/>
                      <a:pt x="20" y="1"/>
                      <a:pt x="20" y="3"/>
                    </a:cubicBezTo>
                    <a:cubicBezTo>
                      <a:pt x="20" y="4"/>
                      <a:pt x="19" y="5"/>
                      <a:pt x="17" y="5"/>
                    </a:cubicBezTo>
                    <a:cubicBezTo>
                      <a:pt x="15" y="5"/>
                      <a:pt x="12" y="5"/>
                      <a:pt x="9" y="5"/>
                    </a:cubicBezTo>
                    <a:close/>
                  </a:path>
                </a:pathLst>
              </a:custGeom>
              <a:solidFill>
                <a:srgbClr val="936B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" name="Freeform 92">
                <a:extLst>
                  <a:ext uri="{FF2B5EF4-FFF2-40B4-BE49-F238E27FC236}">
                    <a16:creationId xmlns:a16="http://schemas.microsoft.com/office/drawing/2014/main" id="{D28995C3-0B51-418C-9BB7-1255D7AFC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9" y="2096"/>
                <a:ext cx="38" cy="9"/>
              </a:xfrm>
              <a:custGeom>
                <a:avLst/>
                <a:gdLst>
                  <a:gd name="T0" fmla="*/ 10 w 20"/>
                  <a:gd name="T1" fmla="*/ 0 h 5"/>
                  <a:gd name="T2" fmla="*/ 17 w 20"/>
                  <a:gd name="T3" fmla="*/ 0 h 5"/>
                  <a:gd name="T4" fmla="*/ 20 w 20"/>
                  <a:gd name="T5" fmla="*/ 3 h 5"/>
                  <a:gd name="T6" fmla="*/ 17 w 20"/>
                  <a:gd name="T7" fmla="*/ 5 h 5"/>
                  <a:gd name="T8" fmla="*/ 2 w 20"/>
                  <a:gd name="T9" fmla="*/ 5 h 5"/>
                  <a:gd name="T10" fmla="*/ 0 w 20"/>
                  <a:gd name="T11" fmla="*/ 3 h 5"/>
                  <a:gd name="T12" fmla="*/ 2 w 20"/>
                  <a:gd name="T13" fmla="*/ 0 h 5"/>
                  <a:gd name="T14" fmla="*/ 10 w 20"/>
                  <a:gd name="T15" fmla="*/ 0 h 5"/>
                  <a:gd name="T16" fmla="*/ 10 w 20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5">
                    <a:moveTo>
                      <a:pt x="10" y="0"/>
                    </a:moveTo>
                    <a:cubicBezTo>
                      <a:pt x="12" y="0"/>
                      <a:pt x="15" y="0"/>
                      <a:pt x="17" y="0"/>
                    </a:cubicBezTo>
                    <a:cubicBezTo>
                      <a:pt x="19" y="0"/>
                      <a:pt x="20" y="1"/>
                      <a:pt x="20" y="3"/>
                    </a:cubicBezTo>
                    <a:cubicBezTo>
                      <a:pt x="20" y="4"/>
                      <a:pt x="19" y="5"/>
                      <a:pt x="17" y="5"/>
                    </a:cubicBezTo>
                    <a:cubicBezTo>
                      <a:pt x="12" y="5"/>
                      <a:pt x="7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A175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" name="Freeform 93">
                <a:extLst>
                  <a:ext uri="{FF2B5EF4-FFF2-40B4-BE49-F238E27FC236}">
                    <a16:creationId xmlns:a16="http://schemas.microsoft.com/office/drawing/2014/main" id="{91BAAB81-83B9-4CCA-8732-B2BE6A8C25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5" y="2096"/>
                <a:ext cx="36" cy="9"/>
              </a:xfrm>
              <a:custGeom>
                <a:avLst/>
                <a:gdLst>
                  <a:gd name="T0" fmla="*/ 9 w 19"/>
                  <a:gd name="T1" fmla="*/ 5 h 5"/>
                  <a:gd name="T2" fmla="*/ 2 w 19"/>
                  <a:gd name="T3" fmla="*/ 5 h 5"/>
                  <a:gd name="T4" fmla="*/ 0 w 19"/>
                  <a:gd name="T5" fmla="*/ 3 h 5"/>
                  <a:gd name="T6" fmla="*/ 2 w 19"/>
                  <a:gd name="T7" fmla="*/ 0 h 5"/>
                  <a:gd name="T8" fmla="*/ 17 w 19"/>
                  <a:gd name="T9" fmla="*/ 0 h 5"/>
                  <a:gd name="T10" fmla="*/ 19 w 19"/>
                  <a:gd name="T11" fmla="*/ 3 h 5"/>
                  <a:gd name="T12" fmla="*/ 17 w 19"/>
                  <a:gd name="T13" fmla="*/ 5 h 5"/>
                  <a:gd name="T14" fmla="*/ 9 w 19"/>
                  <a:gd name="T15" fmla="*/ 5 h 5"/>
                  <a:gd name="T16" fmla="*/ 9 w 19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5">
                    <a:moveTo>
                      <a:pt x="9" y="5"/>
                    </a:moveTo>
                    <a:cubicBezTo>
                      <a:pt x="7" y="5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9" y="0"/>
                      <a:pt x="19" y="1"/>
                      <a:pt x="19" y="3"/>
                    </a:cubicBezTo>
                    <a:cubicBezTo>
                      <a:pt x="19" y="4"/>
                      <a:pt x="18" y="5"/>
                      <a:pt x="17" y="5"/>
                    </a:cubicBezTo>
                    <a:cubicBezTo>
                      <a:pt x="14" y="5"/>
                      <a:pt x="12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lose/>
                  </a:path>
                </a:pathLst>
              </a:custGeom>
              <a:solidFill>
                <a:srgbClr val="9873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" name="Freeform 94">
                <a:extLst>
                  <a:ext uri="{FF2B5EF4-FFF2-40B4-BE49-F238E27FC236}">
                    <a16:creationId xmlns:a16="http://schemas.microsoft.com/office/drawing/2014/main" id="{D9072675-8D39-4BC8-889F-ABB4212F4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6" y="2096"/>
                <a:ext cx="37" cy="9"/>
              </a:xfrm>
              <a:custGeom>
                <a:avLst/>
                <a:gdLst>
                  <a:gd name="T0" fmla="*/ 9 w 19"/>
                  <a:gd name="T1" fmla="*/ 5 h 5"/>
                  <a:gd name="T2" fmla="*/ 2 w 19"/>
                  <a:gd name="T3" fmla="*/ 5 h 5"/>
                  <a:gd name="T4" fmla="*/ 0 w 19"/>
                  <a:gd name="T5" fmla="*/ 3 h 5"/>
                  <a:gd name="T6" fmla="*/ 2 w 19"/>
                  <a:gd name="T7" fmla="*/ 1 h 5"/>
                  <a:gd name="T8" fmla="*/ 17 w 19"/>
                  <a:gd name="T9" fmla="*/ 1 h 5"/>
                  <a:gd name="T10" fmla="*/ 19 w 19"/>
                  <a:gd name="T11" fmla="*/ 2 h 5"/>
                  <a:gd name="T12" fmla="*/ 17 w 19"/>
                  <a:gd name="T13" fmla="*/ 5 h 5"/>
                  <a:gd name="T14" fmla="*/ 9 w 19"/>
                  <a:gd name="T15" fmla="*/ 5 h 5"/>
                  <a:gd name="T16" fmla="*/ 9 w 19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5">
                    <a:moveTo>
                      <a:pt x="9" y="5"/>
                    </a:moveTo>
                    <a:cubicBezTo>
                      <a:pt x="7" y="5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7" y="0"/>
                      <a:pt x="12" y="0"/>
                      <a:pt x="17" y="1"/>
                    </a:cubicBezTo>
                    <a:cubicBezTo>
                      <a:pt x="18" y="1"/>
                      <a:pt x="19" y="1"/>
                      <a:pt x="19" y="2"/>
                    </a:cubicBezTo>
                    <a:cubicBezTo>
                      <a:pt x="19" y="4"/>
                      <a:pt x="19" y="5"/>
                      <a:pt x="17" y="5"/>
                    </a:cubicBezTo>
                    <a:cubicBezTo>
                      <a:pt x="15" y="5"/>
                      <a:pt x="12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lose/>
                  </a:path>
                </a:pathLst>
              </a:custGeom>
              <a:solidFill>
                <a:srgbClr val="996A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" name="Freeform 95">
                <a:extLst>
                  <a:ext uri="{FF2B5EF4-FFF2-40B4-BE49-F238E27FC236}">
                    <a16:creationId xmlns:a16="http://schemas.microsoft.com/office/drawing/2014/main" id="{8DE8C561-D0AA-4C32-9931-D5ABBE42A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9" y="2096"/>
                <a:ext cx="38" cy="9"/>
              </a:xfrm>
              <a:custGeom>
                <a:avLst/>
                <a:gdLst>
                  <a:gd name="T0" fmla="*/ 10 w 20"/>
                  <a:gd name="T1" fmla="*/ 0 h 5"/>
                  <a:gd name="T2" fmla="*/ 18 w 20"/>
                  <a:gd name="T3" fmla="*/ 0 h 5"/>
                  <a:gd name="T4" fmla="*/ 20 w 20"/>
                  <a:gd name="T5" fmla="*/ 3 h 5"/>
                  <a:gd name="T6" fmla="*/ 18 w 20"/>
                  <a:gd name="T7" fmla="*/ 5 h 5"/>
                  <a:gd name="T8" fmla="*/ 3 w 20"/>
                  <a:gd name="T9" fmla="*/ 5 h 5"/>
                  <a:gd name="T10" fmla="*/ 0 w 20"/>
                  <a:gd name="T11" fmla="*/ 3 h 5"/>
                  <a:gd name="T12" fmla="*/ 3 w 20"/>
                  <a:gd name="T13" fmla="*/ 0 h 5"/>
                  <a:gd name="T14" fmla="*/ 10 w 20"/>
                  <a:gd name="T15" fmla="*/ 0 h 5"/>
                  <a:gd name="T16" fmla="*/ 10 w 20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5">
                    <a:moveTo>
                      <a:pt x="10" y="0"/>
                    </a:moveTo>
                    <a:cubicBezTo>
                      <a:pt x="13" y="0"/>
                      <a:pt x="15" y="0"/>
                      <a:pt x="18" y="0"/>
                    </a:cubicBezTo>
                    <a:cubicBezTo>
                      <a:pt x="19" y="0"/>
                      <a:pt x="20" y="1"/>
                      <a:pt x="20" y="3"/>
                    </a:cubicBezTo>
                    <a:cubicBezTo>
                      <a:pt x="20" y="4"/>
                      <a:pt x="19" y="5"/>
                      <a:pt x="18" y="5"/>
                    </a:cubicBezTo>
                    <a:cubicBezTo>
                      <a:pt x="13" y="5"/>
                      <a:pt x="8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8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9773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" name="Freeform 96">
                <a:extLst>
                  <a:ext uri="{FF2B5EF4-FFF2-40B4-BE49-F238E27FC236}">
                    <a16:creationId xmlns:a16="http://schemas.microsoft.com/office/drawing/2014/main" id="{B782372B-53F5-4A26-85D0-A43E19A21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0" y="2096"/>
                <a:ext cx="38" cy="9"/>
              </a:xfrm>
              <a:custGeom>
                <a:avLst/>
                <a:gdLst>
                  <a:gd name="T0" fmla="*/ 10 w 20"/>
                  <a:gd name="T1" fmla="*/ 5 h 5"/>
                  <a:gd name="T2" fmla="*/ 3 w 20"/>
                  <a:gd name="T3" fmla="*/ 5 h 5"/>
                  <a:gd name="T4" fmla="*/ 0 w 20"/>
                  <a:gd name="T5" fmla="*/ 3 h 5"/>
                  <a:gd name="T6" fmla="*/ 3 w 20"/>
                  <a:gd name="T7" fmla="*/ 0 h 5"/>
                  <a:gd name="T8" fmla="*/ 17 w 20"/>
                  <a:gd name="T9" fmla="*/ 0 h 5"/>
                  <a:gd name="T10" fmla="*/ 20 w 20"/>
                  <a:gd name="T11" fmla="*/ 3 h 5"/>
                  <a:gd name="T12" fmla="*/ 16 w 20"/>
                  <a:gd name="T13" fmla="*/ 5 h 5"/>
                  <a:gd name="T14" fmla="*/ 10 w 20"/>
                  <a:gd name="T15" fmla="*/ 5 h 5"/>
                  <a:gd name="T16" fmla="*/ 10 w 20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5">
                    <a:moveTo>
                      <a:pt x="10" y="5"/>
                    </a:moveTo>
                    <a:cubicBezTo>
                      <a:pt x="7" y="5"/>
                      <a:pt x="5" y="5"/>
                      <a:pt x="3" y="5"/>
                    </a:cubicBezTo>
                    <a:cubicBezTo>
                      <a:pt x="1" y="5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19" y="1"/>
                      <a:pt x="20" y="3"/>
                    </a:cubicBezTo>
                    <a:cubicBezTo>
                      <a:pt x="20" y="5"/>
                      <a:pt x="18" y="5"/>
                      <a:pt x="16" y="5"/>
                    </a:cubicBezTo>
                    <a:cubicBezTo>
                      <a:pt x="14" y="5"/>
                      <a:pt x="12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A174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" name="Freeform 97">
                <a:extLst>
                  <a:ext uri="{FF2B5EF4-FFF2-40B4-BE49-F238E27FC236}">
                    <a16:creationId xmlns:a16="http://schemas.microsoft.com/office/drawing/2014/main" id="{749B852D-B2BB-4FAC-9FDF-005AF760E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3" y="2096"/>
                <a:ext cx="39" cy="9"/>
              </a:xfrm>
              <a:custGeom>
                <a:avLst/>
                <a:gdLst>
                  <a:gd name="T0" fmla="*/ 10 w 20"/>
                  <a:gd name="T1" fmla="*/ 5 h 5"/>
                  <a:gd name="T2" fmla="*/ 3 w 20"/>
                  <a:gd name="T3" fmla="*/ 5 h 5"/>
                  <a:gd name="T4" fmla="*/ 0 w 20"/>
                  <a:gd name="T5" fmla="*/ 3 h 5"/>
                  <a:gd name="T6" fmla="*/ 3 w 20"/>
                  <a:gd name="T7" fmla="*/ 0 h 5"/>
                  <a:gd name="T8" fmla="*/ 16 w 20"/>
                  <a:gd name="T9" fmla="*/ 0 h 5"/>
                  <a:gd name="T10" fmla="*/ 20 w 20"/>
                  <a:gd name="T11" fmla="*/ 3 h 5"/>
                  <a:gd name="T12" fmla="*/ 16 w 20"/>
                  <a:gd name="T13" fmla="*/ 5 h 5"/>
                  <a:gd name="T14" fmla="*/ 10 w 20"/>
                  <a:gd name="T15" fmla="*/ 5 h 5"/>
                  <a:gd name="T16" fmla="*/ 10 w 20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5">
                    <a:moveTo>
                      <a:pt x="10" y="5"/>
                    </a:moveTo>
                    <a:cubicBezTo>
                      <a:pt x="8" y="5"/>
                      <a:pt x="5" y="5"/>
                      <a:pt x="3" y="5"/>
                    </a:cubicBezTo>
                    <a:cubicBezTo>
                      <a:pt x="2" y="5"/>
                      <a:pt x="0" y="5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8" y="0"/>
                      <a:pt x="12" y="0"/>
                      <a:pt x="16" y="0"/>
                    </a:cubicBezTo>
                    <a:cubicBezTo>
                      <a:pt x="18" y="0"/>
                      <a:pt x="20" y="0"/>
                      <a:pt x="20" y="3"/>
                    </a:cubicBezTo>
                    <a:cubicBezTo>
                      <a:pt x="20" y="5"/>
                      <a:pt x="18" y="5"/>
                      <a:pt x="16" y="5"/>
                    </a:cubicBezTo>
                    <a:cubicBezTo>
                      <a:pt x="14" y="5"/>
                      <a:pt x="12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9D7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" name="Freeform 98">
                <a:extLst>
                  <a:ext uri="{FF2B5EF4-FFF2-40B4-BE49-F238E27FC236}">
                    <a16:creationId xmlns:a16="http://schemas.microsoft.com/office/drawing/2014/main" id="{49F39B70-C32A-4818-855A-423CFE991D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2096"/>
                <a:ext cx="37" cy="9"/>
              </a:xfrm>
              <a:custGeom>
                <a:avLst/>
                <a:gdLst>
                  <a:gd name="T0" fmla="*/ 10 w 19"/>
                  <a:gd name="T1" fmla="*/ 5 h 5"/>
                  <a:gd name="T2" fmla="*/ 3 w 19"/>
                  <a:gd name="T3" fmla="*/ 5 h 5"/>
                  <a:gd name="T4" fmla="*/ 0 w 19"/>
                  <a:gd name="T5" fmla="*/ 3 h 5"/>
                  <a:gd name="T6" fmla="*/ 3 w 19"/>
                  <a:gd name="T7" fmla="*/ 0 h 5"/>
                  <a:gd name="T8" fmla="*/ 16 w 19"/>
                  <a:gd name="T9" fmla="*/ 0 h 5"/>
                  <a:gd name="T10" fmla="*/ 19 w 19"/>
                  <a:gd name="T11" fmla="*/ 3 h 5"/>
                  <a:gd name="T12" fmla="*/ 16 w 19"/>
                  <a:gd name="T13" fmla="*/ 5 h 5"/>
                  <a:gd name="T14" fmla="*/ 10 w 19"/>
                  <a:gd name="T15" fmla="*/ 5 h 5"/>
                  <a:gd name="T16" fmla="*/ 10 w 19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5">
                    <a:moveTo>
                      <a:pt x="10" y="5"/>
                    </a:moveTo>
                    <a:cubicBezTo>
                      <a:pt x="7" y="5"/>
                      <a:pt x="5" y="5"/>
                      <a:pt x="3" y="5"/>
                    </a:cubicBezTo>
                    <a:cubicBezTo>
                      <a:pt x="1" y="5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" y="0"/>
                      <a:pt x="12" y="0"/>
                      <a:pt x="16" y="0"/>
                    </a:cubicBezTo>
                    <a:cubicBezTo>
                      <a:pt x="18" y="0"/>
                      <a:pt x="19" y="1"/>
                      <a:pt x="19" y="3"/>
                    </a:cubicBezTo>
                    <a:cubicBezTo>
                      <a:pt x="19" y="5"/>
                      <a:pt x="18" y="5"/>
                      <a:pt x="16" y="5"/>
                    </a:cubicBezTo>
                    <a:cubicBezTo>
                      <a:pt x="14" y="5"/>
                      <a:pt x="12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A37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" name="Freeform 99">
                <a:extLst>
                  <a:ext uri="{FF2B5EF4-FFF2-40B4-BE49-F238E27FC236}">
                    <a16:creationId xmlns:a16="http://schemas.microsoft.com/office/drawing/2014/main" id="{BCBFE655-4363-4E28-B3AD-6E8C904F85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2" y="2096"/>
                <a:ext cx="36" cy="9"/>
              </a:xfrm>
              <a:custGeom>
                <a:avLst/>
                <a:gdLst>
                  <a:gd name="T0" fmla="*/ 9 w 19"/>
                  <a:gd name="T1" fmla="*/ 0 h 5"/>
                  <a:gd name="T2" fmla="*/ 17 w 19"/>
                  <a:gd name="T3" fmla="*/ 0 h 5"/>
                  <a:gd name="T4" fmla="*/ 19 w 19"/>
                  <a:gd name="T5" fmla="*/ 2 h 5"/>
                  <a:gd name="T6" fmla="*/ 17 w 19"/>
                  <a:gd name="T7" fmla="*/ 5 h 5"/>
                  <a:gd name="T8" fmla="*/ 2 w 19"/>
                  <a:gd name="T9" fmla="*/ 5 h 5"/>
                  <a:gd name="T10" fmla="*/ 0 w 19"/>
                  <a:gd name="T11" fmla="*/ 3 h 5"/>
                  <a:gd name="T12" fmla="*/ 2 w 19"/>
                  <a:gd name="T13" fmla="*/ 0 h 5"/>
                  <a:gd name="T14" fmla="*/ 9 w 19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5">
                    <a:moveTo>
                      <a:pt x="9" y="0"/>
                    </a:moveTo>
                    <a:cubicBezTo>
                      <a:pt x="12" y="0"/>
                      <a:pt x="14" y="0"/>
                      <a:pt x="17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4"/>
                      <a:pt x="18" y="5"/>
                      <a:pt x="17" y="5"/>
                    </a:cubicBezTo>
                    <a:cubicBezTo>
                      <a:pt x="12" y="5"/>
                      <a:pt x="7" y="5"/>
                      <a:pt x="2" y="5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7" y="0"/>
                      <a:pt x="9" y="0"/>
                    </a:cubicBezTo>
                    <a:close/>
                  </a:path>
                </a:pathLst>
              </a:custGeom>
              <a:solidFill>
                <a:srgbClr val="9969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" name="Freeform 100">
                <a:extLst>
                  <a:ext uri="{FF2B5EF4-FFF2-40B4-BE49-F238E27FC236}">
                    <a16:creationId xmlns:a16="http://schemas.microsoft.com/office/drawing/2014/main" id="{7F7D4B21-3CDE-430C-B446-EF7EFE15C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" y="2096"/>
                <a:ext cx="38" cy="9"/>
              </a:xfrm>
              <a:custGeom>
                <a:avLst/>
                <a:gdLst>
                  <a:gd name="T0" fmla="*/ 10 w 20"/>
                  <a:gd name="T1" fmla="*/ 0 h 5"/>
                  <a:gd name="T2" fmla="*/ 17 w 20"/>
                  <a:gd name="T3" fmla="*/ 0 h 5"/>
                  <a:gd name="T4" fmla="*/ 19 w 20"/>
                  <a:gd name="T5" fmla="*/ 2 h 5"/>
                  <a:gd name="T6" fmla="*/ 17 w 20"/>
                  <a:gd name="T7" fmla="*/ 5 h 5"/>
                  <a:gd name="T8" fmla="*/ 2 w 20"/>
                  <a:gd name="T9" fmla="*/ 5 h 5"/>
                  <a:gd name="T10" fmla="*/ 0 w 20"/>
                  <a:gd name="T11" fmla="*/ 2 h 5"/>
                  <a:gd name="T12" fmla="*/ 2 w 20"/>
                  <a:gd name="T13" fmla="*/ 0 h 5"/>
                  <a:gd name="T14" fmla="*/ 10 w 2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5">
                    <a:moveTo>
                      <a:pt x="10" y="0"/>
                    </a:moveTo>
                    <a:cubicBezTo>
                      <a:pt x="13" y="0"/>
                      <a:pt x="15" y="0"/>
                      <a:pt x="17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20" y="4"/>
                      <a:pt x="19" y="5"/>
                      <a:pt x="17" y="5"/>
                    </a:cubicBezTo>
                    <a:cubicBezTo>
                      <a:pt x="12" y="5"/>
                      <a:pt x="7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8" y="0"/>
                      <a:pt x="10" y="0"/>
                    </a:cubicBezTo>
                    <a:close/>
                  </a:path>
                </a:pathLst>
              </a:custGeom>
              <a:solidFill>
                <a:srgbClr val="996B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" name="Freeform 101">
                <a:extLst>
                  <a:ext uri="{FF2B5EF4-FFF2-40B4-BE49-F238E27FC236}">
                    <a16:creationId xmlns:a16="http://schemas.microsoft.com/office/drawing/2014/main" id="{5C6FC3C2-D3F6-473A-9C53-6A256CC15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8" y="3350"/>
                <a:ext cx="38" cy="17"/>
              </a:xfrm>
              <a:custGeom>
                <a:avLst/>
                <a:gdLst>
                  <a:gd name="T0" fmla="*/ 9 w 20"/>
                  <a:gd name="T1" fmla="*/ 7 h 9"/>
                  <a:gd name="T2" fmla="*/ 0 w 20"/>
                  <a:gd name="T3" fmla="*/ 4 h 9"/>
                  <a:gd name="T4" fmla="*/ 9 w 20"/>
                  <a:gd name="T5" fmla="*/ 2 h 9"/>
                  <a:gd name="T6" fmla="*/ 16 w 20"/>
                  <a:gd name="T7" fmla="*/ 2 h 9"/>
                  <a:gd name="T8" fmla="*/ 20 w 20"/>
                  <a:gd name="T9" fmla="*/ 5 h 9"/>
                  <a:gd name="T10" fmla="*/ 16 w 20"/>
                  <a:gd name="T11" fmla="*/ 7 h 9"/>
                  <a:gd name="T12" fmla="*/ 9 w 20"/>
                  <a:gd name="T13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9">
                    <a:moveTo>
                      <a:pt x="9" y="7"/>
                    </a:moveTo>
                    <a:cubicBezTo>
                      <a:pt x="6" y="5"/>
                      <a:pt x="0" y="9"/>
                      <a:pt x="0" y="4"/>
                    </a:cubicBezTo>
                    <a:cubicBezTo>
                      <a:pt x="0" y="0"/>
                      <a:pt x="6" y="3"/>
                      <a:pt x="9" y="2"/>
                    </a:cubicBezTo>
                    <a:cubicBezTo>
                      <a:pt x="11" y="2"/>
                      <a:pt x="14" y="2"/>
                      <a:pt x="16" y="2"/>
                    </a:cubicBezTo>
                    <a:cubicBezTo>
                      <a:pt x="18" y="2"/>
                      <a:pt x="20" y="2"/>
                      <a:pt x="20" y="5"/>
                    </a:cubicBezTo>
                    <a:cubicBezTo>
                      <a:pt x="20" y="7"/>
                      <a:pt x="18" y="7"/>
                      <a:pt x="16" y="7"/>
                    </a:cubicBezTo>
                    <a:cubicBezTo>
                      <a:pt x="14" y="7"/>
                      <a:pt x="12" y="7"/>
                      <a:pt x="9" y="7"/>
                    </a:cubicBezTo>
                    <a:close/>
                  </a:path>
                </a:pathLst>
              </a:custGeom>
              <a:solidFill>
                <a:srgbClr val="936B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" name="Freeform 102">
                <a:extLst>
                  <a:ext uri="{FF2B5EF4-FFF2-40B4-BE49-F238E27FC236}">
                    <a16:creationId xmlns:a16="http://schemas.microsoft.com/office/drawing/2014/main" id="{2AB15D5F-0C33-47F2-B6DE-A5B47F73D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5" y="3354"/>
                <a:ext cx="37" cy="10"/>
              </a:xfrm>
              <a:custGeom>
                <a:avLst/>
                <a:gdLst>
                  <a:gd name="T0" fmla="*/ 9 w 19"/>
                  <a:gd name="T1" fmla="*/ 5 h 5"/>
                  <a:gd name="T2" fmla="*/ 2 w 19"/>
                  <a:gd name="T3" fmla="*/ 5 h 5"/>
                  <a:gd name="T4" fmla="*/ 0 w 19"/>
                  <a:gd name="T5" fmla="*/ 2 h 5"/>
                  <a:gd name="T6" fmla="*/ 2 w 19"/>
                  <a:gd name="T7" fmla="*/ 0 h 5"/>
                  <a:gd name="T8" fmla="*/ 17 w 19"/>
                  <a:gd name="T9" fmla="*/ 0 h 5"/>
                  <a:gd name="T10" fmla="*/ 19 w 19"/>
                  <a:gd name="T11" fmla="*/ 2 h 5"/>
                  <a:gd name="T12" fmla="*/ 17 w 19"/>
                  <a:gd name="T13" fmla="*/ 5 h 5"/>
                  <a:gd name="T14" fmla="*/ 9 w 19"/>
                  <a:gd name="T15" fmla="*/ 5 h 5"/>
                  <a:gd name="T16" fmla="*/ 9 w 19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5">
                    <a:moveTo>
                      <a:pt x="9" y="5"/>
                    </a:moveTo>
                    <a:cubicBezTo>
                      <a:pt x="7" y="5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4"/>
                      <a:pt x="19" y="5"/>
                      <a:pt x="17" y="5"/>
                    </a:cubicBezTo>
                    <a:cubicBezTo>
                      <a:pt x="14" y="5"/>
                      <a:pt x="12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lose/>
                  </a:path>
                </a:pathLst>
              </a:custGeom>
              <a:solidFill>
                <a:srgbClr val="916C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" name="Freeform 103">
                <a:extLst>
                  <a:ext uri="{FF2B5EF4-FFF2-40B4-BE49-F238E27FC236}">
                    <a16:creationId xmlns:a16="http://schemas.microsoft.com/office/drawing/2014/main" id="{A1C3F4F2-46CB-4C45-A9C5-BBCC0639B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3354"/>
                <a:ext cx="38" cy="10"/>
              </a:xfrm>
              <a:custGeom>
                <a:avLst/>
                <a:gdLst>
                  <a:gd name="T0" fmla="*/ 10 w 20"/>
                  <a:gd name="T1" fmla="*/ 5 h 5"/>
                  <a:gd name="T2" fmla="*/ 3 w 20"/>
                  <a:gd name="T3" fmla="*/ 5 h 5"/>
                  <a:gd name="T4" fmla="*/ 0 w 20"/>
                  <a:gd name="T5" fmla="*/ 3 h 5"/>
                  <a:gd name="T6" fmla="*/ 3 w 20"/>
                  <a:gd name="T7" fmla="*/ 0 h 5"/>
                  <a:gd name="T8" fmla="*/ 18 w 20"/>
                  <a:gd name="T9" fmla="*/ 0 h 5"/>
                  <a:gd name="T10" fmla="*/ 20 w 20"/>
                  <a:gd name="T11" fmla="*/ 2 h 5"/>
                  <a:gd name="T12" fmla="*/ 18 w 20"/>
                  <a:gd name="T13" fmla="*/ 5 h 5"/>
                  <a:gd name="T14" fmla="*/ 10 w 20"/>
                  <a:gd name="T15" fmla="*/ 5 h 5"/>
                  <a:gd name="T16" fmla="*/ 10 w 20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5">
                    <a:moveTo>
                      <a:pt x="10" y="5"/>
                    </a:moveTo>
                    <a:cubicBezTo>
                      <a:pt x="8" y="5"/>
                      <a:pt x="5" y="5"/>
                      <a:pt x="3" y="5"/>
                    </a:cubicBezTo>
                    <a:cubicBezTo>
                      <a:pt x="2" y="5"/>
                      <a:pt x="1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8" y="0"/>
                      <a:pt x="13" y="0"/>
                      <a:pt x="18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0" y="4"/>
                      <a:pt x="19" y="5"/>
                      <a:pt x="18" y="5"/>
                    </a:cubicBezTo>
                    <a:cubicBezTo>
                      <a:pt x="15" y="5"/>
                      <a:pt x="13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926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" name="Freeform 104">
                <a:extLst>
                  <a:ext uri="{FF2B5EF4-FFF2-40B4-BE49-F238E27FC236}">
                    <a16:creationId xmlns:a16="http://schemas.microsoft.com/office/drawing/2014/main" id="{8E2C1AF1-0F8A-44E6-A373-7CB294D851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" y="3354"/>
                <a:ext cx="36" cy="10"/>
              </a:xfrm>
              <a:custGeom>
                <a:avLst/>
                <a:gdLst>
                  <a:gd name="T0" fmla="*/ 10 w 19"/>
                  <a:gd name="T1" fmla="*/ 5 h 5"/>
                  <a:gd name="T2" fmla="*/ 3 w 19"/>
                  <a:gd name="T3" fmla="*/ 5 h 5"/>
                  <a:gd name="T4" fmla="*/ 0 w 19"/>
                  <a:gd name="T5" fmla="*/ 3 h 5"/>
                  <a:gd name="T6" fmla="*/ 3 w 19"/>
                  <a:gd name="T7" fmla="*/ 0 h 5"/>
                  <a:gd name="T8" fmla="*/ 17 w 19"/>
                  <a:gd name="T9" fmla="*/ 0 h 5"/>
                  <a:gd name="T10" fmla="*/ 19 w 19"/>
                  <a:gd name="T11" fmla="*/ 3 h 5"/>
                  <a:gd name="T12" fmla="*/ 17 w 19"/>
                  <a:gd name="T13" fmla="*/ 5 h 5"/>
                  <a:gd name="T14" fmla="*/ 10 w 19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5">
                    <a:moveTo>
                      <a:pt x="10" y="5"/>
                    </a:moveTo>
                    <a:cubicBezTo>
                      <a:pt x="7" y="5"/>
                      <a:pt x="5" y="5"/>
                      <a:pt x="3" y="5"/>
                    </a:cubicBezTo>
                    <a:cubicBezTo>
                      <a:pt x="1" y="5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19" y="1"/>
                      <a:pt x="19" y="3"/>
                    </a:cubicBezTo>
                    <a:cubicBezTo>
                      <a:pt x="19" y="4"/>
                      <a:pt x="19" y="5"/>
                      <a:pt x="17" y="5"/>
                    </a:cubicBezTo>
                    <a:cubicBezTo>
                      <a:pt x="15" y="5"/>
                      <a:pt x="12" y="5"/>
                      <a:pt x="10" y="5"/>
                    </a:cubicBezTo>
                    <a:close/>
                  </a:path>
                </a:pathLst>
              </a:custGeom>
              <a:solidFill>
                <a:srgbClr val="956C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" name="Freeform 105">
                <a:extLst>
                  <a:ext uri="{FF2B5EF4-FFF2-40B4-BE49-F238E27FC236}">
                    <a16:creationId xmlns:a16="http://schemas.microsoft.com/office/drawing/2014/main" id="{E7AABBC0-30E8-4C48-9271-F4A1514F9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5" y="2096"/>
                <a:ext cx="37" cy="9"/>
              </a:xfrm>
              <a:custGeom>
                <a:avLst/>
                <a:gdLst>
                  <a:gd name="T0" fmla="*/ 10 w 19"/>
                  <a:gd name="T1" fmla="*/ 5 h 5"/>
                  <a:gd name="T2" fmla="*/ 2 w 19"/>
                  <a:gd name="T3" fmla="*/ 5 h 5"/>
                  <a:gd name="T4" fmla="*/ 0 w 19"/>
                  <a:gd name="T5" fmla="*/ 2 h 5"/>
                  <a:gd name="T6" fmla="*/ 2 w 19"/>
                  <a:gd name="T7" fmla="*/ 0 h 5"/>
                  <a:gd name="T8" fmla="*/ 17 w 19"/>
                  <a:gd name="T9" fmla="*/ 0 h 5"/>
                  <a:gd name="T10" fmla="*/ 19 w 19"/>
                  <a:gd name="T11" fmla="*/ 3 h 5"/>
                  <a:gd name="T12" fmla="*/ 16 w 19"/>
                  <a:gd name="T13" fmla="*/ 5 h 5"/>
                  <a:gd name="T14" fmla="*/ 10 w 19"/>
                  <a:gd name="T15" fmla="*/ 5 h 5"/>
                  <a:gd name="T16" fmla="*/ 10 w 19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5">
                    <a:moveTo>
                      <a:pt x="10" y="5"/>
                    </a:moveTo>
                    <a:cubicBezTo>
                      <a:pt x="7" y="5"/>
                      <a:pt x="5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19" y="1"/>
                      <a:pt x="19" y="3"/>
                    </a:cubicBezTo>
                    <a:cubicBezTo>
                      <a:pt x="19" y="5"/>
                      <a:pt x="18" y="5"/>
                      <a:pt x="16" y="5"/>
                    </a:cubicBezTo>
                    <a:cubicBezTo>
                      <a:pt x="14" y="5"/>
                      <a:pt x="12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996B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" name="Freeform 106">
                <a:extLst>
                  <a:ext uri="{FF2B5EF4-FFF2-40B4-BE49-F238E27FC236}">
                    <a16:creationId xmlns:a16="http://schemas.microsoft.com/office/drawing/2014/main" id="{1274576D-BC30-4DEA-B035-CA02A1352E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" y="3354"/>
                <a:ext cx="37" cy="10"/>
              </a:xfrm>
              <a:custGeom>
                <a:avLst/>
                <a:gdLst>
                  <a:gd name="T0" fmla="*/ 9 w 19"/>
                  <a:gd name="T1" fmla="*/ 5 h 5"/>
                  <a:gd name="T2" fmla="*/ 2 w 19"/>
                  <a:gd name="T3" fmla="*/ 5 h 5"/>
                  <a:gd name="T4" fmla="*/ 0 w 19"/>
                  <a:gd name="T5" fmla="*/ 3 h 5"/>
                  <a:gd name="T6" fmla="*/ 2 w 19"/>
                  <a:gd name="T7" fmla="*/ 0 h 5"/>
                  <a:gd name="T8" fmla="*/ 16 w 19"/>
                  <a:gd name="T9" fmla="*/ 0 h 5"/>
                  <a:gd name="T10" fmla="*/ 19 w 19"/>
                  <a:gd name="T11" fmla="*/ 3 h 5"/>
                  <a:gd name="T12" fmla="*/ 16 w 19"/>
                  <a:gd name="T13" fmla="*/ 5 h 5"/>
                  <a:gd name="T14" fmla="*/ 9 w 19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5">
                    <a:moveTo>
                      <a:pt x="9" y="5"/>
                    </a:moveTo>
                    <a:cubicBezTo>
                      <a:pt x="7" y="5"/>
                      <a:pt x="5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12" y="0"/>
                      <a:pt x="16" y="0"/>
                    </a:cubicBezTo>
                    <a:cubicBezTo>
                      <a:pt x="18" y="0"/>
                      <a:pt x="19" y="1"/>
                      <a:pt x="19" y="3"/>
                    </a:cubicBezTo>
                    <a:cubicBezTo>
                      <a:pt x="19" y="4"/>
                      <a:pt x="18" y="5"/>
                      <a:pt x="16" y="5"/>
                    </a:cubicBezTo>
                    <a:cubicBezTo>
                      <a:pt x="14" y="5"/>
                      <a:pt x="12" y="5"/>
                      <a:pt x="9" y="5"/>
                    </a:cubicBezTo>
                    <a:close/>
                  </a:path>
                </a:pathLst>
              </a:custGeom>
              <a:solidFill>
                <a:srgbClr val="946B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4" name="Freeform 107">
                <a:extLst>
                  <a:ext uri="{FF2B5EF4-FFF2-40B4-BE49-F238E27FC236}">
                    <a16:creationId xmlns:a16="http://schemas.microsoft.com/office/drawing/2014/main" id="{80412255-AB96-4C08-8DF0-B04B116011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9" y="3354"/>
                <a:ext cx="38" cy="10"/>
              </a:xfrm>
              <a:custGeom>
                <a:avLst/>
                <a:gdLst>
                  <a:gd name="T0" fmla="*/ 10 w 20"/>
                  <a:gd name="T1" fmla="*/ 5 h 5"/>
                  <a:gd name="T2" fmla="*/ 3 w 20"/>
                  <a:gd name="T3" fmla="*/ 5 h 5"/>
                  <a:gd name="T4" fmla="*/ 0 w 20"/>
                  <a:gd name="T5" fmla="*/ 3 h 5"/>
                  <a:gd name="T6" fmla="*/ 3 w 20"/>
                  <a:gd name="T7" fmla="*/ 0 h 5"/>
                  <a:gd name="T8" fmla="*/ 18 w 20"/>
                  <a:gd name="T9" fmla="*/ 0 h 5"/>
                  <a:gd name="T10" fmla="*/ 20 w 20"/>
                  <a:gd name="T11" fmla="*/ 3 h 5"/>
                  <a:gd name="T12" fmla="*/ 17 w 20"/>
                  <a:gd name="T13" fmla="*/ 5 h 5"/>
                  <a:gd name="T14" fmla="*/ 10 w 20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5">
                    <a:moveTo>
                      <a:pt x="10" y="5"/>
                    </a:moveTo>
                    <a:cubicBezTo>
                      <a:pt x="7" y="5"/>
                      <a:pt x="5" y="5"/>
                      <a:pt x="3" y="5"/>
                    </a:cubicBezTo>
                    <a:cubicBezTo>
                      <a:pt x="2" y="5"/>
                      <a:pt x="1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8" y="0"/>
                      <a:pt x="13" y="0"/>
                      <a:pt x="18" y="0"/>
                    </a:cubicBezTo>
                    <a:cubicBezTo>
                      <a:pt x="19" y="0"/>
                      <a:pt x="20" y="1"/>
                      <a:pt x="20" y="3"/>
                    </a:cubicBezTo>
                    <a:cubicBezTo>
                      <a:pt x="20" y="4"/>
                      <a:pt x="19" y="5"/>
                      <a:pt x="17" y="5"/>
                    </a:cubicBezTo>
                    <a:cubicBezTo>
                      <a:pt x="15" y="5"/>
                      <a:pt x="12" y="5"/>
                      <a:pt x="10" y="5"/>
                    </a:cubicBezTo>
                    <a:close/>
                  </a:path>
                </a:pathLst>
              </a:custGeom>
              <a:solidFill>
                <a:srgbClr val="916F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5" name="Freeform 108">
                <a:extLst>
                  <a:ext uri="{FF2B5EF4-FFF2-40B4-BE49-F238E27FC236}">
                    <a16:creationId xmlns:a16="http://schemas.microsoft.com/office/drawing/2014/main" id="{65DD8A35-F7DB-4A29-93B7-2B9377B81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2" y="3354"/>
                <a:ext cx="36" cy="10"/>
              </a:xfrm>
              <a:custGeom>
                <a:avLst/>
                <a:gdLst>
                  <a:gd name="T0" fmla="*/ 9 w 19"/>
                  <a:gd name="T1" fmla="*/ 5 h 5"/>
                  <a:gd name="T2" fmla="*/ 2 w 19"/>
                  <a:gd name="T3" fmla="*/ 5 h 5"/>
                  <a:gd name="T4" fmla="*/ 0 w 19"/>
                  <a:gd name="T5" fmla="*/ 2 h 5"/>
                  <a:gd name="T6" fmla="*/ 2 w 19"/>
                  <a:gd name="T7" fmla="*/ 0 h 5"/>
                  <a:gd name="T8" fmla="*/ 17 w 19"/>
                  <a:gd name="T9" fmla="*/ 0 h 5"/>
                  <a:gd name="T10" fmla="*/ 19 w 19"/>
                  <a:gd name="T11" fmla="*/ 2 h 5"/>
                  <a:gd name="T12" fmla="*/ 17 w 19"/>
                  <a:gd name="T13" fmla="*/ 5 h 5"/>
                  <a:gd name="T14" fmla="*/ 9 w 19"/>
                  <a:gd name="T15" fmla="*/ 5 h 5"/>
                  <a:gd name="T16" fmla="*/ 9 w 19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5">
                    <a:moveTo>
                      <a:pt x="9" y="5"/>
                    </a:moveTo>
                    <a:cubicBezTo>
                      <a:pt x="7" y="5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4"/>
                      <a:pt x="18" y="5"/>
                      <a:pt x="17" y="5"/>
                    </a:cubicBezTo>
                    <a:cubicBezTo>
                      <a:pt x="14" y="5"/>
                      <a:pt x="12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lose/>
                  </a:path>
                </a:pathLst>
              </a:custGeom>
              <a:solidFill>
                <a:srgbClr val="916C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6" name="Freeform 109">
                <a:extLst>
                  <a:ext uri="{FF2B5EF4-FFF2-40B4-BE49-F238E27FC236}">
                    <a16:creationId xmlns:a16="http://schemas.microsoft.com/office/drawing/2014/main" id="{2A4EECF8-FC0C-42BB-8E58-7B73383B2C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5" y="3352"/>
                <a:ext cx="36" cy="13"/>
              </a:xfrm>
              <a:custGeom>
                <a:avLst/>
                <a:gdLst>
                  <a:gd name="T0" fmla="*/ 9 w 19"/>
                  <a:gd name="T1" fmla="*/ 6 h 7"/>
                  <a:gd name="T2" fmla="*/ 6 w 19"/>
                  <a:gd name="T3" fmla="*/ 6 h 7"/>
                  <a:gd name="T4" fmla="*/ 0 w 19"/>
                  <a:gd name="T5" fmla="*/ 3 h 7"/>
                  <a:gd name="T6" fmla="*/ 6 w 19"/>
                  <a:gd name="T7" fmla="*/ 1 h 7"/>
                  <a:gd name="T8" fmla="*/ 14 w 19"/>
                  <a:gd name="T9" fmla="*/ 1 h 7"/>
                  <a:gd name="T10" fmla="*/ 19 w 19"/>
                  <a:gd name="T11" fmla="*/ 3 h 7"/>
                  <a:gd name="T12" fmla="*/ 14 w 19"/>
                  <a:gd name="T13" fmla="*/ 6 h 7"/>
                  <a:gd name="T14" fmla="*/ 9 w 19"/>
                  <a:gd name="T15" fmla="*/ 6 h 7"/>
                  <a:gd name="T16" fmla="*/ 9 w 19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7">
                    <a:moveTo>
                      <a:pt x="9" y="6"/>
                    </a:moveTo>
                    <a:cubicBezTo>
                      <a:pt x="8" y="6"/>
                      <a:pt x="7" y="6"/>
                      <a:pt x="6" y="6"/>
                    </a:cubicBezTo>
                    <a:cubicBezTo>
                      <a:pt x="4" y="5"/>
                      <a:pt x="0" y="7"/>
                      <a:pt x="0" y="3"/>
                    </a:cubicBezTo>
                    <a:cubicBezTo>
                      <a:pt x="0" y="0"/>
                      <a:pt x="4" y="2"/>
                      <a:pt x="6" y="1"/>
                    </a:cubicBezTo>
                    <a:cubicBezTo>
                      <a:pt x="9" y="1"/>
                      <a:pt x="12" y="1"/>
                      <a:pt x="14" y="1"/>
                    </a:cubicBezTo>
                    <a:cubicBezTo>
                      <a:pt x="16" y="1"/>
                      <a:pt x="19" y="0"/>
                      <a:pt x="19" y="3"/>
                    </a:cubicBezTo>
                    <a:cubicBezTo>
                      <a:pt x="19" y="7"/>
                      <a:pt x="16" y="5"/>
                      <a:pt x="14" y="6"/>
                    </a:cubicBezTo>
                    <a:cubicBezTo>
                      <a:pt x="13" y="6"/>
                      <a:pt x="11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lose/>
                  </a:path>
                </a:pathLst>
              </a:custGeom>
              <a:solidFill>
                <a:srgbClr val="916F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7" name="Freeform 110">
                <a:extLst>
                  <a:ext uri="{FF2B5EF4-FFF2-40B4-BE49-F238E27FC236}">
                    <a16:creationId xmlns:a16="http://schemas.microsoft.com/office/drawing/2014/main" id="{0D03066E-F3A8-477E-B39E-F7386F4C4E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" y="3354"/>
                <a:ext cx="36" cy="10"/>
              </a:xfrm>
              <a:custGeom>
                <a:avLst/>
                <a:gdLst>
                  <a:gd name="T0" fmla="*/ 10 w 19"/>
                  <a:gd name="T1" fmla="*/ 5 h 5"/>
                  <a:gd name="T2" fmla="*/ 2 w 19"/>
                  <a:gd name="T3" fmla="*/ 5 h 5"/>
                  <a:gd name="T4" fmla="*/ 0 w 19"/>
                  <a:gd name="T5" fmla="*/ 2 h 5"/>
                  <a:gd name="T6" fmla="*/ 2 w 19"/>
                  <a:gd name="T7" fmla="*/ 0 h 5"/>
                  <a:gd name="T8" fmla="*/ 16 w 19"/>
                  <a:gd name="T9" fmla="*/ 0 h 5"/>
                  <a:gd name="T10" fmla="*/ 19 w 19"/>
                  <a:gd name="T11" fmla="*/ 3 h 5"/>
                  <a:gd name="T12" fmla="*/ 16 w 19"/>
                  <a:gd name="T13" fmla="*/ 5 h 5"/>
                  <a:gd name="T14" fmla="*/ 10 w 19"/>
                  <a:gd name="T15" fmla="*/ 5 h 5"/>
                  <a:gd name="T16" fmla="*/ 10 w 19"/>
                  <a:gd name="T1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5">
                    <a:moveTo>
                      <a:pt x="10" y="5"/>
                    </a:moveTo>
                    <a:cubicBezTo>
                      <a:pt x="7" y="5"/>
                      <a:pt x="5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12" y="0"/>
                      <a:pt x="16" y="0"/>
                    </a:cubicBezTo>
                    <a:cubicBezTo>
                      <a:pt x="18" y="0"/>
                      <a:pt x="19" y="0"/>
                      <a:pt x="19" y="3"/>
                    </a:cubicBezTo>
                    <a:cubicBezTo>
                      <a:pt x="19" y="4"/>
                      <a:pt x="18" y="5"/>
                      <a:pt x="16" y="5"/>
                    </a:cubicBezTo>
                    <a:cubicBezTo>
                      <a:pt x="14" y="5"/>
                      <a:pt x="12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946C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8" name="Freeform 111">
                <a:extLst>
                  <a:ext uri="{FF2B5EF4-FFF2-40B4-BE49-F238E27FC236}">
                    <a16:creationId xmlns:a16="http://schemas.microsoft.com/office/drawing/2014/main" id="{68B5E7F8-E9FD-45C7-AC01-B5799593C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5" y="1251"/>
                <a:ext cx="9" cy="42"/>
              </a:xfrm>
              <a:custGeom>
                <a:avLst/>
                <a:gdLst>
                  <a:gd name="T0" fmla="*/ 5 w 5"/>
                  <a:gd name="T1" fmla="*/ 11 h 22"/>
                  <a:gd name="T2" fmla="*/ 5 w 5"/>
                  <a:gd name="T3" fmla="*/ 18 h 22"/>
                  <a:gd name="T4" fmla="*/ 2 w 5"/>
                  <a:gd name="T5" fmla="*/ 22 h 22"/>
                  <a:gd name="T6" fmla="*/ 1 w 5"/>
                  <a:gd name="T7" fmla="*/ 19 h 22"/>
                  <a:gd name="T8" fmla="*/ 1 w 5"/>
                  <a:gd name="T9" fmla="*/ 3 h 22"/>
                  <a:gd name="T10" fmla="*/ 3 w 5"/>
                  <a:gd name="T11" fmla="*/ 0 h 22"/>
                  <a:gd name="T12" fmla="*/ 5 w 5"/>
                  <a:gd name="T13" fmla="*/ 3 h 22"/>
                  <a:gd name="T14" fmla="*/ 5 w 5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2">
                    <a:moveTo>
                      <a:pt x="5" y="11"/>
                    </a:moveTo>
                    <a:cubicBezTo>
                      <a:pt x="5" y="14"/>
                      <a:pt x="5" y="16"/>
                      <a:pt x="5" y="18"/>
                    </a:cubicBezTo>
                    <a:cubicBezTo>
                      <a:pt x="5" y="20"/>
                      <a:pt x="5" y="22"/>
                      <a:pt x="2" y="22"/>
                    </a:cubicBezTo>
                    <a:cubicBezTo>
                      <a:pt x="0" y="22"/>
                      <a:pt x="1" y="20"/>
                      <a:pt x="1" y="19"/>
                    </a:cubicBezTo>
                    <a:cubicBezTo>
                      <a:pt x="1" y="13"/>
                      <a:pt x="1" y="8"/>
                      <a:pt x="1" y="3"/>
                    </a:cubicBezTo>
                    <a:cubicBezTo>
                      <a:pt x="1" y="2"/>
                      <a:pt x="1" y="0"/>
                      <a:pt x="3" y="0"/>
                    </a:cubicBezTo>
                    <a:cubicBezTo>
                      <a:pt x="5" y="0"/>
                      <a:pt x="5" y="2"/>
                      <a:pt x="5" y="3"/>
                    </a:cubicBezTo>
                    <a:cubicBezTo>
                      <a:pt x="5" y="6"/>
                      <a:pt x="5" y="9"/>
                      <a:pt x="5" y="11"/>
                    </a:cubicBezTo>
                    <a:close/>
                  </a:path>
                </a:pathLst>
              </a:custGeom>
              <a:solidFill>
                <a:srgbClr val="8E5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9" name="Freeform 112">
                <a:extLst>
                  <a:ext uri="{FF2B5EF4-FFF2-40B4-BE49-F238E27FC236}">
                    <a16:creationId xmlns:a16="http://schemas.microsoft.com/office/drawing/2014/main" id="{9B47A714-5AFE-4CAC-9200-14057CCA2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7" y="1584"/>
                <a:ext cx="7" cy="40"/>
              </a:xfrm>
              <a:custGeom>
                <a:avLst/>
                <a:gdLst>
                  <a:gd name="T0" fmla="*/ 4 w 4"/>
                  <a:gd name="T1" fmla="*/ 10 h 21"/>
                  <a:gd name="T2" fmla="*/ 4 w 4"/>
                  <a:gd name="T3" fmla="*/ 19 h 21"/>
                  <a:gd name="T4" fmla="*/ 2 w 4"/>
                  <a:gd name="T5" fmla="*/ 21 h 21"/>
                  <a:gd name="T6" fmla="*/ 0 w 4"/>
                  <a:gd name="T7" fmla="*/ 19 h 21"/>
                  <a:gd name="T8" fmla="*/ 0 w 4"/>
                  <a:gd name="T9" fmla="*/ 2 h 21"/>
                  <a:gd name="T10" fmla="*/ 2 w 4"/>
                  <a:gd name="T11" fmla="*/ 0 h 21"/>
                  <a:gd name="T12" fmla="*/ 4 w 4"/>
                  <a:gd name="T13" fmla="*/ 2 h 21"/>
                  <a:gd name="T14" fmla="*/ 4 w 4"/>
                  <a:gd name="T15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21">
                    <a:moveTo>
                      <a:pt x="4" y="10"/>
                    </a:moveTo>
                    <a:cubicBezTo>
                      <a:pt x="4" y="13"/>
                      <a:pt x="4" y="16"/>
                      <a:pt x="4" y="19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0" y="13"/>
                      <a:pt x="0" y="8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5"/>
                      <a:pt x="4" y="8"/>
                      <a:pt x="4" y="10"/>
                    </a:cubicBezTo>
                    <a:close/>
                  </a:path>
                </a:pathLst>
              </a:custGeom>
              <a:solidFill>
                <a:srgbClr val="8E5B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0" name="Freeform 113">
                <a:extLst>
                  <a:ext uri="{FF2B5EF4-FFF2-40B4-BE49-F238E27FC236}">
                    <a16:creationId xmlns:a16="http://schemas.microsoft.com/office/drawing/2014/main" id="{3708CE88-76EA-4403-A80C-9FC2E559E7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7" y="1417"/>
                <a:ext cx="7" cy="43"/>
              </a:xfrm>
              <a:custGeom>
                <a:avLst/>
                <a:gdLst>
                  <a:gd name="T0" fmla="*/ 4 w 4"/>
                  <a:gd name="T1" fmla="*/ 11 h 22"/>
                  <a:gd name="T2" fmla="*/ 4 w 4"/>
                  <a:gd name="T3" fmla="*/ 19 h 22"/>
                  <a:gd name="T4" fmla="*/ 2 w 4"/>
                  <a:gd name="T5" fmla="*/ 22 h 22"/>
                  <a:gd name="T6" fmla="*/ 0 w 4"/>
                  <a:gd name="T7" fmla="*/ 19 h 22"/>
                  <a:gd name="T8" fmla="*/ 0 w 4"/>
                  <a:gd name="T9" fmla="*/ 2 h 22"/>
                  <a:gd name="T10" fmla="*/ 2 w 4"/>
                  <a:gd name="T11" fmla="*/ 0 h 22"/>
                  <a:gd name="T12" fmla="*/ 4 w 4"/>
                  <a:gd name="T13" fmla="*/ 2 h 22"/>
                  <a:gd name="T14" fmla="*/ 4 w 4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22">
                    <a:moveTo>
                      <a:pt x="4" y="11"/>
                    </a:moveTo>
                    <a:cubicBezTo>
                      <a:pt x="4" y="14"/>
                      <a:pt x="4" y="16"/>
                      <a:pt x="4" y="19"/>
                    </a:cubicBezTo>
                    <a:cubicBezTo>
                      <a:pt x="4" y="20"/>
                      <a:pt x="3" y="22"/>
                      <a:pt x="2" y="22"/>
                    </a:cubicBezTo>
                    <a:cubicBezTo>
                      <a:pt x="0" y="22"/>
                      <a:pt x="0" y="20"/>
                      <a:pt x="0" y="19"/>
                    </a:cubicBezTo>
                    <a:cubicBezTo>
                      <a:pt x="0" y="14"/>
                      <a:pt x="0" y="8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5"/>
                      <a:pt x="4" y="8"/>
                      <a:pt x="4" y="11"/>
                    </a:cubicBezTo>
                    <a:close/>
                  </a:path>
                </a:pathLst>
              </a:custGeom>
              <a:solidFill>
                <a:srgbClr val="8E5B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1" name="Freeform 114">
                <a:extLst>
                  <a:ext uri="{FF2B5EF4-FFF2-40B4-BE49-F238E27FC236}">
                    <a16:creationId xmlns:a16="http://schemas.microsoft.com/office/drawing/2014/main" id="{21C9D0AD-6029-4517-B9E3-5B102AA48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7" y="751"/>
                <a:ext cx="7" cy="42"/>
              </a:xfrm>
              <a:custGeom>
                <a:avLst/>
                <a:gdLst>
                  <a:gd name="T0" fmla="*/ 4 w 4"/>
                  <a:gd name="T1" fmla="*/ 12 h 22"/>
                  <a:gd name="T2" fmla="*/ 4 w 4"/>
                  <a:gd name="T3" fmla="*/ 20 h 22"/>
                  <a:gd name="T4" fmla="*/ 1 w 4"/>
                  <a:gd name="T5" fmla="*/ 22 h 22"/>
                  <a:gd name="T6" fmla="*/ 0 w 4"/>
                  <a:gd name="T7" fmla="*/ 20 h 22"/>
                  <a:gd name="T8" fmla="*/ 0 w 4"/>
                  <a:gd name="T9" fmla="*/ 3 h 22"/>
                  <a:gd name="T10" fmla="*/ 1 w 4"/>
                  <a:gd name="T11" fmla="*/ 0 h 22"/>
                  <a:gd name="T12" fmla="*/ 4 w 4"/>
                  <a:gd name="T13" fmla="*/ 3 h 22"/>
                  <a:gd name="T14" fmla="*/ 4 w 4"/>
                  <a:gd name="T15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22">
                    <a:moveTo>
                      <a:pt x="4" y="12"/>
                    </a:moveTo>
                    <a:cubicBezTo>
                      <a:pt x="4" y="14"/>
                      <a:pt x="4" y="17"/>
                      <a:pt x="4" y="20"/>
                    </a:cubicBezTo>
                    <a:cubicBezTo>
                      <a:pt x="4" y="22"/>
                      <a:pt x="3" y="22"/>
                      <a:pt x="1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4"/>
                      <a:pt x="0" y="8"/>
                      <a:pt x="0" y="3"/>
                    </a:cubicBezTo>
                    <a:cubicBezTo>
                      <a:pt x="0" y="1"/>
                      <a:pt x="0" y="1"/>
                      <a:pt x="1" y="0"/>
                    </a:cubicBezTo>
                    <a:cubicBezTo>
                      <a:pt x="3" y="0"/>
                      <a:pt x="4" y="1"/>
                      <a:pt x="4" y="3"/>
                    </a:cubicBezTo>
                    <a:cubicBezTo>
                      <a:pt x="4" y="6"/>
                      <a:pt x="4" y="9"/>
                      <a:pt x="4" y="12"/>
                    </a:cubicBezTo>
                    <a:close/>
                  </a:path>
                </a:pathLst>
              </a:custGeom>
              <a:solidFill>
                <a:srgbClr val="8B5C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2" name="Freeform 115">
                <a:extLst>
                  <a:ext uri="{FF2B5EF4-FFF2-40B4-BE49-F238E27FC236}">
                    <a16:creationId xmlns:a16="http://schemas.microsoft.com/office/drawing/2014/main" id="{B446177A-B159-46AB-959B-E7DDE8169E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7" y="1084"/>
                <a:ext cx="7" cy="42"/>
              </a:xfrm>
              <a:custGeom>
                <a:avLst/>
                <a:gdLst>
                  <a:gd name="T0" fmla="*/ 4 w 4"/>
                  <a:gd name="T1" fmla="*/ 11 h 22"/>
                  <a:gd name="T2" fmla="*/ 4 w 4"/>
                  <a:gd name="T3" fmla="*/ 19 h 22"/>
                  <a:gd name="T4" fmla="*/ 2 w 4"/>
                  <a:gd name="T5" fmla="*/ 22 h 22"/>
                  <a:gd name="T6" fmla="*/ 0 w 4"/>
                  <a:gd name="T7" fmla="*/ 20 h 22"/>
                  <a:gd name="T8" fmla="*/ 0 w 4"/>
                  <a:gd name="T9" fmla="*/ 3 h 22"/>
                  <a:gd name="T10" fmla="*/ 1 w 4"/>
                  <a:gd name="T11" fmla="*/ 0 h 22"/>
                  <a:gd name="T12" fmla="*/ 4 w 4"/>
                  <a:gd name="T13" fmla="*/ 3 h 22"/>
                  <a:gd name="T14" fmla="*/ 4 w 4"/>
                  <a:gd name="T15" fmla="*/ 11 h 22"/>
                  <a:gd name="T16" fmla="*/ 4 w 4"/>
                  <a:gd name="T1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22">
                    <a:moveTo>
                      <a:pt x="4" y="11"/>
                    </a:moveTo>
                    <a:cubicBezTo>
                      <a:pt x="4" y="14"/>
                      <a:pt x="4" y="16"/>
                      <a:pt x="4" y="19"/>
                    </a:cubicBezTo>
                    <a:cubicBezTo>
                      <a:pt x="4" y="21"/>
                      <a:pt x="3" y="22"/>
                      <a:pt x="2" y="22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0" y="14"/>
                      <a:pt x="0" y="8"/>
                      <a:pt x="0" y="3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4" y="0"/>
                      <a:pt x="4" y="1"/>
                      <a:pt x="4" y="3"/>
                    </a:cubicBezTo>
                    <a:cubicBezTo>
                      <a:pt x="4" y="6"/>
                      <a:pt x="4" y="8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lose/>
                  </a:path>
                </a:pathLst>
              </a:custGeom>
              <a:solidFill>
                <a:srgbClr val="8B5D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3" name="Freeform 116">
                <a:extLst>
                  <a:ext uri="{FF2B5EF4-FFF2-40B4-BE49-F238E27FC236}">
                    <a16:creationId xmlns:a16="http://schemas.microsoft.com/office/drawing/2014/main" id="{DA6427BF-8B5B-47FC-80B1-3990095F9D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7" y="1002"/>
                <a:ext cx="7" cy="40"/>
              </a:xfrm>
              <a:custGeom>
                <a:avLst/>
                <a:gdLst>
                  <a:gd name="T0" fmla="*/ 4 w 4"/>
                  <a:gd name="T1" fmla="*/ 11 h 21"/>
                  <a:gd name="T2" fmla="*/ 4 w 4"/>
                  <a:gd name="T3" fmla="*/ 19 h 21"/>
                  <a:gd name="T4" fmla="*/ 2 w 4"/>
                  <a:gd name="T5" fmla="*/ 21 h 21"/>
                  <a:gd name="T6" fmla="*/ 0 w 4"/>
                  <a:gd name="T7" fmla="*/ 19 h 21"/>
                  <a:gd name="T8" fmla="*/ 0 w 4"/>
                  <a:gd name="T9" fmla="*/ 2 h 21"/>
                  <a:gd name="T10" fmla="*/ 2 w 4"/>
                  <a:gd name="T11" fmla="*/ 0 h 21"/>
                  <a:gd name="T12" fmla="*/ 4 w 4"/>
                  <a:gd name="T13" fmla="*/ 2 h 21"/>
                  <a:gd name="T14" fmla="*/ 4 w 4"/>
                  <a:gd name="T15" fmla="*/ 11 h 21"/>
                  <a:gd name="T16" fmla="*/ 4 w 4"/>
                  <a:gd name="T17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21">
                    <a:moveTo>
                      <a:pt x="4" y="11"/>
                    </a:moveTo>
                    <a:cubicBezTo>
                      <a:pt x="4" y="14"/>
                      <a:pt x="4" y="16"/>
                      <a:pt x="4" y="19"/>
                    </a:cubicBezTo>
                    <a:cubicBezTo>
                      <a:pt x="3" y="20"/>
                      <a:pt x="3" y="21"/>
                      <a:pt x="2" y="21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0" y="14"/>
                      <a:pt x="0" y="8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5"/>
                      <a:pt x="4" y="8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lose/>
                  </a:path>
                </a:pathLst>
              </a:custGeom>
              <a:solidFill>
                <a:srgbClr val="885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4" name="Freeform 117">
                <a:extLst>
                  <a:ext uri="{FF2B5EF4-FFF2-40B4-BE49-F238E27FC236}">
                    <a16:creationId xmlns:a16="http://schemas.microsoft.com/office/drawing/2014/main" id="{879594F6-45ED-457F-A4F4-AD50D10095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7" y="917"/>
                <a:ext cx="7" cy="43"/>
              </a:xfrm>
              <a:custGeom>
                <a:avLst/>
                <a:gdLst>
                  <a:gd name="T0" fmla="*/ 0 w 4"/>
                  <a:gd name="T1" fmla="*/ 11 h 22"/>
                  <a:gd name="T2" fmla="*/ 0 w 4"/>
                  <a:gd name="T3" fmla="*/ 3 h 22"/>
                  <a:gd name="T4" fmla="*/ 2 w 4"/>
                  <a:gd name="T5" fmla="*/ 0 h 22"/>
                  <a:gd name="T6" fmla="*/ 4 w 4"/>
                  <a:gd name="T7" fmla="*/ 3 h 22"/>
                  <a:gd name="T8" fmla="*/ 4 w 4"/>
                  <a:gd name="T9" fmla="*/ 20 h 22"/>
                  <a:gd name="T10" fmla="*/ 1 w 4"/>
                  <a:gd name="T11" fmla="*/ 22 h 22"/>
                  <a:gd name="T12" fmla="*/ 0 w 4"/>
                  <a:gd name="T13" fmla="*/ 19 h 22"/>
                  <a:gd name="T14" fmla="*/ 0 w 4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22">
                    <a:moveTo>
                      <a:pt x="0" y="11"/>
                    </a:moveTo>
                    <a:cubicBezTo>
                      <a:pt x="0" y="8"/>
                      <a:pt x="0" y="6"/>
                      <a:pt x="0" y="3"/>
                    </a:cubicBezTo>
                    <a:cubicBezTo>
                      <a:pt x="0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4" y="3"/>
                    </a:cubicBezTo>
                    <a:cubicBezTo>
                      <a:pt x="4" y="8"/>
                      <a:pt x="4" y="14"/>
                      <a:pt x="4" y="20"/>
                    </a:cubicBezTo>
                    <a:cubicBezTo>
                      <a:pt x="4" y="21"/>
                      <a:pt x="3" y="22"/>
                      <a:pt x="1" y="22"/>
                    </a:cubicBezTo>
                    <a:cubicBezTo>
                      <a:pt x="0" y="22"/>
                      <a:pt x="0" y="21"/>
                      <a:pt x="0" y="19"/>
                    </a:cubicBezTo>
                    <a:cubicBezTo>
                      <a:pt x="0" y="17"/>
                      <a:pt x="0" y="14"/>
                      <a:pt x="0" y="11"/>
                    </a:cubicBezTo>
                    <a:close/>
                  </a:path>
                </a:pathLst>
              </a:custGeom>
              <a:solidFill>
                <a:srgbClr val="8860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5" name="Freeform 118">
                <a:extLst>
                  <a:ext uri="{FF2B5EF4-FFF2-40B4-BE49-F238E27FC236}">
                    <a16:creationId xmlns:a16="http://schemas.microsoft.com/office/drawing/2014/main" id="{98CD0B87-876F-43B9-BE35-68AF5933A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7" y="1335"/>
                <a:ext cx="7" cy="40"/>
              </a:xfrm>
              <a:custGeom>
                <a:avLst/>
                <a:gdLst>
                  <a:gd name="T0" fmla="*/ 0 w 4"/>
                  <a:gd name="T1" fmla="*/ 11 h 21"/>
                  <a:gd name="T2" fmla="*/ 0 w 4"/>
                  <a:gd name="T3" fmla="*/ 3 h 21"/>
                  <a:gd name="T4" fmla="*/ 1 w 4"/>
                  <a:gd name="T5" fmla="*/ 0 h 21"/>
                  <a:gd name="T6" fmla="*/ 4 w 4"/>
                  <a:gd name="T7" fmla="*/ 3 h 21"/>
                  <a:gd name="T8" fmla="*/ 4 w 4"/>
                  <a:gd name="T9" fmla="*/ 18 h 21"/>
                  <a:gd name="T10" fmla="*/ 1 w 4"/>
                  <a:gd name="T11" fmla="*/ 21 h 21"/>
                  <a:gd name="T12" fmla="*/ 0 w 4"/>
                  <a:gd name="T13" fmla="*/ 18 h 21"/>
                  <a:gd name="T14" fmla="*/ 0 w 4"/>
                  <a:gd name="T15" fmla="*/ 11 h 21"/>
                  <a:gd name="T16" fmla="*/ 0 w 4"/>
                  <a:gd name="T17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21">
                    <a:moveTo>
                      <a:pt x="0" y="11"/>
                    </a:moveTo>
                    <a:cubicBezTo>
                      <a:pt x="0" y="8"/>
                      <a:pt x="0" y="5"/>
                      <a:pt x="0" y="3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3" y="0"/>
                      <a:pt x="4" y="1"/>
                      <a:pt x="4" y="3"/>
                    </a:cubicBezTo>
                    <a:cubicBezTo>
                      <a:pt x="4" y="8"/>
                      <a:pt x="4" y="13"/>
                      <a:pt x="4" y="18"/>
                    </a:cubicBezTo>
                    <a:cubicBezTo>
                      <a:pt x="4" y="20"/>
                      <a:pt x="3" y="21"/>
                      <a:pt x="1" y="21"/>
                    </a:cubicBezTo>
                    <a:cubicBezTo>
                      <a:pt x="0" y="21"/>
                      <a:pt x="0" y="20"/>
                      <a:pt x="0" y="18"/>
                    </a:cubicBezTo>
                    <a:cubicBezTo>
                      <a:pt x="0" y="16"/>
                      <a:pt x="0" y="13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rgbClr val="8A5C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6" name="Freeform 119">
                <a:extLst>
                  <a:ext uri="{FF2B5EF4-FFF2-40B4-BE49-F238E27FC236}">
                    <a16:creationId xmlns:a16="http://schemas.microsoft.com/office/drawing/2014/main" id="{D5CEF3D5-8E15-4698-A826-61B4E30A8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7" y="1168"/>
                <a:ext cx="7" cy="41"/>
              </a:xfrm>
              <a:custGeom>
                <a:avLst/>
                <a:gdLst>
                  <a:gd name="T0" fmla="*/ 4 w 4"/>
                  <a:gd name="T1" fmla="*/ 11 h 21"/>
                  <a:gd name="T2" fmla="*/ 4 w 4"/>
                  <a:gd name="T3" fmla="*/ 19 h 21"/>
                  <a:gd name="T4" fmla="*/ 1 w 4"/>
                  <a:gd name="T5" fmla="*/ 21 h 21"/>
                  <a:gd name="T6" fmla="*/ 0 w 4"/>
                  <a:gd name="T7" fmla="*/ 19 h 21"/>
                  <a:gd name="T8" fmla="*/ 0 w 4"/>
                  <a:gd name="T9" fmla="*/ 3 h 21"/>
                  <a:gd name="T10" fmla="*/ 2 w 4"/>
                  <a:gd name="T11" fmla="*/ 0 h 21"/>
                  <a:gd name="T12" fmla="*/ 4 w 4"/>
                  <a:gd name="T13" fmla="*/ 2 h 21"/>
                  <a:gd name="T14" fmla="*/ 4 w 4"/>
                  <a:gd name="T15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21">
                    <a:moveTo>
                      <a:pt x="4" y="11"/>
                    </a:moveTo>
                    <a:cubicBezTo>
                      <a:pt x="4" y="14"/>
                      <a:pt x="4" y="16"/>
                      <a:pt x="4" y="19"/>
                    </a:cubicBezTo>
                    <a:cubicBezTo>
                      <a:pt x="4" y="20"/>
                      <a:pt x="3" y="21"/>
                      <a:pt x="1" y="21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0" y="13"/>
                      <a:pt x="0" y="8"/>
                      <a:pt x="0" y="3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5"/>
                      <a:pt x="4" y="8"/>
                      <a:pt x="4" y="11"/>
                    </a:cubicBezTo>
                    <a:close/>
                  </a:path>
                </a:pathLst>
              </a:custGeom>
              <a:solidFill>
                <a:srgbClr val="885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7" name="Freeform 120">
                <a:extLst>
                  <a:ext uri="{FF2B5EF4-FFF2-40B4-BE49-F238E27FC236}">
                    <a16:creationId xmlns:a16="http://schemas.microsoft.com/office/drawing/2014/main" id="{D6B58051-AA2E-423D-BAE0-AAC24F6FE8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2" y="2718"/>
                <a:ext cx="38" cy="8"/>
              </a:xfrm>
              <a:custGeom>
                <a:avLst/>
                <a:gdLst>
                  <a:gd name="T0" fmla="*/ 9 w 20"/>
                  <a:gd name="T1" fmla="*/ 4 h 4"/>
                  <a:gd name="T2" fmla="*/ 2 w 20"/>
                  <a:gd name="T3" fmla="*/ 4 h 4"/>
                  <a:gd name="T4" fmla="*/ 0 w 20"/>
                  <a:gd name="T5" fmla="*/ 2 h 4"/>
                  <a:gd name="T6" fmla="*/ 2 w 20"/>
                  <a:gd name="T7" fmla="*/ 0 h 4"/>
                  <a:gd name="T8" fmla="*/ 17 w 20"/>
                  <a:gd name="T9" fmla="*/ 0 h 4"/>
                  <a:gd name="T10" fmla="*/ 20 w 20"/>
                  <a:gd name="T11" fmla="*/ 2 h 4"/>
                  <a:gd name="T12" fmla="*/ 17 w 20"/>
                  <a:gd name="T13" fmla="*/ 4 h 4"/>
                  <a:gd name="T14" fmla="*/ 9 w 20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4">
                    <a:moveTo>
                      <a:pt x="9" y="4"/>
                    </a:moveTo>
                    <a:cubicBezTo>
                      <a:pt x="7" y="4"/>
                      <a:pt x="5" y="4"/>
                      <a:pt x="2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0" y="4"/>
                      <a:pt x="19" y="4"/>
                      <a:pt x="17" y="4"/>
                    </a:cubicBezTo>
                    <a:cubicBezTo>
                      <a:pt x="15" y="4"/>
                      <a:pt x="12" y="4"/>
                      <a:pt x="9" y="4"/>
                    </a:cubicBezTo>
                    <a:close/>
                  </a:path>
                </a:pathLst>
              </a:custGeom>
              <a:solidFill>
                <a:srgbClr val="895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8" name="Freeform 121">
                <a:extLst>
                  <a:ext uri="{FF2B5EF4-FFF2-40B4-BE49-F238E27FC236}">
                    <a16:creationId xmlns:a16="http://schemas.microsoft.com/office/drawing/2014/main" id="{1C6F31C1-0262-449B-8C53-53389200C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7" y="2718"/>
                <a:ext cx="40" cy="8"/>
              </a:xfrm>
              <a:custGeom>
                <a:avLst/>
                <a:gdLst>
                  <a:gd name="T0" fmla="*/ 11 w 21"/>
                  <a:gd name="T1" fmla="*/ 4 h 4"/>
                  <a:gd name="T2" fmla="*/ 3 w 21"/>
                  <a:gd name="T3" fmla="*/ 4 h 4"/>
                  <a:gd name="T4" fmla="*/ 0 w 21"/>
                  <a:gd name="T5" fmla="*/ 3 h 4"/>
                  <a:gd name="T6" fmla="*/ 3 w 21"/>
                  <a:gd name="T7" fmla="*/ 0 h 4"/>
                  <a:gd name="T8" fmla="*/ 18 w 21"/>
                  <a:gd name="T9" fmla="*/ 0 h 4"/>
                  <a:gd name="T10" fmla="*/ 21 w 21"/>
                  <a:gd name="T11" fmla="*/ 3 h 4"/>
                  <a:gd name="T12" fmla="*/ 18 w 21"/>
                  <a:gd name="T13" fmla="*/ 4 h 4"/>
                  <a:gd name="T14" fmla="*/ 11 w 21"/>
                  <a:gd name="T15" fmla="*/ 4 h 4"/>
                  <a:gd name="T16" fmla="*/ 11 w 21"/>
                  <a:gd name="T1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4">
                    <a:moveTo>
                      <a:pt x="11" y="4"/>
                    </a:moveTo>
                    <a:cubicBezTo>
                      <a:pt x="8" y="4"/>
                      <a:pt x="6" y="4"/>
                      <a:pt x="3" y="4"/>
                    </a:cubicBezTo>
                    <a:cubicBezTo>
                      <a:pt x="2" y="4"/>
                      <a:pt x="1" y="4"/>
                      <a:pt x="0" y="3"/>
                    </a:cubicBezTo>
                    <a:cubicBezTo>
                      <a:pt x="0" y="1"/>
                      <a:pt x="1" y="1"/>
                      <a:pt x="3" y="0"/>
                    </a:cubicBezTo>
                    <a:cubicBezTo>
                      <a:pt x="8" y="0"/>
                      <a:pt x="13" y="0"/>
                      <a:pt x="18" y="0"/>
                    </a:cubicBezTo>
                    <a:cubicBezTo>
                      <a:pt x="20" y="0"/>
                      <a:pt x="21" y="1"/>
                      <a:pt x="21" y="3"/>
                    </a:cubicBezTo>
                    <a:cubicBezTo>
                      <a:pt x="21" y="4"/>
                      <a:pt x="19" y="4"/>
                      <a:pt x="18" y="4"/>
                    </a:cubicBezTo>
                    <a:cubicBezTo>
                      <a:pt x="16" y="4"/>
                      <a:pt x="13" y="4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lose/>
                  </a:path>
                </a:pathLst>
              </a:custGeom>
              <a:solidFill>
                <a:srgbClr val="875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9" name="Freeform 122">
                <a:extLst>
                  <a:ext uri="{FF2B5EF4-FFF2-40B4-BE49-F238E27FC236}">
                    <a16:creationId xmlns:a16="http://schemas.microsoft.com/office/drawing/2014/main" id="{7C0DFFFB-8C71-48C0-8683-4DFE6E42E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6" y="2718"/>
                <a:ext cx="40" cy="8"/>
              </a:xfrm>
              <a:custGeom>
                <a:avLst/>
                <a:gdLst>
                  <a:gd name="T0" fmla="*/ 11 w 21"/>
                  <a:gd name="T1" fmla="*/ 0 h 4"/>
                  <a:gd name="T2" fmla="*/ 18 w 21"/>
                  <a:gd name="T3" fmla="*/ 0 h 4"/>
                  <a:gd name="T4" fmla="*/ 21 w 21"/>
                  <a:gd name="T5" fmla="*/ 2 h 4"/>
                  <a:gd name="T6" fmla="*/ 18 w 21"/>
                  <a:gd name="T7" fmla="*/ 4 h 4"/>
                  <a:gd name="T8" fmla="*/ 3 w 21"/>
                  <a:gd name="T9" fmla="*/ 4 h 4"/>
                  <a:gd name="T10" fmla="*/ 0 w 21"/>
                  <a:gd name="T11" fmla="*/ 2 h 4"/>
                  <a:gd name="T12" fmla="*/ 3 w 21"/>
                  <a:gd name="T13" fmla="*/ 0 h 4"/>
                  <a:gd name="T14" fmla="*/ 11 w 21"/>
                  <a:gd name="T15" fmla="*/ 0 h 4"/>
                  <a:gd name="T16" fmla="*/ 11 w 21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4">
                    <a:moveTo>
                      <a:pt x="11" y="0"/>
                    </a:moveTo>
                    <a:cubicBezTo>
                      <a:pt x="13" y="0"/>
                      <a:pt x="16" y="0"/>
                      <a:pt x="18" y="0"/>
                    </a:cubicBezTo>
                    <a:cubicBezTo>
                      <a:pt x="19" y="0"/>
                      <a:pt x="21" y="1"/>
                      <a:pt x="21" y="2"/>
                    </a:cubicBezTo>
                    <a:cubicBezTo>
                      <a:pt x="21" y="4"/>
                      <a:pt x="19" y="4"/>
                      <a:pt x="18" y="4"/>
                    </a:cubicBezTo>
                    <a:cubicBezTo>
                      <a:pt x="13" y="4"/>
                      <a:pt x="8" y="4"/>
                      <a:pt x="3" y="4"/>
                    </a:cubicBezTo>
                    <a:cubicBezTo>
                      <a:pt x="2" y="4"/>
                      <a:pt x="0" y="4"/>
                      <a:pt x="0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6" y="0"/>
                      <a:pt x="8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lose/>
                  </a:path>
                </a:pathLst>
              </a:custGeom>
              <a:solidFill>
                <a:srgbClr val="875E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0" name="Freeform 123">
                <a:extLst>
                  <a:ext uri="{FF2B5EF4-FFF2-40B4-BE49-F238E27FC236}">
                    <a16:creationId xmlns:a16="http://schemas.microsoft.com/office/drawing/2014/main" id="{46DA00A7-F0DD-4440-9911-A402FF8840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2" y="2718"/>
                <a:ext cx="39" cy="8"/>
              </a:xfrm>
              <a:custGeom>
                <a:avLst/>
                <a:gdLst>
                  <a:gd name="T0" fmla="*/ 10 w 20"/>
                  <a:gd name="T1" fmla="*/ 4 h 4"/>
                  <a:gd name="T2" fmla="*/ 3 w 20"/>
                  <a:gd name="T3" fmla="*/ 4 h 4"/>
                  <a:gd name="T4" fmla="*/ 0 w 20"/>
                  <a:gd name="T5" fmla="*/ 2 h 4"/>
                  <a:gd name="T6" fmla="*/ 3 w 20"/>
                  <a:gd name="T7" fmla="*/ 0 h 4"/>
                  <a:gd name="T8" fmla="*/ 18 w 20"/>
                  <a:gd name="T9" fmla="*/ 0 h 4"/>
                  <a:gd name="T10" fmla="*/ 20 w 20"/>
                  <a:gd name="T11" fmla="*/ 2 h 4"/>
                  <a:gd name="T12" fmla="*/ 18 w 20"/>
                  <a:gd name="T13" fmla="*/ 4 h 4"/>
                  <a:gd name="T14" fmla="*/ 10 w 20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4">
                    <a:moveTo>
                      <a:pt x="10" y="4"/>
                    </a:moveTo>
                    <a:cubicBezTo>
                      <a:pt x="8" y="4"/>
                      <a:pt x="5" y="4"/>
                      <a:pt x="3" y="4"/>
                    </a:cubicBezTo>
                    <a:cubicBezTo>
                      <a:pt x="2" y="4"/>
                      <a:pt x="0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8" y="0"/>
                      <a:pt x="13" y="0"/>
                      <a:pt x="18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0" y="4"/>
                      <a:pt x="19" y="4"/>
                      <a:pt x="18" y="4"/>
                    </a:cubicBezTo>
                    <a:cubicBezTo>
                      <a:pt x="15" y="4"/>
                      <a:pt x="13" y="4"/>
                      <a:pt x="10" y="4"/>
                    </a:cubicBezTo>
                    <a:close/>
                  </a:path>
                </a:pathLst>
              </a:custGeom>
              <a:solidFill>
                <a:srgbClr val="875D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1" name="Freeform 124">
                <a:extLst>
                  <a:ext uri="{FF2B5EF4-FFF2-40B4-BE49-F238E27FC236}">
                    <a16:creationId xmlns:a16="http://schemas.microsoft.com/office/drawing/2014/main" id="{818FD3C0-DF7A-4179-A648-F1574585B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7" y="1475"/>
                <a:ext cx="40" cy="8"/>
              </a:xfrm>
              <a:custGeom>
                <a:avLst/>
                <a:gdLst>
                  <a:gd name="T0" fmla="*/ 11 w 21"/>
                  <a:gd name="T1" fmla="*/ 4 h 4"/>
                  <a:gd name="T2" fmla="*/ 3 w 21"/>
                  <a:gd name="T3" fmla="*/ 4 h 4"/>
                  <a:gd name="T4" fmla="*/ 0 w 21"/>
                  <a:gd name="T5" fmla="*/ 2 h 4"/>
                  <a:gd name="T6" fmla="*/ 3 w 21"/>
                  <a:gd name="T7" fmla="*/ 0 h 4"/>
                  <a:gd name="T8" fmla="*/ 18 w 21"/>
                  <a:gd name="T9" fmla="*/ 0 h 4"/>
                  <a:gd name="T10" fmla="*/ 21 w 21"/>
                  <a:gd name="T11" fmla="*/ 2 h 4"/>
                  <a:gd name="T12" fmla="*/ 18 w 21"/>
                  <a:gd name="T13" fmla="*/ 4 h 4"/>
                  <a:gd name="T14" fmla="*/ 11 w 21"/>
                  <a:gd name="T15" fmla="*/ 4 h 4"/>
                  <a:gd name="T16" fmla="*/ 11 w 21"/>
                  <a:gd name="T1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4">
                    <a:moveTo>
                      <a:pt x="11" y="4"/>
                    </a:moveTo>
                    <a:cubicBezTo>
                      <a:pt x="8" y="4"/>
                      <a:pt x="6" y="4"/>
                      <a:pt x="3" y="4"/>
                    </a:cubicBezTo>
                    <a:cubicBezTo>
                      <a:pt x="2" y="4"/>
                      <a:pt x="0" y="4"/>
                      <a:pt x="0" y="2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8" y="0"/>
                      <a:pt x="13" y="0"/>
                      <a:pt x="18" y="0"/>
                    </a:cubicBezTo>
                    <a:cubicBezTo>
                      <a:pt x="19" y="0"/>
                      <a:pt x="21" y="0"/>
                      <a:pt x="21" y="2"/>
                    </a:cubicBezTo>
                    <a:cubicBezTo>
                      <a:pt x="21" y="3"/>
                      <a:pt x="20" y="4"/>
                      <a:pt x="18" y="4"/>
                    </a:cubicBezTo>
                    <a:cubicBezTo>
                      <a:pt x="16" y="4"/>
                      <a:pt x="13" y="4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lose/>
                  </a:path>
                </a:pathLst>
              </a:custGeom>
              <a:solidFill>
                <a:srgbClr val="8D5B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2" name="Freeform 125">
                <a:extLst>
                  <a:ext uri="{FF2B5EF4-FFF2-40B4-BE49-F238E27FC236}">
                    <a16:creationId xmlns:a16="http://schemas.microsoft.com/office/drawing/2014/main" id="{60D11CEE-1711-4DA1-9784-1E2DD3DC91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1" y="2718"/>
                <a:ext cx="39" cy="8"/>
              </a:xfrm>
              <a:custGeom>
                <a:avLst/>
                <a:gdLst>
                  <a:gd name="T0" fmla="*/ 10 w 20"/>
                  <a:gd name="T1" fmla="*/ 4 h 4"/>
                  <a:gd name="T2" fmla="*/ 3 w 20"/>
                  <a:gd name="T3" fmla="*/ 4 h 4"/>
                  <a:gd name="T4" fmla="*/ 0 w 20"/>
                  <a:gd name="T5" fmla="*/ 2 h 4"/>
                  <a:gd name="T6" fmla="*/ 3 w 20"/>
                  <a:gd name="T7" fmla="*/ 0 h 4"/>
                  <a:gd name="T8" fmla="*/ 18 w 20"/>
                  <a:gd name="T9" fmla="*/ 0 h 4"/>
                  <a:gd name="T10" fmla="*/ 20 w 20"/>
                  <a:gd name="T11" fmla="*/ 2 h 4"/>
                  <a:gd name="T12" fmla="*/ 18 w 20"/>
                  <a:gd name="T13" fmla="*/ 4 h 4"/>
                  <a:gd name="T14" fmla="*/ 10 w 20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4">
                    <a:moveTo>
                      <a:pt x="10" y="4"/>
                    </a:moveTo>
                    <a:cubicBezTo>
                      <a:pt x="8" y="4"/>
                      <a:pt x="5" y="4"/>
                      <a:pt x="3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8" y="0"/>
                      <a:pt x="13" y="0"/>
                      <a:pt x="18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0" y="4"/>
                      <a:pt x="19" y="4"/>
                      <a:pt x="18" y="4"/>
                    </a:cubicBezTo>
                    <a:cubicBezTo>
                      <a:pt x="15" y="4"/>
                      <a:pt x="13" y="4"/>
                      <a:pt x="10" y="4"/>
                    </a:cubicBezTo>
                    <a:close/>
                  </a:path>
                </a:pathLst>
              </a:custGeom>
              <a:solidFill>
                <a:srgbClr val="895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3" name="Freeform 126">
                <a:extLst>
                  <a:ext uri="{FF2B5EF4-FFF2-40B4-BE49-F238E27FC236}">
                    <a16:creationId xmlns:a16="http://schemas.microsoft.com/office/drawing/2014/main" id="{D616D008-23A6-4BB8-B5A5-2FC5674DC4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8" y="2718"/>
                <a:ext cx="38" cy="8"/>
              </a:xfrm>
              <a:custGeom>
                <a:avLst/>
                <a:gdLst>
                  <a:gd name="T0" fmla="*/ 10 w 20"/>
                  <a:gd name="T1" fmla="*/ 0 h 4"/>
                  <a:gd name="T2" fmla="*/ 17 w 20"/>
                  <a:gd name="T3" fmla="*/ 0 h 4"/>
                  <a:gd name="T4" fmla="*/ 20 w 20"/>
                  <a:gd name="T5" fmla="*/ 3 h 4"/>
                  <a:gd name="T6" fmla="*/ 18 w 20"/>
                  <a:gd name="T7" fmla="*/ 4 h 4"/>
                  <a:gd name="T8" fmla="*/ 3 w 20"/>
                  <a:gd name="T9" fmla="*/ 4 h 4"/>
                  <a:gd name="T10" fmla="*/ 0 w 20"/>
                  <a:gd name="T11" fmla="*/ 2 h 4"/>
                  <a:gd name="T12" fmla="*/ 2 w 20"/>
                  <a:gd name="T13" fmla="*/ 0 h 4"/>
                  <a:gd name="T14" fmla="*/ 10 w 20"/>
                  <a:gd name="T15" fmla="*/ 0 h 4"/>
                  <a:gd name="T16" fmla="*/ 10 w 20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4">
                    <a:moveTo>
                      <a:pt x="10" y="0"/>
                    </a:moveTo>
                    <a:cubicBezTo>
                      <a:pt x="13" y="0"/>
                      <a:pt x="15" y="0"/>
                      <a:pt x="17" y="0"/>
                    </a:cubicBezTo>
                    <a:cubicBezTo>
                      <a:pt x="19" y="0"/>
                      <a:pt x="20" y="1"/>
                      <a:pt x="20" y="3"/>
                    </a:cubicBezTo>
                    <a:cubicBezTo>
                      <a:pt x="20" y="4"/>
                      <a:pt x="19" y="4"/>
                      <a:pt x="18" y="4"/>
                    </a:cubicBezTo>
                    <a:cubicBezTo>
                      <a:pt x="13" y="4"/>
                      <a:pt x="8" y="4"/>
                      <a:pt x="3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1"/>
                      <a:pt x="1" y="1"/>
                      <a:pt x="2" y="0"/>
                    </a:cubicBezTo>
                    <a:cubicBezTo>
                      <a:pt x="5" y="0"/>
                      <a:pt x="8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886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4" name="Freeform 127">
                <a:extLst>
                  <a:ext uri="{FF2B5EF4-FFF2-40B4-BE49-F238E27FC236}">
                    <a16:creationId xmlns:a16="http://schemas.microsoft.com/office/drawing/2014/main" id="{7B86CB44-A342-4DB8-BD3B-0560B405DE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7" y="1502"/>
                <a:ext cx="7" cy="40"/>
              </a:xfrm>
              <a:custGeom>
                <a:avLst/>
                <a:gdLst>
                  <a:gd name="T0" fmla="*/ 0 w 4"/>
                  <a:gd name="T1" fmla="*/ 10 h 21"/>
                  <a:gd name="T2" fmla="*/ 0 w 4"/>
                  <a:gd name="T3" fmla="*/ 3 h 21"/>
                  <a:gd name="T4" fmla="*/ 2 w 4"/>
                  <a:gd name="T5" fmla="*/ 0 h 21"/>
                  <a:gd name="T6" fmla="*/ 4 w 4"/>
                  <a:gd name="T7" fmla="*/ 2 h 21"/>
                  <a:gd name="T8" fmla="*/ 4 w 4"/>
                  <a:gd name="T9" fmla="*/ 18 h 21"/>
                  <a:gd name="T10" fmla="*/ 2 w 4"/>
                  <a:gd name="T11" fmla="*/ 20 h 21"/>
                  <a:gd name="T12" fmla="*/ 0 w 4"/>
                  <a:gd name="T13" fmla="*/ 18 h 21"/>
                  <a:gd name="T14" fmla="*/ 0 w 4"/>
                  <a:gd name="T15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21">
                    <a:moveTo>
                      <a:pt x="0" y="10"/>
                    </a:moveTo>
                    <a:cubicBezTo>
                      <a:pt x="0" y="8"/>
                      <a:pt x="0" y="5"/>
                      <a:pt x="0" y="3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7"/>
                      <a:pt x="4" y="13"/>
                      <a:pt x="4" y="18"/>
                    </a:cubicBezTo>
                    <a:cubicBezTo>
                      <a:pt x="4" y="19"/>
                      <a:pt x="3" y="20"/>
                      <a:pt x="2" y="20"/>
                    </a:cubicBezTo>
                    <a:cubicBezTo>
                      <a:pt x="0" y="21"/>
                      <a:pt x="0" y="19"/>
                      <a:pt x="0" y="18"/>
                    </a:cubicBezTo>
                    <a:cubicBezTo>
                      <a:pt x="0" y="15"/>
                      <a:pt x="0" y="13"/>
                      <a:pt x="0" y="10"/>
                    </a:cubicBezTo>
                    <a:close/>
                  </a:path>
                </a:pathLst>
              </a:custGeom>
              <a:solidFill>
                <a:srgbClr val="8A5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5" name="Freeform 128">
                <a:extLst>
                  <a:ext uri="{FF2B5EF4-FFF2-40B4-BE49-F238E27FC236}">
                    <a16:creationId xmlns:a16="http://schemas.microsoft.com/office/drawing/2014/main" id="{31D4B21E-65E4-40CF-9970-37C8748BE4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7" y="668"/>
                <a:ext cx="7" cy="41"/>
              </a:xfrm>
              <a:custGeom>
                <a:avLst/>
                <a:gdLst>
                  <a:gd name="T0" fmla="*/ 0 w 4"/>
                  <a:gd name="T1" fmla="*/ 11 h 21"/>
                  <a:gd name="T2" fmla="*/ 0 w 4"/>
                  <a:gd name="T3" fmla="*/ 3 h 21"/>
                  <a:gd name="T4" fmla="*/ 1 w 4"/>
                  <a:gd name="T5" fmla="*/ 1 h 21"/>
                  <a:gd name="T6" fmla="*/ 4 w 4"/>
                  <a:gd name="T7" fmla="*/ 3 h 21"/>
                  <a:gd name="T8" fmla="*/ 4 w 4"/>
                  <a:gd name="T9" fmla="*/ 20 h 21"/>
                  <a:gd name="T10" fmla="*/ 2 w 4"/>
                  <a:gd name="T11" fmla="*/ 21 h 21"/>
                  <a:gd name="T12" fmla="*/ 0 w 4"/>
                  <a:gd name="T13" fmla="*/ 20 h 21"/>
                  <a:gd name="T14" fmla="*/ 0 w 4"/>
                  <a:gd name="T15" fmla="*/ 11 h 21"/>
                  <a:gd name="T16" fmla="*/ 0 w 4"/>
                  <a:gd name="T17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21">
                    <a:moveTo>
                      <a:pt x="0" y="11"/>
                    </a:moveTo>
                    <a:cubicBezTo>
                      <a:pt x="0" y="8"/>
                      <a:pt x="0" y="5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3" y="0"/>
                      <a:pt x="4" y="1"/>
                      <a:pt x="4" y="3"/>
                    </a:cubicBezTo>
                    <a:cubicBezTo>
                      <a:pt x="4" y="8"/>
                      <a:pt x="4" y="14"/>
                      <a:pt x="4" y="20"/>
                    </a:cubicBezTo>
                    <a:cubicBezTo>
                      <a:pt x="3" y="21"/>
                      <a:pt x="3" y="21"/>
                      <a:pt x="2" y="21"/>
                    </a:cubicBezTo>
                    <a:cubicBezTo>
                      <a:pt x="0" y="21"/>
                      <a:pt x="0" y="21"/>
                      <a:pt x="0" y="20"/>
                    </a:cubicBezTo>
                    <a:cubicBezTo>
                      <a:pt x="0" y="17"/>
                      <a:pt x="0" y="14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rgbClr val="8E5A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6" name="Freeform 129">
                <a:extLst>
                  <a:ext uri="{FF2B5EF4-FFF2-40B4-BE49-F238E27FC236}">
                    <a16:creationId xmlns:a16="http://schemas.microsoft.com/office/drawing/2014/main" id="{96887B8D-D9ED-400A-AAE1-AE938DF20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2" y="1475"/>
                <a:ext cx="38" cy="8"/>
              </a:xfrm>
              <a:custGeom>
                <a:avLst/>
                <a:gdLst>
                  <a:gd name="T0" fmla="*/ 10 w 20"/>
                  <a:gd name="T1" fmla="*/ 4 h 4"/>
                  <a:gd name="T2" fmla="*/ 2 w 20"/>
                  <a:gd name="T3" fmla="*/ 4 h 4"/>
                  <a:gd name="T4" fmla="*/ 0 w 20"/>
                  <a:gd name="T5" fmla="*/ 2 h 4"/>
                  <a:gd name="T6" fmla="*/ 2 w 20"/>
                  <a:gd name="T7" fmla="*/ 0 h 4"/>
                  <a:gd name="T8" fmla="*/ 17 w 20"/>
                  <a:gd name="T9" fmla="*/ 0 h 4"/>
                  <a:gd name="T10" fmla="*/ 20 w 20"/>
                  <a:gd name="T11" fmla="*/ 2 h 4"/>
                  <a:gd name="T12" fmla="*/ 17 w 20"/>
                  <a:gd name="T13" fmla="*/ 4 h 4"/>
                  <a:gd name="T14" fmla="*/ 10 w 20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4">
                    <a:moveTo>
                      <a:pt x="10" y="4"/>
                    </a:moveTo>
                    <a:cubicBezTo>
                      <a:pt x="7" y="4"/>
                      <a:pt x="5" y="4"/>
                      <a:pt x="2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20" y="0"/>
                      <a:pt x="20" y="2"/>
                    </a:cubicBezTo>
                    <a:cubicBezTo>
                      <a:pt x="20" y="4"/>
                      <a:pt x="18" y="4"/>
                      <a:pt x="17" y="4"/>
                    </a:cubicBezTo>
                    <a:cubicBezTo>
                      <a:pt x="14" y="4"/>
                      <a:pt x="12" y="4"/>
                      <a:pt x="10" y="4"/>
                    </a:cubicBezTo>
                    <a:close/>
                  </a:path>
                </a:pathLst>
              </a:custGeom>
              <a:solidFill>
                <a:srgbClr val="8D5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7" name="Freeform 130">
                <a:extLst>
                  <a:ext uri="{FF2B5EF4-FFF2-40B4-BE49-F238E27FC236}">
                    <a16:creationId xmlns:a16="http://schemas.microsoft.com/office/drawing/2014/main" id="{801AE7DF-F907-42FF-9FDD-0A2399E77B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" y="1475"/>
                <a:ext cx="39" cy="8"/>
              </a:xfrm>
              <a:custGeom>
                <a:avLst/>
                <a:gdLst>
                  <a:gd name="T0" fmla="*/ 10 w 20"/>
                  <a:gd name="T1" fmla="*/ 0 h 4"/>
                  <a:gd name="T2" fmla="*/ 17 w 20"/>
                  <a:gd name="T3" fmla="*/ 0 h 4"/>
                  <a:gd name="T4" fmla="*/ 20 w 20"/>
                  <a:gd name="T5" fmla="*/ 2 h 4"/>
                  <a:gd name="T6" fmla="*/ 17 w 20"/>
                  <a:gd name="T7" fmla="*/ 4 h 4"/>
                  <a:gd name="T8" fmla="*/ 2 w 20"/>
                  <a:gd name="T9" fmla="*/ 4 h 4"/>
                  <a:gd name="T10" fmla="*/ 0 w 20"/>
                  <a:gd name="T11" fmla="*/ 2 h 4"/>
                  <a:gd name="T12" fmla="*/ 3 w 20"/>
                  <a:gd name="T13" fmla="*/ 0 h 4"/>
                  <a:gd name="T14" fmla="*/ 10 w 20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4">
                    <a:moveTo>
                      <a:pt x="10" y="0"/>
                    </a:moveTo>
                    <a:cubicBezTo>
                      <a:pt x="12" y="0"/>
                      <a:pt x="15" y="0"/>
                      <a:pt x="17" y="0"/>
                    </a:cubicBezTo>
                    <a:cubicBezTo>
                      <a:pt x="18" y="0"/>
                      <a:pt x="20" y="0"/>
                      <a:pt x="20" y="2"/>
                    </a:cubicBezTo>
                    <a:cubicBezTo>
                      <a:pt x="20" y="4"/>
                      <a:pt x="19" y="4"/>
                      <a:pt x="17" y="4"/>
                    </a:cubicBezTo>
                    <a:cubicBezTo>
                      <a:pt x="12" y="4"/>
                      <a:pt x="7" y="4"/>
                      <a:pt x="2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5" y="0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8C5B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8" name="Freeform 131">
                <a:extLst>
                  <a:ext uri="{FF2B5EF4-FFF2-40B4-BE49-F238E27FC236}">
                    <a16:creationId xmlns:a16="http://schemas.microsoft.com/office/drawing/2014/main" id="{AE0C955B-77CB-4161-B814-34AF1C68FE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2" y="1475"/>
                <a:ext cx="41" cy="8"/>
              </a:xfrm>
              <a:custGeom>
                <a:avLst/>
                <a:gdLst>
                  <a:gd name="T0" fmla="*/ 10 w 21"/>
                  <a:gd name="T1" fmla="*/ 0 h 4"/>
                  <a:gd name="T2" fmla="*/ 18 w 21"/>
                  <a:gd name="T3" fmla="*/ 0 h 4"/>
                  <a:gd name="T4" fmla="*/ 20 w 21"/>
                  <a:gd name="T5" fmla="*/ 2 h 4"/>
                  <a:gd name="T6" fmla="*/ 18 w 21"/>
                  <a:gd name="T7" fmla="*/ 4 h 4"/>
                  <a:gd name="T8" fmla="*/ 2 w 21"/>
                  <a:gd name="T9" fmla="*/ 4 h 4"/>
                  <a:gd name="T10" fmla="*/ 0 w 21"/>
                  <a:gd name="T11" fmla="*/ 2 h 4"/>
                  <a:gd name="T12" fmla="*/ 2 w 21"/>
                  <a:gd name="T13" fmla="*/ 0 h 4"/>
                  <a:gd name="T14" fmla="*/ 10 w 21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4">
                    <a:moveTo>
                      <a:pt x="10" y="0"/>
                    </a:moveTo>
                    <a:cubicBezTo>
                      <a:pt x="13" y="0"/>
                      <a:pt x="16" y="0"/>
                      <a:pt x="18" y="0"/>
                    </a:cubicBezTo>
                    <a:cubicBezTo>
                      <a:pt x="19" y="0"/>
                      <a:pt x="21" y="0"/>
                      <a:pt x="20" y="2"/>
                    </a:cubicBezTo>
                    <a:cubicBezTo>
                      <a:pt x="20" y="3"/>
                      <a:pt x="20" y="4"/>
                      <a:pt x="18" y="4"/>
                    </a:cubicBezTo>
                    <a:cubicBezTo>
                      <a:pt x="13" y="4"/>
                      <a:pt x="8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8" y="0"/>
                      <a:pt x="10" y="0"/>
                    </a:cubicBezTo>
                    <a:close/>
                  </a:path>
                </a:pathLst>
              </a:custGeom>
              <a:solidFill>
                <a:srgbClr val="8D5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9" name="Freeform 132">
                <a:extLst>
                  <a:ext uri="{FF2B5EF4-FFF2-40B4-BE49-F238E27FC236}">
                    <a16:creationId xmlns:a16="http://schemas.microsoft.com/office/drawing/2014/main" id="{3686C45F-BE67-4B3E-9F63-4A10B7F7D2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2718"/>
                <a:ext cx="37" cy="10"/>
              </a:xfrm>
              <a:custGeom>
                <a:avLst/>
                <a:gdLst>
                  <a:gd name="T0" fmla="*/ 9 w 19"/>
                  <a:gd name="T1" fmla="*/ 4 h 5"/>
                  <a:gd name="T2" fmla="*/ 4 w 19"/>
                  <a:gd name="T3" fmla="*/ 4 h 5"/>
                  <a:gd name="T4" fmla="*/ 0 w 19"/>
                  <a:gd name="T5" fmla="*/ 3 h 5"/>
                  <a:gd name="T6" fmla="*/ 4 w 19"/>
                  <a:gd name="T7" fmla="*/ 1 h 5"/>
                  <a:gd name="T8" fmla="*/ 15 w 19"/>
                  <a:gd name="T9" fmla="*/ 0 h 5"/>
                  <a:gd name="T10" fmla="*/ 19 w 19"/>
                  <a:gd name="T11" fmla="*/ 2 h 5"/>
                  <a:gd name="T12" fmla="*/ 16 w 19"/>
                  <a:gd name="T13" fmla="*/ 4 h 5"/>
                  <a:gd name="T14" fmla="*/ 9 w 19"/>
                  <a:gd name="T1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5">
                    <a:moveTo>
                      <a:pt x="9" y="4"/>
                    </a:moveTo>
                    <a:cubicBezTo>
                      <a:pt x="7" y="4"/>
                      <a:pt x="6" y="4"/>
                      <a:pt x="4" y="4"/>
                    </a:cubicBezTo>
                    <a:cubicBezTo>
                      <a:pt x="3" y="4"/>
                      <a:pt x="0" y="5"/>
                      <a:pt x="0" y="3"/>
                    </a:cubicBezTo>
                    <a:cubicBezTo>
                      <a:pt x="0" y="0"/>
                      <a:pt x="2" y="1"/>
                      <a:pt x="4" y="1"/>
                    </a:cubicBezTo>
                    <a:cubicBezTo>
                      <a:pt x="8" y="0"/>
                      <a:pt x="12" y="0"/>
                      <a:pt x="15" y="0"/>
                    </a:cubicBezTo>
                    <a:cubicBezTo>
                      <a:pt x="17" y="1"/>
                      <a:pt x="19" y="0"/>
                      <a:pt x="19" y="2"/>
                    </a:cubicBezTo>
                    <a:cubicBezTo>
                      <a:pt x="19" y="5"/>
                      <a:pt x="17" y="4"/>
                      <a:pt x="16" y="4"/>
                    </a:cubicBezTo>
                    <a:cubicBezTo>
                      <a:pt x="13" y="4"/>
                      <a:pt x="11" y="4"/>
                      <a:pt x="9" y="4"/>
                    </a:cubicBezTo>
                    <a:close/>
                  </a:path>
                </a:pathLst>
              </a:custGeom>
              <a:solidFill>
                <a:srgbClr val="8A5F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0" name="Freeform 133">
                <a:extLst>
                  <a:ext uri="{FF2B5EF4-FFF2-40B4-BE49-F238E27FC236}">
                    <a16:creationId xmlns:a16="http://schemas.microsoft.com/office/drawing/2014/main" id="{5F5C4D22-1285-49EE-B683-9636153490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2" y="850"/>
                <a:ext cx="39" cy="14"/>
              </a:xfrm>
              <a:custGeom>
                <a:avLst/>
                <a:gdLst>
                  <a:gd name="T0" fmla="*/ 11 w 20"/>
                  <a:gd name="T1" fmla="*/ 2 h 7"/>
                  <a:gd name="T2" fmla="*/ 20 w 20"/>
                  <a:gd name="T3" fmla="*/ 4 h 7"/>
                  <a:gd name="T4" fmla="*/ 10 w 20"/>
                  <a:gd name="T5" fmla="*/ 5 h 7"/>
                  <a:gd name="T6" fmla="*/ 3 w 20"/>
                  <a:gd name="T7" fmla="*/ 5 h 7"/>
                  <a:gd name="T8" fmla="*/ 0 w 20"/>
                  <a:gd name="T9" fmla="*/ 4 h 7"/>
                  <a:gd name="T10" fmla="*/ 3 w 20"/>
                  <a:gd name="T11" fmla="*/ 2 h 7"/>
                  <a:gd name="T12" fmla="*/ 11 w 20"/>
                  <a:gd name="T1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7">
                    <a:moveTo>
                      <a:pt x="11" y="2"/>
                    </a:moveTo>
                    <a:cubicBezTo>
                      <a:pt x="13" y="3"/>
                      <a:pt x="19" y="0"/>
                      <a:pt x="20" y="4"/>
                    </a:cubicBezTo>
                    <a:cubicBezTo>
                      <a:pt x="20" y="7"/>
                      <a:pt x="14" y="5"/>
                      <a:pt x="10" y="5"/>
                    </a:cubicBezTo>
                    <a:cubicBezTo>
                      <a:pt x="8" y="6"/>
                      <a:pt x="5" y="5"/>
                      <a:pt x="3" y="5"/>
                    </a:cubicBezTo>
                    <a:cubicBezTo>
                      <a:pt x="2" y="5"/>
                      <a:pt x="0" y="5"/>
                      <a:pt x="0" y="4"/>
                    </a:cubicBezTo>
                    <a:cubicBezTo>
                      <a:pt x="0" y="2"/>
                      <a:pt x="2" y="2"/>
                      <a:pt x="3" y="2"/>
                    </a:cubicBezTo>
                    <a:cubicBezTo>
                      <a:pt x="5" y="2"/>
                      <a:pt x="8" y="2"/>
                      <a:pt x="11" y="2"/>
                    </a:cubicBezTo>
                    <a:close/>
                  </a:path>
                </a:pathLst>
              </a:custGeom>
              <a:solidFill>
                <a:srgbClr val="977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1" name="Freeform 134">
                <a:extLst>
                  <a:ext uri="{FF2B5EF4-FFF2-40B4-BE49-F238E27FC236}">
                    <a16:creationId xmlns:a16="http://schemas.microsoft.com/office/drawing/2014/main" id="{2D135B01-4C10-4C78-BCE5-9635450689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1" y="854"/>
                <a:ext cx="39" cy="6"/>
              </a:xfrm>
              <a:custGeom>
                <a:avLst/>
                <a:gdLst>
                  <a:gd name="T0" fmla="*/ 10 w 20"/>
                  <a:gd name="T1" fmla="*/ 0 h 3"/>
                  <a:gd name="T2" fmla="*/ 19 w 20"/>
                  <a:gd name="T3" fmla="*/ 0 h 3"/>
                  <a:gd name="T4" fmla="*/ 20 w 20"/>
                  <a:gd name="T5" fmla="*/ 1 h 3"/>
                  <a:gd name="T6" fmla="*/ 19 w 20"/>
                  <a:gd name="T7" fmla="*/ 3 h 3"/>
                  <a:gd name="T8" fmla="*/ 2 w 20"/>
                  <a:gd name="T9" fmla="*/ 3 h 3"/>
                  <a:gd name="T10" fmla="*/ 0 w 20"/>
                  <a:gd name="T11" fmla="*/ 1 h 3"/>
                  <a:gd name="T12" fmla="*/ 3 w 20"/>
                  <a:gd name="T13" fmla="*/ 0 h 3"/>
                  <a:gd name="T14" fmla="*/ 10 w 20"/>
                  <a:gd name="T15" fmla="*/ 0 h 3"/>
                  <a:gd name="T16" fmla="*/ 10 w 20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">
                    <a:moveTo>
                      <a:pt x="10" y="0"/>
                    </a:moveTo>
                    <a:cubicBezTo>
                      <a:pt x="13" y="0"/>
                      <a:pt x="16" y="0"/>
                      <a:pt x="19" y="0"/>
                    </a:cubicBezTo>
                    <a:cubicBezTo>
                      <a:pt x="19" y="0"/>
                      <a:pt x="20" y="0"/>
                      <a:pt x="20" y="1"/>
                    </a:cubicBezTo>
                    <a:cubicBezTo>
                      <a:pt x="20" y="2"/>
                      <a:pt x="20" y="3"/>
                      <a:pt x="19" y="3"/>
                    </a:cubicBezTo>
                    <a:cubicBezTo>
                      <a:pt x="13" y="3"/>
                      <a:pt x="8" y="3"/>
                      <a:pt x="2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5" y="0"/>
                      <a:pt x="8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906E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2" name="Freeform 135">
                <a:extLst>
                  <a:ext uri="{FF2B5EF4-FFF2-40B4-BE49-F238E27FC236}">
                    <a16:creationId xmlns:a16="http://schemas.microsoft.com/office/drawing/2014/main" id="{96B7D8B5-960E-4747-BED1-B399F8C6A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0" y="850"/>
                <a:ext cx="36" cy="16"/>
              </a:xfrm>
              <a:custGeom>
                <a:avLst/>
                <a:gdLst>
                  <a:gd name="T0" fmla="*/ 9 w 19"/>
                  <a:gd name="T1" fmla="*/ 2 h 8"/>
                  <a:gd name="T2" fmla="*/ 19 w 19"/>
                  <a:gd name="T3" fmla="*/ 4 h 8"/>
                  <a:gd name="T4" fmla="*/ 9 w 19"/>
                  <a:gd name="T5" fmla="*/ 5 h 8"/>
                  <a:gd name="T6" fmla="*/ 0 w 19"/>
                  <a:gd name="T7" fmla="*/ 3 h 8"/>
                  <a:gd name="T8" fmla="*/ 9 w 19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8">
                    <a:moveTo>
                      <a:pt x="9" y="2"/>
                    </a:moveTo>
                    <a:cubicBezTo>
                      <a:pt x="12" y="3"/>
                      <a:pt x="18" y="0"/>
                      <a:pt x="19" y="4"/>
                    </a:cubicBezTo>
                    <a:cubicBezTo>
                      <a:pt x="19" y="7"/>
                      <a:pt x="12" y="5"/>
                      <a:pt x="9" y="5"/>
                    </a:cubicBezTo>
                    <a:cubicBezTo>
                      <a:pt x="6" y="5"/>
                      <a:pt x="0" y="8"/>
                      <a:pt x="0" y="3"/>
                    </a:cubicBezTo>
                    <a:cubicBezTo>
                      <a:pt x="0" y="1"/>
                      <a:pt x="6" y="3"/>
                      <a:pt x="9" y="2"/>
                    </a:cubicBezTo>
                    <a:close/>
                  </a:path>
                </a:pathLst>
              </a:custGeom>
              <a:solidFill>
                <a:srgbClr val="9371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3" name="Freeform 136">
                <a:extLst>
                  <a:ext uri="{FF2B5EF4-FFF2-40B4-BE49-F238E27FC236}">
                    <a16:creationId xmlns:a16="http://schemas.microsoft.com/office/drawing/2014/main" id="{9B9A3B8A-447F-4B45-BEE2-253DAEC249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9" y="854"/>
                <a:ext cx="36" cy="6"/>
              </a:xfrm>
              <a:custGeom>
                <a:avLst/>
                <a:gdLst>
                  <a:gd name="T0" fmla="*/ 10 w 19"/>
                  <a:gd name="T1" fmla="*/ 0 h 3"/>
                  <a:gd name="T2" fmla="*/ 17 w 19"/>
                  <a:gd name="T3" fmla="*/ 0 h 3"/>
                  <a:gd name="T4" fmla="*/ 19 w 19"/>
                  <a:gd name="T5" fmla="*/ 2 h 3"/>
                  <a:gd name="T6" fmla="*/ 17 w 19"/>
                  <a:gd name="T7" fmla="*/ 3 h 3"/>
                  <a:gd name="T8" fmla="*/ 3 w 19"/>
                  <a:gd name="T9" fmla="*/ 3 h 3"/>
                  <a:gd name="T10" fmla="*/ 0 w 19"/>
                  <a:gd name="T11" fmla="*/ 1 h 3"/>
                  <a:gd name="T12" fmla="*/ 3 w 19"/>
                  <a:gd name="T13" fmla="*/ 0 h 3"/>
                  <a:gd name="T14" fmla="*/ 10 w 19"/>
                  <a:gd name="T15" fmla="*/ 0 h 3"/>
                  <a:gd name="T16" fmla="*/ 10 w 19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">
                    <a:moveTo>
                      <a:pt x="10" y="0"/>
                    </a:moveTo>
                    <a:cubicBezTo>
                      <a:pt x="12" y="0"/>
                      <a:pt x="15" y="0"/>
                      <a:pt x="17" y="0"/>
                    </a:cubicBezTo>
                    <a:cubicBezTo>
                      <a:pt x="18" y="0"/>
                      <a:pt x="19" y="0"/>
                      <a:pt x="19" y="2"/>
                    </a:cubicBezTo>
                    <a:cubicBezTo>
                      <a:pt x="19" y="3"/>
                      <a:pt x="18" y="3"/>
                      <a:pt x="17" y="3"/>
                    </a:cubicBezTo>
                    <a:cubicBezTo>
                      <a:pt x="12" y="3"/>
                      <a:pt x="7" y="3"/>
                      <a:pt x="3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5" y="0"/>
                      <a:pt x="8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9372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4" name="Freeform 137">
                <a:extLst>
                  <a:ext uri="{FF2B5EF4-FFF2-40B4-BE49-F238E27FC236}">
                    <a16:creationId xmlns:a16="http://schemas.microsoft.com/office/drawing/2014/main" id="{AE5EED26-C55A-4658-ABC8-20BE885CE9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2" y="854"/>
                <a:ext cx="38" cy="6"/>
              </a:xfrm>
              <a:custGeom>
                <a:avLst/>
                <a:gdLst>
                  <a:gd name="T0" fmla="*/ 10 w 20"/>
                  <a:gd name="T1" fmla="*/ 0 h 3"/>
                  <a:gd name="T2" fmla="*/ 17 w 20"/>
                  <a:gd name="T3" fmla="*/ 0 h 3"/>
                  <a:gd name="T4" fmla="*/ 20 w 20"/>
                  <a:gd name="T5" fmla="*/ 2 h 3"/>
                  <a:gd name="T6" fmla="*/ 17 w 20"/>
                  <a:gd name="T7" fmla="*/ 3 h 3"/>
                  <a:gd name="T8" fmla="*/ 2 w 20"/>
                  <a:gd name="T9" fmla="*/ 3 h 3"/>
                  <a:gd name="T10" fmla="*/ 0 w 20"/>
                  <a:gd name="T11" fmla="*/ 1 h 3"/>
                  <a:gd name="T12" fmla="*/ 3 w 20"/>
                  <a:gd name="T13" fmla="*/ 0 h 3"/>
                  <a:gd name="T14" fmla="*/ 10 w 20"/>
                  <a:gd name="T15" fmla="*/ 0 h 3"/>
                  <a:gd name="T16" fmla="*/ 10 w 20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">
                    <a:moveTo>
                      <a:pt x="10" y="0"/>
                    </a:moveTo>
                    <a:cubicBezTo>
                      <a:pt x="13" y="0"/>
                      <a:pt x="15" y="0"/>
                      <a:pt x="17" y="0"/>
                    </a:cubicBezTo>
                    <a:cubicBezTo>
                      <a:pt x="18" y="0"/>
                      <a:pt x="20" y="0"/>
                      <a:pt x="20" y="2"/>
                    </a:cubicBezTo>
                    <a:cubicBezTo>
                      <a:pt x="20" y="3"/>
                      <a:pt x="18" y="3"/>
                      <a:pt x="17" y="3"/>
                    </a:cubicBezTo>
                    <a:cubicBezTo>
                      <a:pt x="12" y="3"/>
                      <a:pt x="7" y="3"/>
                      <a:pt x="2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5" y="0"/>
                      <a:pt x="8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906E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5" name="Freeform 138">
                <a:extLst>
                  <a:ext uri="{FF2B5EF4-FFF2-40B4-BE49-F238E27FC236}">
                    <a16:creationId xmlns:a16="http://schemas.microsoft.com/office/drawing/2014/main" id="{6E0F1A61-E7DA-445B-90ED-F5A69635A2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2" y="849"/>
                <a:ext cx="38" cy="15"/>
              </a:xfrm>
              <a:custGeom>
                <a:avLst/>
                <a:gdLst>
                  <a:gd name="T0" fmla="*/ 11 w 20"/>
                  <a:gd name="T1" fmla="*/ 3 h 8"/>
                  <a:gd name="T2" fmla="*/ 20 w 20"/>
                  <a:gd name="T3" fmla="*/ 5 h 8"/>
                  <a:gd name="T4" fmla="*/ 10 w 20"/>
                  <a:gd name="T5" fmla="*/ 6 h 8"/>
                  <a:gd name="T6" fmla="*/ 4 w 20"/>
                  <a:gd name="T7" fmla="*/ 6 h 8"/>
                  <a:gd name="T8" fmla="*/ 1 w 20"/>
                  <a:gd name="T9" fmla="*/ 5 h 8"/>
                  <a:gd name="T10" fmla="*/ 4 w 20"/>
                  <a:gd name="T11" fmla="*/ 3 h 8"/>
                  <a:gd name="T12" fmla="*/ 11 w 20"/>
                  <a:gd name="T1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8">
                    <a:moveTo>
                      <a:pt x="11" y="3"/>
                    </a:moveTo>
                    <a:cubicBezTo>
                      <a:pt x="14" y="4"/>
                      <a:pt x="20" y="0"/>
                      <a:pt x="20" y="5"/>
                    </a:cubicBezTo>
                    <a:cubicBezTo>
                      <a:pt x="20" y="8"/>
                      <a:pt x="14" y="6"/>
                      <a:pt x="10" y="6"/>
                    </a:cubicBezTo>
                    <a:cubicBezTo>
                      <a:pt x="8" y="7"/>
                      <a:pt x="6" y="6"/>
                      <a:pt x="4" y="6"/>
                    </a:cubicBezTo>
                    <a:cubicBezTo>
                      <a:pt x="3" y="6"/>
                      <a:pt x="1" y="6"/>
                      <a:pt x="1" y="5"/>
                    </a:cubicBezTo>
                    <a:cubicBezTo>
                      <a:pt x="0" y="2"/>
                      <a:pt x="2" y="3"/>
                      <a:pt x="4" y="3"/>
                    </a:cubicBezTo>
                    <a:cubicBezTo>
                      <a:pt x="6" y="3"/>
                      <a:pt x="8" y="3"/>
                      <a:pt x="11" y="3"/>
                    </a:cubicBezTo>
                    <a:close/>
                  </a:path>
                </a:pathLst>
              </a:custGeom>
              <a:solidFill>
                <a:srgbClr val="9371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6" name="Freeform 139">
                <a:extLst>
                  <a:ext uri="{FF2B5EF4-FFF2-40B4-BE49-F238E27FC236}">
                    <a16:creationId xmlns:a16="http://schemas.microsoft.com/office/drawing/2014/main" id="{043F966F-A9D9-4A55-A7AC-5187BA5F85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2" y="1475"/>
                <a:ext cx="38" cy="8"/>
              </a:xfrm>
              <a:custGeom>
                <a:avLst/>
                <a:gdLst>
                  <a:gd name="T0" fmla="*/ 10 w 20"/>
                  <a:gd name="T1" fmla="*/ 4 h 4"/>
                  <a:gd name="T2" fmla="*/ 2 w 20"/>
                  <a:gd name="T3" fmla="*/ 4 h 4"/>
                  <a:gd name="T4" fmla="*/ 0 w 20"/>
                  <a:gd name="T5" fmla="*/ 2 h 4"/>
                  <a:gd name="T6" fmla="*/ 2 w 20"/>
                  <a:gd name="T7" fmla="*/ 0 h 4"/>
                  <a:gd name="T8" fmla="*/ 17 w 20"/>
                  <a:gd name="T9" fmla="*/ 0 h 4"/>
                  <a:gd name="T10" fmla="*/ 20 w 20"/>
                  <a:gd name="T11" fmla="*/ 2 h 4"/>
                  <a:gd name="T12" fmla="*/ 17 w 20"/>
                  <a:gd name="T13" fmla="*/ 4 h 4"/>
                  <a:gd name="T14" fmla="*/ 10 w 20"/>
                  <a:gd name="T15" fmla="*/ 4 h 4"/>
                  <a:gd name="T16" fmla="*/ 10 w 20"/>
                  <a:gd name="T1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4">
                    <a:moveTo>
                      <a:pt x="10" y="4"/>
                    </a:moveTo>
                    <a:cubicBezTo>
                      <a:pt x="7" y="4"/>
                      <a:pt x="5" y="4"/>
                      <a:pt x="2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20" y="0"/>
                      <a:pt x="20" y="2"/>
                    </a:cubicBezTo>
                    <a:cubicBezTo>
                      <a:pt x="20" y="4"/>
                      <a:pt x="18" y="4"/>
                      <a:pt x="17" y="4"/>
                    </a:cubicBezTo>
                    <a:cubicBezTo>
                      <a:pt x="14" y="4"/>
                      <a:pt x="12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8B5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7" name="Freeform 140">
                <a:extLst>
                  <a:ext uri="{FF2B5EF4-FFF2-40B4-BE49-F238E27FC236}">
                    <a16:creationId xmlns:a16="http://schemas.microsoft.com/office/drawing/2014/main" id="{F2479167-6413-4852-8AE5-E230B6D7DC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0" y="854"/>
                <a:ext cx="38" cy="6"/>
              </a:xfrm>
              <a:custGeom>
                <a:avLst/>
                <a:gdLst>
                  <a:gd name="T0" fmla="*/ 10 w 20"/>
                  <a:gd name="T1" fmla="*/ 3 h 3"/>
                  <a:gd name="T2" fmla="*/ 2 w 20"/>
                  <a:gd name="T3" fmla="*/ 3 h 3"/>
                  <a:gd name="T4" fmla="*/ 0 w 20"/>
                  <a:gd name="T5" fmla="*/ 1 h 3"/>
                  <a:gd name="T6" fmla="*/ 2 w 20"/>
                  <a:gd name="T7" fmla="*/ 0 h 3"/>
                  <a:gd name="T8" fmla="*/ 17 w 20"/>
                  <a:gd name="T9" fmla="*/ 0 h 3"/>
                  <a:gd name="T10" fmla="*/ 19 w 20"/>
                  <a:gd name="T11" fmla="*/ 2 h 3"/>
                  <a:gd name="T12" fmla="*/ 17 w 20"/>
                  <a:gd name="T13" fmla="*/ 3 h 3"/>
                  <a:gd name="T14" fmla="*/ 10 w 20"/>
                  <a:gd name="T15" fmla="*/ 3 h 3"/>
                  <a:gd name="T16" fmla="*/ 10 w 20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">
                    <a:moveTo>
                      <a:pt x="10" y="3"/>
                    </a:moveTo>
                    <a:cubicBezTo>
                      <a:pt x="7" y="3"/>
                      <a:pt x="5" y="3"/>
                      <a:pt x="2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20" y="0"/>
                      <a:pt x="19" y="2"/>
                    </a:cubicBezTo>
                    <a:cubicBezTo>
                      <a:pt x="19" y="3"/>
                      <a:pt x="18" y="3"/>
                      <a:pt x="17" y="3"/>
                    </a:cubicBezTo>
                    <a:cubicBezTo>
                      <a:pt x="15" y="3"/>
                      <a:pt x="12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</a:path>
                </a:pathLst>
              </a:custGeom>
              <a:solidFill>
                <a:srgbClr val="997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8" name="Freeform 141">
                <a:extLst>
                  <a:ext uri="{FF2B5EF4-FFF2-40B4-BE49-F238E27FC236}">
                    <a16:creationId xmlns:a16="http://schemas.microsoft.com/office/drawing/2014/main" id="{825281E7-53DE-4DCF-A969-B42431831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9" y="854"/>
                <a:ext cx="38" cy="6"/>
              </a:xfrm>
              <a:custGeom>
                <a:avLst/>
                <a:gdLst>
                  <a:gd name="T0" fmla="*/ 9 w 20"/>
                  <a:gd name="T1" fmla="*/ 3 h 3"/>
                  <a:gd name="T2" fmla="*/ 2 w 20"/>
                  <a:gd name="T3" fmla="*/ 3 h 3"/>
                  <a:gd name="T4" fmla="*/ 0 w 20"/>
                  <a:gd name="T5" fmla="*/ 1 h 3"/>
                  <a:gd name="T6" fmla="*/ 2 w 20"/>
                  <a:gd name="T7" fmla="*/ 0 h 3"/>
                  <a:gd name="T8" fmla="*/ 17 w 20"/>
                  <a:gd name="T9" fmla="*/ 0 h 3"/>
                  <a:gd name="T10" fmla="*/ 20 w 20"/>
                  <a:gd name="T11" fmla="*/ 1 h 3"/>
                  <a:gd name="T12" fmla="*/ 17 w 20"/>
                  <a:gd name="T13" fmla="*/ 3 h 3"/>
                  <a:gd name="T14" fmla="*/ 9 w 20"/>
                  <a:gd name="T15" fmla="*/ 3 h 3"/>
                  <a:gd name="T16" fmla="*/ 9 w 20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">
                    <a:moveTo>
                      <a:pt x="9" y="3"/>
                    </a:moveTo>
                    <a:cubicBezTo>
                      <a:pt x="7" y="3"/>
                      <a:pt x="5" y="3"/>
                      <a:pt x="2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19" y="0"/>
                      <a:pt x="20" y="1"/>
                    </a:cubicBezTo>
                    <a:cubicBezTo>
                      <a:pt x="20" y="3"/>
                      <a:pt x="18" y="3"/>
                      <a:pt x="17" y="3"/>
                    </a:cubicBezTo>
                    <a:cubicBezTo>
                      <a:pt x="15" y="3"/>
                      <a:pt x="12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9070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9" name="Freeform 142">
                <a:extLst>
                  <a:ext uri="{FF2B5EF4-FFF2-40B4-BE49-F238E27FC236}">
                    <a16:creationId xmlns:a16="http://schemas.microsoft.com/office/drawing/2014/main" id="{2E61F0E0-A863-460B-8A41-DB19CA7A8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854"/>
                <a:ext cx="37" cy="6"/>
              </a:xfrm>
              <a:custGeom>
                <a:avLst/>
                <a:gdLst>
                  <a:gd name="T0" fmla="*/ 9 w 19"/>
                  <a:gd name="T1" fmla="*/ 3 h 3"/>
                  <a:gd name="T2" fmla="*/ 2 w 19"/>
                  <a:gd name="T3" fmla="*/ 3 h 3"/>
                  <a:gd name="T4" fmla="*/ 0 w 19"/>
                  <a:gd name="T5" fmla="*/ 1 h 3"/>
                  <a:gd name="T6" fmla="*/ 2 w 19"/>
                  <a:gd name="T7" fmla="*/ 0 h 3"/>
                  <a:gd name="T8" fmla="*/ 17 w 19"/>
                  <a:gd name="T9" fmla="*/ 0 h 3"/>
                  <a:gd name="T10" fmla="*/ 19 w 19"/>
                  <a:gd name="T11" fmla="*/ 2 h 3"/>
                  <a:gd name="T12" fmla="*/ 16 w 19"/>
                  <a:gd name="T13" fmla="*/ 3 h 3"/>
                  <a:gd name="T14" fmla="*/ 9 w 19"/>
                  <a:gd name="T15" fmla="*/ 3 h 3"/>
                  <a:gd name="T16" fmla="*/ 9 w 19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">
                    <a:moveTo>
                      <a:pt x="9" y="3"/>
                    </a:moveTo>
                    <a:cubicBezTo>
                      <a:pt x="7" y="3"/>
                      <a:pt x="4" y="3"/>
                      <a:pt x="2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19" y="0"/>
                      <a:pt x="19" y="2"/>
                    </a:cubicBezTo>
                    <a:cubicBezTo>
                      <a:pt x="19" y="3"/>
                      <a:pt x="17" y="3"/>
                      <a:pt x="16" y="3"/>
                    </a:cubicBezTo>
                    <a:cubicBezTo>
                      <a:pt x="14" y="3"/>
                      <a:pt x="11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906D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0" name="Freeform 143">
                <a:extLst>
                  <a:ext uri="{FF2B5EF4-FFF2-40B4-BE49-F238E27FC236}">
                    <a16:creationId xmlns:a16="http://schemas.microsoft.com/office/drawing/2014/main" id="{82BAF453-F956-4F7A-8C1A-DE982A6BD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4" y="852"/>
                <a:ext cx="37" cy="14"/>
              </a:xfrm>
              <a:custGeom>
                <a:avLst/>
                <a:gdLst>
                  <a:gd name="T0" fmla="*/ 8 w 19"/>
                  <a:gd name="T1" fmla="*/ 4 h 7"/>
                  <a:gd name="T2" fmla="*/ 0 w 19"/>
                  <a:gd name="T3" fmla="*/ 2 h 7"/>
                  <a:gd name="T4" fmla="*/ 9 w 19"/>
                  <a:gd name="T5" fmla="*/ 1 h 7"/>
                  <a:gd name="T6" fmla="*/ 18 w 19"/>
                  <a:gd name="T7" fmla="*/ 1 h 7"/>
                  <a:gd name="T8" fmla="*/ 19 w 19"/>
                  <a:gd name="T9" fmla="*/ 2 h 7"/>
                  <a:gd name="T10" fmla="*/ 18 w 19"/>
                  <a:gd name="T11" fmla="*/ 4 h 7"/>
                  <a:gd name="T12" fmla="*/ 8 w 19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">
                    <a:moveTo>
                      <a:pt x="8" y="4"/>
                    </a:moveTo>
                    <a:cubicBezTo>
                      <a:pt x="6" y="3"/>
                      <a:pt x="0" y="7"/>
                      <a:pt x="0" y="2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2" y="1"/>
                      <a:pt x="15" y="1"/>
                      <a:pt x="18" y="1"/>
                    </a:cubicBezTo>
                    <a:cubicBezTo>
                      <a:pt x="18" y="1"/>
                      <a:pt x="19" y="1"/>
                      <a:pt x="19" y="2"/>
                    </a:cubicBezTo>
                    <a:cubicBezTo>
                      <a:pt x="19" y="3"/>
                      <a:pt x="19" y="4"/>
                      <a:pt x="18" y="4"/>
                    </a:cubicBezTo>
                    <a:cubicBezTo>
                      <a:pt x="15" y="4"/>
                      <a:pt x="12" y="4"/>
                      <a:pt x="8" y="4"/>
                    </a:cubicBezTo>
                    <a:close/>
                  </a:path>
                </a:pathLst>
              </a:custGeom>
              <a:solidFill>
                <a:srgbClr val="9372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1" name="Freeform 144">
                <a:extLst>
                  <a:ext uri="{FF2B5EF4-FFF2-40B4-BE49-F238E27FC236}">
                    <a16:creationId xmlns:a16="http://schemas.microsoft.com/office/drawing/2014/main" id="{D1D64C22-E54F-40E3-91D9-76711B714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1475"/>
                <a:ext cx="37" cy="8"/>
              </a:xfrm>
              <a:custGeom>
                <a:avLst/>
                <a:gdLst>
                  <a:gd name="T0" fmla="*/ 10 w 19"/>
                  <a:gd name="T1" fmla="*/ 4 h 4"/>
                  <a:gd name="T2" fmla="*/ 2 w 19"/>
                  <a:gd name="T3" fmla="*/ 4 h 4"/>
                  <a:gd name="T4" fmla="*/ 0 w 19"/>
                  <a:gd name="T5" fmla="*/ 1 h 4"/>
                  <a:gd name="T6" fmla="*/ 2 w 19"/>
                  <a:gd name="T7" fmla="*/ 0 h 4"/>
                  <a:gd name="T8" fmla="*/ 16 w 19"/>
                  <a:gd name="T9" fmla="*/ 0 h 4"/>
                  <a:gd name="T10" fmla="*/ 19 w 19"/>
                  <a:gd name="T11" fmla="*/ 2 h 4"/>
                  <a:gd name="T12" fmla="*/ 16 w 19"/>
                  <a:gd name="T13" fmla="*/ 4 h 4"/>
                  <a:gd name="T14" fmla="*/ 10 w 19"/>
                  <a:gd name="T15" fmla="*/ 4 h 4"/>
                  <a:gd name="T16" fmla="*/ 10 w 19"/>
                  <a:gd name="T1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">
                    <a:moveTo>
                      <a:pt x="10" y="4"/>
                    </a:moveTo>
                    <a:cubicBezTo>
                      <a:pt x="7" y="4"/>
                      <a:pt x="5" y="4"/>
                      <a:pt x="2" y="4"/>
                    </a:cubicBezTo>
                    <a:cubicBezTo>
                      <a:pt x="0" y="4"/>
                      <a:pt x="0" y="3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12" y="0"/>
                      <a:pt x="16" y="0"/>
                    </a:cubicBezTo>
                    <a:cubicBezTo>
                      <a:pt x="18" y="0"/>
                      <a:pt x="19" y="0"/>
                      <a:pt x="19" y="2"/>
                    </a:cubicBezTo>
                    <a:cubicBezTo>
                      <a:pt x="19" y="4"/>
                      <a:pt x="18" y="4"/>
                      <a:pt x="16" y="4"/>
                    </a:cubicBezTo>
                    <a:cubicBezTo>
                      <a:pt x="14" y="4"/>
                      <a:pt x="12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8C5B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2" name="Freeform 145">
                <a:extLst>
                  <a:ext uri="{FF2B5EF4-FFF2-40B4-BE49-F238E27FC236}">
                    <a16:creationId xmlns:a16="http://schemas.microsoft.com/office/drawing/2014/main" id="{51DDD1CE-A3C8-43EE-BCAE-F25FBFAC49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5" y="854"/>
                <a:ext cx="39" cy="6"/>
              </a:xfrm>
              <a:custGeom>
                <a:avLst/>
                <a:gdLst>
                  <a:gd name="T0" fmla="*/ 10 w 20"/>
                  <a:gd name="T1" fmla="*/ 3 h 3"/>
                  <a:gd name="T2" fmla="*/ 1 w 20"/>
                  <a:gd name="T3" fmla="*/ 3 h 3"/>
                  <a:gd name="T4" fmla="*/ 0 w 20"/>
                  <a:gd name="T5" fmla="*/ 1 h 3"/>
                  <a:gd name="T6" fmla="*/ 2 w 20"/>
                  <a:gd name="T7" fmla="*/ 0 h 3"/>
                  <a:gd name="T8" fmla="*/ 18 w 20"/>
                  <a:gd name="T9" fmla="*/ 0 h 3"/>
                  <a:gd name="T10" fmla="*/ 20 w 20"/>
                  <a:gd name="T11" fmla="*/ 2 h 3"/>
                  <a:gd name="T12" fmla="*/ 18 w 20"/>
                  <a:gd name="T13" fmla="*/ 3 h 3"/>
                  <a:gd name="T14" fmla="*/ 10 w 20"/>
                  <a:gd name="T15" fmla="*/ 3 h 3"/>
                  <a:gd name="T16" fmla="*/ 10 w 20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">
                    <a:moveTo>
                      <a:pt x="10" y="3"/>
                    </a:moveTo>
                    <a:cubicBezTo>
                      <a:pt x="7" y="3"/>
                      <a:pt x="4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13" y="0"/>
                      <a:pt x="18" y="0"/>
                    </a:cubicBezTo>
                    <a:cubicBezTo>
                      <a:pt x="19" y="0"/>
                      <a:pt x="20" y="0"/>
                      <a:pt x="20" y="2"/>
                    </a:cubicBezTo>
                    <a:cubicBezTo>
                      <a:pt x="20" y="3"/>
                      <a:pt x="19" y="3"/>
                      <a:pt x="18" y="3"/>
                    </a:cubicBezTo>
                    <a:cubicBezTo>
                      <a:pt x="15" y="3"/>
                      <a:pt x="13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</a:path>
                </a:pathLst>
              </a:custGeom>
              <a:solidFill>
                <a:srgbClr val="9372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3" name="Freeform 146">
                <a:extLst>
                  <a:ext uri="{FF2B5EF4-FFF2-40B4-BE49-F238E27FC236}">
                    <a16:creationId xmlns:a16="http://schemas.microsoft.com/office/drawing/2014/main" id="{C64F320A-CD74-4365-9E07-C4CA24BFA0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6" y="854"/>
                <a:ext cx="40" cy="6"/>
              </a:xfrm>
              <a:custGeom>
                <a:avLst/>
                <a:gdLst>
                  <a:gd name="T0" fmla="*/ 10 w 21"/>
                  <a:gd name="T1" fmla="*/ 3 h 3"/>
                  <a:gd name="T2" fmla="*/ 2 w 21"/>
                  <a:gd name="T3" fmla="*/ 3 h 3"/>
                  <a:gd name="T4" fmla="*/ 0 w 21"/>
                  <a:gd name="T5" fmla="*/ 1 h 3"/>
                  <a:gd name="T6" fmla="*/ 3 w 21"/>
                  <a:gd name="T7" fmla="*/ 0 h 3"/>
                  <a:gd name="T8" fmla="*/ 18 w 21"/>
                  <a:gd name="T9" fmla="*/ 0 h 3"/>
                  <a:gd name="T10" fmla="*/ 21 w 21"/>
                  <a:gd name="T11" fmla="*/ 1 h 3"/>
                  <a:gd name="T12" fmla="*/ 18 w 21"/>
                  <a:gd name="T13" fmla="*/ 3 h 3"/>
                  <a:gd name="T14" fmla="*/ 10 w 21"/>
                  <a:gd name="T15" fmla="*/ 3 h 3"/>
                  <a:gd name="T16" fmla="*/ 10 w 21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">
                    <a:moveTo>
                      <a:pt x="10" y="3"/>
                    </a:moveTo>
                    <a:cubicBezTo>
                      <a:pt x="8" y="3"/>
                      <a:pt x="5" y="3"/>
                      <a:pt x="2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8" y="0"/>
                      <a:pt x="13" y="0"/>
                      <a:pt x="18" y="0"/>
                    </a:cubicBezTo>
                    <a:cubicBezTo>
                      <a:pt x="19" y="0"/>
                      <a:pt x="20" y="0"/>
                      <a:pt x="21" y="1"/>
                    </a:cubicBezTo>
                    <a:cubicBezTo>
                      <a:pt x="21" y="3"/>
                      <a:pt x="19" y="3"/>
                      <a:pt x="18" y="3"/>
                    </a:cubicBezTo>
                    <a:cubicBezTo>
                      <a:pt x="16" y="3"/>
                      <a:pt x="13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</a:path>
                </a:pathLst>
              </a:custGeom>
              <a:solidFill>
                <a:srgbClr val="936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4" name="Freeform 147">
                <a:extLst>
                  <a:ext uri="{FF2B5EF4-FFF2-40B4-BE49-F238E27FC236}">
                    <a16:creationId xmlns:a16="http://schemas.microsoft.com/office/drawing/2014/main" id="{B286CD26-3333-4220-A460-A64587D61C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7" y="2716"/>
                <a:ext cx="36" cy="14"/>
              </a:xfrm>
              <a:custGeom>
                <a:avLst/>
                <a:gdLst>
                  <a:gd name="T0" fmla="*/ 9 w 19"/>
                  <a:gd name="T1" fmla="*/ 1 h 7"/>
                  <a:gd name="T2" fmla="*/ 14 w 19"/>
                  <a:gd name="T3" fmla="*/ 2 h 7"/>
                  <a:gd name="T4" fmla="*/ 19 w 19"/>
                  <a:gd name="T5" fmla="*/ 4 h 7"/>
                  <a:gd name="T6" fmla="*/ 14 w 19"/>
                  <a:gd name="T7" fmla="*/ 5 h 7"/>
                  <a:gd name="T8" fmla="*/ 4 w 19"/>
                  <a:gd name="T9" fmla="*/ 5 h 7"/>
                  <a:gd name="T10" fmla="*/ 0 w 19"/>
                  <a:gd name="T11" fmla="*/ 3 h 7"/>
                  <a:gd name="T12" fmla="*/ 4 w 19"/>
                  <a:gd name="T13" fmla="*/ 2 h 7"/>
                  <a:gd name="T14" fmla="*/ 9 w 19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7">
                    <a:moveTo>
                      <a:pt x="9" y="1"/>
                    </a:moveTo>
                    <a:cubicBezTo>
                      <a:pt x="11" y="1"/>
                      <a:pt x="12" y="1"/>
                      <a:pt x="14" y="2"/>
                    </a:cubicBezTo>
                    <a:cubicBezTo>
                      <a:pt x="16" y="2"/>
                      <a:pt x="19" y="0"/>
                      <a:pt x="19" y="4"/>
                    </a:cubicBezTo>
                    <a:cubicBezTo>
                      <a:pt x="19" y="7"/>
                      <a:pt x="16" y="5"/>
                      <a:pt x="14" y="5"/>
                    </a:cubicBezTo>
                    <a:cubicBezTo>
                      <a:pt x="11" y="6"/>
                      <a:pt x="7" y="5"/>
                      <a:pt x="4" y="5"/>
                    </a:cubicBezTo>
                    <a:cubicBezTo>
                      <a:pt x="2" y="5"/>
                      <a:pt x="0" y="6"/>
                      <a:pt x="0" y="3"/>
                    </a:cubicBezTo>
                    <a:cubicBezTo>
                      <a:pt x="0" y="0"/>
                      <a:pt x="3" y="2"/>
                      <a:pt x="4" y="2"/>
                    </a:cubicBezTo>
                    <a:cubicBezTo>
                      <a:pt x="6" y="1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855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5" name="Freeform 148">
                <a:extLst>
                  <a:ext uri="{FF2B5EF4-FFF2-40B4-BE49-F238E27FC236}">
                    <a16:creationId xmlns:a16="http://schemas.microsoft.com/office/drawing/2014/main" id="{23CB3727-1EDA-41A5-8860-E51E8FBB1D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5" y="852"/>
                <a:ext cx="38" cy="10"/>
              </a:xfrm>
              <a:custGeom>
                <a:avLst/>
                <a:gdLst>
                  <a:gd name="T0" fmla="*/ 10 w 20"/>
                  <a:gd name="T1" fmla="*/ 1 h 5"/>
                  <a:gd name="T2" fmla="*/ 16 w 20"/>
                  <a:gd name="T3" fmla="*/ 1 h 5"/>
                  <a:gd name="T4" fmla="*/ 20 w 20"/>
                  <a:gd name="T5" fmla="*/ 3 h 5"/>
                  <a:gd name="T6" fmla="*/ 16 w 20"/>
                  <a:gd name="T7" fmla="*/ 4 h 5"/>
                  <a:gd name="T8" fmla="*/ 3 w 20"/>
                  <a:gd name="T9" fmla="*/ 4 h 5"/>
                  <a:gd name="T10" fmla="*/ 0 w 20"/>
                  <a:gd name="T11" fmla="*/ 3 h 5"/>
                  <a:gd name="T12" fmla="*/ 4 w 20"/>
                  <a:gd name="T13" fmla="*/ 1 h 5"/>
                  <a:gd name="T14" fmla="*/ 10 w 20"/>
                  <a:gd name="T15" fmla="*/ 1 h 5"/>
                  <a:gd name="T16" fmla="*/ 10 w 20"/>
                  <a:gd name="T1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5">
                    <a:moveTo>
                      <a:pt x="10" y="1"/>
                    </a:moveTo>
                    <a:cubicBezTo>
                      <a:pt x="12" y="1"/>
                      <a:pt x="14" y="1"/>
                      <a:pt x="16" y="1"/>
                    </a:cubicBezTo>
                    <a:cubicBezTo>
                      <a:pt x="17" y="1"/>
                      <a:pt x="20" y="0"/>
                      <a:pt x="20" y="3"/>
                    </a:cubicBezTo>
                    <a:cubicBezTo>
                      <a:pt x="20" y="5"/>
                      <a:pt x="18" y="4"/>
                      <a:pt x="16" y="4"/>
                    </a:cubicBezTo>
                    <a:cubicBezTo>
                      <a:pt x="12" y="4"/>
                      <a:pt x="8" y="4"/>
                      <a:pt x="3" y="4"/>
                    </a:cubicBezTo>
                    <a:cubicBezTo>
                      <a:pt x="2" y="4"/>
                      <a:pt x="0" y="4"/>
                      <a:pt x="0" y="3"/>
                    </a:cubicBezTo>
                    <a:cubicBezTo>
                      <a:pt x="0" y="0"/>
                      <a:pt x="2" y="1"/>
                      <a:pt x="4" y="1"/>
                    </a:cubicBezTo>
                    <a:cubicBezTo>
                      <a:pt x="6" y="1"/>
                      <a:pt x="8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lose/>
                  </a:path>
                </a:pathLst>
              </a:custGeom>
              <a:solidFill>
                <a:srgbClr val="9270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6" name="Freeform 149">
                <a:extLst>
                  <a:ext uri="{FF2B5EF4-FFF2-40B4-BE49-F238E27FC236}">
                    <a16:creationId xmlns:a16="http://schemas.microsoft.com/office/drawing/2014/main" id="{698FDBEF-A1BA-4042-9AE3-DC3509B05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1" y="2718"/>
                <a:ext cx="38" cy="10"/>
              </a:xfrm>
              <a:custGeom>
                <a:avLst/>
                <a:gdLst>
                  <a:gd name="T0" fmla="*/ 9 w 20"/>
                  <a:gd name="T1" fmla="*/ 4 h 5"/>
                  <a:gd name="T2" fmla="*/ 2 w 20"/>
                  <a:gd name="T3" fmla="*/ 4 h 5"/>
                  <a:gd name="T4" fmla="*/ 0 w 20"/>
                  <a:gd name="T5" fmla="*/ 2 h 5"/>
                  <a:gd name="T6" fmla="*/ 2 w 20"/>
                  <a:gd name="T7" fmla="*/ 0 h 5"/>
                  <a:gd name="T8" fmla="*/ 17 w 20"/>
                  <a:gd name="T9" fmla="*/ 0 h 5"/>
                  <a:gd name="T10" fmla="*/ 20 w 20"/>
                  <a:gd name="T11" fmla="*/ 2 h 5"/>
                  <a:gd name="T12" fmla="*/ 17 w 20"/>
                  <a:gd name="T13" fmla="*/ 4 h 5"/>
                  <a:gd name="T14" fmla="*/ 9 w 20"/>
                  <a:gd name="T1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5">
                    <a:moveTo>
                      <a:pt x="9" y="4"/>
                    </a:moveTo>
                    <a:cubicBezTo>
                      <a:pt x="7" y="4"/>
                      <a:pt x="5" y="4"/>
                      <a:pt x="2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20" y="1"/>
                      <a:pt x="20" y="2"/>
                    </a:cubicBezTo>
                    <a:cubicBezTo>
                      <a:pt x="20" y="5"/>
                      <a:pt x="18" y="4"/>
                      <a:pt x="17" y="4"/>
                    </a:cubicBezTo>
                    <a:cubicBezTo>
                      <a:pt x="14" y="4"/>
                      <a:pt x="12" y="4"/>
                      <a:pt x="9" y="4"/>
                    </a:cubicBezTo>
                    <a:close/>
                  </a:path>
                </a:pathLst>
              </a:custGeom>
              <a:solidFill>
                <a:srgbClr val="8B59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7" name="Freeform 150">
                <a:extLst>
                  <a:ext uri="{FF2B5EF4-FFF2-40B4-BE49-F238E27FC236}">
                    <a16:creationId xmlns:a16="http://schemas.microsoft.com/office/drawing/2014/main" id="{13223161-7ED5-40C3-8C10-E88E2F6908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6" y="1475"/>
                <a:ext cx="37" cy="8"/>
              </a:xfrm>
              <a:custGeom>
                <a:avLst/>
                <a:gdLst>
                  <a:gd name="T0" fmla="*/ 9 w 19"/>
                  <a:gd name="T1" fmla="*/ 4 h 4"/>
                  <a:gd name="T2" fmla="*/ 2 w 19"/>
                  <a:gd name="T3" fmla="*/ 4 h 4"/>
                  <a:gd name="T4" fmla="*/ 0 w 19"/>
                  <a:gd name="T5" fmla="*/ 2 h 4"/>
                  <a:gd name="T6" fmla="*/ 2 w 19"/>
                  <a:gd name="T7" fmla="*/ 0 h 4"/>
                  <a:gd name="T8" fmla="*/ 17 w 19"/>
                  <a:gd name="T9" fmla="*/ 0 h 4"/>
                  <a:gd name="T10" fmla="*/ 19 w 19"/>
                  <a:gd name="T11" fmla="*/ 2 h 4"/>
                  <a:gd name="T12" fmla="*/ 17 w 19"/>
                  <a:gd name="T13" fmla="*/ 4 h 4"/>
                  <a:gd name="T14" fmla="*/ 9 w 19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4">
                    <a:moveTo>
                      <a:pt x="9" y="4"/>
                    </a:moveTo>
                    <a:cubicBezTo>
                      <a:pt x="7" y="4"/>
                      <a:pt x="5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19" y="0"/>
                      <a:pt x="19" y="2"/>
                    </a:cubicBezTo>
                    <a:cubicBezTo>
                      <a:pt x="19" y="4"/>
                      <a:pt x="18" y="4"/>
                      <a:pt x="17" y="4"/>
                    </a:cubicBezTo>
                    <a:cubicBezTo>
                      <a:pt x="14" y="4"/>
                      <a:pt x="12" y="4"/>
                      <a:pt x="9" y="4"/>
                    </a:cubicBezTo>
                    <a:close/>
                  </a:path>
                </a:pathLst>
              </a:custGeom>
              <a:solidFill>
                <a:srgbClr val="8B59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8" name="Freeform 151">
                <a:extLst>
                  <a:ext uri="{FF2B5EF4-FFF2-40B4-BE49-F238E27FC236}">
                    <a16:creationId xmlns:a16="http://schemas.microsoft.com/office/drawing/2014/main" id="{DAB91E89-04D3-4957-A974-AEF6F0260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0" y="1471"/>
                <a:ext cx="36" cy="15"/>
              </a:xfrm>
              <a:custGeom>
                <a:avLst/>
                <a:gdLst>
                  <a:gd name="T0" fmla="*/ 11 w 19"/>
                  <a:gd name="T1" fmla="*/ 2 h 8"/>
                  <a:gd name="T2" fmla="*/ 19 w 19"/>
                  <a:gd name="T3" fmla="*/ 4 h 8"/>
                  <a:gd name="T4" fmla="*/ 10 w 19"/>
                  <a:gd name="T5" fmla="*/ 6 h 8"/>
                  <a:gd name="T6" fmla="*/ 3 w 19"/>
                  <a:gd name="T7" fmla="*/ 6 h 8"/>
                  <a:gd name="T8" fmla="*/ 0 w 19"/>
                  <a:gd name="T9" fmla="*/ 4 h 8"/>
                  <a:gd name="T10" fmla="*/ 3 w 19"/>
                  <a:gd name="T11" fmla="*/ 2 h 8"/>
                  <a:gd name="T12" fmla="*/ 11 w 19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8">
                    <a:moveTo>
                      <a:pt x="11" y="2"/>
                    </a:moveTo>
                    <a:cubicBezTo>
                      <a:pt x="13" y="3"/>
                      <a:pt x="19" y="0"/>
                      <a:pt x="19" y="4"/>
                    </a:cubicBezTo>
                    <a:cubicBezTo>
                      <a:pt x="19" y="8"/>
                      <a:pt x="13" y="5"/>
                      <a:pt x="10" y="6"/>
                    </a:cubicBezTo>
                    <a:cubicBezTo>
                      <a:pt x="8" y="6"/>
                      <a:pt x="5" y="6"/>
                      <a:pt x="3" y="6"/>
                    </a:cubicBezTo>
                    <a:cubicBezTo>
                      <a:pt x="1" y="6"/>
                      <a:pt x="0" y="6"/>
                      <a:pt x="0" y="4"/>
                    </a:cubicBezTo>
                    <a:cubicBezTo>
                      <a:pt x="0" y="2"/>
                      <a:pt x="1" y="2"/>
                      <a:pt x="3" y="2"/>
                    </a:cubicBezTo>
                    <a:cubicBezTo>
                      <a:pt x="5" y="2"/>
                      <a:pt x="8" y="2"/>
                      <a:pt x="11" y="2"/>
                    </a:cubicBezTo>
                    <a:close/>
                  </a:path>
                </a:pathLst>
              </a:custGeom>
              <a:solidFill>
                <a:srgbClr val="8B5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9" name="Freeform 152">
                <a:extLst>
                  <a:ext uri="{FF2B5EF4-FFF2-40B4-BE49-F238E27FC236}">
                    <a16:creationId xmlns:a16="http://schemas.microsoft.com/office/drawing/2014/main" id="{588116AA-76CA-41E9-A8B1-B91C87659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3" y="1475"/>
                <a:ext cx="39" cy="8"/>
              </a:xfrm>
              <a:custGeom>
                <a:avLst/>
                <a:gdLst>
                  <a:gd name="T0" fmla="*/ 10 w 20"/>
                  <a:gd name="T1" fmla="*/ 4 h 4"/>
                  <a:gd name="T2" fmla="*/ 3 w 20"/>
                  <a:gd name="T3" fmla="*/ 4 h 4"/>
                  <a:gd name="T4" fmla="*/ 0 w 20"/>
                  <a:gd name="T5" fmla="*/ 2 h 4"/>
                  <a:gd name="T6" fmla="*/ 3 w 20"/>
                  <a:gd name="T7" fmla="*/ 0 h 4"/>
                  <a:gd name="T8" fmla="*/ 18 w 20"/>
                  <a:gd name="T9" fmla="*/ 0 h 4"/>
                  <a:gd name="T10" fmla="*/ 20 w 20"/>
                  <a:gd name="T11" fmla="*/ 2 h 4"/>
                  <a:gd name="T12" fmla="*/ 18 w 20"/>
                  <a:gd name="T13" fmla="*/ 4 h 4"/>
                  <a:gd name="T14" fmla="*/ 10 w 20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4">
                    <a:moveTo>
                      <a:pt x="10" y="4"/>
                    </a:moveTo>
                    <a:cubicBezTo>
                      <a:pt x="7" y="4"/>
                      <a:pt x="5" y="4"/>
                      <a:pt x="3" y="4"/>
                    </a:cubicBezTo>
                    <a:cubicBezTo>
                      <a:pt x="2" y="4"/>
                      <a:pt x="1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8" y="0"/>
                      <a:pt x="13" y="0"/>
                      <a:pt x="18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0" y="3"/>
                      <a:pt x="19" y="4"/>
                      <a:pt x="18" y="4"/>
                    </a:cubicBezTo>
                    <a:cubicBezTo>
                      <a:pt x="15" y="4"/>
                      <a:pt x="12" y="4"/>
                      <a:pt x="10" y="4"/>
                    </a:cubicBezTo>
                    <a:close/>
                  </a:path>
                </a:pathLst>
              </a:custGeom>
              <a:solidFill>
                <a:srgbClr val="8C5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0" name="Freeform 153">
                <a:extLst>
                  <a:ext uri="{FF2B5EF4-FFF2-40B4-BE49-F238E27FC236}">
                    <a16:creationId xmlns:a16="http://schemas.microsoft.com/office/drawing/2014/main" id="{469D2423-0183-4822-8DAD-6F320FA1E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3" y="1471"/>
                <a:ext cx="34" cy="15"/>
              </a:xfrm>
              <a:custGeom>
                <a:avLst/>
                <a:gdLst>
                  <a:gd name="T0" fmla="*/ 8 w 18"/>
                  <a:gd name="T1" fmla="*/ 6 h 8"/>
                  <a:gd name="T2" fmla="*/ 0 w 18"/>
                  <a:gd name="T3" fmla="*/ 4 h 8"/>
                  <a:gd name="T4" fmla="*/ 9 w 18"/>
                  <a:gd name="T5" fmla="*/ 2 h 8"/>
                  <a:gd name="T6" fmla="*/ 16 w 18"/>
                  <a:gd name="T7" fmla="*/ 2 h 8"/>
                  <a:gd name="T8" fmla="*/ 18 w 18"/>
                  <a:gd name="T9" fmla="*/ 4 h 8"/>
                  <a:gd name="T10" fmla="*/ 16 w 18"/>
                  <a:gd name="T11" fmla="*/ 6 h 8"/>
                  <a:gd name="T12" fmla="*/ 8 w 18"/>
                  <a:gd name="T1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8">
                    <a:moveTo>
                      <a:pt x="8" y="6"/>
                    </a:moveTo>
                    <a:cubicBezTo>
                      <a:pt x="6" y="5"/>
                      <a:pt x="0" y="8"/>
                      <a:pt x="0" y="4"/>
                    </a:cubicBezTo>
                    <a:cubicBezTo>
                      <a:pt x="0" y="0"/>
                      <a:pt x="5" y="3"/>
                      <a:pt x="9" y="2"/>
                    </a:cubicBezTo>
                    <a:cubicBezTo>
                      <a:pt x="11" y="2"/>
                      <a:pt x="13" y="2"/>
                      <a:pt x="16" y="2"/>
                    </a:cubicBezTo>
                    <a:cubicBezTo>
                      <a:pt x="17" y="2"/>
                      <a:pt x="18" y="2"/>
                      <a:pt x="18" y="4"/>
                    </a:cubicBezTo>
                    <a:cubicBezTo>
                      <a:pt x="18" y="6"/>
                      <a:pt x="17" y="6"/>
                      <a:pt x="16" y="6"/>
                    </a:cubicBezTo>
                    <a:cubicBezTo>
                      <a:pt x="14" y="6"/>
                      <a:pt x="11" y="6"/>
                      <a:pt x="8" y="6"/>
                    </a:cubicBezTo>
                    <a:close/>
                  </a:path>
                </a:pathLst>
              </a:custGeom>
              <a:solidFill>
                <a:srgbClr val="8B5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1" name="Freeform 154">
                <a:extLst>
                  <a:ext uri="{FF2B5EF4-FFF2-40B4-BE49-F238E27FC236}">
                    <a16:creationId xmlns:a16="http://schemas.microsoft.com/office/drawing/2014/main" id="{DF437780-DFB3-4913-B434-4DD648E11C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3" y="854"/>
                <a:ext cx="36" cy="6"/>
              </a:xfrm>
              <a:custGeom>
                <a:avLst/>
                <a:gdLst>
                  <a:gd name="T0" fmla="*/ 9 w 19"/>
                  <a:gd name="T1" fmla="*/ 0 h 3"/>
                  <a:gd name="T2" fmla="*/ 17 w 19"/>
                  <a:gd name="T3" fmla="*/ 0 h 3"/>
                  <a:gd name="T4" fmla="*/ 19 w 19"/>
                  <a:gd name="T5" fmla="*/ 2 h 3"/>
                  <a:gd name="T6" fmla="*/ 17 w 19"/>
                  <a:gd name="T7" fmla="*/ 3 h 3"/>
                  <a:gd name="T8" fmla="*/ 3 w 19"/>
                  <a:gd name="T9" fmla="*/ 3 h 3"/>
                  <a:gd name="T10" fmla="*/ 0 w 19"/>
                  <a:gd name="T11" fmla="*/ 1 h 3"/>
                  <a:gd name="T12" fmla="*/ 3 w 19"/>
                  <a:gd name="T13" fmla="*/ 0 h 3"/>
                  <a:gd name="T14" fmla="*/ 9 w 19"/>
                  <a:gd name="T15" fmla="*/ 0 h 3"/>
                  <a:gd name="T16" fmla="*/ 9 w 19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">
                    <a:moveTo>
                      <a:pt x="9" y="0"/>
                    </a:moveTo>
                    <a:cubicBezTo>
                      <a:pt x="12" y="0"/>
                      <a:pt x="15" y="0"/>
                      <a:pt x="17" y="0"/>
                    </a:cubicBezTo>
                    <a:cubicBezTo>
                      <a:pt x="18" y="0"/>
                      <a:pt x="19" y="0"/>
                      <a:pt x="19" y="2"/>
                    </a:cubicBezTo>
                    <a:cubicBezTo>
                      <a:pt x="19" y="3"/>
                      <a:pt x="18" y="3"/>
                      <a:pt x="17" y="3"/>
                    </a:cubicBezTo>
                    <a:cubicBezTo>
                      <a:pt x="12" y="3"/>
                      <a:pt x="7" y="3"/>
                      <a:pt x="3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5" y="0"/>
                      <a:pt x="7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956D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2" name="Freeform 155">
                <a:extLst>
                  <a:ext uri="{FF2B5EF4-FFF2-40B4-BE49-F238E27FC236}">
                    <a16:creationId xmlns:a16="http://schemas.microsoft.com/office/drawing/2014/main" id="{54384DA0-0843-4E66-B750-D8EF4B3026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" y="850"/>
                <a:ext cx="36" cy="14"/>
              </a:xfrm>
              <a:custGeom>
                <a:avLst/>
                <a:gdLst>
                  <a:gd name="T0" fmla="*/ 10 w 19"/>
                  <a:gd name="T1" fmla="*/ 2 h 7"/>
                  <a:gd name="T2" fmla="*/ 19 w 19"/>
                  <a:gd name="T3" fmla="*/ 4 h 7"/>
                  <a:gd name="T4" fmla="*/ 10 w 19"/>
                  <a:gd name="T5" fmla="*/ 5 h 7"/>
                  <a:gd name="T6" fmla="*/ 1 w 19"/>
                  <a:gd name="T7" fmla="*/ 3 h 7"/>
                  <a:gd name="T8" fmla="*/ 10 w 19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">
                    <a:moveTo>
                      <a:pt x="10" y="2"/>
                    </a:moveTo>
                    <a:cubicBezTo>
                      <a:pt x="13" y="3"/>
                      <a:pt x="18" y="0"/>
                      <a:pt x="19" y="4"/>
                    </a:cubicBezTo>
                    <a:cubicBezTo>
                      <a:pt x="19" y="7"/>
                      <a:pt x="13" y="5"/>
                      <a:pt x="10" y="5"/>
                    </a:cubicBezTo>
                    <a:cubicBezTo>
                      <a:pt x="7" y="5"/>
                      <a:pt x="1" y="7"/>
                      <a:pt x="1" y="3"/>
                    </a:cubicBezTo>
                    <a:cubicBezTo>
                      <a:pt x="0" y="1"/>
                      <a:pt x="6" y="3"/>
                      <a:pt x="10" y="2"/>
                    </a:cubicBezTo>
                    <a:close/>
                  </a:path>
                </a:pathLst>
              </a:custGeom>
              <a:solidFill>
                <a:srgbClr val="956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3" name="Freeform 156">
                <a:extLst>
                  <a:ext uri="{FF2B5EF4-FFF2-40B4-BE49-F238E27FC236}">
                    <a16:creationId xmlns:a16="http://schemas.microsoft.com/office/drawing/2014/main" id="{DFEF7D64-827D-4C5C-903D-F720EA130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7" y="852"/>
                <a:ext cx="36" cy="14"/>
              </a:xfrm>
              <a:custGeom>
                <a:avLst/>
                <a:gdLst>
                  <a:gd name="T0" fmla="*/ 10 w 19"/>
                  <a:gd name="T1" fmla="*/ 1 h 7"/>
                  <a:gd name="T2" fmla="*/ 19 w 19"/>
                  <a:gd name="T3" fmla="*/ 2 h 7"/>
                  <a:gd name="T4" fmla="*/ 10 w 19"/>
                  <a:gd name="T5" fmla="*/ 4 h 7"/>
                  <a:gd name="T6" fmla="*/ 0 w 19"/>
                  <a:gd name="T7" fmla="*/ 2 h 7"/>
                  <a:gd name="T8" fmla="*/ 10 w 19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">
                    <a:moveTo>
                      <a:pt x="10" y="1"/>
                    </a:moveTo>
                    <a:cubicBezTo>
                      <a:pt x="13" y="2"/>
                      <a:pt x="19" y="0"/>
                      <a:pt x="19" y="2"/>
                    </a:cubicBezTo>
                    <a:cubicBezTo>
                      <a:pt x="19" y="6"/>
                      <a:pt x="13" y="4"/>
                      <a:pt x="10" y="4"/>
                    </a:cubicBezTo>
                    <a:cubicBezTo>
                      <a:pt x="7" y="4"/>
                      <a:pt x="1" y="7"/>
                      <a:pt x="0" y="2"/>
                    </a:cubicBezTo>
                    <a:cubicBezTo>
                      <a:pt x="0" y="0"/>
                      <a:pt x="7" y="2"/>
                      <a:pt x="10" y="1"/>
                    </a:cubicBezTo>
                    <a:close/>
                  </a:path>
                </a:pathLst>
              </a:custGeom>
              <a:solidFill>
                <a:srgbClr val="9472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4" name="Freeform 157">
                <a:extLst>
                  <a:ext uri="{FF2B5EF4-FFF2-40B4-BE49-F238E27FC236}">
                    <a16:creationId xmlns:a16="http://schemas.microsoft.com/office/drawing/2014/main" id="{D37867E7-BEC0-4326-927A-1AAB2AA40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8" y="854"/>
                <a:ext cx="38" cy="6"/>
              </a:xfrm>
              <a:custGeom>
                <a:avLst/>
                <a:gdLst>
                  <a:gd name="T0" fmla="*/ 9 w 20"/>
                  <a:gd name="T1" fmla="*/ 3 h 3"/>
                  <a:gd name="T2" fmla="*/ 2 w 20"/>
                  <a:gd name="T3" fmla="*/ 3 h 3"/>
                  <a:gd name="T4" fmla="*/ 0 w 20"/>
                  <a:gd name="T5" fmla="*/ 2 h 3"/>
                  <a:gd name="T6" fmla="*/ 2 w 20"/>
                  <a:gd name="T7" fmla="*/ 0 h 3"/>
                  <a:gd name="T8" fmla="*/ 18 w 20"/>
                  <a:gd name="T9" fmla="*/ 0 h 3"/>
                  <a:gd name="T10" fmla="*/ 19 w 20"/>
                  <a:gd name="T11" fmla="*/ 1 h 3"/>
                  <a:gd name="T12" fmla="*/ 18 w 20"/>
                  <a:gd name="T13" fmla="*/ 3 h 3"/>
                  <a:gd name="T14" fmla="*/ 9 w 20"/>
                  <a:gd name="T15" fmla="*/ 3 h 3"/>
                  <a:gd name="T16" fmla="*/ 9 w 20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">
                    <a:moveTo>
                      <a:pt x="9" y="3"/>
                    </a:moveTo>
                    <a:cubicBezTo>
                      <a:pt x="7" y="3"/>
                      <a:pt x="4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12" y="0"/>
                      <a:pt x="18" y="0"/>
                    </a:cubicBezTo>
                    <a:cubicBezTo>
                      <a:pt x="18" y="0"/>
                      <a:pt x="19" y="0"/>
                      <a:pt x="19" y="1"/>
                    </a:cubicBezTo>
                    <a:cubicBezTo>
                      <a:pt x="20" y="2"/>
                      <a:pt x="19" y="3"/>
                      <a:pt x="18" y="3"/>
                    </a:cubicBezTo>
                    <a:cubicBezTo>
                      <a:pt x="15" y="3"/>
                      <a:pt x="12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946C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5" name="Freeform 158">
                <a:extLst>
                  <a:ext uri="{FF2B5EF4-FFF2-40B4-BE49-F238E27FC236}">
                    <a16:creationId xmlns:a16="http://schemas.microsoft.com/office/drawing/2014/main" id="{B0250FD4-DA1B-43A5-A1F6-3E9F7179C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9" y="1475"/>
                <a:ext cx="38" cy="8"/>
              </a:xfrm>
              <a:custGeom>
                <a:avLst/>
                <a:gdLst>
                  <a:gd name="T0" fmla="*/ 9 w 20"/>
                  <a:gd name="T1" fmla="*/ 4 h 4"/>
                  <a:gd name="T2" fmla="*/ 3 w 20"/>
                  <a:gd name="T3" fmla="*/ 4 h 4"/>
                  <a:gd name="T4" fmla="*/ 0 w 20"/>
                  <a:gd name="T5" fmla="*/ 2 h 4"/>
                  <a:gd name="T6" fmla="*/ 3 w 20"/>
                  <a:gd name="T7" fmla="*/ 0 h 4"/>
                  <a:gd name="T8" fmla="*/ 17 w 20"/>
                  <a:gd name="T9" fmla="*/ 0 h 4"/>
                  <a:gd name="T10" fmla="*/ 19 w 20"/>
                  <a:gd name="T11" fmla="*/ 2 h 4"/>
                  <a:gd name="T12" fmla="*/ 17 w 20"/>
                  <a:gd name="T13" fmla="*/ 4 h 4"/>
                  <a:gd name="T14" fmla="*/ 9 w 20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4">
                    <a:moveTo>
                      <a:pt x="9" y="4"/>
                    </a:moveTo>
                    <a:cubicBezTo>
                      <a:pt x="7" y="4"/>
                      <a:pt x="5" y="4"/>
                      <a:pt x="3" y="4"/>
                    </a:cubicBezTo>
                    <a:cubicBezTo>
                      <a:pt x="2" y="4"/>
                      <a:pt x="0" y="4"/>
                      <a:pt x="0" y="2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19" y="0"/>
                      <a:pt x="19" y="2"/>
                    </a:cubicBezTo>
                    <a:cubicBezTo>
                      <a:pt x="20" y="4"/>
                      <a:pt x="18" y="4"/>
                      <a:pt x="17" y="4"/>
                    </a:cubicBezTo>
                    <a:cubicBezTo>
                      <a:pt x="14" y="4"/>
                      <a:pt x="12" y="4"/>
                      <a:pt x="9" y="4"/>
                    </a:cubicBezTo>
                    <a:close/>
                  </a:path>
                </a:pathLst>
              </a:custGeom>
              <a:solidFill>
                <a:srgbClr val="895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6" name="Freeform 159">
                <a:extLst>
                  <a:ext uri="{FF2B5EF4-FFF2-40B4-BE49-F238E27FC236}">
                    <a16:creationId xmlns:a16="http://schemas.microsoft.com/office/drawing/2014/main" id="{A779421D-A9FA-472D-AC89-B2C583C96B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9" y="1475"/>
                <a:ext cx="38" cy="8"/>
              </a:xfrm>
              <a:custGeom>
                <a:avLst/>
                <a:gdLst>
                  <a:gd name="T0" fmla="*/ 10 w 20"/>
                  <a:gd name="T1" fmla="*/ 4 h 4"/>
                  <a:gd name="T2" fmla="*/ 3 w 20"/>
                  <a:gd name="T3" fmla="*/ 4 h 4"/>
                  <a:gd name="T4" fmla="*/ 1 w 20"/>
                  <a:gd name="T5" fmla="*/ 2 h 4"/>
                  <a:gd name="T6" fmla="*/ 3 w 20"/>
                  <a:gd name="T7" fmla="*/ 0 h 4"/>
                  <a:gd name="T8" fmla="*/ 18 w 20"/>
                  <a:gd name="T9" fmla="*/ 0 h 4"/>
                  <a:gd name="T10" fmla="*/ 20 w 20"/>
                  <a:gd name="T11" fmla="*/ 2 h 4"/>
                  <a:gd name="T12" fmla="*/ 18 w 20"/>
                  <a:gd name="T13" fmla="*/ 4 h 4"/>
                  <a:gd name="T14" fmla="*/ 10 w 20"/>
                  <a:gd name="T15" fmla="*/ 4 h 4"/>
                  <a:gd name="T16" fmla="*/ 10 w 20"/>
                  <a:gd name="T1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4">
                    <a:moveTo>
                      <a:pt x="10" y="4"/>
                    </a:moveTo>
                    <a:cubicBezTo>
                      <a:pt x="8" y="4"/>
                      <a:pt x="6" y="4"/>
                      <a:pt x="3" y="4"/>
                    </a:cubicBezTo>
                    <a:cubicBezTo>
                      <a:pt x="2" y="4"/>
                      <a:pt x="1" y="4"/>
                      <a:pt x="1" y="2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8" y="0"/>
                      <a:pt x="13" y="0"/>
                      <a:pt x="18" y="0"/>
                    </a:cubicBezTo>
                    <a:cubicBezTo>
                      <a:pt x="19" y="0"/>
                      <a:pt x="20" y="0"/>
                      <a:pt x="20" y="2"/>
                    </a:cubicBezTo>
                    <a:cubicBezTo>
                      <a:pt x="20" y="3"/>
                      <a:pt x="19" y="4"/>
                      <a:pt x="18" y="4"/>
                    </a:cubicBezTo>
                    <a:cubicBezTo>
                      <a:pt x="15" y="4"/>
                      <a:pt x="13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8C59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7" name="Freeform 160">
                <a:extLst>
                  <a:ext uri="{FF2B5EF4-FFF2-40B4-BE49-F238E27FC236}">
                    <a16:creationId xmlns:a16="http://schemas.microsoft.com/office/drawing/2014/main" id="{F510EFEC-B0B6-4CF2-BC93-05BAA6628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" y="1475"/>
                <a:ext cx="37" cy="8"/>
              </a:xfrm>
              <a:custGeom>
                <a:avLst/>
                <a:gdLst>
                  <a:gd name="T0" fmla="*/ 9 w 19"/>
                  <a:gd name="T1" fmla="*/ 4 h 4"/>
                  <a:gd name="T2" fmla="*/ 2 w 19"/>
                  <a:gd name="T3" fmla="*/ 4 h 4"/>
                  <a:gd name="T4" fmla="*/ 0 w 19"/>
                  <a:gd name="T5" fmla="*/ 2 h 4"/>
                  <a:gd name="T6" fmla="*/ 1 w 19"/>
                  <a:gd name="T7" fmla="*/ 0 h 4"/>
                  <a:gd name="T8" fmla="*/ 17 w 19"/>
                  <a:gd name="T9" fmla="*/ 0 h 4"/>
                  <a:gd name="T10" fmla="*/ 19 w 19"/>
                  <a:gd name="T11" fmla="*/ 2 h 4"/>
                  <a:gd name="T12" fmla="*/ 17 w 19"/>
                  <a:gd name="T13" fmla="*/ 4 h 4"/>
                  <a:gd name="T14" fmla="*/ 9 w 19"/>
                  <a:gd name="T15" fmla="*/ 4 h 4"/>
                  <a:gd name="T16" fmla="*/ 9 w 19"/>
                  <a:gd name="T1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">
                    <a:moveTo>
                      <a:pt x="9" y="4"/>
                    </a:moveTo>
                    <a:cubicBezTo>
                      <a:pt x="6" y="4"/>
                      <a:pt x="4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3"/>
                      <a:pt x="18" y="4"/>
                      <a:pt x="17" y="4"/>
                    </a:cubicBezTo>
                    <a:cubicBezTo>
                      <a:pt x="14" y="4"/>
                      <a:pt x="11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lose/>
                  </a:path>
                </a:pathLst>
              </a:custGeom>
              <a:solidFill>
                <a:srgbClr val="8B5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8" name="Freeform 161">
                <a:extLst>
                  <a:ext uri="{FF2B5EF4-FFF2-40B4-BE49-F238E27FC236}">
                    <a16:creationId xmlns:a16="http://schemas.microsoft.com/office/drawing/2014/main" id="{A5ED37FE-CDF1-48D9-A305-EC1A542D20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" y="1471"/>
                <a:ext cx="36" cy="15"/>
              </a:xfrm>
              <a:custGeom>
                <a:avLst/>
                <a:gdLst>
                  <a:gd name="T0" fmla="*/ 11 w 19"/>
                  <a:gd name="T1" fmla="*/ 2 h 8"/>
                  <a:gd name="T2" fmla="*/ 19 w 19"/>
                  <a:gd name="T3" fmla="*/ 4 h 8"/>
                  <a:gd name="T4" fmla="*/ 10 w 19"/>
                  <a:gd name="T5" fmla="*/ 6 h 8"/>
                  <a:gd name="T6" fmla="*/ 2 w 19"/>
                  <a:gd name="T7" fmla="*/ 6 h 8"/>
                  <a:gd name="T8" fmla="*/ 0 w 19"/>
                  <a:gd name="T9" fmla="*/ 4 h 8"/>
                  <a:gd name="T10" fmla="*/ 2 w 19"/>
                  <a:gd name="T11" fmla="*/ 2 h 8"/>
                  <a:gd name="T12" fmla="*/ 11 w 19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8">
                    <a:moveTo>
                      <a:pt x="11" y="2"/>
                    </a:moveTo>
                    <a:cubicBezTo>
                      <a:pt x="13" y="3"/>
                      <a:pt x="19" y="0"/>
                      <a:pt x="19" y="4"/>
                    </a:cubicBezTo>
                    <a:cubicBezTo>
                      <a:pt x="19" y="8"/>
                      <a:pt x="13" y="5"/>
                      <a:pt x="10" y="6"/>
                    </a:cubicBezTo>
                    <a:cubicBezTo>
                      <a:pt x="7" y="6"/>
                      <a:pt x="5" y="6"/>
                      <a:pt x="2" y="6"/>
                    </a:cubicBezTo>
                    <a:cubicBezTo>
                      <a:pt x="1" y="6"/>
                      <a:pt x="0" y="6"/>
                      <a:pt x="0" y="4"/>
                    </a:cubicBezTo>
                    <a:cubicBezTo>
                      <a:pt x="0" y="3"/>
                      <a:pt x="1" y="2"/>
                      <a:pt x="2" y="2"/>
                    </a:cubicBezTo>
                    <a:cubicBezTo>
                      <a:pt x="5" y="2"/>
                      <a:pt x="7" y="2"/>
                      <a:pt x="11" y="2"/>
                    </a:cubicBezTo>
                    <a:close/>
                  </a:path>
                </a:pathLst>
              </a:custGeom>
              <a:solidFill>
                <a:srgbClr val="8C59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9" name="Freeform 162">
                <a:extLst>
                  <a:ext uri="{FF2B5EF4-FFF2-40B4-BE49-F238E27FC236}">
                    <a16:creationId xmlns:a16="http://schemas.microsoft.com/office/drawing/2014/main" id="{E8C14A85-7D0C-4774-9EF0-933ABC3E7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" y="1471"/>
                <a:ext cx="36" cy="15"/>
              </a:xfrm>
              <a:custGeom>
                <a:avLst/>
                <a:gdLst>
                  <a:gd name="T0" fmla="*/ 9 w 19"/>
                  <a:gd name="T1" fmla="*/ 6 h 8"/>
                  <a:gd name="T2" fmla="*/ 1 w 19"/>
                  <a:gd name="T3" fmla="*/ 4 h 8"/>
                  <a:gd name="T4" fmla="*/ 9 w 19"/>
                  <a:gd name="T5" fmla="*/ 2 h 8"/>
                  <a:gd name="T6" fmla="*/ 16 w 19"/>
                  <a:gd name="T7" fmla="*/ 2 h 8"/>
                  <a:gd name="T8" fmla="*/ 19 w 19"/>
                  <a:gd name="T9" fmla="*/ 4 h 8"/>
                  <a:gd name="T10" fmla="*/ 16 w 19"/>
                  <a:gd name="T11" fmla="*/ 6 h 8"/>
                  <a:gd name="T12" fmla="*/ 9 w 19"/>
                  <a:gd name="T1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8">
                    <a:moveTo>
                      <a:pt x="9" y="6"/>
                    </a:moveTo>
                    <a:cubicBezTo>
                      <a:pt x="7" y="5"/>
                      <a:pt x="1" y="8"/>
                      <a:pt x="1" y="4"/>
                    </a:cubicBezTo>
                    <a:cubicBezTo>
                      <a:pt x="0" y="0"/>
                      <a:pt x="6" y="3"/>
                      <a:pt x="9" y="2"/>
                    </a:cubicBezTo>
                    <a:cubicBezTo>
                      <a:pt x="11" y="2"/>
                      <a:pt x="14" y="2"/>
                      <a:pt x="16" y="2"/>
                    </a:cubicBezTo>
                    <a:cubicBezTo>
                      <a:pt x="17" y="2"/>
                      <a:pt x="19" y="1"/>
                      <a:pt x="19" y="4"/>
                    </a:cubicBezTo>
                    <a:cubicBezTo>
                      <a:pt x="19" y="7"/>
                      <a:pt x="17" y="6"/>
                      <a:pt x="16" y="6"/>
                    </a:cubicBezTo>
                    <a:cubicBezTo>
                      <a:pt x="14" y="6"/>
                      <a:pt x="12" y="6"/>
                      <a:pt x="9" y="6"/>
                    </a:cubicBezTo>
                    <a:close/>
                  </a:path>
                </a:pathLst>
              </a:custGeom>
              <a:solidFill>
                <a:srgbClr val="8B59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0" name="Freeform 163">
                <a:extLst>
                  <a:ext uri="{FF2B5EF4-FFF2-40B4-BE49-F238E27FC236}">
                    <a16:creationId xmlns:a16="http://schemas.microsoft.com/office/drawing/2014/main" id="{635D1BAC-C780-4B4B-86F5-A73AF7ED7A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8" y="1473"/>
                <a:ext cx="37" cy="11"/>
              </a:xfrm>
              <a:custGeom>
                <a:avLst/>
                <a:gdLst>
                  <a:gd name="T0" fmla="*/ 9 w 19"/>
                  <a:gd name="T1" fmla="*/ 5 h 6"/>
                  <a:gd name="T2" fmla="*/ 4 w 19"/>
                  <a:gd name="T3" fmla="*/ 5 h 6"/>
                  <a:gd name="T4" fmla="*/ 0 w 19"/>
                  <a:gd name="T5" fmla="*/ 3 h 6"/>
                  <a:gd name="T6" fmla="*/ 3 w 19"/>
                  <a:gd name="T7" fmla="*/ 1 h 6"/>
                  <a:gd name="T8" fmla="*/ 16 w 19"/>
                  <a:gd name="T9" fmla="*/ 1 h 6"/>
                  <a:gd name="T10" fmla="*/ 19 w 19"/>
                  <a:gd name="T11" fmla="*/ 3 h 6"/>
                  <a:gd name="T12" fmla="*/ 15 w 19"/>
                  <a:gd name="T13" fmla="*/ 5 h 6"/>
                  <a:gd name="T14" fmla="*/ 9 w 19"/>
                  <a:gd name="T1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6">
                    <a:moveTo>
                      <a:pt x="9" y="5"/>
                    </a:moveTo>
                    <a:cubicBezTo>
                      <a:pt x="7" y="5"/>
                      <a:pt x="6" y="5"/>
                      <a:pt x="4" y="5"/>
                    </a:cubicBezTo>
                    <a:cubicBezTo>
                      <a:pt x="2" y="5"/>
                      <a:pt x="0" y="6"/>
                      <a:pt x="0" y="3"/>
                    </a:cubicBezTo>
                    <a:cubicBezTo>
                      <a:pt x="0" y="0"/>
                      <a:pt x="2" y="1"/>
                      <a:pt x="3" y="1"/>
                    </a:cubicBezTo>
                    <a:cubicBezTo>
                      <a:pt x="7" y="1"/>
                      <a:pt x="11" y="1"/>
                      <a:pt x="16" y="1"/>
                    </a:cubicBezTo>
                    <a:cubicBezTo>
                      <a:pt x="17" y="1"/>
                      <a:pt x="19" y="0"/>
                      <a:pt x="19" y="3"/>
                    </a:cubicBezTo>
                    <a:cubicBezTo>
                      <a:pt x="19" y="6"/>
                      <a:pt x="17" y="5"/>
                      <a:pt x="15" y="5"/>
                    </a:cubicBezTo>
                    <a:cubicBezTo>
                      <a:pt x="13" y="5"/>
                      <a:pt x="11" y="5"/>
                      <a:pt x="9" y="5"/>
                    </a:cubicBezTo>
                    <a:close/>
                  </a:path>
                </a:pathLst>
              </a:custGeom>
              <a:solidFill>
                <a:srgbClr val="8A5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1" name="Freeform 164">
                <a:extLst>
                  <a:ext uri="{FF2B5EF4-FFF2-40B4-BE49-F238E27FC236}">
                    <a16:creationId xmlns:a16="http://schemas.microsoft.com/office/drawing/2014/main" id="{BCE50A57-5287-41A9-BF62-4F2FC8F4B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6" y="1475"/>
                <a:ext cx="36" cy="8"/>
              </a:xfrm>
              <a:custGeom>
                <a:avLst/>
                <a:gdLst>
                  <a:gd name="T0" fmla="*/ 10 w 19"/>
                  <a:gd name="T1" fmla="*/ 0 h 4"/>
                  <a:gd name="T2" fmla="*/ 17 w 19"/>
                  <a:gd name="T3" fmla="*/ 0 h 4"/>
                  <a:gd name="T4" fmla="*/ 19 w 19"/>
                  <a:gd name="T5" fmla="*/ 2 h 4"/>
                  <a:gd name="T6" fmla="*/ 17 w 19"/>
                  <a:gd name="T7" fmla="*/ 4 h 4"/>
                  <a:gd name="T8" fmla="*/ 2 w 19"/>
                  <a:gd name="T9" fmla="*/ 4 h 4"/>
                  <a:gd name="T10" fmla="*/ 0 w 19"/>
                  <a:gd name="T11" fmla="*/ 2 h 4"/>
                  <a:gd name="T12" fmla="*/ 2 w 19"/>
                  <a:gd name="T13" fmla="*/ 0 h 4"/>
                  <a:gd name="T14" fmla="*/ 10 w 19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4">
                    <a:moveTo>
                      <a:pt x="10" y="0"/>
                    </a:moveTo>
                    <a:cubicBezTo>
                      <a:pt x="12" y="0"/>
                      <a:pt x="15" y="0"/>
                      <a:pt x="17" y="0"/>
                    </a:cubicBezTo>
                    <a:cubicBezTo>
                      <a:pt x="18" y="0"/>
                      <a:pt x="19" y="0"/>
                      <a:pt x="19" y="2"/>
                    </a:cubicBezTo>
                    <a:cubicBezTo>
                      <a:pt x="19" y="3"/>
                      <a:pt x="18" y="4"/>
                      <a:pt x="17" y="4"/>
                    </a:cubicBezTo>
                    <a:cubicBezTo>
                      <a:pt x="12" y="4"/>
                      <a:pt x="7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8C5B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2" name="Freeform 165">
                <a:extLst>
                  <a:ext uri="{FF2B5EF4-FFF2-40B4-BE49-F238E27FC236}">
                    <a16:creationId xmlns:a16="http://schemas.microsoft.com/office/drawing/2014/main" id="{47331AFC-8DAD-4155-9955-3D941B3CEE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8" y="1475"/>
                <a:ext cx="38" cy="8"/>
              </a:xfrm>
              <a:custGeom>
                <a:avLst/>
                <a:gdLst>
                  <a:gd name="T0" fmla="*/ 10 w 20"/>
                  <a:gd name="T1" fmla="*/ 0 h 4"/>
                  <a:gd name="T2" fmla="*/ 17 w 20"/>
                  <a:gd name="T3" fmla="*/ 0 h 4"/>
                  <a:gd name="T4" fmla="*/ 20 w 20"/>
                  <a:gd name="T5" fmla="*/ 2 h 4"/>
                  <a:gd name="T6" fmla="*/ 18 w 20"/>
                  <a:gd name="T7" fmla="*/ 4 h 4"/>
                  <a:gd name="T8" fmla="*/ 2 w 20"/>
                  <a:gd name="T9" fmla="*/ 4 h 4"/>
                  <a:gd name="T10" fmla="*/ 0 w 20"/>
                  <a:gd name="T11" fmla="*/ 2 h 4"/>
                  <a:gd name="T12" fmla="*/ 2 w 20"/>
                  <a:gd name="T13" fmla="*/ 0 h 4"/>
                  <a:gd name="T14" fmla="*/ 10 w 20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4">
                    <a:moveTo>
                      <a:pt x="10" y="0"/>
                    </a:moveTo>
                    <a:cubicBezTo>
                      <a:pt x="12" y="0"/>
                      <a:pt x="15" y="0"/>
                      <a:pt x="17" y="0"/>
                    </a:cubicBezTo>
                    <a:cubicBezTo>
                      <a:pt x="18" y="0"/>
                      <a:pt x="20" y="0"/>
                      <a:pt x="20" y="2"/>
                    </a:cubicBezTo>
                    <a:cubicBezTo>
                      <a:pt x="20" y="3"/>
                      <a:pt x="19" y="4"/>
                      <a:pt x="18" y="4"/>
                    </a:cubicBezTo>
                    <a:cubicBezTo>
                      <a:pt x="12" y="4"/>
                      <a:pt x="7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8B56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3" name="Freeform 166">
                <a:extLst>
                  <a:ext uri="{FF2B5EF4-FFF2-40B4-BE49-F238E27FC236}">
                    <a16:creationId xmlns:a16="http://schemas.microsoft.com/office/drawing/2014/main" id="{9276A39C-EFF7-4FA4-A330-BCEF62B1A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" y="2718"/>
                <a:ext cx="36" cy="10"/>
              </a:xfrm>
              <a:custGeom>
                <a:avLst/>
                <a:gdLst>
                  <a:gd name="T0" fmla="*/ 10 w 19"/>
                  <a:gd name="T1" fmla="*/ 4 h 5"/>
                  <a:gd name="T2" fmla="*/ 3 w 19"/>
                  <a:gd name="T3" fmla="*/ 4 h 5"/>
                  <a:gd name="T4" fmla="*/ 0 w 19"/>
                  <a:gd name="T5" fmla="*/ 2 h 5"/>
                  <a:gd name="T6" fmla="*/ 3 w 19"/>
                  <a:gd name="T7" fmla="*/ 0 h 5"/>
                  <a:gd name="T8" fmla="*/ 16 w 19"/>
                  <a:gd name="T9" fmla="*/ 0 h 5"/>
                  <a:gd name="T10" fmla="*/ 19 w 19"/>
                  <a:gd name="T11" fmla="*/ 2 h 5"/>
                  <a:gd name="T12" fmla="*/ 16 w 19"/>
                  <a:gd name="T13" fmla="*/ 4 h 5"/>
                  <a:gd name="T14" fmla="*/ 10 w 19"/>
                  <a:gd name="T1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5">
                    <a:moveTo>
                      <a:pt x="10" y="4"/>
                    </a:moveTo>
                    <a:cubicBezTo>
                      <a:pt x="8" y="4"/>
                      <a:pt x="5" y="4"/>
                      <a:pt x="3" y="4"/>
                    </a:cubicBezTo>
                    <a:cubicBezTo>
                      <a:pt x="2" y="4"/>
                      <a:pt x="0" y="5"/>
                      <a:pt x="0" y="2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7" y="0"/>
                      <a:pt x="12" y="0"/>
                      <a:pt x="16" y="0"/>
                    </a:cubicBezTo>
                    <a:cubicBezTo>
                      <a:pt x="18" y="0"/>
                      <a:pt x="19" y="0"/>
                      <a:pt x="19" y="2"/>
                    </a:cubicBezTo>
                    <a:cubicBezTo>
                      <a:pt x="19" y="4"/>
                      <a:pt x="18" y="4"/>
                      <a:pt x="16" y="4"/>
                    </a:cubicBezTo>
                    <a:cubicBezTo>
                      <a:pt x="14" y="4"/>
                      <a:pt x="12" y="4"/>
                      <a:pt x="10" y="4"/>
                    </a:cubicBezTo>
                    <a:close/>
                  </a:path>
                </a:pathLst>
              </a:custGeom>
              <a:solidFill>
                <a:srgbClr val="875B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4" name="Freeform 167">
                <a:extLst>
                  <a:ext uri="{FF2B5EF4-FFF2-40B4-BE49-F238E27FC236}">
                    <a16:creationId xmlns:a16="http://schemas.microsoft.com/office/drawing/2014/main" id="{EF6DDB24-6A5F-461B-9B88-D1C66CDEC7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2716"/>
                <a:ext cx="37" cy="14"/>
              </a:xfrm>
              <a:custGeom>
                <a:avLst/>
                <a:gdLst>
                  <a:gd name="T0" fmla="*/ 9 w 19"/>
                  <a:gd name="T1" fmla="*/ 5 h 7"/>
                  <a:gd name="T2" fmla="*/ 5 w 19"/>
                  <a:gd name="T3" fmla="*/ 5 h 7"/>
                  <a:gd name="T4" fmla="*/ 0 w 19"/>
                  <a:gd name="T5" fmla="*/ 3 h 7"/>
                  <a:gd name="T6" fmla="*/ 5 w 19"/>
                  <a:gd name="T7" fmla="*/ 2 h 7"/>
                  <a:gd name="T8" fmla="*/ 15 w 19"/>
                  <a:gd name="T9" fmla="*/ 1 h 7"/>
                  <a:gd name="T10" fmla="*/ 19 w 19"/>
                  <a:gd name="T11" fmla="*/ 3 h 7"/>
                  <a:gd name="T12" fmla="*/ 15 w 19"/>
                  <a:gd name="T13" fmla="*/ 5 h 7"/>
                  <a:gd name="T14" fmla="*/ 9 w 19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7">
                    <a:moveTo>
                      <a:pt x="9" y="5"/>
                    </a:moveTo>
                    <a:cubicBezTo>
                      <a:pt x="8" y="5"/>
                      <a:pt x="7" y="6"/>
                      <a:pt x="5" y="5"/>
                    </a:cubicBezTo>
                    <a:cubicBezTo>
                      <a:pt x="3" y="5"/>
                      <a:pt x="0" y="7"/>
                      <a:pt x="0" y="3"/>
                    </a:cubicBezTo>
                    <a:cubicBezTo>
                      <a:pt x="0" y="0"/>
                      <a:pt x="3" y="2"/>
                      <a:pt x="5" y="2"/>
                    </a:cubicBezTo>
                    <a:cubicBezTo>
                      <a:pt x="8" y="1"/>
                      <a:pt x="12" y="1"/>
                      <a:pt x="15" y="1"/>
                    </a:cubicBezTo>
                    <a:cubicBezTo>
                      <a:pt x="16" y="1"/>
                      <a:pt x="18" y="1"/>
                      <a:pt x="19" y="3"/>
                    </a:cubicBezTo>
                    <a:cubicBezTo>
                      <a:pt x="19" y="6"/>
                      <a:pt x="17" y="5"/>
                      <a:pt x="15" y="5"/>
                    </a:cubicBezTo>
                    <a:cubicBezTo>
                      <a:pt x="13" y="5"/>
                      <a:pt x="11" y="5"/>
                      <a:pt x="9" y="5"/>
                    </a:cubicBezTo>
                    <a:close/>
                  </a:path>
                </a:pathLst>
              </a:custGeom>
              <a:solidFill>
                <a:srgbClr val="865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5" name="Freeform 168">
                <a:extLst>
                  <a:ext uri="{FF2B5EF4-FFF2-40B4-BE49-F238E27FC236}">
                    <a16:creationId xmlns:a16="http://schemas.microsoft.com/office/drawing/2014/main" id="{092EA786-DCED-497D-A7DC-51B1B723E0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6" y="2716"/>
                <a:ext cx="37" cy="15"/>
              </a:xfrm>
              <a:custGeom>
                <a:avLst/>
                <a:gdLst>
                  <a:gd name="T0" fmla="*/ 9 w 19"/>
                  <a:gd name="T1" fmla="*/ 5 h 8"/>
                  <a:gd name="T2" fmla="*/ 0 w 19"/>
                  <a:gd name="T3" fmla="*/ 3 h 8"/>
                  <a:gd name="T4" fmla="*/ 9 w 19"/>
                  <a:gd name="T5" fmla="*/ 2 h 8"/>
                  <a:gd name="T6" fmla="*/ 17 w 19"/>
                  <a:gd name="T7" fmla="*/ 1 h 8"/>
                  <a:gd name="T8" fmla="*/ 19 w 19"/>
                  <a:gd name="T9" fmla="*/ 3 h 8"/>
                  <a:gd name="T10" fmla="*/ 17 w 19"/>
                  <a:gd name="T11" fmla="*/ 5 h 8"/>
                  <a:gd name="T12" fmla="*/ 9 w 19"/>
                  <a:gd name="T1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8">
                    <a:moveTo>
                      <a:pt x="9" y="5"/>
                    </a:moveTo>
                    <a:cubicBezTo>
                      <a:pt x="6" y="4"/>
                      <a:pt x="0" y="8"/>
                      <a:pt x="0" y="3"/>
                    </a:cubicBezTo>
                    <a:cubicBezTo>
                      <a:pt x="0" y="0"/>
                      <a:pt x="6" y="2"/>
                      <a:pt x="9" y="2"/>
                    </a:cubicBezTo>
                    <a:cubicBezTo>
                      <a:pt x="12" y="1"/>
                      <a:pt x="14" y="1"/>
                      <a:pt x="17" y="1"/>
                    </a:cubicBezTo>
                    <a:cubicBezTo>
                      <a:pt x="18" y="1"/>
                      <a:pt x="19" y="2"/>
                      <a:pt x="19" y="3"/>
                    </a:cubicBezTo>
                    <a:cubicBezTo>
                      <a:pt x="19" y="5"/>
                      <a:pt x="18" y="5"/>
                      <a:pt x="17" y="5"/>
                    </a:cubicBezTo>
                    <a:cubicBezTo>
                      <a:pt x="14" y="5"/>
                      <a:pt x="12" y="5"/>
                      <a:pt x="9" y="5"/>
                    </a:cubicBezTo>
                    <a:close/>
                  </a:path>
                </a:pathLst>
              </a:custGeom>
              <a:solidFill>
                <a:srgbClr val="8B5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6" name="Freeform 169">
                <a:extLst>
                  <a:ext uri="{FF2B5EF4-FFF2-40B4-BE49-F238E27FC236}">
                    <a16:creationId xmlns:a16="http://schemas.microsoft.com/office/drawing/2014/main" id="{020ECD11-8B7A-4CE4-A8BC-81EA6C041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7" y="2718"/>
                <a:ext cx="38" cy="8"/>
              </a:xfrm>
              <a:custGeom>
                <a:avLst/>
                <a:gdLst>
                  <a:gd name="T0" fmla="*/ 11 w 20"/>
                  <a:gd name="T1" fmla="*/ 0 h 4"/>
                  <a:gd name="T2" fmla="*/ 18 w 20"/>
                  <a:gd name="T3" fmla="*/ 1 h 4"/>
                  <a:gd name="T4" fmla="*/ 20 w 20"/>
                  <a:gd name="T5" fmla="*/ 2 h 4"/>
                  <a:gd name="T6" fmla="*/ 18 w 20"/>
                  <a:gd name="T7" fmla="*/ 4 h 4"/>
                  <a:gd name="T8" fmla="*/ 3 w 20"/>
                  <a:gd name="T9" fmla="*/ 4 h 4"/>
                  <a:gd name="T10" fmla="*/ 1 w 20"/>
                  <a:gd name="T11" fmla="*/ 2 h 4"/>
                  <a:gd name="T12" fmla="*/ 3 w 20"/>
                  <a:gd name="T13" fmla="*/ 0 h 4"/>
                  <a:gd name="T14" fmla="*/ 11 w 20"/>
                  <a:gd name="T15" fmla="*/ 0 h 4"/>
                  <a:gd name="T16" fmla="*/ 11 w 20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4">
                    <a:moveTo>
                      <a:pt x="11" y="0"/>
                    </a:moveTo>
                    <a:cubicBezTo>
                      <a:pt x="13" y="0"/>
                      <a:pt x="16" y="0"/>
                      <a:pt x="18" y="1"/>
                    </a:cubicBezTo>
                    <a:cubicBezTo>
                      <a:pt x="19" y="1"/>
                      <a:pt x="20" y="1"/>
                      <a:pt x="20" y="2"/>
                    </a:cubicBezTo>
                    <a:cubicBezTo>
                      <a:pt x="20" y="4"/>
                      <a:pt x="20" y="4"/>
                      <a:pt x="18" y="4"/>
                    </a:cubicBezTo>
                    <a:cubicBezTo>
                      <a:pt x="13" y="4"/>
                      <a:pt x="8" y="4"/>
                      <a:pt x="3" y="4"/>
                    </a:cubicBezTo>
                    <a:cubicBezTo>
                      <a:pt x="2" y="4"/>
                      <a:pt x="0" y="4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6" y="0"/>
                      <a:pt x="8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lose/>
                  </a:path>
                </a:pathLst>
              </a:custGeom>
              <a:solidFill>
                <a:srgbClr val="8B59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7" name="Freeform 170">
                <a:extLst>
                  <a:ext uri="{FF2B5EF4-FFF2-40B4-BE49-F238E27FC236}">
                    <a16:creationId xmlns:a16="http://schemas.microsoft.com/office/drawing/2014/main" id="{99E4ABC3-3A68-418E-8E34-9BCE9E1FA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5" y="2716"/>
                <a:ext cx="34" cy="15"/>
              </a:xfrm>
              <a:custGeom>
                <a:avLst/>
                <a:gdLst>
                  <a:gd name="T0" fmla="*/ 8 w 18"/>
                  <a:gd name="T1" fmla="*/ 5 h 8"/>
                  <a:gd name="T2" fmla="*/ 0 w 18"/>
                  <a:gd name="T3" fmla="*/ 3 h 8"/>
                  <a:gd name="T4" fmla="*/ 9 w 18"/>
                  <a:gd name="T5" fmla="*/ 2 h 8"/>
                  <a:gd name="T6" fmla="*/ 16 w 18"/>
                  <a:gd name="T7" fmla="*/ 1 h 8"/>
                  <a:gd name="T8" fmla="*/ 18 w 18"/>
                  <a:gd name="T9" fmla="*/ 3 h 8"/>
                  <a:gd name="T10" fmla="*/ 16 w 18"/>
                  <a:gd name="T11" fmla="*/ 5 h 8"/>
                  <a:gd name="T12" fmla="*/ 8 w 18"/>
                  <a:gd name="T1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8">
                    <a:moveTo>
                      <a:pt x="8" y="5"/>
                    </a:moveTo>
                    <a:cubicBezTo>
                      <a:pt x="6" y="4"/>
                      <a:pt x="0" y="8"/>
                      <a:pt x="0" y="3"/>
                    </a:cubicBezTo>
                    <a:cubicBezTo>
                      <a:pt x="0" y="0"/>
                      <a:pt x="5" y="2"/>
                      <a:pt x="9" y="2"/>
                    </a:cubicBezTo>
                    <a:cubicBezTo>
                      <a:pt x="11" y="1"/>
                      <a:pt x="13" y="1"/>
                      <a:pt x="16" y="1"/>
                    </a:cubicBezTo>
                    <a:cubicBezTo>
                      <a:pt x="17" y="1"/>
                      <a:pt x="18" y="2"/>
                      <a:pt x="18" y="3"/>
                    </a:cubicBezTo>
                    <a:cubicBezTo>
                      <a:pt x="18" y="5"/>
                      <a:pt x="17" y="5"/>
                      <a:pt x="16" y="5"/>
                    </a:cubicBezTo>
                    <a:cubicBezTo>
                      <a:pt x="14" y="5"/>
                      <a:pt x="11" y="5"/>
                      <a:pt x="8" y="5"/>
                    </a:cubicBezTo>
                    <a:close/>
                  </a:path>
                </a:pathLst>
              </a:custGeom>
              <a:solidFill>
                <a:srgbClr val="8C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8" name="Freeform 171">
                <a:extLst>
                  <a:ext uri="{FF2B5EF4-FFF2-40B4-BE49-F238E27FC236}">
                    <a16:creationId xmlns:a16="http://schemas.microsoft.com/office/drawing/2014/main" id="{0D7E4D7E-CADA-441C-B7A7-1CB22DC13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" y="2718"/>
                <a:ext cx="36" cy="8"/>
              </a:xfrm>
              <a:custGeom>
                <a:avLst/>
                <a:gdLst>
                  <a:gd name="T0" fmla="*/ 9 w 19"/>
                  <a:gd name="T1" fmla="*/ 4 h 4"/>
                  <a:gd name="T2" fmla="*/ 3 w 19"/>
                  <a:gd name="T3" fmla="*/ 4 h 4"/>
                  <a:gd name="T4" fmla="*/ 0 w 19"/>
                  <a:gd name="T5" fmla="*/ 3 h 4"/>
                  <a:gd name="T6" fmla="*/ 2 w 19"/>
                  <a:gd name="T7" fmla="*/ 0 h 4"/>
                  <a:gd name="T8" fmla="*/ 17 w 19"/>
                  <a:gd name="T9" fmla="*/ 1 h 4"/>
                  <a:gd name="T10" fmla="*/ 19 w 19"/>
                  <a:gd name="T11" fmla="*/ 2 h 4"/>
                  <a:gd name="T12" fmla="*/ 17 w 19"/>
                  <a:gd name="T13" fmla="*/ 4 h 4"/>
                  <a:gd name="T14" fmla="*/ 9 w 19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4">
                    <a:moveTo>
                      <a:pt x="9" y="4"/>
                    </a:moveTo>
                    <a:cubicBezTo>
                      <a:pt x="7" y="4"/>
                      <a:pt x="5" y="4"/>
                      <a:pt x="3" y="4"/>
                    </a:cubicBezTo>
                    <a:cubicBezTo>
                      <a:pt x="1" y="4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12" y="0"/>
                      <a:pt x="17" y="1"/>
                    </a:cubicBezTo>
                    <a:cubicBezTo>
                      <a:pt x="18" y="1"/>
                      <a:pt x="19" y="1"/>
                      <a:pt x="19" y="2"/>
                    </a:cubicBezTo>
                    <a:cubicBezTo>
                      <a:pt x="19" y="4"/>
                      <a:pt x="18" y="4"/>
                      <a:pt x="17" y="4"/>
                    </a:cubicBezTo>
                    <a:cubicBezTo>
                      <a:pt x="14" y="4"/>
                      <a:pt x="12" y="4"/>
                      <a:pt x="9" y="4"/>
                    </a:cubicBezTo>
                    <a:close/>
                  </a:path>
                </a:pathLst>
              </a:custGeom>
              <a:solidFill>
                <a:srgbClr val="8D5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9" name="Freeform 172">
                <a:extLst>
                  <a:ext uri="{FF2B5EF4-FFF2-40B4-BE49-F238E27FC236}">
                    <a16:creationId xmlns:a16="http://schemas.microsoft.com/office/drawing/2014/main" id="{22709513-C769-4276-87C3-600E9F9183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" y="2718"/>
                <a:ext cx="37" cy="8"/>
              </a:xfrm>
              <a:custGeom>
                <a:avLst/>
                <a:gdLst>
                  <a:gd name="T0" fmla="*/ 10 w 19"/>
                  <a:gd name="T1" fmla="*/ 0 h 4"/>
                  <a:gd name="T2" fmla="*/ 16 w 19"/>
                  <a:gd name="T3" fmla="*/ 0 h 4"/>
                  <a:gd name="T4" fmla="*/ 19 w 19"/>
                  <a:gd name="T5" fmla="*/ 2 h 4"/>
                  <a:gd name="T6" fmla="*/ 16 w 19"/>
                  <a:gd name="T7" fmla="*/ 4 h 4"/>
                  <a:gd name="T8" fmla="*/ 2 w 19"/>
                  <a:gd name="T9" fmla="*/ 4 h 4"/>
                  <a:gd name="T10" fmla="*/ 0 w 19"/>
                  <a:gd name="T11" fmla="*/ 2 h 4"/>
                  <a:gd name="T12" fmla="*/ 2 w 19"/>
                  <a:gd name="T13" fmla="*/ 0 h 4"/>
                  <a:gd name="T14" fmla="*/ 10 w 19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4">
                    <a:moveTo>
                      <a:pt x="10" y="0"/>
                    </a:moveTo>
                    <a:cubicBezTo>
                      <a:pt x="12" y="0"/>
                      <a:pt x="14" y="0"/>
                      <a:pt x="16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4"/>
                      <a:pt x="18" y="4"/>
                      <a:pt x="16" y="4"/>
                    </a:cubicBezTo>
                    <a:cubicBezTo>
                      <a:pt x="12" y="4"/>
                      <a:pt x="7" y="4"/>
                      <a:pt x="2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8D5A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0" name="Freeform 173">
                <a:extLst>
                  <a:ext uri="{FF2B5EF4-FFF2-40B4-BE49-F238E27FC236}">
                    <a16:creationId xmlns:a16="http://schemas.microsoft.com/office/drawing/2014/main" id="{0F4227CE-8A07-48F4-97D9-A91F942181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3" y="1475"/>
                <a:ext cx="36" cy="8"/>
              </a:xfrm>
              <a:custGeom>
                <a:avLst/>
                <a:gdLst>
                  <a:gd name="T0" fmla="*/ 10 w 19"/>
                  <a:gd name="T1" fmla="*/ 0 h 4"/>
                  <a:gd name="T2" fmla="*/ 17 w 19"/>
                  <a:gd name="T3" fmla="*/ 0 h 4"/>
                  <a:gd name="T4" fmla="*/ 19 w 19"/>
                  <a:gd name="T5" fmla="*/ 2 h 4"/>
                  <a:gd name="T6" fmla="*/ 17 w 19"/>
                  <a:gd name="T7" fmla="*/ 4 h 4"/>
                  <a:gd name="T8" fmla="*/ 2 w 19"/>
                  <a:gd name="T9" fmla="*/ 4 h 4"/>
                  <a:gd name="T10" fmla="*/ 0 w 19"/>
                  <a:gd name="T11" fmla="*/ 2 h 4"/>
                  <a:gd name="T12" fmla="*/ 2 w 19"/>
                  <a:gd name="T13" fmla="*/ 0 h 4"/>
                  <a:gd name="T14" fmla="*/ 10 w 19"/>
                  <a:gd name="T15" fmla="*/ 0 h 4"/>
                  <a:gd name="T16" fmla="*/ 10 w 19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">
                    <a:moveTo>
                      <a:pt x="10" y="0"/>
                    </a:moveTo>
                    <a:cubicBezTo>
                      <a:pt x="12" y="0"/>
                      <a:pt x="15" y="0"/>
                      <a:pt x="17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3"/>
                      <a:pt x="18" y="4"/>
                      <a:pt x="17" y="4"/>
                    </a:cubicBezTo>
                    <a:cubicBezTo>
                      <a:pt x="12" y="4"/>
                      <a:pt x="7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8A59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1" name="Freeform 174">
                <a:extLst>
                  <a:ext uri="{FF2B5EF4-FFF2-40B4-BE49-F238E27FC236}">
                    <a16:creationId xmlns:a16="http://schemas.microsoft.com/office/drawing/2014/main" id="{34B2A179-E565-432C-A4F1-5E973D2667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" y="2716"/>
                <a:ext cx="34" cy="15"/>
              </a:xfrm>
              <a:custGeom>
                <a:avLst/>
                <a:gdLst>
                  <a:gd name="T0" fmla="*/ 8 w 18"/>
                  <a:gd name="T1" fmla="*/ 5 h 8"/>
                  <a:gd name="T2" fmla="*/ 0 w 18"/>
                  <a:gd name="T3" fmla="*/ 3 h 8"/>
                  <a:gd name="T4" fmla="*/ 9 w 18"/>
                  <a:gd name="T5" fmla="*/ 2 h 8"/>
                  <a:gd name="T6" fmla="*/ 15 w 18"/>
                  <a:gd name="T7" fmla="*/ 1 h 8"/>
                  <a:gd name="T8" fmla="*/ 18 w 18"/>
                  <a:gd name="T9" fmla="*/ 3 h 8"/>
                  <a:gd name="T10" fmla="*/ 15 w 18"/>
                  <a:gd name="T11" fmla="*/ 5 h 8"/>
                  <a:gd name="T12" fmla="*/ 8 w 18"/>
                  <a:gd name="T1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8">
                    <a:moveTo>
                      <a:pt x="8" y="5"/>
                    </a:moveTo>
                    <a:cubicBezTo>
                      <a:pt x="6" y="4"/>
                      <a:pt x="0" y="8"/>
                      <a:pt x="0" y="3"/>
                    </a:cubicBezTo>
                    <a:cubicBezTo>
                      <a:pt x="0" y="0"/>
                      <a:pt x="5" y="2"/>
                      <a:pt x="9" y="2"/>
                    </a:cubicBezTo>
                    <a:cubicBezTo>
                      <a:pt x="11" y="1"/>
                      <a:pt x="13" y="1"/>
                      <a:pt x="15" y="1"/>
                    </a:cubicBezTo>
                    <a:cubicBezTo>
                      <a:pt x="17" y="2"/>
                      <a:pt x="18" y="1"/>
                      <a:pt x="18" y="3"/>
                    </a:cubicBezTo>
                    <a:cubicBezTo>
                      <a:pt x="18" y="5"/>
                      <a:pt x="17" y="5"/>
                      <a:pt x="15" y="5"/>
                    </a:cubicBezTo>
                    <a:cubicBezTo>
                      <a:pt x="13" y="5"/>
                      <a:pt x="11" y="5"/>
                      <a:pt x="8" y="5"/>
                    </a:cubicBezTo>
                    <a:close/>
                  </a:path>
                </a:pathLst>
              </a:custGeom>
              <a:solidFill>
                <a:srgbClr val="885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2" name="Freeform 175">
                <a:extLst>
                  <a:ext uri="{FF2B5EF4-FFF2-40B4-BE49-F238E27FC236}">
                    <a16:creationId xmlns:a16="http://schemas.microsoft.com/office/drawing/2014/main" id="{FB4B918B-7023-44E5-922E-E52D42E77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5" y="2714"/>
                <a:ext cx="37" cy="16"/>
              </a:xfrm>
              <a:custGeom>
                <a:avLst/>
                <a:gdLst>
                  <a:gd name="T0" fmla="*/ 10 w 19"/>
                  <a:gd name="T1" fmla="*/ 2 h 8"/>
                  <a:gd name="T2" fmla="*/ 18 w 19"/>
                  <a:gd name="T3" fmla="*/ 5 h 8"/>
                  <a:gd name="T4" fmla="*/ 10 w 19"/>
                  <a:gd name="T5" fmla="*/ 6 h 8"/>
                  <a:gd name="T6" fmla="*/ 2 w 19"/>
                  <a:gd name="T7" fmla="*/ 6 h 8"/>
                  <a:gd name="T8" fmla="*/ 0 w 19"/>
                  <a:gd name="T9" fmla="*/ 4 h 8"/>
                  <a:gd name="T10" fmla="*/ 2 w 19"/>
                  <a:gd name="T11" fmla="*/ 2 h 8"/>
                  <a:gd name="T12" fmla="*/ 10 w 19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8">
                    <a:moveTo>
                      <a:pt x="10" y="2"/>
                    </a:moveTo>
                    <a:cubicBezTo>
                      <a:pt x="13" y="4"/>
                      <a:pt x="18" y="0"/>
                      <a:pt x="18" y="5"/>
                    </a:cubicBezTo>
                    <a:cubicBezTo>
                      <a:pt x="19" y="8"/>
                      <a:pt x="13" y="6"/>
                      <a:pt x="10" y="6"/>
                    </a:cubicBezTo>
                    <a:cubicBezTo>
                      <a:pt x="7" y="7"/>
                      <a:pt x="5" y="6"/>
                      <a:pt x="2" y="6"/>
                    </a:cubicBezTo>
                    <a:cubicBezTo>
                      <a:pt x="1" y="6"/>
                      <a:pt x="0" y="6"/>
                      <a:pt x="0" y="4"/>
                    </a:cubicBezTo>
                    <a:cubicBezTo>
                      <a:pt x="0" y="3"/>
                      <a:pt x="1" y="2"/>
                      <a:pt x="2" y="2"/>
                    </a:cubicBezTo>
                    <a:cubicBezTo>
                      <a:pt x="5" y="2"/>
                      <a:pt x="7" y="2"/>
                      <a:pt x="10" y="2"/>
                    </a:cubicBezTo>
                    <a:close/>
                  </a:path>
                </a:pathLst>
              </a:custGeom>
              <a:solidFill>
                <a:srgbClr val="875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3" name="Freeform 176">
                <a:extLst>
                  <a:ext uri="{FF2B5EF4-FFF2-40B4-BE49-F238E27FC236}">
                    <a16:creationId xmlns:a16="http://schemas.microsoft.com/office/drawing/2014/main" id="{DD9BF4FE-925C-4FE2-A850-498F14C45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2" y="2718"/>
                <a:ext cx="36" cy="8"/>
              </a:xfrm>
              <a:custGeom>
                <a:avLst/>
                <a:gdLst>
                  <a:gd name="T0" fmla="*/ 9 w 19"/>
                  <a:gd name="T1" fmla="*/ 0 h 4"/>
                  <a:gd name="T2" fmla="*/ 17 w 19"/>
                  <a:gd name="T3" fmla="*/ 1 h 4"/>
                  <a:gd name="T4" fmla="*/ 19 w 19"/>
                  <a:gd name="T5" fmla="*/ 2 h 4"/>
                  <a:gd name="T6" fmla="*/ 16 w 19"/>
                  <a:gd name="T7" fmla="*/ 4 h 4"/>
                  <a:gd name="T8" fmla="*/ 2 w 19"/>
                  <a:gd name="T9" fmla="*/ 4 h 4"/>
                  <a:gd name="T10" fmla="*/ 0 w 19"/>
                  <a:gd name="T11" fmla="*/ 2 h 4"/>
                  <a:gd name="T12" fmla="*/ 2 w 19"/>
                  <a:gd name="T13" fmla="*/ 0 h 4"/>
                  <a:gd name="T14" fmla="*/ 9 w 19"/>
                  <a:gd name="T15" fmla="*/ 0 h 4"/>
                  <a:gd name="T16" fmla="*/ 9 w 19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">
                    <a:moveTo>
                      <a:pt x="9" y="0"/>
                    </a:moveTo>
                    <a:cubicBezTo>
                      <a:pt x="12" y="0"/>
                      <a:pt x="14" y="0"/>
                      <a:pt x="17" y="1"/>
                    </a:cubicBezTo>
                    <a:cubicBezTo>
                      <a:pt x="18" y="1"/>
                      <a:pt x="19" y="1"/>
                      <a:pt x="19" y="2"/>
                    </a:cubicBezTo>
                    <a:cubicBezTo>
                      <a:pt x="19" y="4"/>
                      <a:pt x="18" y="4"/>
                      <a:pt x="16" y="4"/>
                    </a:cubicBezTo>
                    <a:cubicBezTo>
                      <a:pt x="12" y="4"/>
                      <a:pt x="7" y="4"/>
                      <a:pt x="2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7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875B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4" name="Freeform 177">
                <a:extLst>
                  <a:ext uri="{FF2B5EF4-FFF2-40B4-BE49-F238E27FC236}">
                    <a16:creationId xmlns:a16="http://schemas.microsoft.com/office/drawing/2014/main" id="{8466C391-D85E-4E8D-B3BB-72C03C522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5" y="2718"/>
                <a:ext cx="36" cy="8"/>
              </a:xfrm>
              <a:custGeom>
                <a:avLst/>
                <a:gdLst>
                  <a:gd name="T0" fmla="*/ 10 w 19"/>
                  <a:gd name="T1" fmla="*/ 0 h 4"/>
                  <a:gd name="T2" fmla="*/ 17 w 19"/>
                  <a:gd name="T3" fmla="*/ 0 h 4"/>
                  <a:gd name="T4" fmla="*/ 19 w 19"/>
                  <a:gd name="T5" fmla="*/ 3 h 4"/>
                  <a:gd name="T6" fmla="*/ 17 w 19"/>
                  <a:gd name="T7" fmla="*/ 4 h 4"/>
                  <a:gd name="T8" fmla="*/ 3 w 19"/>
                  <a:gd name="T9" fmla="*/ 4 h 4"/>
                  <a:gd name="T10" fmla="*/ 0 w 19"/>
                  <a:gd name="T11" fmla="*/ 3 h 4"/>
                  <a:gd name="T12" fmla="*/ 3 w 19"/>
                  <a:gd name="T13" fmla="*/ 0 h 4"/>
                  <a:gd name="T14" fmla="*/ 10 w 19"/>
                  <a:gd name="T15" fmla="*/ 0 h 4"/>
                  <a:gd name="T16" fmla="*/ 10 w 19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">
                    <a:moveTo>
                      <a:pt x="10" y="0"/>
                    </a:moveTo>
                    <a:cubicBezTo>
                      <a:pt x="12" y="0"/>
                      <a:pt x="15" y="0"/>
                      <a:pt x="17" y="0"/>
                    </a:cubicBezTo>
                    <a:cubicBezTo>
                      <a:pt x="18" y="0"/>
                      <a:pt x="19" y="1"/>
                      <a:pt x="19" y="3"/>
                    </a:cubicBezTo>
                    <a:cubicBezTo>
                      <a:pt x="19" y="4"/>
                      <a:pt x="18" y="4"/>
                      <a:pt x="17" y="4"/>
                    </a:cubicBezTo>
                    <a:cubicBezTo>
                      <a:pt x="12" y="4"/>
                      <a:pt x="7" y="4"/>
                      <a:pt x="3" y="4"/>
                    </a:cubicBezTo>
                    <a:cubicBezTo>
                      <a:pt x="1" y="4"/>
                      <a:pt x="0" y="4"/>
                      <a:pt x="0" y="3"/>
                    </a:cubicBezTo>
                    <a:cubicBezTo>
                      <a:pt x="0" y="0"/>
                      <a:pt x="1" y="1"/>
                      <a:pt x="3" y="0"/>
                    </a:cubicBezTo>
                    <a:cubicBezTo>
                      <a:pt x="5" y="0"/>
                      <a:pt x="8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865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5" name="Freeform 178">
                <a:extLst>
                  <a:ext uri="{FF2B5EF4-FFF2-40B4-BE49-F238E27FC236}">
                    <a16:creationId xmlns:a16="http://schemas.microsoft.com/office/drawing/2014/main" id="{A2A40BDF-F26D-4629-A051-4FFB9CDC06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9" y="2718"/>
                <a:ext cx="38" cy="8"/>
              </a:xfrm>
              <a:custGeom>
                <a:avLst/>
                <a:gdLst>
                  <a:gd name="T0" fmla="*/ 10 w 20"/>
                  <a:gd name="T1" fmla="*/ 4 h 4"/>
                  <a:gd name="T2" fmla="*/ 3 w 20"/>
                  <a:gd name="T3" fmla="*/ 4 h 4"/>
                  <a:gd name="T4" fmla="*/ 1 w 20"/>
                  <a:gd name="T5" fmla="*/ 2 h 4"/>
                  <a:gd name="T6" fmla="*/ 3 w 20"/>
                  <a:gd name="T7" fmla="*/ 0 h 4"/>
                  <a:gd name="T8" fmla="*/ 17 w 20"/>
                  <a:gd name="T9" fmla="*/ 0 h 4"/>
                  <a:gd name="T10" fmla="*/ 20 w 20"/>
                  <a:gd name="T11" fmla="*/ 2 h 4"/>
                  <a:gd name="T12" fmla="*/ 17 w 20"/>
                  <a:gd name="T13" fmla="*/ 4 h 4"/>
                  <a:gd name="T14" fmla="*/ 10 w 20"/>
                  <a:gd name="T15" fmla="*/ 4 h 4"/>
                  <a:gd name="T16" fmla="*/ 10 w 20"/>
                  <a:gd name="T1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4">
                    <a:moveTo>
                      <a:pt x="10" y="4"/>
                    </a:moveTo>
                    <a:cubicBezTo>
                      <a:pt x="8" y="4"/>
                      <a:pt x="5" y="4"/>
                      <a:pt x="3" y="4"/>
                    </a:cubicBezTo>
                    <a:cubicBezTo>
                      <a:pt x="2" y="4"/>
                      <a:pt x="1" y="4"/>
                      <a:pt x="1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8" y="0"/>
                      <a:pt x="13" y="0"/>
                      <a:pt x="17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0" y="4"/>
                      <a:pt x="19" y="4"/>
                      <a:pt x="17" y="4"/>
                    </a:cubicBezTo>
                    <a:cubicBezTo>
                      <a:pt x="15" y="4"/>
                      <a:pt x="13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895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6" name="Freeform 179">
                <a:extLst>
                  <a:ext uri="{FF2B5EF4-FFF2-40B4-BE49-F238E27FC236}">
                    <a16:creationId xmlns:a16="http://schemas.microsoft.com/office/drawing/2014/main" id="{8B056155-4513-4C05-91D1-AEF6F93542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6" y="854"/>
                <a:ext cx="37" cy="6"/>
              </a:xfrm>
              <a:custGeom>
                <a:avLst/>
                <a:gdLst>
                  <a:gd name="T0" fmla="*/ 10 w 19"/>
                  <a:gd name="T1" fmla="*/ 0 h 3"/>
                  <a:gd name="T2" fmla="*/ 16 w 19"/>
                  <a:gd name="T3" fmla="*/ 0 h 3"/>
                  <a:gd name="T4" fmla="*/ 19 w 19"/>
                  <a:gd name="T5" fmla="*/ 2 h 3"/>
                  <a:gd name="T6" fmla="*/ 16 w 19"/>
                  <a:gd name="T7" fmla="*/ 3 h 3"/>
                  <a:gd name="T8" fmla="*/ 2 w 19"/>
                  <a:gd name="T9" fmla="*/ 3 h 3"/>
                  <a:gd name="T10" fmla="*/ 0 w 19"/>
                  <a:gd name="T11" fmla="*/ 1 h 3"/>
                  <a:gd name="T12" fmla="*/ 2 w 19"/>
                  <a:gd name="T13" fmla="*/ 0 h 3"/>
                  <a:gd name="T14" fmla="*/ 10 w 19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3">
                    <a:moveTo>
                      <a:pt x="10" y="0"/>
                    </a:moveTo>
                    <a:cubicBezTo>
                      <a:pt x="12" y="0"/>
                      <a:pt x="14" y="0"/>
                      <a:pt x="16" y="0"/>
                    </a:cubicBezTo>
                    <a:cubicBezTo>
                      <a:pt x="18" y="0"/>
                      <a:pt x="19" y="0"/>
                      <a:pt x="19" y="2"/>
                    </a:cubicBezTo>
                    <a:cubicBezTo>
                      <a:pt x="19" y="3"/>
                      <a:pt x="18" y="3"/>
                      <a:pt x="16" y="3"/>
                    </a:cubicBezTo>
                    <a:cubicBezTo>
                      <a:pt x="12" y="3"/>
                      <a:pt x="7" y="3"/>
                      <a:pt x="2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9671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7" name="Freeform 180">
                <a:extLst>
                  <a:ext uri="{FF2B5EF4-FFF2-40B4-BE49-F238E27FC236}">
                    <a16:creationId xmlns:a16="http://schemas.microsoft.com/office/drawing/2014/main" id="{AE2AEF8A-2043-49AE-A0C3-AC169A64B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1" y="854"/>
                <a:ext cx="38" cy="6"/>
              </a:xfrm>
              <a:custGeom>
                <a:avLst/>
                <a:gdLst>
                  <a:gd name="T0" fmla="*/ 10 w 20"/>
                  <a:gd name="T1" fmla="*/ 0 h 3"/>
                  <a:gd name="T2" fmla="*/ 18 w 20"/>
                  <a:gd name="T3" fmla="*/ 0 h 3"/>
                  <a:gd name="T4" fmla="*/ 20 w 20"/>
                  <a:gd name="T5" fmla="*/ 1 h 3"/>
                  <a:gd name="T6" fmla="*/ 18 w 20"/>
                  <a:gd name="T7" fmla="*/ 3 h 3"/>
                  <a:gd name="T8" fmla="*/ 1 w 20"/>
                  <a:gd name="T9" fmla="*/ 3 h 3"/>
                  <a:gd name="T10" fmla="*/ 0 w 20"/>
                  <a:gd name="T11" fmla="*/ 1 h 3"/>
                  <a:gd name="T12" fmla="*/ 2 w 20"/>
                  <a:gd name="T13" fmla="*/ 0 h 3"/>
                  <a:gd name="T14" fmla="*/ 10 w 20"/>
                  <a:gd name="T15" fmla="*/ 0 h 3"/>
                  <a:gd name="T16" fmla="*/ 10 w 20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">
                    <a:moveTo>
                      <a:pt x="10" y="0"/>
                    </a:moveTo>
                    <a:cubicBezTo>
                      <a:pt x="13" y="0"/>
                      <a:pt x="15" y="0"/>
                      <a:pt x="18" y="0"/>
                    </a:cubicBezTo>
                    <a:cubicBezTo>
                      <a:pt x="19" y="0"/>
                      <a:pt x="20" y="1"/>
                      <a:pt x="20" y="1"/>
                    </a:cubicBezTo>
                    <a:cubicBezTo>
                      <a:pt x="20" y="2"/>
                      <a:pt x="19" y="3"/>
                      <a:pt x="18" y="3"/>
                    </a:cubicBezTo>
                    <a:cubicBezTo>
                      <a:pt x="13" y="3"/>
                      <a:pt x="7" y="3"/>
                      <a:pt x="1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946F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8" name="Freeform 181">
                <a:extLst>
                  <a:ext uri="{FF2B5EF4-FFF2-40B4-BE49-F238E27FC236}">
                    <a16:creationId xmlns:a16="http://schemas.microsoft.com/office/drawing/2014/main" id="{0436FD9D-FCF8-4C4B-A354-00298FC5B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3" y="850"/>
                <a:ext cx="36" cy="14"/>
              </a:xfrm>
              <a:custGeom>
                <a:avLst/>
                <a:gdLst>
                  <a:gd name="T0" fmla="*/ 11 w 19"/>
                  <a:gd name="T1" fmla="*/ 2 h 7"/>
                  <a:gd name="T2" fmla="*/ 19 w 19"/>
                  <a:gd name="T3" fmla="*/ 4 h 7"/>
                  <a:gd name="T4" fmla="*/ 10 w 19"/>
                  <a:gd name="T5" fmla="*/ 5 h 7"/>
                  <a:gd name="T6" fmla="*/ 4 w 19"/>
                  <a:gd name="T7" fmla="*/ 5 h 7"/>
                  <a:gd name="T8" fmla="*/ 0 w 19"/>
                  <a:gd name="T9" fmla="*/ 4 h 7"/>
                  <a:gd name="T10" fmla="*/ 3 w 19"/>
                  <a:gd name="T11" fmla="*/ 2 h 7"/>
                  <a:gd name="T12" fmla="*/ 11 w 19"/>
                  <a:gd name="T1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">
                    <a:moveTo>
                      <a:pt x="11" y="2"/>
                    </a:moveTo>
                    <a:cubicBezTo>
                      <a:pt x="13" y="3"/>
                      <a:pt x="18" y="0"/>
                      <a:pt x="19" y="4"/>
                    </a:cubicBezTo>
                    <a:cubicBezTo>
                      <a:pt x="19" y="7"/>
                      <a:pt x="13" y="5"/>
                      <a:pt x="10" y="5"/>
                    </a:cubicBezTo>
                    <a:cubicBezTo>
                      <a:pt x="8" y="6"/>
                      <a:pt x="6" y="5"/>
                      <a:pt x="4" y="5"/>
                    </a:cubicBezTo>
                    <a:cubicBezTo>
                      <a:pt x="2" y="5"/>
                      <a:pt x="0" y="5"/>
                      <a:pt x="0" y="4"/>
                    </a:cubicBezTo>
                    <a:cubicBezTo>
                      <a:pt x="0" y="2"/>
                      <a:pt x="2" y="2"/>
                      <a:pt x="3" y="2"/>
                    </a:cubicBezTo>
                    <a:cubicBezTo>
                      <a:pt x="6" y="2"/>
                      <a:pt x="8" y="2"/>
                      <a:pt x="11" y="2"/>
                    </a:cubicBezTo>
                    <a:close/>
                  </a:path>
                </a:pathLst>
              </a:custGeom>
              <a:solidFill>
                <a:srgbClr val="9772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9" name="Freeform 182">
                <a:extLst>
                  <a:ext uri="{FF2B5EF4-FFF2-40B4-BE49-F238E27FC236}">
                    <a16:creationId xmlns:a16="http://schemas.microsoft.com/office/drawing/2014/main" id="{4E0DA8F7-07A0-461F-BF5B-C9EC34051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5" y="850"/>
                <a:ext cx="37" cy="12"/>
              </a:xfrm>
              <a:custGeom>
                <a:avLst/>
                <a:gdLst>
                  <a:gd name="T0" fmla="*/ 10 w 19"/>
                  <a:gd name="T1" fmla="*/ 2 h 6"/>
                  <a:gd name="T2" fmla="*/ 13 w 19"/>
                  <a:gd name="T3" fmla="*/ 2 h 6"/>
                  <a:gd name="T4" fmla="*/ 19 w 19"/>
                  <a:gd name="T5" fmla="*/ 4 h 6"/>
                  <a:gd name="T6" fmla="*/ 14 w 19"/>
                  <a:gd name="T7" fmla="*/ 5 h 6"/>
                  <a:gd name="T8" fmla="*/ 4 w 19"/>
                  <a:gd name="T9" fmla="*/ 5 h 6"/>
                  <a:gd name="T10" fmla="*/ 0 w 19"/>
                  <a:gd name="T11" fmla="*/ 3 h 6"/>
                  <a:gd name="T12" fmla="*/ 3 w 19"/>
                  <a:gd name="T13" fmla="*/ 2 h 6"/>
                  <a:gd name="T14" fmla="*/ 10 w 19"/>
                  <a:gd name="T15" fmla="*/ 2 h 6"/>
                  <a:gd name="T16" fmla="*/ 10 w 19"/>
                  <a:gd name="T1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6">
                    <a:moveTo>
                      <a:pt x="10" y="2"/>
                    </a:moveTo>
                    <a:cubicBezTo>
                      <a:pt x="11" y="2"/>
                      <a:pt x="12" y="2"/>
                      <a:pt x="13" y="2"/>
                    </a:cubicBezTo>
                    <a:cubicBezTo>
                      <a:pt x="15" y="2"/>
                      <a:pt x="19" y="0"/>
                      <a:pt x="19" y="4"/>
                    </a:cubicBezTo>
                    <a:cubicBezTo>
                      <a:pt x="19" y="6"/>
                      <a:pt x="16" y="5"/>
                      <a:pt x="14" y="5"/>
                    </a:cubicBezTo>
                    <a:cubicBezTo>
                      <a:pt x="10" y="5"/>
                      <a:pt x="7" y="5"/>
                      <a:pt x="4" y="5"/>
                    </a:cubicBezTo>
                    <a:cubicBezTo>
                      <a:pt x="2" y="5"/>
                      <a:pt x="0" y="6"/>
                      <a:pt x="0" y="3"/>
                    </a:cubicBezTo>
                    <a:cubicBezTo>
                      <a:pt x="0" y="1"/>
                      <a:pt x="2" y="2"/>
                      <a:pt x="3" y="2"/>
                    </a:cubicBezTo>
                    <a:cubicBezTo>
                      <a:pt x="5" y="2"/>
                      <a:pt x="8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lose/>
                  </a:path>
                </a:pathLst>
              </a:custGeom>
              <a:solidFill>
                <a:srgbClr val="926F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0" name="Freeform 183">
                <a:extLst>
                  <a:ext uri="{FF2B5EF4-FFF2-40B4-BE49-F238E27FC236}">
                    <a16:creationId xmlns:a16="http://schemas.microsoft.com/office/drawing/2014/main" id="{FBDB703D-707E-4E00-A8AE-EEEB048CE6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1" y="854"/>
                <a:ext cx="37" cy="6"/>
              </a:xfrm>
              <a:custGeom>
                <a:avLst/>
                <a:gdLst>
                  <a:gd name="T0" fmla="*/ 10 w 19"/>
                  <a:gd name="T1" fmla="*/ 0 h 3"/>
                  <a:gd name="T2" fmla="*/ 17 w 19"/>
                  <a:gd name="T3" fmla="*/ 0 h 3"/>
                  <a:gd name="T4" fmla="*/ 19 w 19"/>
                  <a:gd name="T5" fmla="*/ 1 h 3"/>
                  <a:gd name="T6" fmla="*/ 17 w 19"/>
                  <a:gd name="T7" fmla="*/ 3 h 3"/>
                  <a:gd name="T8" fmla="*/ 2 w 19"/>
                  <a:gd name="T9" fmla="*/ 3 h 3"/>
                  <a:gd name="T10" fmla="*/ 0 w 19"/>
                  <a:gd name="T11" fmla="*/ 1 h 3"/>
                  <a:gd name="T12" fmla="*/ 2 w 19"/>
                  <a:gd name="T13" fmla="*/ 0 h 3"/>
                  <a:gd name="T14" fmla="*/ 10 w 19"/>
                  <a:gd name="T15" fmla="*/ 0 h 3"/>
                  <a:gd name="T16" fmla="*/ 10 w 19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">
                    <a:moveTo>
                      <a:pt x="10" y="0"/>
                    </a:moveTo>
                    <a:cubicBezTo>
                      <a:pt x="12" y="0"/>
                      <a:pt x="15" y="0"/>
                      <a:pt x="17" y="0"/>
                    </a:cubicBezTo>
                    <a:cubicBezTo>
                      <a:pt x="18" y="0"/>
                      <a:pt x="19" y="0"/>
                      <a:pt x="19" y="1"/>
                    </a:cubicBezTo>
                    <a:cubicBezTo>
                      <a:pt x="19" y="3"/>
                      <a:pt x="18" y="3"/>
                      <a:pt x="17" y="3"/>
                    </a:cubicBezTo>
                    <a:cubicBezTo>
                      <a:pt x="12" y="3"/>
                      <a:pt x="7" y="3"/>
                      <a:pt x="2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926E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1" name="Freeform 184">
                <a:extLst>
                  <a:ext uri="{FF2B5EF4-FFF2-40B4-BE49-F238E27FC236}">
                    <a16:creationId xmlns:a16="http://schemas.microsoft.com/office/drawing/2014/main" id="{16354541-0276-4CF8-AC3E-948098ED7A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7" y="854"/>
                <a:ext cx="38" cy="6"/>
              </a:xfrm>
              <a:custGeom>
                <a:avLst/>
                <a:gdLst>
                  <a:gd name="T0" fmla="*/ 10 w 20"/>
                  <a:gd name="T1" fmla="*/ 0 h 3"/>
                  <a:gd name="T2" fmla="*/ 18 w 20"/>
                  <a:gd name="T3" fmla="*/ 0 h 3"/>
                  <a:gd name="T4" fmla="*/ 20 w 20"/>
                  <a:gd name="T5" fmla="*/ 1 h 3"/>
                  <a:gd name="T6" fmla="*/ 18 w 20"/>
                  <a:gd name="T7" fmla="*/ 3 h 3"/>
                  <a:gd name="T8" fmla="*/ 2 w 20"/>
                  <a:gd name="T9" fmla="*/ 3 h 3"/>
                  <a:gd name="T10" fmla="*/ 1 w 20"/>
                  <a:gd name="T11" fmla="*/ 2 h 3"/>
                  <a:gd name="T12" fmla="*/ 2 w 20"/>
                  <a:gd name="T13" fmla="*/ 0 h 3"/>
                  <a:gd name="T14" fmla="*/ 10 w 20"/>
                  <a:gd name="T15" fmla="*/ 0 h 3"/>
                  <a:gd name="T16" fmla="*/ 10 w 20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">
                    <a:moveTo>
                      <a:pt x="10" y="0"/>
                    </a:moveTo>
                    <a:cubicBezTo>
                      <a:pt x="13" y="0"/>
                      <a:pt x="15" y="0"/>
                      <a:pt x="18" y="0"/>
                    </a:cubicBezTo>
                    <a:cubicBezTo>
                      <a:pt x="18" y="0"/>
                      <a:pt x="20" y="0"/>
                      <a:pt x="20" y="1"/>
                    </a:cubicBezTo>
                    <a:cubicBezTo>
                      <a:pt x="20" y="3"/>
                      <a:pt x="19" y="3"/>
                      <a:pt x="18" y="3"/>
                    </a:cubicBezTo>
                    <a:cubicBezTo>
                      <a:pt x="13" y="3"/>
                      <a:pt x="7" y="3"/>
                      <a:pt x="2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8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906F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2" name="Freeform 185">
                <a:extLst>
                  <a:ext uri="{FF2B5EF4-FFF2-40B4-BE49-F238E27FC236}">
                    <a16:creationId xmlns:a16="http://schemas.microsoft.com/office/drawing/2014/main" id="{51871D78-C9D2-4C4B-9F13-855DAFB7E1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2" y="854"/>
                <a:ext cx="37" cy="6"/>
              </a:xfrm>
              <a:custGeom>
                <a:avLst/>
                <a:gdLst>
                  <a:gd name="T0" fmla="*/ 9 w 19"/>
                  <a:gd name="T1" fmla="*/ 0 h 3"/>
                  <a:gd name="T2" fmla="*/ 17 w 19"/>
                  <a:gd name="T3" fmla="*/ 0 h 3"/>
                  <a:gd name="T4" fmla="*/ 19 w 19"/>
                  <a:gd name="T5" fmla="*/ 1 h 3"/>
                  <a:gd name="T6" fmla="*/ 17 w 19"/>
                  <a:gd name="T7" fmla="*/ 3 h 3"/>
                  <a:gd name="T8" fmla="*/ 2 w 19"/>
                  <a:gd name="T9" fmla="*/ 3 h 3"/>
                  <a:gd name="T10" fmla="*/ 0 w 19"/>
                  <a:gd name="T11" fmla="*/ 2 h 3"/>
                  <a:gd name="T12" fmla="*/ 2 w 19"/>
                  <a:gd name="T13" fmla="*/ 0 h 3"/>
                  <a:gd name="T14" fmla="*/ 9 w 19"/>
                  <a:gd name="T15" fmla="*/ 0 h 3"/>
                  <a:gd name="T16" fmla="*/ 9 w 19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">
                    <a:moveTo>
                      <a:pt x="9" y="0"/>
                    </a:moveTo>
                    <a:cubicBezTo>
                      <a:pt x="12" y="0"/>
                      <a:pt x="14" y="0"/>
                      <a:pt x="17" y="0"/>
                    </a:cubicBezTo>
                    <a:cubicBezTo>
                      <a:pt x="18" y="0"/>
                      <a:pt x="19" y="0"/>
                      <a:pt x="19" y="1"/>
                    </a:cubicBezTo>
                    <a:cubicBezTo>
                      <a:pt x="19" y="3"/>
                      <a:pt x="18" y="3"/>
                      <a:pt x="17" y="3"/>
                    </a:cubicBezTo>
                    <a:cubicBezTo>
                      <a:pt x="12" y="3"/>
                      <a:pt x="7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7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9878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3" name="Freeform 186">
                <a:extLst>
                  <a:ext uri="{FF2B5EF4-FFF2-40B4-BE49-F238E27FC236}">
                    <a16:creationId xmlns:a16="http://schemas.microsoft.com/office/drawing/2014/main" id="{20009CD0-0BF5-4E62-88E3-121387591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9" y="852"/>
                <a:ext cx="36" cy="12"/>
              </a:xfrm>
              <a:custGeom>
                <a:avLst/>
                <a:gdLst>
                  <a:gd name="T0" fmla="*/ 10 w 19"/>
                  <a:gd name="T1" fmla="*/ 1 h 6"/>
                  <a:gd name="T2" fmla="*/ 19 w 19"/>
                  <a:gd name="T3" fmla="*/ 2 h 6"/>
                  <a:gd name="T4" fmla="*/ 10 w 19"/>
                  <a:gd name="T5" fmla="*/ 4 h 6"/>
                  <a:gd name="T6" fmla="*/ 2 w 19"/>
                  <a:gd name="T7" fmla="*/ 4 h 6"/>
                  <a:gd name="T8" fmla="*/ 0 w 19"/>
                  <a:gd name="T9" fmla="*/ 2 h 6"/>
                  <a:gd name="T10" fmla="*/ 2 w 19"/>
                  <a:gd name="T11" fmla="*/ 1 h 6"/>
                  <a:gd name="T12" fmla="*/ 10 w 19"/>
                  <a:gd name="T1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6">
                    <a:moveTo>
                      <a:pt x="10" y="1"/>
                    </a:moveTo>
                    <a:cubicBezTo>
                      <a:pt x="13" y="2"/>
                      <a:pt x="19" y="0"/>
                      <a:pt x="19" y="2"/>
                    </a:cubicBezTo>
                    <a:cubicBezTo>
                      <a:pt x="18" y="6"/>
                      <a:pt x="13" y="4"/>
                      <a:pt x="10" y="4"/>
                    </a:cubicBezTo>
                    <a:cubicBezTo>
                      <a:pt x="7" y="5"/>
                      <a:pt x="5" y="4"/>
                      <a:pt x="2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5" y="1"/>
                      <a:pt x="7" y="1"/>
                      <a:pt x="10" y="1"/>
                    </a:cubicBezTo>
                    <a:close/>
                  </a:path>
                </a:pathLst>
              </a:custGeom>
              <a:solidFill>
                <a:srgbClr val="936F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4" name="Freeform 187">
                <a:extLst>
                  <a:ext uri="{FF2B5EF4-FFF2-40B4-BE49-F238E27FC236}">
                    <a16:creationId xmlns:a16="http://schemas.microsoft.com/office/drawing/2014/main" id="{9E2BBFC8-5FC5-41CF-9B59-6AB0162C8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2" y="854"/>
                <a:ext cx="36" cy="6"/>
              </a:xfrm>
              <a:custGeom>
                <a:avLst/>
                <a:gdLst>
                  <a:gd name="T0" fmla="*/ 10 w 19"/>
                  <a:gd name="T1" fmla="*/ 0 h 3"/>
                  <a:gd name="T2" fmla="*/ 16 w 19"/>
                  <a:gd name="T3" fmla="*/ 0 h 3"/>
                  <a:gd name="T4" fmla="*/ 19 w 19"/>
                  <a:gd name="T5" fmla="*/ 2 h 3"/>
                  <a:gd name="T6" fmla="*/ 16 w 19"/>
                  <a:gd name="T7" fmla="*/ 3 h 3"/>
                  <a:gd name="T8" fmla="*/ 2 w 19"/>
                  <a:gd name="T9" fmla="*/ 3 h 3"/>
                  <a:gd name="T10" fmla="*/ 0 w 19"/>
                  <a:gd name="T11" fmla="*/ 1 h 3"/>
                  <a:gd name="T12" fmla="*/ 2 w 19"/>
                  <a:gd name="T13" fmla="*/ 0 h 3"/>
                  <a:gd name="T14" fmla="*/ 10 w 19"/>
                  <a:gd name="T15" fmla="*/ 0 h 3"/>
                  <a:gd name="T16" fmla="*/ 10 w 19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">
                    <a:moveTo>
                      <a:pt x="10" y="0"/>
                    </a:moveTo>
                    <a:cubicBezTo>
                      <a:pt x="12" y="0"/>
                      <a:pt x="14" y="0"/>
                      <a:pt x="16" y="0"/>
                    </a:cubicBezTo>
                    <a:cubicBezTo>
                      <a:pt x="17" y="0"/>
                      <a:pt x="19" y="0"/>
                      <a:pt x="19" y="2"/>
                    </a:cubicBezTo>
                    <a:cubicBezTo>
                      <a:pt x="19" y="3"/>
                      <a:pt x="17" y="3"/>
                      <a:pt x="16" y="3"/>
                    </a:cubicBezTo>
                    <a:cubicBezTo>
                      <a:pt x="12" y="3"/>
                      <a:pt x="7" y="3"/>
                      <a:pt x="2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926F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5" name="Freeform 188">
                <a:extLst>
                  <a:ext uri="{FF2B5EF4-FFF2-40B4-BE49-F238E27FC236}">
                    <a16:creationId xmlns:a16="http://schemas.microsoft.com/office/drawing/2014/main" id="{E7DB6C27-96E6-4272-81CE-6622315D7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1" y="854"/>
                <a:ext cx="36" cy="6"/>
              </a:xfrm>
              <a:custGeom>
                <a:avLst/>
                <a:gdLst>
                  <a:gd name="T0" fmla="*/ 10 w 19"/>
                  <a:gd name="T1" fmla="*/ 0 h 3"/>
                  <a:gd name="T2" fmla="*/ 17 w 19"/>
                  <a:gd name="T3" fmla="*/ 0 h 3"/>
                  <a:gd name="T4" fmla="*/ 19 w 19"/>
                  <a:gd name="T5" fmla="*/ 1 h 3"/>
                  <a:gd name="T6" fmla="*/ 17 w 19"/>
                  <a:gd name="T7" fmla="*/ 3 h 3"/>
                  <a:gd name="T8" fmla="*/ 2 w 19"/>
                  <a:gd name="T9" fmla="*/ 3 h 3"/>
                  <a:gd name="T10" fmla="*/ 0 w 19"/>
                  <a:gd name="T11" fmla="*/ 1 h 3"/>
                  <a:gd name="T12" fmla="*/ 2 w 19"/>
                  <a:gd name="T13" fmla="*/ 0 h 3"/>
                  <a:gd name="T14" fmla="*/ 10 w 19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3">
                    <a:moveTo>
                      <a:pt x="10" y="0"/>
                    </a:moveTo>
                    <a:cubicBezTo>
                      <a:pt x="12" y="0"/>
                      <a:pt x="14" y="0"/>
                      <a:pt x="17" y="0"/>
                    </a:cubicBezTo>
                    <a:cubicBezTo>
                      <a:pt x="18" y="0"/>
                      <a:pt x="19" y="0"/>
                      <a:pt x="19" y="1"/>
                    </a:cubicBezTo>
                    <a:cubicBezTo>
                      <a:pt x="19" y="3"/>
                      <a:pt x="18" y="3"/>
                      <a:pt x="17" y="3"/>
                    </a:cubicBezTo>
                    <a:cubicBezTo>
                      <a:pt x="12" y="3"/>
                      <a:pt x="7" y="3"/>
                      <a:pt x="2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906F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6" name="Freeform 189">
                <a:extLst>
                  <a:ext uri="{FF2B5EF4-FFF2-40B4-BE49-F238E27FC236}">
                    <a16:creationId xmlns:a16="http://schemas.microsoft.com/office/drawing/2014/main" id="{0B8DC156-9B1A-4319-819C-10DA6C2B9C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4" y="852"/>
                <a:ext cx="36" cy="14"/>
              </a:xfrm>
              <a:custGeom>
                <a:avLst/>
                <a:gdLst>
                  <a:gd name="T0" fmla="*/ 10 w 19"/>
                  <a:gd name="T1" fmla="*/ 1 h 7"/>
                  <a:gd name="T2" fmla="*/ 19 w 19"/>
                  <a:gd name="T3" fmla="*/ 2 h 7"/>
                  <a:gd name="T4" fmla="*/ 10 w 19"/>
                  <a:gd name="T5" fmla="*/ 4 h 7"/>
                  <a:gd name="T6" fmla="*/ 2 w 19"/>
                  <a:gd name="T7" fmla="*/ 4 h 7"/>
                  <a:gd name="T8" fmla="*/ 0 w 19"/>
                  <a:gd name="T9" fmla="*/ 2 h 7"/>
                  <a:gd name="T10" fmla="*/ 2 w 19"/>
                  <a:gd name="T11" fmla="*/ 1 h 7"/>
                  <a:gd name="T12" fmla="*/ 10 w 19"/>
                  <a:gd name="T1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">
                    <a:moveTo>
                      <a:pt x="10" y="1"/>
                    </a:moveTo>
                    <a:cubicBezTo>
                      <a:pt x="13" y="2"/>
                      <a:pt x="19" y="0"/>
                      <a:pt x="19" y="2"/>
                    </a:cubicBezTo>
                    <a:cubicBezTo>
                      <a:pt x="18" y="7"/>
                      <a:pt x="13" y="4"/>
                      <a:pt x="10" y="4"/>
                    </a:cubicBezTo>
                    <a:cubicBezTo>
                      <a:pt x="7" y="5"/>
                      <a:pt x="5" y="4"/>
                      <a:pt x="2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5" y="1"/>
                      <a:pt x="7" y="1"/>
                      <a:pt x="10" y="1"/>
                    </a:cubicBezTo>
                    <a:close/>
                  </a:path>
                </a:pathLst>
              </a:custGeom>
              <a:solidFill>
                <a:srgbClr val="916D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7" name="Freeform 190">
                <a:extLst>
                  <a:ext uri="{FF2B5EF4-FFF2-40B4-BE49-F238E27FC236}">
                    <a16:creationId xmlns:a16="http://schemas.microsoft.com/office/drawing/2014/main" id="{EF122EB9-CD13-41F5-9662-A742E9C24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7" y="852"/>
                <a:ext cx="37" cy="8"/>
              </a:xfrm>
              <a:custGeom>
                <a:avLst/>
                <a:gdLst>
                  <a:gd name="T0" fmla="*/ 10 w 19"/>
                  <a:gd name="T1" fmla="*/ 1 h 4"/>
                  <a:gd name="T2" fmla="*/ 16 w 19"/>
                  <a:gd name="T3" fmla="*/ 1 h 4"/>
                  <a:gd name="T4" fmla="*/ 19 w 19"/>
                  <a:gd name="T5" fmla="*/ 3 h 4"/>
                  <a:gd name="T6" fmla="*/ 17 w 19"/>
                  <a:gd name="T7" fmla="*/ 4 h 4"/>
                  <a:gd name="T8" fmla="*/ 3 w 19"/>
                  <a:gd name="T9" fmla="*/ 4 h 4"/>
                  <a:gd name="T10" fmla="*/ 0 w 19"/>
                  <a:gd name="T11" fmla="*/ 2 h 4"/>
                  <a:gd name="T12" fmla="*/ 3 w 19"/>
                  <a:gd name="T13" fmla="*/ 1 h 4"/>
                  <a:gd name="T14" fmla="*/ 10 w 19"/>
                  <a:gd name="T1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4">
                    <a:moveTo>
                      <a:pt x="10" y="1"/>
                    </a:moveTo>
                    <a:cubicBezTo>
                      <a:pt x="12" y="1"/>
                      <a:pt x="14" y="1"/>
                      <a:pt x="16" y="1"/>
                    </a:cubicBezTo>
                    <a:cubicBezTo>
                      <a:pt x="18" y="1"/>
                      <a:pt x="19" y="0"/>
                      <a:pt x="19" y="3"/>
                    </a:cubicBezTo>
                    <a:cubicBezTo>
                      <a:pt x="19" y="4"/>
                      <a:pt x="18" y="4"/>
                      <a:pt x="17" y="4"/>
                    </a:cubicBezTo>
                    <a:cubicBezTo>
                      <a:pt x="12" y="4"/>
                      <a:pt x="8" y="4"/>
                      <a:pt x="3" y="4"/>
                    </a:cubicBezTo>
                    <a:cubicBezTo>
                      <a:pt x="2" y="4"/>
                      <a:pt x="0" y="4"/>
                      <a:pt x="0" y="2"/>
                    </a:cubicBezTo>
                    <a:cubicBezTo>
                      <a:pt x="0" y="1"/>
                      <a:pt x="2" y="1"/>
                      <a:pt x="3" y="1"/>
                    </a:cubicBezTo>
                    <a:cubicBezTo>
                      <a:pt x="5" y="1"/>
                      <a:pt x="8" y="1"/>
                      <a:pt x="10" y="1"/>
                    </a:cubicBezTo>
                    <a:close/>
                  </a:path>
                </a:pathLst>
              </a:custGeom>
              <a:solidFill>
                <a:srgbClr val="926F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8" name="Freeform 191">
                <a:extLst>
                  <a:ext uri="{FF2B5EF4-FFF2-40B4-BE49-F238E27FC236}">
                    <a16:creationId xmlns:a16="http://schemas.microsoft.com/office/drawing/2014/main" id="{F2B62581-C399-41A5-A7EC-0E897DAE7D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6" y="854"/>
                <a:ext cx="36" cy="6"/>
              </a:xfrm>
              <a:custGeom>
                <a:avLst/>
                <a:gdLst>
                  <a:gd name="T0" fmla="*/ 10 w 19"/>
                  <a:gd name="T1" fmla="*/ 0 h 3"/>
                  <a:gd name="T2" fmla="*/ 17 w 19"/>
                  <a:gd name="T3" fmla="*/ 0 h 3"/>
                  <a:gd name="T4" fmla="*/ 19 w 19"/>
                  <a:gd name="T5" fmla="*/ 1 h 3"/>
                  <a:gd name="T6" fmla="*/ 17 w 19"/>
                  <a:gd name="T7" fmla="*/ 3 h 3"/>
                  <a:gd name="T8" fmla="*/ 2 w 19"/>
                  <a:gd name="T9" fmla="*/ 3 h 3"/>
                  <a:gd name="T10" fmla="*/ 0 w 19"/>
                  <a:gd name="T11" fmla="*/ 1 h 3"/>
                  <a:gd name="T12" fmla="*/ 2 w 19"/>
                  <a:gd name="T13" fmla="*/ 0 h 3"/>
                  <a:gd name="T14" fmla="*/ 10 w 19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3">
                    <a:moveTo>
                      <a:pt x="10" y="0"/>
                    </a:moveTo>
                    <a:cubicBezTo>
                      <a:pt x="12" y="0"/>
                      <a:pt x="15" y="0"/>
                      <a:pt x="17" y="0"/>
                    </a:cubicBezTo>
                    <a:cubicBezTo>
                      <a:pt x="18" y="0"/>
                      <a:pt x="19" y="0"/>
                      <a:pt x="19" y="1"/>
                    </a:cubicBezTo>
                    <a:cubicBezTo>
                      <a:pt x="19" y="3"/>
                      <a:pt x="18" y="3"/>
                      <a:pt x="17" y="3"/>
                    </a:cubicBezTo>
                    <a:cubicBezTo>
                      <a:pt x="12" y="3"/>
                      <a:pt x="7" y="3"/>
                      <a:pt x="2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lose/>
                  </a:path>
                </a:pathLst>
              </a:custGeom>
              <a:solidFill>
                <a:srgbClr val="906E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9" name="Freeform 192">
                <a:extLst>
                  <a:ext uri="{FF2B5EF4-FFF2-40B4-BE49-F238E27FC236}">
                    <a16:creationId xmlns:a16="http://schemas.microsoft.com/office/drawing/2014/main" id="{B8C7529A-2112-43D4-AC77-BFE833A2AA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6" y="852"/>
                <a:ext cx="37" cy="14"/>
              </a:xfrm>
              <a:custGeom>
                <a:avLst/>
                <a:gdLst>
                  <a:gd name="T0" fmla="*/ 11 w 19"/>
                  <a:gd name="T1" fmla="*/ 1 h 7"/>
                  <a:gd name="T2" fmla="*/ 18 w 19"/>
                  <a:gd name="T3" fmla="*/ 2 h 7"/>
                  <a:gd name="T4" fmla="*/ 10 w 19"/>
                  <a:gd name="T5" fmla="*/ 4 h 7"/>
                  <a:gd name="T6" fmla="*/ 2 w 19"/>
                  <a:gd name="T7" fmla="*/ 4 h 7"/>
                  <a:gd name="T8" fmla="*/ 0 w 19"/>
                  <a:gd name="T9" fmla="*/ 2 h 7"/>
                  <a:gd name="T10" fmla="*/ 2 w 19"/>
                  <a:gd name="T11" fmla="*/ 1 h 7"/>
                  <a:gd name="T12" fmla="*/ 11 w 19"/>
                  <a:gd name="T1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">
                    <a:moveTo>
                      <a:pt x="11" y="1"/>
                    </a:moveTo>
                    <a:cubicBezTo>
                      <a:pt x="13" y="2"/>
                      <a:pt x="19" y="0"/>
                      <a:pt x="18" y="2"/>
                    </a:cubicBezTo>
                    <a:cubicBezTo>
                      <a:pt x="18" y="7"/>
                      <a:pt x="13" y="4"/>
                      <a:pt x="10" y="4"/>
                    </a:cubicBezTo>
                    <a:cubicBezTo>
                      <a:pt x="7" y="5"/>
                      <a:pt x="5" y="4"/>
                      <a:pt x="2" y="4"/>
                    </a:cubicBezTo>
                    <a:cubicBezTo>
                      <a:pt x="1" y="4"/>
                      <a:pt x="0" y="4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5" y="1"/>
                      <a:pt x="7" y="1"/>
                      <a:pt x="11" y="1"/>
                    </a:cubicBezTo>
                    <a:close/>
                  </a:path>
                </a:pathLst>
              </a:custGeom>
              <a:solidFill>
                <a:srgbClr val="946E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0" name="Freeform 193">
                <a:extLst>
                  <a:ext uri="{FF2B5EF4-FFF2-40B4-BE49-F238E27FC236}">
                    <a16:creationId xmlns:a16="http://schemas.microsoft.com/office/drawing/2014/main" id="{B205880D-1CDA-49C1-9B1C-565CC17885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849"/>
                <a:ext cx="35" cy="15"/>
              </a:xfrm>
              <a:custGeom>
                <a:avLst/>
                <a:gdLst>
                  <a:gd name="T0" fmla="*/ 9 w 18"/>
                  <a:gd name="T1" fmla="*/ 3 h 8"/>
                  <a:gd name="T2" fmla="*/ 18 w 18"/>
                  <a:gd name="T3" fmla="*/ 5 h 8"/>
                  <a:gd name="T4" fmla="*/ 9 w 18"/>
                  <a:gd name="T5" fmla="*/ 6 h 8"/>
                  <a:gd name="T6" fmla="*/ 0 w 18"/>
                  <a:gd name="T7" fmla="*/ 5 h 8"/>
                  <a:gd name="T8" fmla="*/ 9 w 18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9" y="3"/>
                    </a:moveTo>
                    <a:cubicBezTo>
                      <a:pt x="12" y="4"/>
                      <a:pt x="18" y="0"/>
                      <a:pt x="18" y="5"/>
                    </a:cubicBezTo>
                    <a:cubicBezTo>
                      <a:pt x="18" y="8"/>
                      <a:pt x="12" y="6"/>
                      <a:pt x="9" y="6"/>
                    </a:cubicBezTo>
                    <a:cubicBezTo>
                      <a:pt x="6" y="6"/>
                      <a:pt x="0" y="8"/>
                      <a:pt x="0" y="5"/>
                    </a:cubicBezTo>
                    <a:cubicBezTo>
                      <a:pt x="0" y="1"/>
                      <a:pt x="6" y="4"/>
                      <a:pt x="9" y="3"/>
                    </a:cubicBezTo>
                    <a:close/>
                  </a:path>
                </a:pathLst>
              </a:custGeom>
              <a:solidFill>
                <a:srgbClr val="906F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1" name="Freeform 194">
                <a:extLst>
                  <a:ext uri="{FF2B5EF4-FFF2-40B4-BE49-F238E27FC236}">
                    <a16:creationId xmlns:a16="http://schemas.microsoft.com/office/drawing/2014/main" id="{6BA6DF75-92A3-4576-B81B-2ABF29E1B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" y="849"/>
                <a:ext cx="36" cy="15"/>
              </a:xfrm>
              <a:custGeom>
                <a:avLst/>
                <a:gdLst>
                  <a:gd name="T0" fmla="*/ 9 w 19"/>
                  <a:gd name="T1" fmla="*/ 3 h 8"/>
                  <a:gd name="T2" fmla="*/ 19 w 19"/>
                  <a:gd name="T3" fmla="*/ 4 h 8"/>
                  <a:gd name="T4" fmla="*/ 10 w 19"/>
                  <a:gd name="T5" fmla="*/ 6 h 8"/>
                  <a:gd name="T6" fmla="*/ 1 w 19"/>
                  <a:gd name="T7" fmla="*/ 5 h 8"/>
                  <a:gd name="T8" fmla="*/ 9 w 19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8">
                    <a:moveTo>
                      <a:pt x="9" y="3"/>
                    </a:moveTo>
                    <a:cubicBezTo>
                      <a:pt x="13" y="4"/>
                      <a:pt x="19" y="1"/>
                      <a:pt x="19" y="4"/>
                    </a:cubicBezTo>
                    <a:cubicBezTo>
                      <a:pt x="19" y="8"/>
                      <a:pt x="13" y="6"/>
                      <a:pt x="10" y="6"/>
                    </a:cubicBezTo>
                    <a:cubicBezTo>
                      <a:pt x="7" y="6"/>
                      <a:pt x="0" y="8"/>
                      <a:pt x="1" y="5"/>
                    </a:cubicBezTo>
                    <a:cubicBezTo>
                      <a:pt x="1" y="0"/>
                      <a:pt x="7" y="5"/>
                      <a:pt x="9" y="3"/>
                    </a:cubicBezTo>
                    <a:close/>
                  </a:path>
                </a:pathLst>
              </a:custGeom>
              <a:solidFill>
                <a:srgbClr val="926F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2" name="Freeform 195">
                <a:extLst>
                  <a:ext uri="{FF2B5EF4-FFF2-40B4-BE49-F238E27FC236}">
                    <a16:creationId xmlns:a16="http://schemas.microsoft.com/office/drawing/2014/main" id="{E430D466-358B-49E8-95E5-C0FD5897D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1" y="854"/>
                <a:ext cx="36" cy="6"/>
              </a:xfrm>
              <a:custGeom>
                <a:avLst/>
                <a:gdLst>
                  <a:gd name="T0" fmla="*/ 10 w 19"/>
                  <a:gd name="T1" fmla="*/ 0 h 3"/>
                  <a:gd name="T2" fmla="*/ 17 w 19"/>
                  <a:gd name="T3" fmla="*/ 0 h 3"/>
                  <a:gd name="T4" fmla="*/ 19 w 19"/>
                  <a:gd name="T5" fmla="*/ 1 h 3"/>
                  <a:gd name="T6" fmla="*/ 17 w 19"/>
                  <a:gd name="T7" fmla="*/ 3 h 3"/>
                  <a:gd name="T8" fmla="*/ 2 w 19"/>
                  <a:gd name="T9" fmla="*/ 3 h 3"/>
                  <a:gd name="T10" fmla="*/ 0 w 19"/>
                  <a:gd name="T11" fmla="*/ 1 h 3"/>
                  <a:gd name="T12" fmla="*/ 2 w 19"/>
                  <a:gd name="T13" fmla="*/ 0 h 3"/>
                  <a:gd name="T14" fmla="*/ 10 w 19"/>
                  <a:gd name="T15" fmla="*/ 0 h 3"/>
                  <a:gd name="T16" fmla="*/ 10 w 19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">
                    <a:moveTo>
                      <a:pt x="10" y="0"/>
                    </a:moveTo>
                    <a:cubicBezTo>
                      <a:pt x="12" y="0"/>
                      <a:pt x="14" y="0"/>
                      <a:pt x="17" y="0"/>
                    </a:cubicBezTo>
                    <a:cubicBezTo>
                      <a:pt x="18" y="0"/>
                      <a:pt x="19" y="0"/>
                      <a:pt x="19" y="1"/>
                    </a:cubicBezTo>
                    <a:cubicBezTo>
                      <a:pt x="19" y="3"/>
                      <a:pt x="18" y="3"/>
                      <a:pt x="17" y="3"/>
                    </a:cubicBezTo>
                    <a:cubicBezTo>
                      <a:pt x="12" y="3"/>
                      <a:pt x="7" y="3"/>
                      <a:pt x="2" y="3"/>
                    </a:cubicBezTo>
                    <a:cubicBezTo>
                      <a:pt x="1" y="3"/>
                      <a:pt x="0" y="3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5" y="0"/>
                      <a:pt x="7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937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3" name="Freeform 196">
                <a:extLst>
                  <a:ext uri="{FF2B5EF4-FFF2-40B4-BE49-F238E27FC236}">
                    <a16:creationId xmlns:a16="http://schemas.microsoft.com/office/drawing/2014/main" id="{2B0B5D12-A21D-4B95-9663-7BB849EB1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3" y="850"/>
                <a:ext cx="34" cy="14"/>
              </a:xfrm>
              <a:custGeom>
                <a:avLst/>
                <a:gdLst>
                  <a:gd name="T0" fmla="*/ 9 w 18"/>
                  <a:gd name="T1" fmla="*/ 2 h 7"/>
                  <a:gd name="T2" fmla="*/ 18 w 18"/>
                  <a:gd name="T3" fmla="*/ 3 h 7"/>
                  <a:gd name="T4" fmla="*/ 9 w 18"/>
                  <a:gd name="T5" fmla="*/ 5 h 7"/>
                  <a:gd name="T6" fmla="*/ 0 w 18"/>
                  <a:gd name="T7" fmla="*/ 3 h 7"/>
                  <a:gd name="T8" fmla="*/ 9 w 18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7">
                    <a:moveTo>
                      <a:pt x="9" y="2"/>
                    </a:moveTo>
                    <a:cubicBezTo>
                      <a:pt x="12" y="3"/>
                      <a:pt x="18" y="1"/>
                      <a:pt x="18" y="3"/>
                    </a:cubicBezTo>
                    <a:cubicBezTo>
                      <a:pt x="18" y="7"/>
                      <a:pt x="12" y="5"/>
                      <a:pt x="9" y="5"/>
                    </a:cubicBezTo>
                    <a:cubicBezTo>
                      <a:pt x="6" y="5"/>
                      <a:pt x="0" y="7"/>
                      <a:pt x="0" y="3"/>
                    </a:cubicBezTo>
                    <a:cubicBezTo>
                      <a:pt x="0" y="0"/>
                      <a:pt x="6" y="3"/>
                      <a:pt x="9" y="2"/>
                    </a:cubicBezTo>
                    <a:close/>
                  </a:path>
                </a:pathLst>
              </a:custGeom>
              <a:solidFill>
                <a:srgbClr val="9573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4" name="Freeform 197">
                <a:extLst>
                  <a:ext uri="{FF2B5EF4-FFF2-40B4-BE49-F238E27FC236}">
                    <a16:creationId xmlns:a16="http://schemas.microsoft.com/office/drawing/2014/main" id="{8B77AFD0-3ED0-41A3-ADD1-3275DFE1A3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6" y="850"/>
                <a:ext cx="37" cy="12"/>
              </a:xfrm>
              <a:custGeom>
                <a:avLst/>
                <a:gdLst>
                  <a:gd name="T0" fmla="*/ 10 w 19"/>
                  <a:gd name="T1" fmla="*/ 2 h 6"/>
                  <a:gd name="T2" fmla="*/ 13 w 19"/>
                  <a:gd name="T3" fmla="*/ 2 h 6"/>
                  <a:gd name="T4" fmla="*/ 19 w 19"/>
                  <a:gd name="T5" fmla="*/ 4 h 6"/>
                  <a:gd name="T6" fmla="*/ 13 w 19"/>
                  <a:gd name="T7" fmla="*/ 5 h 6"/>
                  <a:gd name="T8" fmla="*/ 3 w 19"/>
                  <a:gd name="T9" fmla="*/ 5 h 6"/>
                  <a:gd name="T10" fmla="*/ 0 w 19"/>
                  <a:gd name="T11" fmla="*/ 4 h 6"/>
                  <a:gd name="T12" fmla="*/ 3 w 19"/>
                  <a:gd name="T13" fmla="*/ 2 h 6"/>
                  <a:gd name="T14" fmla="*/ 10 w 19"/>
                  <a:gd name="T15" fmla="*/ 2 h 6"/>
                  <a:gd name="T16" fmla="*/ 10 w 19"/>
                  <a:gd name="T1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6">
                    <a:moveTo>
                      <a:pt x="10" y="2"/>
                    </a:moveTo>
                    <a:cubicBezTo>
                      <a:pt x="11" y="2"/>
                      <a:pt x="12" y="2"/>
                      <a:pt x="13" y="2"/>
                    </a:cubicBezTo>
                    <a:cubicBezTo>
                      <a:pt x="16" y="2"/>
                      <a:pt x="19" y="0"/>
                      <a:pt x="19" y="4"/>
                    </a:cubicBezTo>
                    <a:cubicBezTo>
                      <a:pt x="19" y="6"/>
                      <a:pt x="15" y="5"/>
                      <a:pt x="13" y="5"/>
                    </a:cubicBezTo>
                    <a:cubicBezTo>
                      <a:pt x="10" y="5"/>
                      <a:pt x="7" y="5"/>
                      <a:pt x="3" y="5"/>
                    </a:cubicBezTo>
                    <a:cubicBezTo>
                      <a:pt x="2" y="5"/>
                      <a:pt x="0" y="5"/>
                      <a:pt x="0" y="4"/>
                    </a:cubicBezTo>
                    <a:cubicBezTo>
                      <a:pt x="0" y="1"/>
                      <a:pt x="2" y="2"/>
                      <a:pt x="3" y="2"/>
                    </a:cubicBezTo>
                    <a:cubicBezTo>
                      <a:pt x="5" y="2"/>
                      <a:pt x="8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lose/>
                  </a:path>
                </a:pathLst>
              </a:custGeom>
              <a:solidFill>
                <a:srgbClr val="9572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5" name="Freeform 198">
                <a:extLst>
                  <a:ext uri="{FF2B5EF4-FFF2-40B4-BE49-F238E27FC236}">
                    <a16:creationId xmlns:a16="http://schemas.microsoft.com/office/drawing/2014/main" id="{782446B4-DFE7-4EC0-A3AB-F1F1B0ACF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0" y="2718"/>
                <a:ext cx="36" cy="8"/>
              </a:xfrm>
              <a:custGeom>
                <a:avLst/>
                <a:gdLst>
                  <a:gd name="T0" fmla="*/ 10 w 19"/>
                  <a:gd name="T1" fmla="*/ 4 h 4"/>
                  <a:gd name="T2" fmla="*/ 3 w 19"/>
                  <a:gd name="T3" fmla="*/ 4 h 4"/>
                  <a:gd name="T4" fmla="*/ 0 w 19"/>
                  <a:gd name="T5" fmla="*/ 3 h 4"/>
                  <a:gd name="T6" fmla="*/ 3 w 19"/>
                  <a:gd name="T7" fmla="*/ 0 h 4"/>
                  <a:gd name="T8" fmla="*/ 17 w 19"/>
                  <a:gd name="T9" fmla="*/ 1 h 4"/>
                  <a:gd name="T10" fmla="*/ 19 w 19"/>
                  <a:gd name="T11" fmla="*/ 2 h 4"/>
                  <a:gd name="T12" fmla="*/ 17 w 19"/>
                  <a:gd name="T13" fmla="*/ 4 h 4"/>
                  <a:gd name="T14" fmla="*/ 10 w 19"/>
                  <a:gd name="T15" fmla="*/ 4 h 4"/>
                  <a:gd name="T16" fmla="*/ 10 w 19"/>
                  <a:gd name="T1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">
                    <a:moveTo>
                      <a:pt x="10" y="4"/>
                    </a:moveTo>
                    <a:cubicBezTo>
                      <a:pt x="7" y="4"/>
                      <a:pt x="5" y="4"/>
                      <a:pt x="3" y="4"/>
                    </a:cubicBezTo>
                    <a:cubicBezTo>
                      <a:pt x="2" y="4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" y="1"/>
                      <a:pt x="12" y="1"/>
                      <a:pt x="17" y="1"/>
                    </a:cubicBezTo>
                    <a:cubicBezTo>
                      <a:pt x="18" y="1"/>
                      <a:pt x="19" y="1"/>
                      <a:pt x="19" y="2"/>
                    </a:cubicBezTo>
                    <a:cubicBezTo>
                      <a:pt x="19" y="4"/>
                      <a:pt x="18" y="4"/>
                      <a:pt x="17" y="4"/>
                    </a:cubicBezTo>
                    <a:cubicBezTo>
                      <a:pt x="15" y="4"/>
                      <a:pt x="12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855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6" name="Freeform 199">
                <a:extLst>
                  <a:ext uri="{FF2B5EF4-FFF2-40B4-BE49-F238E27FC236}">
                    <a16:creationId xmlns:a16="http://schemas.microsoft.com/office/drawing/2014/main" id="{08A773F3-4755-4610-9DA3-2CF411ABF2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1" y="605"/>
                <a:ext cx="17" cy="21"/>
              </a:xfrm>
              <a:custGeom>
                <a:avLst/>
                <a:gdLst>
                  <a:gd name="T0" fmla="*/ 7 w 9"/>
                  <a:gd name="T1" fmla="*/ 6 h 11"/>
                  <a:gd name="T2" fmla="*/ 5 w 9"/>
                  <a:gd name="T3" fmla="*/ 11 h 11"/>
                  <a:gd name="T4" fmla="*/ 2 w 9"/>
                  <a:gd name="T5" fmla="*/ 5 h 11"/>
                  <a:gd name="T6" fmla="*/ 5 w 9"/>
                  <a:gd name="T7" fmla="*/ 0 h 11"/>
                  <a:gd name="T8" fmla="*/ 7 w 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7" y="6"/>
                    </a:moveTo>
                    <a:cubicBezTo>
                      <a:pt x="6" y="8"/>
                      <a:pt x="8" y="11"/>
                      <a:pt x="5" y="11"/>
                    </a:cubicBezTo>
                    <a:cubicBezTo>
                      <a:pt x="0" y="11"/>
                      <a:pt x="2" y="7"/>
                      <a:pt x="2" y="5"/>
                    </a:cubicBezTo>
                    <a:cubicBezTo>
                      <a:pt x="2" y="3"/>
                      <a:pt x="1" y="0"/>
                      <a:pt x="5" y="0"/>
                    </a:cubicBezTo>
                    <a:cubicBezTo>
                      <a:pt x="9" y="0"/>
                      <a:pt x="6" y="4"/>
                      <a:pt x="7" y="6"/>
                    </a:cubicBezTo>
                    <a:close/>
                  </a:path>
                </a:pathLst>
              </a:custGeom>
              <a:solidFill>
                <a:srgbClr val="9872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7" name="Freeform 200">
                <a:extLst>
                  <a:ext uri="{FF2B5EF4-FFF2-40B4-BE49-F238E27FC236}">
                    <a16:creationId xmlns:a16="http://schemas.microsoft.com/office/drawing/2014/main" id="{5B627778-56C9-4D4E-AB06-C491F5611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4" y="605"/>
                <a:ext cx="15" cy="23"/>
              </a:xfrm>
              <a:custGeom>
                <a:avLst/>
                <a:gdLst>
                  <a:gd name="T0" fmla="*/ 7 w 8"/>
                  <a:gd name="T1" fmla="*/ 6 h 12"/>
                  <a:gd name="T2" fmla="*/ 4 w 8"/>
                  <a:gd name="T3" fmla="*/ 11 h 12"/>
                  <a:gd name="T4" fmla="*/ 2 w 8"/>
                  <a:gd name="T5" fmla="*/ 5 h 12"/>
                  <a:gd name="T6" fmla="*/ 4 w 8"/>
                  <a:gd name="T7" fmla="*/ 0 h 12"/>
                  <a:gd name="T8" fmla="*/ 7 w 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2">
                    <a:moveTo>
                      <a:pt x="7" y="6"/>
                    </a:moveTo>
                    <a:cubicBezTo>
                      <a:pt x="6" y="8"/>
                      <a:pt x="8" y="12"/>
                      <a:pt x="4" y="11"/>
                    </a:cubicBezTo>
                    <a:cubicBezTo>
                      <a:pt x="0" y="11"/>
                      <a:pt x="2" y="7"/>
                      <a:pt x="2" y="5"/>
                    </a:cubicBezTo>
                    <a:cubicBezTo>
                      <a:pt x="2" y="4"/>
                      <a:pt x="0" y="0"/>
                      <a:pt x="4" y="0"/>
                    </a:cubicBezTo>
                    <a:cubicBezTo>
                      <a:pt x="8" y="0"/>
                      <a:pt x="6" y="4"/>
                      <a:pt x="7" y="6"/>
                    </a:cubicBezTo>
                    <a:close/>
                  </a:path>
                </a:pathLst>
              </a:custGeom>
              <a:solidFill>
                <a:srgbClr val="9A70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8" name="Freeform 201">
                <a:extLst>
                  <a:ext uri="{FF2B5EF4-FFF2-40B4-BE49-F238E27FC236}">
                    <a16:creationId xmlns:a16="http://schemas.microsoft.com/office/drawing/2014/main" id="{AA612D4F-F141-4CBA-816D-FE64DEEA3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4" y="3580"/>
                <a:ext cx="15" cy="21"/>
              </a:xfrm>
              <a:custGeom>
                <a:avLst/>
                <a:gdLst>
                  <a:gd name="T0" fmla="*/ 7 w 8"/>
                  <a:gd name="T1" fmla="*/ 6 h 11"/>
                  <a:gd name="T2" fmla="*/ 4 w 8"/>
                  <a:gd name="T3" fmla="*/ 11 h 11"/>
                  <a:gd name="T4" fmla="*/ 2 w 8"/>
                  <a:gd name="T5" fmla="*/ 6 h 11"/>
                  <a:gd name="T6" fmla="*/ 5 w 8"/>
                  <a:gd name="T7" fmla="*/ 0 h 11"/>
                  <a:gd name="T8" fmla="*/ 7 w 8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7" y="6"/>
                    </a:moveTo>
                    <a:cubicBezTo>
                      <a:pt x="6" y="8"/>
                      <a:pt x="8" y="11"/>
                      <a:pt x="4" y="11"/>
                    </a:cubicBezTo>
                    <a:cubicBezTo>
                      <a:pt x="0" y="11"/>
                      <a:pt x="2" y="8"/>
                      <a:pt x="2" y="6"/>
                    </a:cubicBezTo>
                    <a:cubicBezTo>
                      <a:pt x="2" y="4"/>
                      <a:pt x="1" y="0"/>
                      <a:pt x="5" y="0"/>
                    </a:cubicBezTo>
                    <a:cubicBezTo>
                      <a:pt x="8" y="1"/>
                      <a:pt x="6" y="4"/>
                      <a:pt x="7" y="6"/>
                    </a:cubicBezTo>
                    <a:close/>
                  </a:path>
                </a:pathLst>
              </a:custGeom>
              <a:solidFill>
                <a:srgbClr val="9566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9" name="Freeform 202">
                <a:extLst>
                  <a:ext uri="{FF2B5EF4-FFF2-40B4-BE49-F238E27FC236}">
                    <a16:creationId xmlns:a16="http://schemas.microsoft.com/office/drawing/2014/main" id="{D3D09740-AA67-43A0-8E46-814140DAC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8" y="854"/>
                <a:ext cx="37" cy="6"/>
              </a:xfrm>
              <a:custGeom>
                <a:avLst/>
                <a:gdLst>
                  <a:gd name="T0" fmla="*/ 19 w 19"/>
                  <a:gd name="T1" fmla="*/ 3 h 3"/>
                  <a:gd name="T2" fmla="*/ 1 w 19"/>
                  <a:gd name="T3" fmla="*/ 3 h 3"/>
                  <a:gd name="T4" fmla="*/ 0 w 19"/>
                  <a:gd name="T5" fmla="*/ 1 h 3"/>
                  <a:gd name="T6" fmla="*/ 2 w 19"/>
                  <a:gd name="T7" fmla="*/ 0 h 3"/>
                  <a:gd name="T8" fmla="*/ 19 w 19"/>
                  <a:gd name="T9" fmla="*/ 0 h 3"/>
                  <a:gd name="T10" fmla="*/ 19 w 19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3">
                    <a:moveTo>
                      <a:pt x="19" y="3"/>
                    </a:moveTo>
                    <a:cubicBezTo>
                      <a:pt x="13" y="3"/>
                      <a:pt x="7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8" y="0"/>
                      <a:pt x="13" y="0"/>
                      <a:pt x="19" y="0"/>
                    </a:cubicBezTo>
                    <a:cubicBezTo>
                      <a:pt x="19" y="1"/>
                      <a:pt x="19" y="2"/>
                      <a:pt x="19" y="3"/>
                    </a:cubicBezTo>
                    <a:close/>
                  </a:path>
                </a:pathLst>
              </a:custGeom>
              <a:solidFill>
                <a:srgbClr val="7E56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0" name="Freeform 203">
                <a:extLst>
                  <a:ext uri="{FF2B5EF4-FFF2-40B4-BE49-F238E27FC236}">
                    <a16:creationId xmlns:a16="http://schemas.microsoft.com/office/drawing/2014/main" id="{A588D49C-044B-43E4-834D-9C72E96CDD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6" y="2094"/>
                <a:ext cx="19" cy="13"/>
              </a:xfrm>
              <a:custGeom>
                <a:avLst/>
                <a:gdLst>
                  <a:gd name="T0" fmla="*/ 5 w 10"/>
                  <a:gd name="T1" fmla="*/ 6 h 7"/>
                  <a:gd name="T2" fmla="*/ 0 w 10"/>
                  <a:gd name="T3" fmla="*/ 3 h 7"/>
                  <a:gd name="T4" fmla="*/ 4 w 10"/>
                  <a:gd name="T5" fmla="*/ 1 h 7"/>
                  <a:gd name="T6" fmla="*/ 10 w 10"/>
                  <a:gd name="T7" fmla="*/ 4 h 7"/>
                  <a:gd name="T8" fmla="*/ 5 w 10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5" y="6"/>
                    </a:moveTo>
                    <a:cubicBezTo>
                      <a:pt x="3" y="5"/>
                      <a:pt x="0" y="7"/>
                      <a:pt x="0" y="3"/>
                    </a:cubicBezTo>
                    <a:cubicBezTo>
                      <a:pt x="0" y="1"/>
                      <a:pt x="3" y="1"/>
                      <a:pt x="4" y="1"/>
                    </a:cubicBezTo>
                    <a:cubicBezTo>
                      <a:pt x="6" y="2"/>
                      <a:pt x="10" y="0"/>
                      <a:pt x="10" y="4"/>
                    </a:cubicBezTo>
                    <a:cubicBezTo>
                      <a:pt x="10" y="7"/>
                      <a:pt x="7" y="5"/>
                      <a:pt x="5" y="6"/>
                    </a:cubicBezTo>
                    <a:close/>
                  </a:path>
                </a:pathLst>
              </a:custGeom>
              <a:solidFill>
                <a:srgbClr val="966E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18" name="Freeform 205">
              <a:extLst>
                <a:ext uri="{FF2B5EF4-FFF2-40B4-BE49-F238E27FC236}">
                  <a16:creationId xmlns:a16="http://schemas.microsoft.com/office/drawing/2014/main" id="{AA3512DA-15CC-4F1A-B3D3-342A8B40D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" y="3352"/>
              <a:ext cx="19" cy="13"/>
            </a:xfrm>
            <a:custGeom>
              <a:avLst/>
              <a:gdLst>
                <a:gd name="T0" fmla="*/ 5 w 10"/>
                <a:gd name="T1" fmla="*/ 6 h 7"/>
                <a:gd name="T2" fmla="*/ 0 w 10"/>
                <a:gd name="T3" fmla="*/ 4 h 7"/>
                <a:gd name="T4" fmla="*/ 5 w 10"/>
                <a:gd name="T5" fmla="*/ 1 h 7"/>
                <a:gd name="T6" fmla="*/ 10 w 10"/>
                <a:gd name="T7" fmla="*/ 3 h 7"/>
                <a:gd name="T8" fmla="*/ 5 w 10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5" y="6"/>
                  </a:moveTo>
                  <a:cubicBezTo>
                    <a:pt x="3" y="5"/>
                    <a:pt x="0" y="7"/>
                    <a:pt x="0" y="4"/>
                  </a:cubicBezTo>
                  <a:cubicBezTo>
                    <a:pt x="0" y="0"/>
                    <a:pt x="3" y="1"/>
                    <a:pt x="5" y="1"/>
                  </a:cubicBezTo>
                  <a:cubicBezTo>
                    <a:pt x="7" y="1"/>
                    <a:pt x="10" y="0"/>
                    <a:pt x="10" y="3"/>
                  </a:cubicBezTo>
                  <a:cubicBezTo>
                    <a:pt x="10" y="7"/>
                    <a:pt x="7" y="5"/>
                    <a:pt x="5" y="6"/>
                  </a:cubicBezTo>
                  <a:close/>
                </a:path>
              </a:pathLst>
            </a:custGeom>
            <a:solidFill>
              <a:srgbClr val="9776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206">
              <a:extLst>
                <a:ext uri="{FF2B5EF4-FFF2-40B4-BE49-F238E27FC236}">
                  <a16:creationId xmlns:a16="http://schemas.microsoft.com/office/drawing/2014/main" id="{D2B537F0-37A0-483E-963E-D9DA05535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2" y="605"/>
              <a:ext cx="15" cy="21"/>
            </a:xfrm>
            <a:custGeom>
              <a:avLst/>
              <a:gdLst>
                <a:gd name="T0" fmla="*/ 6 w 8"/>
                <a:gd name="T1" fmla="*/ 6 h 11"/>
                <a:gd name="T2" fmla="*/ 4 w 8"/>
                <a:gd name="T3" fmla="*/ 11 h 11"/>
                <a:gd name="T4" fmla="*/ 2 w 8"/>
                <a:gd name="T5" fmla="*/ 7 h 11"/>
                <a:gd name="T6" fmla="*/ 4 w 8"/>
                <a:gd name="T7" fmla="*/ 0 h 11"/>
                <a:gd name="T8" fmla="*/ 6 w 8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6" y="6"/>
                  </a:moveTo>
                  <a:cubicBezTo>
                    <a:pt x="5" y="7"/>
                    <a:pt x="8" y="11"/>
                    <a:pt x="4" y="11"/>
                  </a:cubicBezTo>
                  <a:cubicBezTo>
                    <a:pt x="0" y="11"/>
                    <a:pt x="1" y="8"/>
                    <a:pt x="2" y="7"/>
                  </a:cubicBezTo>
                  <a:cubicBezTo>
                    <a:pt x="2" y="4"/>
                    <a:pt x="0" y="1"/>
                    <a:pt x="4" y="0"/>
                  </a:cubicBezTo>
                  <a:cubicBezTo>
                    <a:pt x="7" y="0"/>
                    <a:pt x="5" y="4"/>
                    <a:pt x="6" y="6"/>
                  </a:cubicBezTo>
                  <a:close/>
                </a:path>
              </a:pathLst>
            </a:custGeom>
            <a:solidFill>
              <a:srgbClr val="8C6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207">
              <a:extLst>
                <a:ext uri="{FF2B5EF4-FFF2-40B4-BE49-F238E27FC236}">
                  <a16:creationId xmlns:a16="http://schemas.microsoft.com/office/drawing/2014/main" id="{D3C43798-23F4-4511-A763-DA195A86F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2" y="3580"/>
              <a:ext cx="15" cy="21"/>
            </a:xfrm>
            <a:custGeom>
              <a:avLst/>
              <a:gdLst>
                <a:gd name="T0" fmla="*/ 6 w 8"/>
                <a:gd name="T1" fmla="*/ 5 h 11"/>
                <a:gd name="T2" fmla="*/ 3 w 8"/>
                <a:gd name="T3" fmla="*/ 11 h 11"/>
                <a:gd name="T4" fmla="*/ 2 w 8"/>
                <a:gd name="T5" fmla="*/ 6 h 11"/>
                <a:gd name="T6" fmla="*/ 3 w 8"/>
                <a:gd name="T7" fmla="*/ 0 h 11"/>
                <a:gd name="T8" fmla="*/ 6 w 8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6" y="5"/>
                  </a:moveTo>
                  <a:cubicBezTo>
                    <a:pt x="5" y="7"/>
                    <a:pt x="8" y="11"/>
                    <a:pt x="3" y="11"/>
                  </a:cubicBezTo>
                  <a:cubicBezTo>
                    <a:pt x="0" y="11"/>
                    <a:pt x="2" y="8"/>
                    <a:pt x="2" y="6"/>
                  </a:cubicBezTo>
                  <a:cubicBezTo>
                    <a:pt x="2" y="4"/>
                    <a:pt x="0" y="1"/>
                    <a:pt x="3" y="0"/>
                  </a:cubicBezTo>
                  <a:cubicBezTo>
                    <a:pt x="7" y="0"/>
                    <a:pt x="5" y="4"/>
                    <a:pt x="6" y="5"/>
                  </a:cubicBezTo>
                  <a:close/>
                </a:path>
              </a:pathLst>
            </a:custGeom>
            <a:solidFill>
              <a:srgbClr val="8760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208">
              <a:extLst>
                <a:ext uri="{FF2B5EF4-FFF2-40B4-BE49-F238E27FC236}">
                  <a16:creationId xmlns:a16="http://schemas.microsoft.com/office/drawing/2014/main" id="{B16D05A6-1305-4B94-8EA7-ACFD97A83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" y="850"/>
              <a:ext cx="19" cy="14"/>
            </a:xfrm>
            <a:custGeom>
              <a:avLst/>
              <a:gdLst>
                <a:gd name="T0" fmla="*/ 5 w 10"/>
                <a:gd name="T1" fmla="*/ 6 h 7"/>
                <a:gd name="T2" fmla="*/ 0 w 10"/>
                <a:gd name="T3" fmla="*/ 4 h 7"/>
                <a:gd name="T4" fmla="*/ 5 w 10"/>
                <a:gd name="T5" fmla="*/ 2 h 7"/>
                <a:gd name="T6" fmla="*/ 10 w 10"/>
                <a:gd name="T7" fmla="*/ 4 h 7"/>
                <a:gd name="T8" fmla="*/ 5 w 10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5" y="6"/>
                  </a:moveTo>
                  <a:cubicBezTo>
                    <a:pt x="3" y="5"/>
                    <a:pt x="1" y="7"/>
                    <a:pt x="0" y="4"/>
                  </a:cubicBezTo>
                  <a:cubicBezTo>
                    <a:pt x="0" y="0"/>
                    <a:pt x="3" y="2"/>
                    <a:pt x="5" y="2"/>
                  </a:cubicBezTo>
                  <a:cubicBezTo>
                    <a:pt x="6" y="2"/>
                    <a:pt x="10" y="0"/>
                    <a:pt x="10" y="4"/>
                  </a:cubicBezTo>
                  <a:cubicBezTo>
                    <a:pt x="10" y="7"/>
                    <a:pt x="7" y="5"/>
                    <a:pt x="5" y="6"/>
                  </a:cubicBezTo>
                  <a:close/>
                </a:path>
              </a:pathLst>
            </a:custGeom>
            <a:solidFill>
              <a:srgbClr val="8A6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09">
              <a:extLst>
                <a:ext uri="{FF2B5EF4-FFF2-40B4-BE49-F238E27FC236}">
                  <a16:creationId xmlns:a16="http://schemas.microsoft.com/office/drawing/2014/main" id="{25A03A70-90AA-44DF-8911-F1A62B66E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" y="1473"/>
              <a:ext cx="19" cy="11"/>
            </a:xfrm>
            <a:custGeom>
              <a:avLst/>
              <a:gdLst>
                <a:gd name="T0" fmla="*/ 6 w 10"/>
                <a:gd name="T1" fmla="*/ 5 h 6"/>
                <a:gd name="T2" fmla="*/ 0 w 10"/>
                <a:gd name="T3" fmla="*/ 3 h 6"/>
                <a:gd name="T4" fmla="*/ 5 w 10"/>
                <a:gd name="T5" fmla="*/ 1 h 6"/>
                <a:gd name="T6" fmla="*/ 10 w 10"/>
                <a:gd name="T7" fmla="*/ 3 h 6"/>
                <a:gd name="T8" fmla="*/ 6 w 10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6" y="5"/>
                  </a:moveTo>
                  <a:cubicBezTo>
                    <a:pt x="4" y="4"/>
                    <a:pt x="0" y="6"/>
                    <a:pt x="0" y="3"/>
                  </a:cubicBezTo>
                  <a:cubicBezTo>
                    <a:pt x="0" y="0"/>
                    <a:pt x="3" y="1"/>
                    <a:pt x="5" y="1"/>
                  </a:cubicBezTo>
                  <a:cubicBezTo>
                    <a:pt x="7" y="1"/>
                    <a:pt x="10" y="0"/>
                    <a:pt x="10" y="3"/>
                  </a:cubicBezTo>
                  <a:cubicBezTo>
                    <a:pt x="10" y="6"/>
                    <a:pt x="7" y="4"/>
                    <a:pt x="6" y="5"/>
                  </a:cubicBezTo>
                  <a:close/>
                </a:path>
              </a:pathLst>
            </a:custGeom>
            <a:solidFill>
              <a:srgbClr val="895F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10">
              <a:extLst>
                <a:ext uri="{FF2B5EF4-FFF2-40B4-BE49-F238E27FC236}">
                  <a16:creationId xmlns:a16="http://schemas.microsoft.com/office/drawing/2014/main" id="{F9A96F94-F695-417D-9ACD-8F55B6A88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" y="2716"/>
              <a:ext cx="19" cy="14"/>
            </a:xfrm>
            <a:custGeom>
              <a:avLst/>
              <a:gdLst>
                <a:gd name="T0" fmla="*/ 6 w 10"/>
                <a:gd name="T1" fmla="*/ 5 h 7"/>
                <a:gd name="T2" fmla="*/ 0 w 10"/>
                <a:gd name="T3" fmla="*/ 4 h 7"/>
                <a:gd name="T4" fmla="*/ 5 w 10"/>
                <a:gd name="T5" fmla="*/ 1 h 7"/>
                <a:gd name="T6" fmla="*/ 10 w 10"/>
                <a:gd name="T7" fmla="*/ 3 h 7"/>
                <a:gd name="T8" fmla="*/ 6 w 1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6" y="5"/>
                  </a:moveTo>
                  <a:cubicBezTo>
                    <a:pt x="4" y="5"/>
                    <a:pt x="1" y="6"/>
                    <a:pt x="0" y="4"/>
                  </a:cubicBezTo>
                  <a:cubicBezTo>
                    <a:pt x="0" y="0"/>
                    <a:pt x="3" y="1"/>
                    <a:pt x="5" y="1"/>
                  </a:cubicBezTo>
                  <a:cubicBezTo>
                    <a:pt x="7" y="1"/>
                    <a:pt x="9" y="0"/>
                    <a:pt x="10" y="3"/>
                  </a:cubicBezTo>
                  <a:cubicBezTo>
                    <a:pt x="10" y="7"/>
                    <a:pt x="7" y="4"/>
                    <a:pt x="6" y="5"/>
                  </a:cubicBezTo>
                  <a:close/>
                </a:path>
              </a:pathLst>
            </a:custGeom>
            <a:solidFill>
              <a:srgbClr val="865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11">
              <a:extLst>
                <a:ext uri="{FF2B5EF4-FFF2-40B4-BE49-F238E27FC236}">
                  <a16:creationId xmlns:a16="http://schemas.microsoft.com/office/drawing/2014/main" id="{90E9E4E5-34A1-42F9-821C-74158CC07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" y="1778"/>
              <a:ext cx="639" cy="846"/>
            </a:xfrm>
            <a:custGeom>
              <a:avLst/>
              <a:gdLst>
                <a:gd name="T0" fmla="*/ 250 w 334"/>
                <a:gd name="T1" fmla="*/ 14 h 442"/>
                <a:gd name="T2" fmla="*/ 279 w 334"/>
                <a:gd name="T3" fmla="*/ 28 h 442"/>
                <a:gd name="T4" fmla="*/ 302 w 334"/>
                <a:gd name="T5" fmla="*/ 59 h 442"/>
                <a:gd name="T6" fmla="*/ 331 w 334"/>
                <a:gd name="T7" fmla="*/ 194 h 442"/>
                <a:gd name="T8" fmla="*/ 334 w 334"/>
                <a:gd name="T9" fmla="*/ 221 h 442"/>
                <a:gd name="T10" fmla="*/ 334 w 334"/>
                <a:gd name="T11" fmla="*/ 231 h 442"/>
                <a:gd name="T12" fmla="*/ 299 w 334"/>
                <a:gd name="T13" fmla="*/ 266 h 442"/>
                <a:gd name="T14" fmla="*/ 265 w 334"/>
                <a:gd name="T15" fmla="*/ 266 h 442"/>
                <a:gd name="T16" fmla="*/ 260 w 334"/>
                <a:gd name="T17" fmla="*/ 271 h 442"/>
                <a:gd name="T18" fmla="*/ 271 w 334"/>
                <a:gd name="T19" fmla="*/ 342 h 442"/>
                <a:gd name="T20" fmla="*/ 284 w 334"/>
                <a:gd name="T21" fmla="*/ 415 h 442"/>
                <a:gd name="T22" fmla="*/ 280 w 334"/>
                <a:gd name="T23" fmla="*/ 423 h 442"/>
                <a:gd name="T24" fmla="*/ 258 w 334"/>
                <a:gd name="T25" fmla="*/ 433 h 442"/>
                <a:gd name="T26" fmla="*/ 248 w 334"/>
                <a:gd name="T27" fmla="*/ 438 h 442"/>
                <a:gd name="T28" fmla="*/ 230 w 334"/>
                <a:gd name="T29" fmla="*/ 441 h 442"/>
                <a:gd name="T30" fmla="*/ 218 w 334"/>
                <a:gd name="T31" fmla="*/ 432 h 442"/>
                <a:gd name="T32" fmla="*/ 211 w 334"/>
                <a:gd name="T33" fmla="*/ 389 h 442"/>
                <a:gd name="T34" fmla="*/ 206 w 334"/>
                <a:gd name="T35" fmla="*/ 372 h 442"/>
                <a:gd name="T36" fmla="*/ 205 w 334"/>
                <a:gd name="T37" fmla="*/ 351 h 442"/>
                <a:gd name="T38" fmla="*/ 195 w 334"/>
                <a:gd name="T39" fmla="*/ 268 h 442"/>
                <a:gd name="T40" fmla="*/ 185 w 334"/>
                <a:gd name="T41" fmla="*/ 256 h 442"/>
                <a:gd name="T42" fmla="*/ 178 w 334"/>
                <a:gd name="T43" fmla="*/ 254 h 442"/>
                <a:gd name="T44" fmla="*/ 168 w 334"/>
                <a:gd name="T45" fmla="*/ 253 h 442"/>
                <a:gd name="T46" fmla="*/ 163 w 334"/>
                <a:gd name="T47" fmla="*/ 250 h 442"/>
                <a:gd name="T48" fmla="*/ 171 w 334"/>
                <a:gd name="T49" fmla="*/ 244 h 442"/>
                <a:gd name="T50" fmla="*/ 224 w 334"/>
                <a:gd name="T51" fmla="*/ 222 h 442"/>
                <a:gd name="T52" fmla="*/ 186 w 334"/>
                <a:gd name="T53" fmla="*/ 233 h 442"/>
                <a:gd name="T54" fmla="*/ 146 w 334"/>
                <a:gd name="T55" fmla="*/ 243 h 442"/>
                <a:gd name="T56" fmla="*/ 133 w 334"/>
                <a:gd name="T57" fmla="*/ 246 h 442"/>
                <a:gd name="T58" fmla="*/ 129 w 334"/>
                <a:gd name="T59" fmla="*/ 254 h 442"/>
                <a:gd name="T60" fmla="*/ 125 w 334"/>
                <a:gd name="T61" fmla="*/ 332 h 442"/>
                <a:gd name="T62" fmla="*/ 122 w 334"/>
                <a:gd name="T63" fmla="*/ 375 h 442"/>
                <a:gd name="T64" fmla="*/ 119 w 334"/>
                <a:gd name="T65" fmla="*/ 421 h 442"/>
                <a:gd name="T66" fmla="*/ 118 w 334"/>
                <a:gd name="T67" fmla="*/ 433 h 442"/>
                <a:gd name="T68" fmla="*/ 110 w 334"/>
                <a:gd name="T69" fmla="*/ 440 h 442"/>
                <a:gd name="T70" fmla="*/ 63 w 334"/>
                <a:gd name="T71" fmla="*/ 428 h 442"/>
                <a:gd name="T72" fmla="*/ 47 w 334"/>
                <a:gd name="T73" fmla="*/ 416 h 442"/>
                <a:gd name="T74" fmla="*/ 45 w 334"/>
                <a:gd name="T75" fmla="*/ 407 h 442"/>
                <a:gd name="T76" fmla="*/ 49 w 334"/>
                <a:gd name="T77" fmla="*/ 381 h 442"/>
                <a:gd name="T78" fmla="*/ 49 w 334"/>
                <a:gd name="T79" fmla="*/ 375 h 442"/>
                <a:gd name="T80" fmla="*/ 54 w 334"/>
                <a:gd name="T81" fmla="*/ 331 h 442"/>
                <a:gd name="T82" fmla="*/ 62 w 334"/>
                <a:gd name="T83" fmla="*/ 268 h 442"/>
                <a:gd name="T84" fmla="*/ 55 w 334"/>
                <a:gd name="T85" fmla="*/ 263 h 442"/>
                <a:gd name="T86" fmla="*/ 15 w 334"/>
                <a:gd name="T87" fmla="*/ 265 h 442"/>
                <a:gd name="T88" fmla="*/ 0 w 334"/>
                <a:gd name="T89" fmla="*/ 247 h 442"/>
                <a:gd name="T90" fmla="*/ 11 w 334"/>
                <a:gd name="T91" fmla="*/ 144 h 442"/>
                <a:gd name="T92" fmla="*/ 28 w 334"/>
                <a:gd name="T93" fmla="*/ 71 h 442"/>
                <a:gd name="T94" fmla="*/ 34 w 334"/>
                <a:gd name="T95" fmla="*/ 47 h 442"/>
                <a:gd name="T96" fmla="*/ 55 w 334"/>
                <a:gd name="T97" fmla="*/ 30 h 442"/>
                <a:gd name="T98" fmla="*/ 131 w 334"/>
                <a:gd name="T99" fmla="*/ 6 h 442"/>
                <a:gd name="T100" fmla="*/ 134 w 334"/>
                <a:gd name="T101" fmla="*/ 15 h 442"/>
                <a:gd name="T102" fmla="*/ 133 w 334"/>
                <a:gd name="T103" fmla="*/ 75 h 442"/>
                <a:gd name="T104" fmla="*/ 133 w 334"/>
                <a:gd name="T105" fmla="*/ 149 h 442"/>
                <a:gd name="T106" fmla="*/ 131 w 334"/>
                <a:gd name="T107" fmla="*/ 175 h 442"/>
                <a:gd name="T108" fmla="*/ 139 w 334"/>
                <a:gd name="T109" fmla="*/ 182 h 442"/>
                <a:gd name="T110" fmla="*/ 146 w 334"/>
                <a:gd name="T111" fmla="*/ 181 h 442"/>
                <a:gd name="T112" fmla="*/ 175 w 334"/>
                <a:gd name="T113" fmla="*/ 178 h 442"/>
                <a:gd name="T114" fmla="*/ 189 w 334"/>
                <a:gd name="T115" fmla="*/ 162 h 442"/>
                <a:gd name="T116" fmla="*/ 192 w 334"/>
                <a:gd name="T117" fmla="*/ 92 h 442"/>
                <a:gd name="T118" fmla="*/ 199 w 334"/>
                <a:gd name="T119" fmla="*/ 9 h 442"/>
                <a:gd name="T120" fmla="*/ 203 w 334"/>
                <a:gd name="T121" fmla="*/ 0 h 442"/>
                <a:gd name="T122" fmla="*/ 244 w 334"/>
                <a:gd name="T123" fmla="*/ 13 h 442"/>
                <a:gd name="T124" fmla="*/ 250 w 334"/>
                <a:gd name="T125" fmla="*/ 14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4" h="442">
                  <a:moveTo>
                    <a:pt x="250" y="14"/>
                  </a:moveTo>
                  <a:cubicBezTo>
                    <a:pt x="259" y="19"/>
                    <a:pt x="269" y="23"/>
                    <a:pt x="279" y="28"/>
                  </a:cubicBezTo>
                  <a:cubicBezTo>
                    <a:pt x="291" y="35"/>
                    <a:pt x="300" y="44"/>
                    <a:pt x="302" y="59"/>
                  </a:cubicBezTo>
                  <a:cubicBezTo>
                    <a:pt x="311" y="104"/>
                    <a:pt x="322" y="149"/>
                    <a:pt x="331" y="194"/>
                  </a:cubicBezTo>
                  <a:cubicBezTo>
                    <a:pt x="332" y="203"/>
                    <a:pt x="333" y="212"/>
                    <a:pt x="334" y="221"/>
                  </a:cubicBezTo>
                  <a:cubicBezTo>
                    <a:pt x="334" y="224"/>
                    <a:pt x="334" y="228"/>
                    <a:pt x="334" y="231"/>
                  </a:cubicBezTo>
                  <a:cubicBezTo>
                    <a:pt x="333" y="254"/>
                    <a:pt x="322" y="265"/>
                    <a:pt x="299" y="266"/>
                  </a:cubicBezTo>
                  <a:cubicBezTo>
                    <a:pt x="287" y="266"/>
                    <a:pt x="276" y="266"/>
                    <a:pt x="265" y="266"/>
                  </a:cubicBezTo>
                  <a:cubicBezTo>
                    <a:pt x="261" y="266"/>
                    <a:pt x="259" y="267"/>
                    <a:pt x="260" y="271"/>
                  </a:cubicBezTo>
                  <a:cubicBezTo>
                    <a:pt x="264" y="295"/>
                    <a:pt x="267" y="318"/>
                    <a:pt x="271" y="342"/>
                  </a:cubicBezTo>
                  <a:cubicBezTo>
                    <a:pt x="275" y="366"/>
                    <a:pt x="280" y="391"/>
                    <a:pt x="284" y="415"/>
                  </a:cubicBezTo>
                  <a:cubicBezTo>
                    <a:pt x="285" y="419"/>
                    <a:pt x="283" y="421"/>
                    <a:pt x="280" y="423"/>
                  </a:cubicBezTo>
                  <a:cubicBezTo>
                    <a:pt x="273" y="428"/>
                    <a:pt x="266" y="431"/>
                    <a:pt x="258" y="433"/>
                  </a:cubicBezTo>
                  <a:cubicBezTo>
                    <a:pt x="255" y="436"/>
                    <a:pt x="252" y="437"/>
                    <a:pt x="248" y="438"/>
                  </a:cubicBezTo>
                  <a:cubicBezTo>
                    <a:pt x="242" y="439"/>
                    <a:pt x="236" y="440"/>
                    <a:pt x="230" y="441"/>
                  </a:cubicBezTo>
                  <a:cubicBezTo>
                    <a:pt x="222" y="442"/>
                    <a:pt x="220" y="440"/>
                    <a:pt x="218" y="432"/>
                  </a:cubicBezTo>
                  <a:cubicBezTo>
                    <a:pt x="216" y="418"/>
                    <a:pt x="213" y="403"/>
                    <a:pt x="211" y="389"/>
                  </a:cubicBezTo>
                  <a:cubicBezTo>
                    <a:pt x="210" y="383"/>
                    <a:pt x="210" y="377"/>
                    <a:pt x="206" y="372"/>
                  </a:cubicBezTo>
                  <a:cubicBezTo>
                    <a:pt x="209" y="365"/>
                    <a:pt x="206" y="358"/>
                    <a:pt x="205" y="351"/>
                  </a:cubicBezTo>
                  <a:cubicBezTo>
                    <a:pt x="202" y="323"/>
                    <a:pt x="198" y="296"/>
                    <a:pt x="195" y="268"/>
                  </a:cubicBezTo>
                  <a:cubicBezTo>
                    <a:pt x="194" y="258"/>
                    <a:pt x="194" y="258"/>
                    <a:pt x="185" y="256"/>
                  </a:cubicBezTo>
                  <a:cubicBezTo>
                    <a:pt x="182" y="256"/>
                    <a:pt x="180" y="255"/>
                    <a:pt x="178" y="254"/>
                  </a:cubicBezTo>
                  <a:cubicBezTo>
                    <a:pt x="174" y="253"/>
                    <a:pt x="171" y="254"/>
                    <a:pt x="168" y="253"/>
                  </a:cubicBezTo>
                  <a:cubicBezTo>
                    <a:pt x="166" y="252"/>
                    <a:pt x="164" y="252"/>
                    <a:pt x="163" y="250"/>
                  </a:cubicBezTo>
                  <a:cubicBezTo>
                    <a:pt x="164" y="246"/>
                    <a:pt x="168" y="246"/>
                    <a:pt x="171" y="244"/>
                  </a:cubicBezTo>
                  <a:cubicBezTo>
                    <a:pt x="189" y="237"/>
                    <a:pt x="206" y="229"/>
                    <a:pt x="224" y="222"/>
                  </a:cubicBezTo>
                  <a:cubicBezTo>
                    <a:pt x="212" y="227"/>
                    <a:pt x="199" y="229"/>
                    <a:pt x="186" y="233"/>
                  </a:cubicBezTo>
                  <a:cubicBezTo>
                    <a:pt x="173" y="236"/>
                    <a:pt x="159" y="239"/>
                    <a:pt x="146" y="243"/>
                  </a:cubicBezTo>
                  <a:cubicBezTo>
                    <a:pt x="142" y="244"/>
                    <a:pt x="136" y="242"/>
                    <a:pt x="133" y="246"/>
                  </a:cubicBezTo>
                  <a:cubicBezTo>
                    <a:pt x="130" y="248"/>
                    <a:pt x="129" y="250"/>
                    <a:pt x="129" y="254"/>
                  </a:cubicBezTo>
                  <a:cubicBezTo>
                    <a:pt x="128" y="280"/>
                    <a:pt x="126" y="306"/>
                    <a:pt x="125" y="332"/>
                  </a:cubicBezTo>
                  <a:cubicBezTo>
                    <a:pt x="124" y="346"/>
                    <a:pt x="124" y="361"/>
                    <a:pt x="122" y="375"/>
                  </a:cubicBezTo>
                  <a:cubicBezTo>
                    <a:pt x="120" y="390"/>
                    <a:pt x="121" y="406"/>
                    <a:pt x="119" y="421"/>
                  </a:cubicBezTo>
                  <a:cubicBezTo>
                    <a:pt x="119" y="425"/>
                    <a:pt x="118" y="429"/>
                    <a:pt x="118" y="433"/>
                  </a:cubicBezTo>
                  <a:cubicBezTo>
                    <a:pt x="117" y="438"/>
                    <a:pt x="115" y="440"/>
                    <a:pt x="110" y="440"/>
                  </a:cubicBezTo>
                  <a:cubicBezTo>
                    <a:pt x="94" y="438"/>
                    <a:pt x="78" y="434"/>
                    <a:pt x="63" y="428"/>
                  </a:cubicBezTo>
                  <a:cubicBezTo>
                    <a:pt x="58" y="425"/>
                    <a:pt x="53" y="420"/>
                    <a:pt x="47" y="416"/>
                  </a:cubicBezTo>
                  <a:cubicBezTo>
                    <a:pt x="44" y="414"/>
                    <a:pt x="44" y="410"/>
                    <a:pt x="45" y="407"/>
                  </a:cubicBezTo>
                  <a:cubicBezTo>
                    <a:pt x="47" y="398"/>
                    <a:pt x="47" y="389"/>
                    <a:pt x="49" y="381"/>
                  </a:cubicBezTo>
                  <a:cubicBezTo>
                    <a:pt x="50" y="379"/>
                    <a:pt x="49" y="377"/>
                    <a:pt x="49" y="375"/>
                  </a:cubicBezTo>
                  <a:cubicBezTo>
                    <a:pt x="51" y="360"/>
                    <a:pt x="52" y="346"/>
                    <a:pt x="54" y="331"/>
                  </a:cubicBezTo>
                  <a:cubicBezTo>
                    <a:pt x="57" y="310"/>
                    <a:pt x="59" y="289"/>
                    <a:pt x="62" y="268"/>
                  </a:cubicBezTo>
                  <a:cubicBezTo>
                    <a:pt x="62" y="263"/>
                    <a:pt x="59" y="262"/>
                    <a:pt x="55" y="263"/>
                  </a:cubicBezTo>
                  <a:cubicBezTo>
                    <a:pt x="42" y="265"/>
                    <a:pt x="29" y="267"/>
                    <a:pt x="15" y="265"/>
                  </a:cubicBezTo>
                  <a:cubicBezTo>
                    <a:pt x="2" y="263"/>
                    <a:pt x="0" y="260"/>
                    <a:pt x="0" y="247"/>
                  </a:cubicBezTo>
                  <a:cubicBezTo>
                    <a:pt x="1" y="212"/>
                    <a:pt x="4" y="178"/>
                    <a:pt x="11" y="144"/>
                  </a:cubicBezTo>
                  <a:cubicBezTo>
                    <a:pt x="17" y="119"/>
                    <a:pt x="22" y="95"/>
                    <a:pt x="28" y="71"/>
                  </a:cubicBezTo>
                  <a:cubicBezTo>
                    <a:pt x="29" y="63"/>
                    <a:pt x="33" y="55"/>
                    <a:pt x="34" y="47"/>
                  </a:cubicBezTo>
                  <a:cubicBezTo>
                    <a:pt x="37" y="36"/>
                    <a:pt x="46" y="33"/>
                    <a:pt x="55" y="30"/>
                  </a:cubicBezTo>
                  <a:cubicBezTo>
                    <a:pt x="79" y="20"/>
                    <a:pt x="105" y="12"/>
                    <a:pt x="131" y="6"/>
                  </a:cubicBezTo>
                  <a:cubicBezTo>
                    <a:pt x="134" y="8"/>
                    <a:pt x="134" y="12"/>
                    <a:pt x="134" y="15"/>
                  </a:cubicBezTo>
                  <a:cubicBezTo>
                    <a:pt x="134" y="35"/>
                    <a:pt x="133" y="55"/>
                    <a:pt x="133" y="75"/>
                  </a:cubicBezTo>
                  <a:cubicBezTo>
                    <a:pt x="132" y="100"/>
                    <a:pt x="132" y="125"/>
                    <a:pt x="133" y="149"/>
                  </a:cubicBezTo>
                  <a:cubicBezTo>
                    <a:pt x="133" y="158"/>
                    <a:pt x="131" y="166"/>
                    <a:pt x="131" y="175"/>
                  </a:cubicBezTo>
                  <a:cubicBezTo>
                    <a:pt x="131" y="182"/>
                    <a:pt x="132" y="183"/>
                    <a:pt x="139" y="182"/>
                  </a:cubicBezTo>
                  <a:cubicBezTo>
                    <a:pt x="141" y="181"/>
                    <a:pt x="144" y="181"/>
                    <a:pt x="146" y="181"/>
                  </a:cubicBezTo>
                  <a:cubicBezTo>
                    <a:pt x="156" y="180"/>
                    <a:pt x="166" y="178"/>
                    <a:pt x="175" y="178"/>
                  </a:cubicBezTo>
                  <a:cubicBezTo>
                    <a:pt x="190" y="175"/>
                    <a:pt x="188" y="177"/>
                    <a:pt x="189" y="162"/>
                  </a:cubicBezTo>
                  <a:cubicBezTo>
                    <a:pt x="189" y="139"/>
                    <a:pt x="190" y="115"/>
                    <a:pt x="192" y="92"/>
                  </a:cubicBezTo>
                  <a:cubicBezTo>
                    <a:pt x="194" y="64"/>
                    <a:pt x="196" y="36"/>
                    <a:pt x="199" y="9"/>
                  </a:cubicBezTo>
                  <a:cubicBezTo>
                    <a:pt x="200" y="6"/>
                    <a:pt x="200" y="2"/>
                    <a:pt x="203" y="0"/>
                  </a:cubicBezTo>
                  <a:cubicBezTo>
                    <a:pt x="217" y="3"/>
                    <a:pt x="231" y="8"/>
                    <a:pt x="244" y="13"/>
                  </a:cubicBezTo>
                  <a:cubicBezTo>
                    <a:pt x="246" y="13"/>
                    <a:pt x="248" y="14"/>
                    <a:pt x="250" y="14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12">
              <a:extLst>
                <a:ext uri="{FF2B5EF4-FFF2-40B4-BE49-F238E27FC236}">
                  <a16:creationId xmlns:a16="http://schemas.microsoft.com/office/drawing/2014/main" id="{50B86AB0-E4F9-4C75-98E4-9244E4032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7" y="1532"/>
              <a:ext cx="214" cy="284"/>
            </a:xfrm>
            <a:custGeom>
              <a:avLst/>
              <a:gdLst>
                <a:gd name="T0" fmla="*/ 23 w 112"/>
                <a:gd name="T1" fmla="*/ 126 h 148"/>
                <a:gd name="T2" fmla="*/ 26 w 112"/>
                <a:gd name="T3" fmla="*/ 101 h 148"/>
                <a:gd name="T4" fmla="*/ 25 w 112"/>
                <a:gd name="T5" fmla="*/ 96 h 148"/>
                <a:gd name="T6" fmla="*/ 11 w 112"/>
                <a:gd name="T7" fmla="*/ 63 h 148"/>
                <a:gd name="T8" fmla="*/ 4 w 112"/>
                <a:gd name="T9" fmla="*/ 45 h 148"/>
                <a:gd name="T10" fmla="*/ 1 w 112"/>
                <a:gd name="T11" fmla="*/ 32 h 148"/>
                <a:gd name="T12" fmla="*/ 5 w 112"/>
                <a:gd name="T13" fmla="*/ 20 h 148"/>
                <a:gd name="T14" fmla="*/ 9 w 112"/>
                <a:gd name="T15" fmla="*/ 27 h 148"/>
                <a:gd name="T16" fmla="*/ 11 w 112"/>
                <a:gd name="T17" fmla="*/ 41 h 148"/>
                <a:gd name="T18" fmla="*/ 15 w 112"/>
                <a:gd name="T19" fmla="*/ 25 h 148"/>
                <a:gd name="T20" fmla="*/ 16 w 112"/>
                <a:gd name="T21" fmla="*/ 17 h 148"/>
                <a:gd name="T22" fmla="*/ 24 w 112"/>
                <a:gd name="T23" fmla="*/ 7 h 148"/>
                <a:gd name="T24" fmla="*/ 66 w 112"/>
                <a:gd name="T25" fmla="*/ 1 h 148"/>
                <a:gd name="T26" fmla="*/ 84 w 112"/>
                <a:gd name="T27" fmla="*/ 4 h 148"/>
                <a:gd name="T28" fmla="*/ 96 w 112"/>
                <a:gd name="T29" fmla="*/ 16 h 148"/>
                <a:gd name="T30" fmla="*/ 98 w 112"/>
                <a:gd name="T31" fmla="*/ 39 h 148"/>
                <a:gd name="T32" fmla="*/ 103 w 112"/>
                <a:gd name="T33" fmla="*/ 25 h 148"/>
                <a:gd name="T34" fmla="*/ 107 w 112"/>
                <a:gd name="T35" fmla="*/ 15 h 148"/>
                <a:gd name="T36" fmla="*/ 101 w 112"/>
                <a:gd name="T37" fmla="*/ 58 h 148"/>
                <a:gd name="T38" fmla="*/ 94 w 112"/>
                <a:gd name="T39" fmla="*/ 81 h 148"/>
                <a:gd name="T40" fmla="*/ 90 w 112"/>
                <a:gd name="T41" fmla="*/ 89 h 148"/>
                <a:gd name="T42" fmla="*/ 86 w 112"/>
                <a:gd name="T43" fmla="*/ 124 h 148"/>
                <a:gd name="T44" fmla="*/ 62 w 112"/>
                <a:gd name="T45" fmla="*/ 144 h 148"/>
                <a:gd name="T46" fmla="*/ 56 w 112"/>
                <a:gd name="T47" fmla="*/ 147 h 148"/>
                <a:gd name="T48" fmla="*/ 49 w 112"/>
                <a:gd name="T49" fmla="*/ 146 h 148"/>
                <a:gd name="T50" fmla="*/ 23 w 112"/>
                <a:gd name="T51" fmla="*/ 126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48">
                  <a:moveTo>
                    <a:pt x="23" y="126"/>
                  </a:moveTo>
                  <a:cubicBezTo>
                    <a:pt x="26" y="118"/>
                    <a:pt x="26" y="109"/>
                    <a:pt x="26" y="101"/>
                  </a:cubicBezTo>
                  <a:cubicBezTo>
                    <a:pt x="26" y="99"/>
                    <a:pt x="25" y="97"/>
                    <a:pt x="25" y="96"/>
                  </a:cubicBezTo>
                  <a:cubicBezTo>
                    <a:pt x="17" y="86"/>
                    <a:pt x="14" y="74"/>
                    <a:pt x="11" y="63"/>
                  </a:cubicBezTo>
                  <a:cubicBezTo>
                    <a:pt x="10" y="56"/>
                    <a:pt x="5" y="51"/>
                    <a:pt x="4" y="45"/>
                  </a:cubicBezTo>
                  <a:cubicBezTo>
                    <a:pt x="4" y="41"/>
                    <a:pt x="2" y="36"/>
                    <a:pt x="1" y="32"/>
                  </a:cubicBezTo>
                  <a:cubicBezTo>
                    <a:pt x="0" y="27"/>
                    <a:pt x="1" y="23"/>
                    <a:pt x="5" y="20"/>
                  </a:cubicBezTo>
                  <a:cubicBezTo>
                    <a:pt x="8" y="21"/>
                    <a:pt x="8" y="24"/>
                    <a:pt x="9" y="27"/>
                  </a:cubicBezTo>
                  <a:cubicBezTo>
                    <a:pt x="9" y="32"/>
                    <a:pt x="10" y="37"/>
                    <a:pt x="11" y="41"/>
                  </a:cubicBezTo>
                  <a:cubicBezTo>
                    <a:pt x="11" y="36"/>
                    <a:pt x="12" y="30"/>
                    <a:pt x="15" y="25"/>
                  </a:cubicBezTo>
                  <a:cubicBezTo>
                    <a:pt x="16" y="22"/>
                    <a:pt x="16" y="20"/>
                    <a:pt x="16" y="17"/>
                  </a:cubicBezTo>
                  <a:cubicBezTo>
                    <a:pt x="16" y="12"/>
                    <a:pt x="19" y="9"/>
                    <a:pt x="24" y="7"/>
                  </a:cubicBezTo>
                  <a:cubicBezTo>
                    <a:pt x="38" y="2"/>
                    <a:pt x="52" y="0"/>
                    <a:pt x="66" y="1"/>
                  </a:cubicBezTo>
                  <a:cubicBezTo>
                    <a:pt x="72" y="2"/>
                    <a:pt x="78" y="2"/>
                    <a:pt x="84" y="4"/>
                  </a:cubicBezTo>
                  <a:cubicBezTo>
                    <a:pt x="91" y="6"/>
                    <a:pt x="94" y="10"/>
                    <a:pt x="96" y="16"/>
                  </a:cubicBezTo>
                  <a:cubicBezTo>
                    <a:pt x="98" y="23"/>
                    <a:pt x="98" y="31"/>
                    <a:pt x="98" y="39"/>
                  </a:cubicBezTo>
                  <a:cubicBezTo>
                    <a:pt x="102" y="34"/>
                    <a:pt x="102" y="29"/>
                    <a:pt x="103" y="25"/>
                  </a:cubicBezTo>
                  <a:cubicBezTo>
                    <a:pt x="104" y="21"/>
                    <a:pt x="103" y="17"/>
                    <a:pt x="107" y="15"/>
                  </a:cubicBezTo>
                  <a:cubicBezTo>
                    <a:pt x="112" y="31"/>
                    <a:pt x="107" y="45"/>
                    <a:pt x="101" y="58"/>
                  </a:cubicBezTo>
                  <a:cubicBezTo>
                    <a:pt x="97" y="66"/>
                    <a:pt x="98" y="74"/>
                    <a:pt x="94" y="81"/>
                  </a:cubicBezTo>
                  <a:cubicBezTo>
                    <a:pt x="93" y="84"/>
                    <a:pt x="92" y="87"/>
                    <a:pt x="90" y="89"/>
                  </a:cubicBezTo>
                  <a:cubicBezTo>
                    <a:pt x="81" y="100"/>
                    <a:pt x="82" y="112"/>
                    <a:pt x="86" y="124"/>
                  </a:cubicBezTo>
                  <a:cubicBezTo>
                    <a:pt x="78" y="130"/>
                    <a:pt x="70" y="138"/>
                    <a:pt x="62" y="144"/>
                  </a:cubicBezTo>
                  <a:cubicBezTo>
                    <a:pt x="60" y="145"/>
                    <a:pt x="58" y="147"/>
                    <a:pt x="56" y="147"/>
                  </a:cubicBezTo>
                  <a:cubicBezTo>
                    <a:pt x="54" y="147"/>
                    <a:pt x="51" y="148"/>
                    <a:pt x="49" y="146"/>
                  </a:cubicBezTo>
                  <a:cubicBezTo>
                    <a:pt x="39" y="141"/>
                    <a:pt x="30" y="135"/>
                    <a:pt x="23" y="126"/>
                  </a:cubicBezTo>
                  <a:close/>
                </a:path>
              </a:pathLst>
            </a:custGeom>
            <a:solidFill>
              <a:srgbClr val="EE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13">
              <a:extLst>
                <a:ext uri="{FF2B5EF4-FFF2-40B4-BE49-F238E27FC236}">
                  <a16:creationId xmlns:a16="http://schemas.microsoft.com/office/drawing/2014/main" id="{CB2DBF45-891C-4D7E-B385-79BE27570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3" y="1439"/>
              <a:ext cx="203" cy="185"/>
            </a:xfrm>
            <a:custGeom>
              <a:avLst/>
              <a:gdLst>
                <a:gd name="T0" fmla="*/ 104 w 106"/>
                <a:gd name="T1" fmla="*/ 64 h 97"/>
                <a:gd name="T2" fmla="*/ 101 w 106"/>
                <a:gd name="T3" fmla="*/ 81 h 97"/>
                <a:gd name="T4" fmla="*/ 93 w 106"/>
                <a:gd name="T5" fmla="*/ 95 h 97"/>
                <a:gd name="T6" fmla="*/ 90 w 106"/>
                <a:gd name="T7" fmla="*/ 63 h 97"/>
                <a:gd name="T8" fmla="*/ 83 w 106"/>
                <a:gd name="T9" fmla="*/ 56 h 97"/>
                <a:gd name="T10" fmla="*/ 20 w 106"/>
                <a:gd name="T11" fmla="*/ 58 h 97"/>
                <a:gd name="T12" fmla="*/ 15 w 106"/>
                <a:gd name="T13" fmla="*/ 65 h 97"/>
                <a:gd name="T14" fmla="*/ 13 w 106"/>
                <a:gd name="T15" fmla="*/ 77 h 97"/>
                <a:gd name="T16" fmla="*/ 11 w 106"/>
                <a:gd name="T17" fmla="*/ 86 h 97"/>
                <a:gd name="T18" fmla="*/ 11 w 106"/>
                <a:gd name="T19" fmla="*/ 97 h 97"/>
                <a:gd name="T20" fmla="*/ 5 w 106"/>
                <a:gd name="T21" fmla="*/ 87 h 97"/>
                <a:gd name="T22" fmla="*/ 2 w 106"/>
                <a:gd name="T23" fmla="*/ 69 h 97"/>
                <a:gd name="T24" fmla="*/ 1 w 106"/>
                <a:gd name="T25" fmla="*/ 57 h 97"/>
                <a:gd name="T26" fmla="*/ 7 w 106"/>
                <a:gd name="T27" fmla="*/ 22 h 97"/>
                <a:gd name="T28" fmla="*/ 31 w 106"/>
                <a:gd name="T29" fmla="*/ 4 h 97"/>
                <a:gd name="T30" fmla="*/ 82 w 106"/>
                <a:gd name="T31" fmla="*/ 10 h 97"/>
                <a:gd name="T32" fmla="*/ 91 w 106"/>
                <a:gd name="T33" fmla="*/ 13 h 97"/>
                <a:gd name="T34" fmla="*/ 102 w 106"/>
                <a:gd name="T35" fmla="*/ 22 h 97"/>
                <a:gd name="T36" fmla="*/ 104 w 106"/>
                <a:gd name="T37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6" h="97">
                  <a:moveTo>
                    <a:pt x="104" y="64"/>
                  </a:moveTo>
                  <a:cubicBezTo>
                    <a:pt x="103" y="70"/>
                    <a:pt x="102" y="76"/>
                    <a:pt x="101" y="81"/>
                  </a:cubicBezTo>
                  <a:cubicBezTo>
                    <a:pt x="100" y="87"/>
                    <a:pt x="97" y="90"/>
                    <a:pt x="93" y="95"/>
                  </a:cubicBezTo>
                  <a:cubicBezTo>
                    <a:pt x="93" y="83"/>
                    <a:pt x="93" y="73"/>
                    <a:pt x="90" y="63"/>
                  </a:cubicBezTo>
                  <a:cubicBezTo>
                    <a:pt x="89" y="59"/>
                    <a:pt x="87" y="57"/>
                    <a:pt x="83" y="56"/>
                  </a:cubicBezTo>
                  <a:cubicBezTo>
                    <a:pt x="62" y="50"/>
                    <a:pt x="41" y="51"/>
                    <a:pt x="20" y="58"/>
                  </a:cubicBezTo>
                  <a:cubicBezTo>
                    <a:pt x="17" y="60"/>
                    <a:pt x="15" y="61"/>
                    <a:pt x="15" y="65"/>
                  </a:cubicBezTo>
                  <a:cubicBezTo>
                    <a:pt x="16" y="69"/>
                    <a:pt x="15" y="73"/>
                    <a:pt x="13" y="77"/>
                  </a:cubicBezTo>
                  <a:cubicBezTo>
                    <a:pt x="11" y="79"/>
                    <a:pt x="11" y="83"/>
                    <a:pt x="11" y="86"/>
                  </a:cubicBezTo>
                  <a:cubicBezTo>
                    <a:pt x="11" y="90"/>
                    <a:pt x="11" y="93"/>
                    <a:pt x="11" y="97"/>
                  </a:cubicBezTo>
                  <a:cubicBezTo>
                    <a:pt x="6" y="94"/>
                    <a:pt x="5" y="91"/>
                    <a:pt x="5" y="87"/>
                  </a:cubicBezTo>
                  <a:cubicBezTo>
                    <a:pt x="4" y="81"/>
                    <a:pt x="4" y="75"/>
                    <a:pt x="2" y="69"/>
                  </a:cubicBezTo>
                  <a:cubicBezTo>
                    <a:pt x="3" y="65"/>
                    <a:pt x="1" y="61"/>
                    <a:pt x="1" y="57"/>
                  </a:cubicBezTo>
                  <a:cubicBezTo>
                    <a:pt x="0" y="45"/>
                    <a:pt x="3" y="33"/>
                    <a:pt x="7" y="22"/>
                  </a:cubicBezTo>
                  <a:cubicBezTo>
                    <a:pt x="13" y="13"/>
                    <a:pt x="20" y="6"/>
                    <a:pt x="31" y="4"/>
                  </a:cubicBezTo>
                  <a:cubicBezTo>
                    <a:pt x="49" y="2"/>
                    <a:pt x="66" y="0"/>
                    <a:pt x="82" y="10"/>
                  </a:cubicBezTo>
                  <a:cubicBezTo>
                    <a:pt x="85" y="12"/>
                    <a:pt x="87" y="13"/>
                    <a:pt x="91" y="13"/>
                  </a:cubicBezTo>
                  <a:cubicBezTo>
                    <a:pt x="97" y="13"/>
                    <a:pt x="101" y="15"/>
                    <a:pt x="102" y="22"/>
                  </a:cubicBezTo>
                  <a:cubicBezTo>
                    <a:pt x="106" y="36"/>
                    <a:pt x="105" y="50"/>
                    <a:pt x="104" y="64"/>
                  </a:cubicBezTo>
                  <a:close/>
                </a:path>
              </a:pathLst>
            </a:custGeom>
            <a:solidFill>
              <a:srgbClr val="032D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14">
              <a:extLst>
                <a:ext uri="{FF2B5EF4-FFF2-40B4-BE49-F238E27FC236}">
                  <a16:creationId xmlns:a16="http://schemas.microsoft.com/office/drawing/2014/main" id="{2D7EACEE-6225-43F9-A0B9-B919C429E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0" y="1766"/>
              <a:ext cx="65" cy="356"/>
            </a:xfrm>
            <a:custGeom>
              <a:avLst/>
              <a:gdLst>
                <a:gd name="T0" fmla="*/ 2 w 34"/>
                <a:gd name="T1" fmla="*/ 24 h 186"/>
                <a:gd name="T2" fmla="*/ 25 w 34"/>
                <a:gd name="T3" fmla="*/ 5 h 186"/>
                <a:gd name="T4" fmla="*/ 32 w 34"/>
                <a:gd name="T5" fmla="*/ 2 h 186"/>
                <a:gd name="T6" fmla="*/ 34 w 34"/>
                <a:gd name="T7" fmla="*/ 6 h 186"/>
                <a:gd name="T8" fmla="*/ 24 w 34"/>
                <a:gd name="T9" fmla="*/ 112 h 186"/>
                <a:gd name="T10" fmla="*/ 22 w 34"/>
                <a:gd name="T11" fmla="*/ 179 h 186"/>
                <a:gd name="T12" fmla="*/ 17 w 34"/>
                <a:gd name="T13" fmla="*/ 185 h 186"/>
                <a:gd name="T14" fmla="*/ 6 w 34"/>
                <a:gd name="T15" fmla="*/ 185 h 186"/>
                <a:gd name="T16" fmla="*/ 4 w 34"/>
                <a:gd name="T17" fmla="*/ 178 h 186"/>
                <a:gd name="T18" fmla="*/ 4 w 34"/>
                <a:gd name="T19" fmla="*/ 51 h 186"/>
                <a:gd name="T20" fmla="*/ 0 w 34"/>
                <a:gd name="T21" fmla="*/ 27 h 186"/>
                <a:gd name="T22" fmla="*/ 2 w 34"/>
                <a:gd name="T23" fmla="*/ 2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6">
                  <a:moveTo>
                    <a:pt x="2" y="24"/>
                  </a:moveTo>
                  <a:cubicBezTo>
                    <a:pt x="10" y="18"/>
                    <a:pt x="18" y="12"/>
                    <a:pt x="25" y="5"/>
                  </a:cubicBezTo>
                  <a:cubicBezTo>
                    <a:pt x="26" y="3"/>
                    <a:pt x="28" y="0"/>
                    <a:pt x="32" y="2"/>
                  </a:cubicBezTo>
                  <a:cubicBezTo>
                    <a:pt x="32" y="3"/>
                    <a:pt x="34" y="4"/>
                    <a:pt x="34" y="6"/>
                  </a:cubicBezTo>
                  <a:cubicBezTo>
                    <a:pt x="29" y="42"/>
                    <a:pt x="26" y="77"/>
                    <a:pt x="24" y="112"/>
                  </a:cubicBezTo>
                  <a:cubicBezTo>
                    <a:pt x="23" y="134"/>
                    <a:pt x="22" y="156"/>
                    <a:pt x="22" y="179"/>
                  </a:cubicBezTo>
                  <a:cubicBezTo>
                    <a:pt x="22" y="183"/>
                    <a:pt x="21" y="185"/>
                    <a:pt x="17" y="185"/>
                  </a:cubicBezTo>
                  <a:cubicBezTo>
                    <a:pt x="13" y="185"/>
                    <a:pt x="10" y="186"/>
                    <a:pt x="6" y="185"/>
                  </a:cubicBezTo>
                  <a:cubicBezTo>
                    <a:pt x="4" y="183"/>
                    <a:pt x="4" y="181"/>
                    <a:pt x="4" y="178"/>
                  </a:cubicBezTo>
                  <a:cubicBezTo>
                    <a:pt x="4" y="135"/>
                    <a:pt x="3" y="93"/>
                    <a:pt x="4" y="51"/>
                  </a:cubicBezTo>
                  <a:cubicBezTo>
                    <a:pt x="4" y="42"/>
                    <a:pt x="4" y="35"/>
                    <a:pt x="0" y="27"/>
                  </a:cubicBezTo>
                  <a:cubicBezTo>
                    <a:pt x="0" y="26"/>
                    <a:pt x="1" y="24"/>
                    <a:pt x="2" y="24"/>
                  </a:cubicBezTo>
                  <a:close/>
                </a:path>
              </a:pathLst>
            </a:custGeom>
            <a:solidFill>
              <a:srgbClr val="D9C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15">
              <a:extLst>
                <a:ext uri="{FF2B5EF4-FFF2-40B4-BE49-F238E27FC236}">
                  <a16:creationId xmlns:a16="http://schemas.microsoft.com/office/drawing/2014/main" id="{F597DD98-A612-4DA3-90D8-5F0B37718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2" y="2492"/>
              <a:ext cx="566" cy="1245"/>
            </a:xfrm>
            <a:custGeom>
              <a:avLst/>
              <a:gdLst>
                <a:gd name="T0" fmla="*/ 36 w 296"/>
                <a:gd name="T1" fmla="*/ 2 h 650"/>
                <a:gd name="T2" fmla="*/ 35 w 296"/>
                <a:gd name="T3" fmla="*/ 24 h 650"/>
                <a:gd name="T4" fmla="*/ 34 w 296"/>
                <a:gd name="T5" fmla="*/ 30 h 650"/>
                <a:gd name="T6" fmla="*/ 42 w 296"/>
                <a:gd name="T7" fmla="*/ 47 h 650"/>
                <a:gd name="T8" fmla="*/ 88 w 296"/>
                <a:gd name="T9" fmla="*/ 63 h 650"/>
                <a:gd name="T10" fmla="*/ 103 w 296"/>
                <a:gd name="T11" fmla="*/ 51 h 650"/>
                <a:gd name="T12" fmla="*/ 105 w 296"/>
                <a:gd name="T13" fmla="*/ 26 h 650"/>
                <a:gd name="T14" fmla="*/ 107 w 296"/>
                <a:gd name="T15" fmla="*/ 3 h 650"/>
                <a:gd name="T16" fmla="*/ 118 w 296"/>
                <a:gd name="T17" fmla="*/ 1 h 650"/>
                <a:gd name="T18" fmla="*/ 128 w 296"/>
                <a:gd name="T19" fmla="*/ 14 h 650"/>
                <a:gd name="T20" fmla="*/ 137 w 296"/>
                <a:gd name="T21" fmla="*/ 24 h 650"/>
                <a:gd name="T22" fmla="*/ 161 w 296"/>
                <a:gd name="T23" fmla="*/ 23 h 650"/>
                <a:gd name="T24" fmla="*/ 187 w 296"/>
                <a:gd name="T25" fmla="*/ 20 h 650"/>
                <a:gd name="T26" fmla="*/ 200 w 296"/>
                <a:gd name="T27" fmla="*/ 15 h 650"/>
                <a:gd name="T28" fmla="*/ 205 w 296"/>
                <a:gd name="T29" fmla="*/ 43 h 650"/>
                <a:gd name="T30" fmla="*/ 208 w 296"/>
                <a:gd name="T31" fmla="*/ 63 h 650"/>
                <a:gd name="T32" fmla="*/ 215 w 296"/>
                <a:gd name="T33" fmla="*/ 66 h 650"/>
                <a:gd name="T34" fmla="*/ 243 w 296"/>
                <a:gd name="T35" fmla="*/ 60 h 650"/>
                <a:gd name="T36" fmla="*/ 245 w 296"/>
                <a:gd name="T37" fmla="*/ 60 h 650"/>
                <a:gd name="T38" fmla="*/ 253 w 296"/>
                <a:gd name="T39" fmla="*/ 134 h 650"/>
                <a:gd name="T40" fmla="*/ 259 w 296"/>
                <a:gd name="T41" fmla="*/ 211 h 650"/>
                <a:gd name="T42" fmla="*/ 270 w 296"/>
                <a:gd name="T43" fmla="*/ 345 h 650"/>
                <a:gd name="T44" fmla="*/ 284 w 296"/>
                <a:gd name="T45" fmla="*/ 517 h 650"/>
                <a:gd name="T46" fmla="*/ 295 w 296"/>
                <a:gd name="T47" fmla="*/ 623 h 650"/>
                <a:gd name="T48" fmla="*/ 288 w 296"/>
                <a:gd name="T49" fmla="*/ 635 h 650"/>
                <a:gd name="T50" fmla="*/ 286 w 296"/>
                <a:gd name="T51" fmla="*/ 643 h 650"/>
                <a:gd name="T52" fmla="*/ 275 w 296"/>
                <a:gd name="T53" fmla="*/ 647 h 650"/>
                <a:gd name="T54" fmla="*/ 250 w 296"/>
                <a:gd name="T55" fmla="*/ 648 h 650"/>
                <a:gd name="T56" fmla="*/ 241 w 296"/>
                <a:gd name="T57" fmla="*/ 644 h 650"/>
                <a:gd name="T58" fmla="*/ 232 w 296"/>
                <a:gd name="T59" fmla="*/ 637 h 650"/>
                <a:gd name="T60" fmla="*/ 223 w 296"/>
                <a:gd name="T61" fmla="*/ 627 h 650"/>
                <a:gd name="T62" fmla="*/ 212 w 296"/>
                <a:gd name="T63" fmla="*/ 567 h 650"/>
                <a:gd name="T64" fmla="*/ 202 w 296"/>
                <a:gd name="T65" fmla="*/ 489 h 650"/>
                <a:gd name="T66" fmla="*/ 191 w 296"/>
                <a:gd name="T67" fmla="*/ 392 h 650"/>
                <a:gd name="T68" fmla="*/ 179 w 296"/>
                <a:gd name="T69" fmla="*/ 311 h 650"/>
                <a:gd name="T70" fmla="*/ 151 w 296"/>
                <a:gd name="T71" fmla="*/ 167 h 650"/>
                <a:gd name="T72" fmla="*/ 148 w 296"/>
                <a:gd name="T73" fmla="*/ 157 h 650"/>
                <a:gd name="T74" fmla="*/ 141 w 296"/>
                <a:gd name="T75" fmla="*/ 182 h 650"/>
                <a:gd name="T76" fmla="*/ 106 w 296"/>
                <a:gd name="T77" fmla="*/ 373 h 650"/>
                <a:gd name="T78" fmla="*/ 82 w 296"/>
                <a:gd name="T79" fmla="*/ 520 h 650"/>
                <a:gd name="T80" fmla="*/ 69 w 296"/>
                <a:gd name="T81" fmla="*/ 626 h 650"/>
                <a:gd name="T82" fmla="*/ 58 w 296"/>
                <a:gd name="T83" fmla="*/ 644 h 650"/>
                <a:gd name="T84" fmla="*/ 25 w 296"/>
                <a:gd name="T85" fmla="*/ 647 h 650"/>
                <a:gd name="T86" fmla="*/ 13 w 296"/>
                <a:gd name="T87" fmla="*/ 642 h 650"/>
                <a:gd name="T88" fmla="*/ 8 w 296"/>
                <a:gd name="T89" fmla="*/ 636 h 650"/>
                <a:gd name="T90" fmla="*/ 0 w 296"/>
                <a:gd name="T91" fmla="*/ 625 h 650"/>
                <a:gd name="T92" fmla="*/ 9 w 296"/>
                <a:gd name="T93" fmla="*/ 428 h 650"/>
                <a:gd name="T94" fmla="*/ 14 w 296"/>
                <a:gd name="T95" fmla="*/ 316 h 650"/>
                <a:gd name="T96" fmla="*/ 22 w 296"/>
                <a:gd name="T97" fmla="*/ 225 h 650"/>
                <a:gd name="T98" fmla="*/ 38 w 296"/>
                <a:gd name="T99" fmla="*/ 96 h 650"/>
                <a:gd name="T100" fmla="*/ 43 w 296"/>
                <a:gd name="T101" fmla="*/ 56 h 650"/>
                <a:gd name="T102" fmla="*/ 41 w 296"/>
                <a:gd name="T103" fmla="*/ 49 h 650"/>
                <a:gd name="T104" fmla="*/ 32 w 296"/>
                <a:gd name="T105" fmla="*/ 29 h 650"/>
                <a:gd name="T106" fmla="*/ 36 w 296"/>
                <a:gd name="T107" fmla="*/ 2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6" h="650">
                  <a:moveTo>
                    <a:pt x="36" y="2"/>
                  </a:moveTo>
                  <a:cubicBezTo>
                    <a:pt x="40" y="9"/>
                    <a:pt x="34" y="16"/>
                    <a:pt x="35" y="24"/>
                  </a:cubicBezTo>
                  <a:cubicBezTo>
                    <a:pt x="35" y="26"/>
                    <a:pt x="34" y="28"/>
                    <a:pt x="34" y="30"/>
                  </a:cubicBezTo>
                  <a:cubicBezTo>
                    <a:pt x="32" y="40"/>
                    <a:pt x="34" y="41"/>
                    <a:pt x="42" y="47"/>
                  </a:cubicBezTo>
                  <a:cubicBezTo>
                    <a:pt x="56" y="57"/>
                    <a:pt x="72" y="59"/>
                    <a:pt x="88" y="63"/>
                  </a:cubicBezTo>
                  <a:cubicBezTo>
                    <a:pt x="102" y="66"/>
                    <a:pt x="102" y="66"/>
                    <a:pt x="103" y="51"/>
                  </a:cubicBezTo>
                  <a:cubicBezTo>
                    <a:pt x="104" y="43"/>
                    <a:pt x="105" y="35"/>
                    <a:pt x="105" y="26"/>
                  </a:cubicBezTo>
                  <a:cubicBezTo>
                    <a:pt x="105" y="18"/>
                    <a:pt x="105" y="10"/>
                    <a:pt x="107" y="3"/>
                  </a:cubicBezTo>
                  <a:cubicBezTo>
                    <a:pt x="110" y="0"/>
                    <a:pt x="114" y="0"/>
                    <a:pt x="118" y="1"/>
                  </a:cubicBezTo>
                  <a:cubicBezTo>
                    <a:pt x="128" y="4"/>
                    <a:pt x="128" y="4"/>
                    <a:pt x="128" y="14"/>
                  </a:cubicBezTo>
                  <a:cubicBezTo>
                    <a:pt x="128" y="23"/>
                    <a:pt x="128" y="23"/>
                    <a:pt x="137" y="24"/>
                  </a:cubicBezTo>
                  <a:cubicBezTo>
                    <a:pt x="145" y="25"/>
                    <a:pt x="153" y="25"/>
                    <a:pt x="161" y="23"/>
                  </a:cubicBezTo>
                  <a:cubicBezTo>
                    <a:pt x="170" y="21"/>
                    <a:pt x="178" y="20"/>
                    <a:pt x="187" y="20"/>
                  </a:cubicBezTo>
                  <a:cubicBezTo>
                    <a:pt x="192" y="20"/>
                    <a:pt x="197" y="19"/>
                    <a:pt x="200" y="15"/>
                  </a:cubicBezTo>
                  <a:cubicBezTo>
                    <a:pt x="202" y="24"/>
                    <a:pt x="203" y="33"/>
                    <a:pt x="205" y="43"/>
                  </a:cubicBezTo>
                  <a:cubicBezTo>
                    <a:pt x="206" y="49"/>
                    <a:pt x="207" y="56"/>
                    <a:pt x="208" y="63"/>
                  </a:cubicBezTo>
                  <a:cubicBezTo>
                    <a:pt x="209" y="67"/>
                    <a:pt x="213" y="67"/>
                    <a:pt x="215" y="66"/>
                  </a:cubicBezTo>
                  <a:cubicBezTo>
                    <a:pt x="224" y="64"/>
                    <a:pt x="234" y="64"/>
                    <a:pt x="243" y="60"/>
                  </a:cubicBezTo>
                  <a:cubicBezTo>
                    <a:pt x="243" y="60"/>
                    <a:pt x="244" y="59"/>
                    <a:pt x="245" y="60"/>
                  </a:cubicBezTo>
                  <a:cubicBezTo>
                    <a:pt x="248" y="85"/>
                    <a:pt x="251" y="110"/>
                    <a:pt x="253" y="134"/>
                  </a:cubicBezTo>
                  <a:cubicBezTo>
                    <a:pt x="256" y="160"/>
                    <a:pt x="257" y="186"/>
                    <a:pt x="259" y="211"/>
                  </a:cubicBezTo>
                  <a:cubicBezTo>
                    <a:pt x="263" y="256"/>
                    <a:pt x="267" y="301"/>
                    <a:pt x="270" y="345"/>
                  </a:cubicBezTo>
                  <a:cubicBezTo>
                    <a:pt x="274" y="403"/>
                    <a:pt x="279" y="460"/>
                    <a:pt x="284" y="517"/>
                  </a:cubicBezTo>
                  <a:cubicBezTo>
                    <a:pt x="288" y="552"/>
                    <a:pt x="291" y="588"/>
                    <a:pt x="295" y="623"/>
                  </a:cubicBezTo>
                  <a:cubicBezTo>
                    <a:pt x="296" y="629"/>
                    <a:pt x="295" y="633"/>
                    <a:pt x="288" y="635"/>
                  </a:cubicBezTo>
                  <a:cubicBezTo>
                    <a:pt x="283" y="636"/>
                    <a:pt x="286" y="640"/>
                    <a:pt x="286" y="643"/>
                  </a:cubicBezTo>
                  <a:cubicBezTo>
                    <a:pt x="283" y="647"/>
                    <a:pt x="279" y="647"/>
                    <a:pt x="275" y="647"/>
                  </a:cubicBezTo>
                  <a:cubicBezTo>
                    <a:pt x="267" y="649"/>
                    <a:pt x="258" y="649"/>
                    <a:pt x="250" y="648"/>
                  </a:cubicBezTo>
                  <a:cubicBezTo>
                    <a:pt x="247" y="648"/>
                    <a:pt x="243" y="647"/>
                    <a:pt x="241" y="644"/>
                  </a:cubicBezTo>
                  <a:cubicBezTo>
                    <a:pt x="239" y="640"/>
                    <a:pt x="236" y="638"/>
                    <a:pt x="232" y="637"/>
                  </a:cubicBezTo>
                  <a:cubicBezTo>
                    <a:pt x="227" y="636"/>
                    <a:pt x="224" y="632"/>
                    <a:pt x="223" y="627"/>
                  </a:cubicBezTo>
                  <a:cubicBezTo>
                    <a:pt x="218" y="607"/>
                    <a:pt x="215" y="587"/>
                    <a:pt x="212" y="567"/>
                  </a:cubicBezTo>
                  <a:cubicBezTo>
                    <a:pt x="209" y="541"/>
                    <a:pt x="205" y="515"/>
                    <a:pt x="202" y="489"/>
                  </a:cubicBezTo>
                  <a:cubicBezTo>
                    <a:pt x="198" y="456"/>
                    <a:pt x="194" y="424"/>
                    <a:pt x="191" y="392"/>
                  </a:cubicBezTo>
                  <a:cubicBezTo>
                    <a:pt x="189" y="365"/>
                    <a:pt x="184" y="338"/>
                    <a:pt x="179" y="311"/>
                  </a:cubicBezTo>
                  <a:cubicBezTo>
                    <a:pt x="171" y="263"/>
                    <a:pt x="163" y="214"/>
                    <a:pt x="151" y="167"/>
                  </a:cubicBezTo>
                  <a:cubicBezTo>
                    <a:pt x="151" y="163"/>
                    <a:pt x="150" y="160"/>
                    <a:pt x="148" y="157"/>
                  </a:cubicBezTo>
                  <a:cubicBezTo>
                    <a:pt x="145" y="165"/>
                    <a:pt x="143" y="174"/>
                    <a:pt x="141" y="182"/>
                  </a:cubicBezTo>
                  <a:cubicBezTo>
                    <a:pt x="128" y="245"/>
                    <a:pt x="119" y="309"/>
                    <a:pt x="106" y="373"/>
                  </a:cubicBezTo>
                  <a:cubicBezTo>
                    <a:pt x="96" y="422"/>
                    <a:pt x="89" y="471"/>
                    <a:pt x="82" y="520"/>
                  </a:cubicBezTo>
                  <a:cubicBezTo>
                    <a:pt x="77" y="555"/>
                    <a:pt x="73" y="591"/>
                    <a:pt x="69" y="626"/>
                  </a:cubicBezTo>
                  <a:cubicBezTo>
                    <a:pt x="68" y="634"/>
                    <a:pt x="63" y="639"/>
                    <a:pt x="58" y="644"/>
                  </a:cubicBezTo>
                  <a:cubicBezTo>
                    <a:pt x="47" y="650"/>
                    <a:pt x="36" y="649"/>
                    <a:pt x="25" y="647"/>
                  </a:cubicBezTo>
                  <a:cubicBezTo>
                    <a:pt x="21" y="647"/>
                    <a:pt x="16" y="648"/>
                    <a:pt x="13" y="642"/>
                  </a:cubicBezTo>
                  <a:cubicBezTo>
                    <a:pt x="14" y="638"/>
                    <a:pt x="12" y="636"/>
                    <a:pt x="8" y="636"/>
                  </a:cubicBezTo>
                  <a:cubicBezTo>
                    <a:pt x="1" y="635"/>
                    <a:pt x="0" y="631"/>
                    <a:pt x="0" y="625"/>
                  </a:cubicBezTo>
                  <a:cubicBezTo>
                    <a:pt x="3" y="559"/>
                    <a:pt x="5" y="494"/>
                    <a:pt x="9" y="428"/>
                  </a:cubicBezTo>
                  <a:cubicBezTo>
                    <a:pt x="11" y="391"/>
                    <a:pt x="11" y="353"/>
                    <a:pt x="14" y="316"/>
                  </a:cubicBezTo>
                  <a:cubicBezTo>
                    <a:pt x="16" y="286"/>
                    <a:pt x="19" y="256"/>
                    <a:pt x="22" y="225"/>
                  </a:cubicBezTo>
                  <a:cubicBezTo>
                    <a:pt x="28" y="182"/>
                    <a:pt x="33" y="139"/>
                    <a:pt x="38" y="96"/>
                  </a:cubicBezTo>
                  <a:cubicBezTo>
                    <a:pt x="40" y="82"/>
                    <a:pt x="41" y="69"/>
                    <a:pt x="43" y="56"/>
                  </a:cubicBezTo>
                  <a:cubicBezTo>
                    <a:pt x="44" y="53"/>
                    <a:pt x="43" y="50"/>
                    <a:pt x="41" y="49"/>
                  </a:cubicBezTo>
                  <a:cubicBezTo>
                    <a:pt x="31" y="45"/>
                    <a:pt x="30" y="38"/>
                    <a:pt x="32" y="29"/>
                  </a:cubicBezTo>
                  <a:cubicBezTo>
                    <a:pt x="34" y="20"/>
                    <a:pt x="35" y="11"/>
                    <a:pt x="36" y="2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16">
              <a:extLst>
                <a:ext uri="{FF2B5EF4-FFF2-40B4-BE49-F238E27FC236}">
                  <a16:creationId xmlns:a16="http://schemas.microsoft.com/office/drawing/2014/main" id="{B760CF17-E15E-4ABF-8334-1BB2CCD71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0" y="1774"/>
              <a:ext cx="84" cy="362"/>
            </a:xfrm>
            <a:custGeom>
              <a:avLst/>
              <a:gdLst>
                <a:gd name="T0" fmla="*/ 44 w 44"/>
                <a:gd name="T1" fmla="*/ 20 h 189"/>
                <a:gd name="T2" fmla="*/ 43 w 44"/>
                <a:gd name="T3" fmla="*/ 22 h 189"/>
                <a:gd name="T4" fmla="*/ 35 w 44"/>
                <a:gd name="T5" fmla="*/ 51 h 189"/>
                <a:gd name="T6" fmla="*/ 25 w 44"/>
                <a:gd name="T7" fmla="*/ 138 h 189"/>
                <a:gd name="T8" fmla="*/ 22 w 44"/>
                <a:gd name="T9" fmla="*/ 179 h 189"/>
                <a:gd name="T10" fmla="*/ 20 w 44"/>
                <a:gd name="T11" fmla="*/ 185 h 189"/>
                <a:gd name="T12" fmla="*/ 18 w 44"/>
                <a:gd name="T13" fmla="*/ 185 h 189"/>
                <a:gd name="T14" fmla="*/ 3 w 44"/>
                <a:gd name="T15" fmla="*/ 186 h 189"/>
                <a:gd name="T16" fmla="*/ 2 w 44"/>
                <a:gd name="T17" fmla="*/ 171 h 189"/>
                <a:gd name="T18" fmla="*/ 4 w 44"/>
                <a:gd name="T19" fmla="*/ 8 h 189"/>
                <a:gd name="T20" fmla="*/ 11 w 44"/>
                <a:gd name="T21" fmla="*/ 0 h 189"/>
                <a:gd name="T22" fmla="*/ 17 w 44"/>
                <a:gd name="T23" fmla="*/ 3 h 189"/>
                <a:gd name="T24" fmla="*/ 36 w 44"/>
                <a:gd name="T25" fmla="*/ 18 h 189"/>
                <a:gd name="T26" fmla="*/ 44 w 44"/>
                <a:gd name="T27" fmla="*/ 2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189">
                  <a:moveTo>
                    <a:pt x="44" y="20"/>
                  </a:moveTo>
                  <a:cubicBezTo>
                    <a:pt x="44" y="20"/>
                    <a:pt x="44" y="21"/>
                    <a:pt x="43" y="22"/>
                  </a:cubicBezTo>
                  <a:cubicBezTo>
                    <a:pt x="37" y="31"/>
                    <a:pt x="37" y="41"/>
                    <a:pt x="35" y="51"/>
                  </a:cubicBezTo>
                  <a:cubicBezTo>
                    <a:pt x="30" y="80"/>
                    <a:pt x="26" y="109"/>
                    <a:pt x="25" y="138"/>
                  </a:cubicBezTo>
                  <a:cubicBezTo>
                    <a:pt x="24" y="151"/>
                    <a:pt x="23" y="165"/>
                    <a:pt x="22" y="179"/>
                  </a:cubicBezTo>
                  <a:cubicBezTo>
                    <a:pt x="22" y="181"/>
                    <a:pt x="22" y="183"/>
                    <a:pt x="20" y="185"/>
                  </a:cubicBezTo>
                  <a:cubicBezTo>
                    <a:pt x="19" y="185"/>
                    <a:pt x="19" y="185"/>
                    <a:pt x="18" y="185"/>
                  </a:cubicBezTo>
                  <a:cubicBezTo>
                    <a:pt x="13" y="186"/>
                    <a:pt x="6" y="189"/>
                    <a:pt x="3" y="186"/>
                  </a:cubicBezTo>
                  <a:cubicBezTo>
                    <a:pt x="0" y="183"/>
                    <a:pt x="2" y="176"/>
                    <a:pt x="2" y="171"/>
                  </a:cubicBezTo>
                  <a:cubicBezTo>
                    <a:pt x="3" y="117"/>
                    <a:pt x="4" y="62"/>
                    <a:pt x="4" y="8"/>
                  </a:cubicBezTo>
                  <a:cubicBezTo>
                    <a:pt x="6" y="5"/>
                    <a:pt x="9" y="2"/>
                    <a:pt x="11" y="0"/>
                  </a:cubicBezTo>
                  <a:cubicBezTo>
                    <a:pt x="14" y="0"/>
                    <a:pt x="15" y="1"/>
                    <a:pt x="17" y="3"/>
                  </a:cubicBezTo>
                  <a:cubicBezTo>
                    <a:pt x="22" y="9"/>
                    <a:pt x="29" y="13"/>
                    <a:pt x="36" y="18"/>
                  </a:cubicBezTo>
                  <a:cubicBezTo>
                    <a:pt x="38" y="19"/>
                    <a:pt x="41" y="20"/>
                    <a:pt x="44" y="20"/>
                  </a:cubicBezTo>
                  <a:close/>
                </a:path>
              </a:pathLst>
            </a:custGeom>
            <a:solidFill>
              <a:srgbClr val="DAC7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17">
              <a:extLst>
                <a:ext uri="{FF2B5EF4-FFF2-40B4-BE49-F238E27FC236}">
                  <a16:creationId xmlns:a16="http://schemas.microsoft.com/office/drawing/2014/main" id="{CD811883-F0FB-4C35-931D-FBBB4464D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4" y="3722"/>
              <a:ext cx="182" cy="132"/>
            </a:xfrm>
            <a:custGeom>
              <a:avLst/>
              <a:gdLst>
                <a:gd name="T0" fmla="*/ 43 w 95"/>
                <a:gd name="T1" fmla="*/ 0 h 69"/>
                <a:gd name="T2" fmla="*/ 87 w 95"/>
                <a:gd name="T3" fmla="*/ 1 h 69"/>
                <a:gd name="T4" fmla="*/ 90 w 95"/>
                <a:gd name="T5" fmla="*/ 3 h 69"/>
                <a:gd name="T6" fmla="*/ 92 w 95"/>
                <a:gd name="T7" fmla="*/ 31 h 69"/>
                <a:gd name="T8" fmla="*/ 83 w 95"/>
                <a:gd name="T9" fmla="*/ 39 h 69"/>
                <a:gd name="T10" fmla="*/ 73 w 95"/>
                <a:gd name="T11" fmla="*/ 55 h 69"/>
                <a:gd name="T12" fmla="*/ 57 w 95"/>
                <a:gd name="T13" fmla="*/ 67 h 69"/>
                <a:gd name="T14" fmla="*/ 21 w 95"/>
                <a:gd name="T15" fmla="*/ 68 h 69"/>
                <a:gd name="T16" fmla="*/ 7 w 95"/>
                <a:gd name="T17" fmla="*/ 42 h 69"/>
                <a:gd name="T18" fmla="*/ 8 w 95"/>
                <a:gd name="T19" fmla="*/ 39 h 69"/>
                <a:gd name="T20" fmla="*/ 24 w 95"/>
                <a:gd name="T21" fmla="*/ 25 h 69"/>
                <a:gd name="T22" fmla="*/ 43 w 95"/>
                <a:gd name="T2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69">
                  <a:moveTo>
                    <a:pt x="43" y="0"/>
                  </a:moveTo>
                  <a:cubicBezTo>
                    <a:pt x="58" y="5"/>
                    <a:pt x="73" y="5"/>
                    <a:pt x="87" y="1"/>
                  </a:cubicBezTo>
                  <a:cubicBezTo>
                    <a:pt x="89" y="1"/>
                    <a:pt x="90" y="2"/>
                    <a:pt x="90" y="3"/>
                  </a:cubicBezTo>
                  <a:cubicBezTo>
                    <a:pt x="93" y="12"/>
                    <a:pt x="95" y="21"/>
                    <a:pt x="92" y="31"/>
                  </a:cubicBezTo>
                  <a:cubicBezTo>
                    <a:pt x="91" y="35"/>
                    <a:pt x="86" y="37"/>
                    <a:pt x="83" y="39"/>
                  </a:cubicBezTo>
                  <a:cubicBezTo>
                    <a:pt x="77" y="43"/>
                    <a:pt x="75" y="49"/>
                    <a:pt x="73" y="55"/>
                  </a:cubicBezTo>
                  <a:cubicBezTo>
                    <a:pt x="70" y="62"/>
                    <a:pt x="65" y="67"/>
                    <a:pt x="57" y="67"/>
                  </a:cubicBezTo>
                  <a:cubicBezTo>
                    <a:pt x="45" y="68"/>
                    <a:pt x="33" y="69"/>
                    <a:pt x="21" y="68"/>
                  </a:cubicBezTo>
                  <a:cubicBezTo>
                    <a:pt x="5" y="66"/>
                    <a:pt x="0" y="57"/>
                    <a:pt x="7" y="42"/>
                  </a:cubicBezTo>
                  <a:cubicBezTo>
                    <a:pt x="7" y="41"/>
                    <a:pt x="7" y="40"/>
                    <a:pt x="8" y="39"/>
                  </a:cubicBezTo>
                  <a:cubicBezTo>
                    <a:pt x="13" y="34"/>
                    <a:pt x="17" y="28"/>
                    <a:pt x="24" y="25"/>
                  </a:cubicBezTo>
                  <a:cubicBezTo>
                    <a:pt x="33" y="19"/>
                    <a:pt x="38" y="9"/>
                    <a:pt x="43" y="0"/>
                  </a:cubicBezTo>
                  <a:close/>
                </a:path>
              </a:pathLst>
            </a:custGeom>
            <a:solidFill>
              <a:srgbClr val="151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218">
              <a:extLst>
                <a:ext uri="{FF2B5EF4-FFF2-40B4-BE49-F238E27FC236}">
                  <a16:creationId xmlns:a16="http://schemas.microsoft.com/office/drawing/2014/main" id="{C6C7D678-210B-4570-A468-F8E38A7BF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1" y="3724"/>
              <a:ext cx="177" cy="130"/>
            </a:xfrm>
            <a:custGeom>
              <a:avLst/>
              <a:gdLst>
                <a:gd name="T0" fmla="*/ 6 w 92"/>
                <a:gd name="T1" fmla="*/ 0 h 68"/>
                <a:gd name="T2" fmla="*/ 48 w 92"/>
                <a:gd name="T3" fmla="*/ 0 h 68"/>
                <a:gd name="T4" fmla="*/ 51 w 92"/>
                <a:gd name="T5" fmla="*/ 0 h 68"/>
                <a:gd name="T6" fmla="*/ 75 w 92"/>
                <a:gd name="T7" fmla="*/ 28 h 68"/>
                <a:gd name="T8" fmla="*/ 86 w 92"/>
                <a:gd name="T9" fmla="*/ 39 h 68"/>
                <a:gd name="T10" fmla="*/ 89 w 92"/>
                <a:gd name="T11" fmla="*/ 47 h 68"/>
                <a:gd name="T12" fmla="*/ 79 w 92"/>
                <a:gd name="T13" fmla="*/ 65 h 68"/>
                <a:gd name="T14" fmla="*/ 51 w 92"/>
                <a:gd name="T15" fmla="*/ 67 h 68"/>
                <a:gd name="T16" fmla="*/ 37 w 92"/>
                <a:gd name="T17" fmla="*/ 66 h 68"/>
                <a:gd name="T18" fmla="*/ 22 w 92"/>
                <a:gd name="T19" fmla="*/ 56 h 68"/>
                <a:gd name="T20" fmla="*/ 11 w 92"/>
                <a:gd name="T21" fmla="*/ 38 h 68"/>
                <a:gd name="T22" fmla="*/ 0 w 92"/>
                <a:gd name="T23" fmla="*/ 24 h 68"/>
                <a:gd name="T24" fmla="*/ 2 w 92"/>
                <a:gd name="T25" fmla="*/ 6 h 68"/>
                <a:gd name="T26" fmla="*/ 6 w 92"/>
                <a:gd name="T2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68">
                  <a:moveTo>
                    <a:pt x="6" y="0"/>
                  </a:moveTo>
                  <a:cubicBezTo>
                    <a:pt x="20" y="5"/>
                    <a:pt x="34" y="3"/>
                    <a:pt x="48" y="0"/>
                  </a:cubicBezTo>
                  <a:cubicBezTo>
                    <a:pt x="49" y="0"/>
                    <a:pt x="50" y="0"/>
                    <a:pt x="51" y="0"/>
                  </a:cubicBezTo>
                  <a:cubicBezTo>
                    <a:pt x="57" y="12"/>
                    <a:pt x="65" y="21"/>
                    <a:pt x="75" y="28"/>
                  </a:cubicBezTo>
                  <a:cubicBezTo>
                    <a:pt x="79" y="31"/>
                    <a:pt x="82" y="35"/>
                    <a:pt x="86" y="39"/>
                  </a:cubicBezTo>
                  <a:cubicBezTo>
                    <a:pt x="87" y="41"/>
                    <a:pt x="88" y="44"/>
                    <a:pt x="89" y="47"/>
                  </a:cubicBezTo>
                  <a:cubicBezTo>
                    <a:pt x="92" y="56"/>
                    <a:pt x="88" y="63"/>
                    <a:pt x="79" y="65"/>
                  </a:cubicBezTo>
                  <a:cubicBezTo>
                    <a:pt x="70" y="68"/>
                    <a:pt x="61" y="68"/>
                    <a:pt x="51" y="67"/>
                  </a:cubicBezTo>
                  <a:cubicBezTo>
                    <a:pt x="47" y="67"/>
                    <a:pt x="42" y="67"/>
                    <a:pt x="37" y="66"/>
                  </a:cubicBezTo>
                  <a:cubicBezTo>
                    <a:pt x="30" y="66"/>
                    <a:pt x="25" y="62"/>
                    <a:pt x="22" y="56"/>
                  </a:cubicBezTo>
                  <a:cubicBezTo>
                    <a:pt x="18" y="50"/>
                    <a:pt x="16" y="43"/>
                    <a:pt x="11" y="38"/>
                  </a:cubicBezTo>
                  <a:cubicBezTo>
                    <a:pt x="4" y="35"/>
                    <a:pt x="1" y="32"/>
                    <a:pt x="0" y="24"/>
                  </a:cubicBezTo>
                  <a:cubicBezTo>
                    <a:pt x="0" y="18"/>
                    <a:pt x="1" y="12"/>
                    <a:pt x="2" y="6"/>
                  </a:cubicBezTo>
                  <a:cubicBezTo>
                    <a:pt x="3" y="4"/>
                    <a:pt x="4" y="1"/>
                    <a:pt x="6" y="0"/>
                  </a:cubicBezTo>
                  <a:close/>
                </a:path>
              </a:pathLst>
            </a:custGeom>
            <a:solidFill>
              <a:srgbClr val="151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219">
              <a:extLst>
                <a:ext uri="{FF2B5EF4-FFF2-40B4-BE49-F238E27FC236}">
                  <a16:creationId xmlns:a16="http://schemas.microsoft.com/office/drawing/2014/main" id="{39EAC0E7-6B9C-4D0C-8082-93F8DE1A6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5" y="2096"/>
              <a:ext cx="34" cy="13"/>
            </a:xfrm>
            <a:custGeom>
              <a:avLst/>
              <a:gdLst>
                <a:gd name="T0" fmla="*/ 7 w 18"/>
                <a:gd name="T1" fmla="*/ 5 h 7"/>
                <a:gd name="T2" fmla="*/ 0 w 18"/>
                <a:gd name="T3" fmla="*/ 3 h 7"/>
                <a:gd name="T4" fmla="*/ 7 w 18"/>
                <a:gd name="T5" fmla="*/ 1 h 7"/>
                <a:gd name="T6" fmla="*/ 15 w 18"/>
                <a:gd name="T7" fmla="*/ 0 h 7"/>
                <a:gd name="T8" fmla="*/ 18 w 18"/>
                <a:gd name="T9" fmla="*/ 3 h 7"/>
                <a:gd name="T10" fmla="*/ 15 w 18"/>
                <a:gd name="T11" fmla="*/ 5 h 7"/>
                <a:gd name="T12" fmla="*/ 7 w 18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7">
                  <a:moveTo>
                    <a:pt x="7" y="5"/>
                  </a:moveTo>
                  <a:cubicBezTo>
                    <a:pt x="5" y="4"/>
                    <a:pt x="1" y="7"/>
                    <a:pt x="0" y="3"/>
                  </a:cubicBezTo>
                  <a:cubicBezTo>
                    <a:pt x="0" y="0"/>
                    <a:pt x="5" y="1"/>
                    <a:pt x="7" y="1"/>
                  </a:cubicBezTo>
                  <a:cubicBezTo>
                    <a:pt x="10" y="0"/>
                    <a:pt x="13" y="0"/>
                    <a:pt x="15" y="0"/>
                  </a:cubicBezTo>
                  <a:cubicBezTo>
                    <a:pt x="16" y="0"/>
                    <a:pt x="18" y="1"/>
                    <a:pt x="18" y="3"/>
                  </a:cubicBezTo>
                  <a:cubicBezTo>
                    <a:pt x="18" y="4"/>
                    <a:pt x="17" y="5"/>
                    <a:pt x="15" y="5"/>
                  </a:cubicBezTo>
                  <a:cubicBezTo>
                    <a:pt x="13" y="5"/>
                    <a:pt x="10" y="5"/>
                    <a:pt x="7" y="5"/>
                  </a:cubicBezTo>
                  <a:close/>
                </a:path>
              </a:pathLst>
            </a:custGeom>
            <a:solidFill>
              <a:srgbClr val="E66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220">
              <a:extLst>
                <a:ext uri="{FF2B5EF4-FFF2-40B4-BE49-F238E27FC236}">
                  <a16:creationId xmlns:a16="http://schemas.microsoft.com/office/drawing/2014/main" id="{0D10136C-BCED-4A16-A632-6A9EE2F94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1" y="2783"/>
              <a:ext cx="372" cy="1015"/>
            </a:xfrm>
            <a:custGeom>
              <a:avLst/>
              <a:gdLst>
                <a:gd name="T0" fmla="*/ 189 w 194"/>
                <a:gd name="T1" fmla="*/ 491 h 530"/>
                <a:gd name="T2" fmla="*/ 186 w 194"/>
                <a:gd name="T3" fmla="*/ 507 h 530"/>
                <a:gd name="T4" fmla="*/ 194 w 194"/>
                <a:gd name="T5" fmla="*/ 529 h 530"/>
                <a:gd name="T6" fmla="*/ 187 w 194"/>
                <a:gd name="T7" fmla="*/ 529 h 530"/>
                <a:gd name="T8" fmla="*/ 1 w 194"/>
                <a:gd name="T9" fmla="*/ 529 h 530"/>
                <a:gd name="T10" fmla="*/ 1 w 194"/>
                <a:gd name="T11" fmla="*/ 529 h 530"/>
                <a:gd name="T12" fmla="*/ 8 w 194"/>
                <a:gd name="T13" fmla="*/ 499 h 530"/>
                <a:gd name="T14" fmla="*/ 5 w 194"/>
                <a:gd name="T15" fmla="*/ 491 h 530"/>
                <a:gd name="T16" fmla="*/ 8 w 194"/>
                <a:gd name="T17" fmla="*/ 486 h 530"/>
                <a:gd name="T18" fmla="*/ 14 w 194"/>
                <a:gd name="T19" fmla="*/ 478 h 530"/>
                <a:gd name="T20" fmla="*/ 27 w 194"/>
                <a:gd name="T21" fmla="*/ 374 h 530"/>
                <a:gd name="T22" fmla="*/ 49 w 194"/>
                <a:gd name="T23" fmla="*/ 232 h 530"/>
                <a:gd name="T24" fmla="*/ 78 w 194"/>
                <a:gd name="T25" fmla="*/ 73 h 530"/>
                <a:gd name="T26" fmla="*/ 93 w 194"/>
                <a:gd name="T27" fmla="*/ 5 h 530"/>
                <a:gd name="T28" fmla="*/ 96 w 194"/>
                <a:gd name="T29" fmla="*/ 0 h 530"/>
                <a:gd name="T30" fmla="*/ 99 w 194"/>
                <a:gd name="T31" fmla="*/ 5 h 530"/>
                <a:gd name="T32" fmla="*/ 116 w 194"/>
                <a:gd name="T33" fmla="*/ 82 h 530"/>
                <a:gd name="T34" fmla="*/ 140 w 194"/>
                <a:gd name="T35" fmla="*/ 224 h 530"/>
                <a:gd name="T36" fmla="*/ 149 w 194"/>
                <a:gd name="T37" fmla="*/ 309 h 530"/>
                <a:gd name="T38" fmla="*/ 165 w 194"/>
                <a:gd name="T39" fmla="*/ 432 h 530"/>
                <a:gd name="T40" fmla="*/ 173 w 194"/>
                <a:gd name="T41" fmla="*/ 474 h 530"/>
                <a:gd name="T42" fmla="*/ 183 w 194"/>
                <a:gd name="T43" fmla="*/ 483 h 530"/>
                <a:gd name="T44" fmla="*/ 189 w 194"/>
                <a:gd name="T45" fmla="*/ 491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530">
                  <a:moveTo>
                    <a:pt x="189" y="491"/>
                  </a:moveTo>
                  <a:cubicBezTo>
                    <a:pt x="187" y="496"/>
                    <a:pt x="187" y="501"/>
                    <a:pt x="186" y="507"/>
                  </a:cubicBezTo>
                  <a:cubicBezTo>
                    <a:pt x="184" y="516"/>
                    <a:pt x="186" y="523"/>
                    <a:pt x="194" y="529"/>
                  </a:cubicBezTo>
                  <a:cubicBezTo>
                    <a:pt x="192" y="530"/>
                    <a:pt x="189" y="529"/>
                    <a:pt x="187" y="529"/>
                  </a:cubicBezTo>
                  <a:cubicBezTo>
                    <a:pt x="125" y="529"/>
                    <a:pt x="63" y="529"/>
                    <a:pt x="1" y="529"/>
                  </a:cubicBezTo>
                  <a:cubicBezTo>
                    <a:pt x="1" y="529"/>
                    <a:pt x="0" y="529"/>
                    <a:pt x="1" y="529"/>
                  </a:cubicBezTo>
                  <a:cubicBezTo>
                    <a:pt x="12" y="521"/>
                    <a:pt x="10" y="510"/>
                    <a:pt x="8" y="499"/>
                  </a:cubicBezTo>
                  <a:cubicBezTo>
                    <a:pt x="7" y="496"/>
                    <a:pt x="6" y="494"/>
                    <a:pt x="5" y="491"/>
                  </a:cubicBezTo>
                  <a:cubicBezTo>
                    <a:pt x="6" y="489"/>
                    <a:pt x="5" y="487"/>
                    <a:pt x="8" y="486"/>
                  </a:cubicBezTo>
                  <a:cubicBezTo>
                    <a:pt x="13" y="485"/>
                    <a:pt x="13" y="481"/>
                    <a:pt x="14" y="478"/>
                  </a:cubicBezTo>
                  <a:cubicBezTo>
                    <a:pt x="18" y="443"/>
                    <a:pt x="22" y="408"/>
                    <a:pt x="27" y="374"/>
                  </a:cubicBezTo>
                  <a:cubicBezTo>
                    <a:pt x="34" y="326"/>
                    <a:pt x="39" y="279"/>
                    <a:pt x="49" y="232"/>
                  </a:cubicBezTo>
                  <a:cubicBezTo>
                    <a:pt x="60" y="179"/>
                    <a:pt x="69" y="126"/>
                    <a:pt x="78" y="73"/>
                  </a:cubicBezTo>
                  <a:cubicBezTo>
                    <a:pt x="83" y="50"/>
                    <a:pt x="87" y="27"/>
                    <a:pt x="93" y="5"/>
                  </a:cubicBezTo>
                  <a:cubicBezTo>
                    <a:pt x="93" y="3"/>
                    <a:pt x="93" y="0"/>
                    <a:pt x="96" y="0"/>
                  </a:cubicBezTo>
                  <a:cubicBezTo>
                    <a:pt x="98" y="0"/>
                    <a:pt x="98" y="3"/>
                    <a:pt x="99" y="5"/>
                  </a:cubicBezTo>
                  <a:cubicBezTo>
                    <a:pt x="106" y="30"/>
                    <a:pt x="111" y="56"/>
                    <a:pt x="116" y="82"/>
                  </a:cubicBezTo>
                  <a:cubicBezTo>
                    <a:pt x="125" y="129"/>
                    <a:pt x="133" y="176"/>
                    <a:pt x="140" y="224"/>
                  </a:cubicBezTo>
                  <a:cubicBezTo>
                    <a:pt x="143" y="252"/>
                    <a:pt x="146" y="280"/>
                    <a:pt x="149" y="309"/>
                  </a:cubicBezTo>
                  <a:cubicBezTo>
                    <a:pt x="154" y="350"/>
                    <a:pt x="159" y="391"/>
                    <a:pt x="165" y="432"/>
                  </a:cubicBezTo>
                  <a:cubicBezTo>
                    <a:pt x="168" y="446"/>
                    <a:pt x="170" y="460"/>
                    <a:pt x="173" y="474"/>
                  </a:cubicBezTo>
                  <a:cubicBezTo>
                    <a:pt x="174" y="480"/>
                    <a:pt x="177" y="483"/>
                    <a:pt x="183" y="483"/>
                  </a:cubicBezTo>
                  <a:cubicBezTo>
                    <a:pt x="189" y="483"/>
                    <a:pt x="190" y="487"/>
                    <a:pt x="189" y="49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221">
              <a:extLst>
                <a:ext uri="{FF2B5EF4-FFF2-40B4-BE49-F238E27FC236}">
                  <a16:creationId xmlns:a16="http://schemas.microsoft.com/office/drawing/2014/main" id="{1D429789-34E8-46DF-81D6-3DAFD50CE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5" y="3358"/>
              <a:ext cx="19" cy="17"/>
            </a:xfrm>
            <a:custGeom>
              <a:avLst/>
              <a:gdLst>
                <a:gd name="T0" fmla="*/ 10 w 10"/>
                <a:gd name="T1" fmla="*/ 5 h 9"/>
                <a:gd name="T2" fmla="*/ 5 w 10"/>
                <a:gd name="T3" fmla="*/ 9 h 9"/>
                <a:gd name="T4" fmla="*/ 0 w 10"/>
                <a:gd name="T5" fmla="*/ 5 h 9"/>
                <a:gd name="T6" fmla="*/ 5 w 10"/>
                <a:gd name="T7" fmla="*/ 1 h 9"/>
                <a:gd name="T8" fmla="*/ 10 w 10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10" y="5"/>
                  </a:moveTo>
                  <a:cubicBezTo>
                    <a:pt x="9" y="8"/>
                    <a:pt x="8" y="9"/>
                    <a:pt x="5" y="9"/>
                  </a:cubicBezTo>
                  <a:cubicBezTo>
                    <a:pt x="2" y="9"/>
                    <a:pt x="0" y="8"/>
                    <a:pt x="0" y="5"/>
                  </a:cubicBezTo>
                  <a:cubicBezTo>
                    <a:pt x="0" y="2"/>
                    <a:pt x="2" y="0"/>
                    <a:pt x="5" y="1"/>
                  </a:cubicBezTo>
                  <a:cubicBezTo>
                    <a:pt x="8" y="1"/>
                    <a:pt x="9" y="2"/>
                    <a:pt x="10" y="5"/>
                  </a:cubicBezTo>
                  <a:close/>
                </a:path>
              </a:pathLst>
            </a:custGeom>
            <a:solidFill>
              <a:srgbClr val="F8D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222">
              <a:extLst>
                <a:ext uri="{FF2B5EF4-FFF2-40B4-BE49-F238E27FC236}">
                  <a16:creationId xmlns:a16="http://schemas.microsoft.com/office/drawing/2014/main" id="{EF9D7D1C-B65B-4CBD-A98D-A3ED3A1D7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7" y="3327"/>
              <a:ext cx="13" cy="14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ECC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223">
              <a:extLst>
                <a:ext uri="{FF2B5EF4-FFF2-40B4-BE49-F238E27FC236}">
                  <a16:creationId xmlns:a16="http://schemas.microsoft.com/office/drawing/2014/main" id="{6F12D1C1-E02F-4F23-BB53-3E941F38F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9" y="2082"/>
              <a:ext cx="23" cy="40"/>
            </a:xfrm>
            <a:custGeom>
              <a:avLst/>
              <a:gdLst>
                <a:gd name="T0" fmla="*/ 1 w 12"/>
                <a:gd name="T1" fmla="*/ 10 h 21"/>
                <a:gd name="T2" fmla="*/ 6 w 12"/>
                <a:gd name="T3" fmla="*/ 0 h 21"/>
                <a:gd name="T4" fmla="*/ 11 w 12"/>
                <a:gd name="T5" fmla="*/ 10 h 21"/>
                <a:gd name="T6" fmla="*/ 6 w 12"/>
                <a:gd name="T7" fmla="*/ 21 h 21"/>
                <a:gd name="T8" fmla="*/ 1 w 12"/>
                <a:gd name="T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1">
                  <a:moveTo>
                    <a:pt x="1" y="10"/>
                  </a:moveTo>
                  <a:cubicBezTo>
                    <a:pt x="2" y="6"/>
                    <a:pt x="0" y="0"/>
                    <a:pt x="6" y="0"/>
                  </a:cubicBezTo>
                  <a:cubicBezTo>
                    <a:pt x="12" y="0"/>
                    <a:pt x="11" y="6"/>
                    <a:pt x="11" y="10"/>
                  </a:cubicBezTo>
                  <a:cubicBezTo>
                    <a:pt x="11" y="14"/>
                    <a:pt x="12" y="21"/>
                    <a:pt x="6" y="21"/>
                  </a:cubicBezTo>
                  <a:cubicBezTo>
                    <a:pt x="0" y="21"/>
                    <a:pt x="2" y="14"/>
                    <a:pt x="1" y="10"/>
                  </a:cubicBezTo>
                  <a:close/>
                </a:path>
              </a:pathLst>
            </a:custGeom>
            <a:solidFill>
              <a:srgbClr val="FCE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224">
              <a:extLst>
                <a:ext uri="{FF2B5EF4-FFF2-40B4-BE49-F238E27FC236}">
                  <a16:creationId xmlns:a16="http://schemas.microsoft.com/office/drawing/2014/main" id="{1BA7E07E-48AE-4351-B1F2-BBB33F734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" y="854"/>
              <a:ext cx="23" cy="41"/>
            </a:xfrm>
            <a:custGeom>
              <a:avLst/>
              <a:gdLst>
                <a:gd name="T0" fmla="*/ 1 w 12"/>
                <a:gd name="T1" fmla="*/ 11 h 21"/>
                <a:gd name="T2" fmla="*/ 5 w 12"/>
                <a:gd name="T3" fmla="*/ 0 h 21"/>
                <a:gd name="T4" fmla="*/ 11 w 12"/>
                <a:gd name="T5" fmla="*/ 11 h 21"/>
                <a:gd name="T6" fmla="*/ 6 w 12"/>
                <a:gd name="T7" fmla="*/ 21 h 21"/>
                <a:gd name="T8" fmla="*/ 1 w 12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1">
                  <a:moveTo>
                    <a:pt x="1" y="11"/>
                  </a:moveTo>
                  <a:cubicBezTo>
                    <a:pt x="2" y="7"/>
                    <a:pt x="0" y="0"/>
                    <a:pt x="5" y="0"/>
                  </a:cubicBezTo>
                  <a:cubicBezTo>
                    <a:pt x="12" y="0"/>
                    <a:pt x="10" y="6"/>
                    <a:pt x="11" y="11"/>
                  </a:cubicBezTo>
                  <a:cubicBezTo>
                    <a:pt x="11" y="15"/>
                    <a:pt x="11" y="21"/>
                    <a:pt x="6" y="21"/>
                  </a:cubicBezTo>
                  <a:cubicBezTo>
                    <a:pt x="0" y="21"/>
                    <a:pt x="2" y="14"/>
                    <a:pt x="1" y="11"/>
                  </a:cubicBezTo>
                  <a:close/>
                </a:path>
              </a:pathLst>
            </a:custGeom>
            <a:solidFill>
              <a:srgbClr val="FBE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225">
              <a:extLst>
                <a:ext uri="{FF2B5EF4-FFF2-40B4-BE49-F238E27FC236}">
                  <a16:creationId xmlns:a16="http://schemas.microsoft.com/office/drawing/2014/main" id="{C7E95989-FF5D-4BD0-B301-80909F486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2082"/>
              <a:ext cx="23" cy="40"/>
            </a:xfrm>
            <a:custGeom>
              <a:avLst/>
              <a:gdLst>
                <a:gd name="T0" fmla="*/ 1 w 12"/>
                <a:gd name="T1" fmla="*/ 10 h 21"/>
                <a:gd name="T2" fmla="*/ 6 w 12"/>
                <a:gd name="T3" fmla="*/ 0 h 21"/>
                <a:gd name="T4" fmla="*/ 11 w 12"/>
                <a:gd name="T5" fmla="*/ 10 h 21"/>
                <a:gd name="T6" fmla="*/ 6 w 12"/>
                <a:gd name="T7" fmla="*/ 21 h 21"/>
                <a:gd name="T8" fmla="*/ 1 w 12"/>
                <a:gd name="T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1">
                  <a:moveTo>
                    <a:pt x="1" y="10"/>
                  </a:moveTo>
                  <a:cubicBezTo>
                    <a:pt x="1" y="6"/>
                    <a:pt x="0" y="0"/>
                    <a:pt x="6" y="0"/>
                  </a:cubicBezTo>
                  <a:cubicBezTo>
                    <a:pt x="11" y="0"/>
                    <a:pt x="11" y="6"/>
                    <a:pt x="11" y="10"/>
                  </a:cubicBezTo>
                  <a:cubicBezTo>
                    <a:pt x="11" y="14"/>
                    <a:pt x="12" y="20"/>
                    <a:pt x="6" y="21"/>
                  </a:cubicBezTo>
                  <a:cubicBezTo>
                    <a:pt x="0" y="21"/>
                    <a:pt x="2" y="14"/>
                    <a:pt x="1" y="10"/>
                  </a:cubicBezTo>
                  <a:close/>
                </a:path>
              </a:pathLst>
            </a:custGeom>
            <a:solidFill>
              <a:srgbClr val="FBE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226">
              <a:extLst>
                <a:ext uri="{FF2B5EF4-FFF2-40B4-BE49-F238E27FC236}">
                  <a16:creationId xmlns:a16="http://schemas.microsoft.com/office/drawing/2014/main" id="{8A5A5932-68AB-45D2-B2EC-F79E4854E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7" y="1469"/>
              <a:ext cx="21" cy="38"/>
            </a:xfrm>
            <a:custGeom>
              <a:avLst/>
              <a:gdLst>
                <a:gd name="T0" fmla="*/ 1 w 11"/>
                <a:gd name="T1" fmla="*/ 10 h 20"/>
                <a:gd name="T2" fmla="*/ 6 w 11"/>
                <a:gd name="T3" fmla="*/ 0 h 20"/>
                <a:gd name="T4" fmla="*/ 10 w 11"/>
                <a:gd name="T5" fmla="*/ 10 h 20"/>
                <a:gd name="T6" fmla="*/ 6 w 11"/>
                <a:gd name="T7" fmla="*/ 20 h 20"/>
                <a:gd name="T8" fmla="*/ 1 w 11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0">
                  <a:moveTo>
                    <a:pt x="1" y="10"/>
                  </a:moveTo>
                  <a:cubicBezTo>
                    <a:pt x="2" y="6"/>
                    <a:pt x="0" y="0"/>
                    <a:pt x="6" y="0"/>
                  </a:cubicBezTo>
                  <a:cubicBezTo>
                    <a:pt x="11" y="0"/>
                    <a:pt x="10" y="6"/>
                    <a:pt x="10" y="10"/>
                  </a:cubicBezTo>
                  <a:cubicBezTo>
                    <a:pt x="11" y="14"/>
                    <a:pt x="11" y="20"/>
                    <a:pt x="6" y="20"/>
                  </a:cubicBezTo>
                  <a:cubicBezTo>
                    <a:pt x="0" y="20"/>
                    <a:pt x="2" y="14"/>
                    <a:pt x="1" y="10"/>
                  </a:cubicBezTo>
                  <a:close/>
                </a:path>
              </a:pathLst>
            </a:custGeom>
            <a:solidFill>
              <a:srgbClr val="FAE3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227">
              <a:extLst>
                <a:ext uri="{FF2B5EF4-FFF2-40B4-BE49-F238E27FC236}">
                  <a16:creationId xmlns:a16="http://schemas.microsoft.com/office/drawing/2014/main" id="{B659468C-538B-44F4-BD89-231F63B8B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3" y="2695"/>
              <a:ext cx="23" cy="40"/>
            </a:xfrm>
            <a:custGeom>
              <a:avLst/>
              <a:gdLst>
                <a:gd name="T0" fmla="*/ 11 w 12"/>
                <a:gd name="T1" fmla="*/ 11 h 21"/>
                <a:gd name="T2" fmla="*/ 6 w 12"/>
                <a:gd name="T3" fmla="*/ 21 h 21"/>
                <a:gd name="T4" fmla="*/ 1 w 12"/>
                <a:gd name="T5" fmla="*/ 11 h 21"/>
                <a:gd name="T6" fmla="*/ 6 w 12"/>
                <a:gd name="T7" fmla="*/ 0 h 21"/>
                <a:gd name="T8" fmla="*/ 11 w 12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1">
                  <a:moveTo>
                    <a:pt x="11" y="11"/>
                  </a:moveTo>
                  <a:cubicBezTo>
                    <a:pt x="10" y="15"/>
                    <a:pt x="12" y="21"/>
                    <a:pt x="6" y="21"/>
                  </a:cubicBezTo>
                  <a:cubicBezTo>
                    <a:pt x="0" y="21"/>
                    <a:pt x="1" y="15"/>
                    <a:pt x="1" y="11"/>
                  </a:cubicBezTo>
                  <a:cubicBezTo>
                    <a:pt x="1" y="7"/>
                    <a:pt x="0" y="0"/>
                    <a:pt x="6" y="0"/>
                  </a:cubicBezTo>
                  <a:cubicBezTo>
                    <a:pt x="12" y="0"/>
                    <a:pt x="10" y="7"/>
                    <a:pt x="11" y="11"/>
                  </a:cubicBezTo>
                  <a:close/>
                </a:path>
              </a:pathLst>
            </a:custGeom>
            <a:solidFill>
              <a:srgbClr val="FBE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228">
              <a:extLst>
                <a:ext uri="{FF2B5EF4-FFF2-40B4-BE49-F238E27FC236}">
                  <a16:creationId xmlns:a16="http://schemas.microsoft.com/office/drawing/2014/main" id="{E582F8EA-F5F7-4747-AE03-4F8448F08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" y="2691"/>
              <a:ext cx="17" cy="17"/>
            </a:xfrm>
            <a:custGeom>
              <a:avLst/>
              <a:gdLst>
                <a:gd name="T0" fmla="*/ 9 w 9"/>
                <a:gd name="T1" fmla="*/ 4 h 9"/>
                <a:gd name="T2" fmla="*/ 5 w 9"/>
                <a:gd name="T3" fmla="*/ 9 h 9"/>
                <a:gd name="T4" fmla="*/ 0 w 9"/>
                <a:gd name="T5" fmla="*/ 5 h 9"/>
                <a:gd name="T6" fmla="*/ 5 w 9"/>
                <a:gd name="T7" fmla="*/ 0 h 9"/>
                <a:gd name="T8" fmla="*/ 9 w 9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4"/>
                  </a:moveTo>
                  <a:cubicBezTo>
                    <a:pt x="9" y="7"/>
                    <a:pt x="8" y="8"/>
                    <a:pt x="5" y="9"/>
                  </a:cubicBezTo>
                  <a:cubicBezTo>
                    <a:pt x="2" y="9"/>
                    <a:pt x="1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lose/>
                </a:path>
              </a:pathLst>
            </a:custGeom>
            <a:solidFill>
              <a:srgbClr val="F7D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229">
              <a:extLst>
                <a:ext uri="{FF2B5EF4-FFF2-40B4-BE49-F238E27FC236}">
                  <a16:creationId xmlns:a16="http://schemas.microsoft.com/office/drawing/2014/main" id="{53050DC8-9A30-40CF-A0D6-32F3C76FD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3" y="3331"/>
              <a:ext cx="21" cy="40"/>
            </a:xfrm>
            <a:custGeom>
              <a:avLst/>
              <a:gdLst>
                <a:gd name="T0" fmla="*/ 10 w 11"/>
                <a:gd name="T1" fmla="*/ 12 h 21"/>
                <a:gd name="T2" fmla="*/ 5 w 11"/>
                <a:gd name="T3" fmla="*/ 21 h 21"/>
                <a:gd name="T4" fmla="*/ 1 w 11"/>
                <a:gd name="T5" fmla="*/ 11 h 21"/>
                <a:gd name="T6" fmla="*/ 2 w 11"/>
                <a:gd name="T7" fmla="*/ 3 h 21"/>
                <a:gd name="T8" fmla="*/ 5 w 11"/>
                <a:gd name="T9" fmla="*/ 0 h 21"/>
                <a:gd name="T10" fmla="*/ 9 w 11"/>
                <a:gd name="T11" fmla="*/ 3 h 21"/>
                <a:gd name="T12" fmla="*/ 10 w 1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1">
                  <a:moveTo>
                    <a:pt x="10" y="12"/>
                  </a:moveTo>
                  <a:cubicBezTo>
                    <a:pt x="10" y="15"/>
                    <a:pt x="11" y="21"/>
                    <a:pt x="5" y="21"/>
                  </a:cubicBezTo>
                  <a:cubicBezTo>
                    <a:pt x="0" y="21"/>
                    <a:pt x="1" y="15"/>
                    <a:pt x="1" y="11"/>
                  </a:cubicBezTo>
                  <a:cubicBezTo>
                    <a:pt x="0" y="8"/>
                    <a:pt x="1" y="6"/>
                    <a:pt x="2" y="3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7" y="0"/>
                    <a:pt x="8" y="1"/>
                    <a:pt x="9" y="3"/>
                  </a:cubicBezTo>
                  <a:cubicBezTo>
                    <a:pt x="10" y="5"/>
                    <a:pt x="10" y="8"/>
                    <a:pt x="10" y="12"/>
                  </a:cubicBezTo>
                  <a:close/>
                </a:path>
              </a:pathLst>
            </a:custGeom>
            <a:solidFill>
              <a:srgbClr val="FBE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230">
              <a:extLst>
                <a:ext uri="{FF2B5EF4-FFF2-40B4-BE49-F238E27FC236}">
                  <a16:creationId xmlns:a16="http://schemas.microsoft.com/office/drawing/2014/main" id="{38B11E13-BBB6-4B37-AB29-16D3B7ACB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6" y="2243"/>
              <a:ext cx="177" cy="260"/>
            </a:xfrm>
            <a:custGeom>
              <a:avLst/>
              <a:gdLst>
                <a:gd name="T0" fmla="*/ 11 w 92"/>
                <a:gd name="T1" fmla="*/ 133 h 136"/>
                <a:gd name="T2" fmla="*/ 0 w 92"/>
                <a:gd name="T3" fmla="*/ 133 h 136"/>
                <a:gd name="T4" fmla="*/ 3 w 92"/>
                <a:gd name="T5" fmla="*/ 76 h 136"/>
                <a:gd name="T6" fmla="*/ 6 w 92"/>
                <a:gd name="T7" fmla="*/ 9 h 136"/>
                <a:gd name="T8" fmla="*/ 14 w 92"/>
                <a:gd name="T9" fmla="*/ 1 h 136"/>
                <a:gd name="T10" fmla="*/ 28 w 92"/>
                <a:gd name="T11" fmla="*/ 3 h 136"/>
                <a:gd name="T12" fmla="*/ 29 w 92"/>
                <a:gd name="T13" fmla="*/ 13 h 136"/>
                <a:gd name="T14" fmla="*/ 29 w 92"/>
                <a:gd name="T15" fmla="*/ 49 h 136"/>
                <a:gd name="T16" fmla="*/ 31 w 92"/>
                <a:gd name="T17" fmla="*/ 83 h 136"/>
                <a:gd name="T18" fmla="*/ 40 w 92"/>
                <a:gd name="T19" fmla="*/ 105 h 136"/>
                <a:gd name="T20" fmla="*/ 44 w 92"/>
                <a:gd name="T21" fmla="*/ 105 h 136"/>
                <a:gd name="T22" fmla="*/ 55 w 92"/>
                <a:gd name="T23" fmla="*/ 78 h 136"/>
                <a:gd name="T24" fmla="*/ 54 w 92"/>
                <a:gd name="T25" fmla="*/ 21 h 136"/>
                <a:gd name="T26" fmla="*/ 57 w 92"/>
                <a:gd name="T27" fmla="*/ 9 h 136"/>
                <a:gd name="T28" fmla="*/ 69 w 92"/>
                <a:gd name="T29" fmla="*/ 12 h 136"/>
                <a:gd name="T30" fmla="*/ 77 w 92"/>
                <a:gd name="T31" fmla="*/ 20 h 136"/>
                <a:gd name="T32" fmla="*/ 90 w 92"/>
                <a:gd name="T33" fmla="*/ 123 h 136"/>
                <a:gd name="T34" fmla="*/ 87 w 92"/>
                <a:gd name="T35" fmla="*/ 130 h 136"/>
                <a:gd name="T36" fmla="*/ 84 w 92"/>
                <a:gd name="T37" fmla="*/ 132 h 136"/>
                <a:gd name="T38" fmla="*/ 55 w 92"/>
                <a:gd name="T39" fmla="*/ 134 h 136"/>
                <a:gd name="T40" fmla="*/ 22 w 92"/>
                <a:gd name="T41" fmla="*/ 133 h 136"/>
                <a:gd name="T42" fmla="*/ 11 w 92"/>
                <a:gd name="T43" fmla="*/ 13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2" h="136">
                  <a:moveTo>
                    <a:pt x="11" y="133"/>
                  </a:moveTo>
                  <a:cubicBezTo>
                    <a:pt x="8" y="133"/>
                    <a:pt x="4" y="133"/>
                    <a:pt x="0" y="133"/>
                  </a:cubicBezTo>
                  <a:cubicBezTo>
                    <a:pt x="0" y="114"/>
                    <a:pt x="2" y="95"/>
                    <a:pt x="3" y="76"/>
                  </a:cubicBezTo>
                  <a:cubicBezTo>
                    <a:pt x="4" y="54"/>
                    <a:pt x="6" y="31"/>
                    <a:pt x="6" y="9"/>
                  </a:cubicBezTo>
                  <a:cubicBezTo>
                    <a:pt x="7" y="3"/>
                    <a:pt x="8" y="1"/>
                    <a:pt x="14" y="1"/>
                  </a:cubicBezTo>
                  <a:cubicBezTo>
                    <a:pt x="19" y="0"/>
                    <a:pt x="24" y="0"/>
                    <a:pt x="28" y="3"/>
                  </a:cubicBezTo>
                  <a:cubicBezTo>
                    <a:pt x="30" y="6"/>
                    <a:pt x="29" y="10"/>
                    <a:pt x="29" y="13"/>
                  </a:cubicBezTo>
                  <a:cubicBezTo>
                    <a:pt x="29" y="25"/>
                    <a:pt x="30" y="37"/>
                    <a:pt x="29" y="49"/>
                  </a:cubicBezTo>
                  <a:cubicBezTo>
                    <a:pt x="29" y="60"/>
                    <a:pt x="31" y="72"/>
                    <a:pt x="31" y="83"/>
                  </a:cubicBezTo>
                  <a:cubicBezTo>
                    <a:pt x="31" y="91"/>
                    <a:pt x="36" y="98"/>
                    <a:pt x="40" y="105"/>
                  </a:cubicBezTo>
                  <a:cubicBezTo>
                    <a:pt x="41" y="107"/>
                    <a:pt x="43" y="107"/>
                    <a:pt x="44" y="105"/>
                  </a:cubicBezTo>
                  <a:cubicBezTo>
                    <a:pt x="50" y="97"/>
                    <a:pt x="56" y="89"/>
                    <a:pt x="55" y="78"/>
                  </a:cubicBezTo>
                  <a:cubicBezTo>
                    <a:pt x="54" y="59"/>
                    <a:pt x="56" y="40"/>
                    <a:pt x="54" y="21"/>
                  </a:cubicBezTo>
                  <a:cubicBezTo>
                    <a:pt x="54" y="17"/>
                    <a:pt x="52" y="12"/>
                    <a:pt x="57" y="9"/>
                  </a:cubicBezTo>
                  <a:cubicBezTo>
                    <a:pt x="61" y="10"/>
                    <a:pt x="65" y="11"/>
                    <a:pt x="69" y="12"/>
                  </a:cubicBezTo>
                  <a:cubicBezTo>
                    <a:pt x="75" y="12"/>
                    <a:pt x="76" y="15"/>
                    <a:pt x="77" y="20"/>
                  </a:cubicBezTo>
                  <a:cubicBezTo>
                    <a:pt x="80" y="55"/>
                    <a:pt x="85" y="89"/>
                    <a:pt x="90" y="123"/>
                  </a:cubicBezTo>
                  <a:cubicBezTo>
                    <a:pt x="90" y="126"/>
                    <a:pt x="92" y="129"/>
                    <a:pt x="87" y="130"/>
                  </a:cubicBezTo>
                  <a:cubicBezTo>
                    <a:pt x="86" y="131"/>
                    <a:pt x="85" y="132"/>
                    <a:pt x="84" y="132"/>
                  </a:cubicBezTo>
                  <a:cubicBezTo>
                    <a:pt x="74" y="134"/>
                    <a:pt x="65" y="136"/>
                    <a:pt x="55" y="134"/>
                  </a:cubicBezTo>
                  <a:cubicBezTo>
                    <a:pt x="44" y="131"/>
                    <a:pt x="33" y="133"/>
                    <a:pt x="22" y="133"/>
                  </a:cubicBezTo>
                  <a:cubicBezTo>
                    <a:pt x="18" y="133"/>
                    <a:pt x="15" y="134"/>
                    <a:pt x="11" y="133"/>
                  </a:cubicBezTo>
                  <a:close/>
                </a:path>
              </a:pathLst>
            </a:custGeom>
            <a:solidFill>
              <a:srgbClr val="DAC7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231">
              <a:extLst>
                <a:ext uri="{FF2B5EF4-FFF2-40B4-BE49-F238E27FC236}">
                  <a16:creationId xmlns:a16="http://schemas.microsoft.com/office/drawing/2014/main" id="{97A85CE8-DEAD-4C5F-AD5B-5BD4C26D8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" y="1816"/>
              <a:ext cx="65" cy="312"/>
            </a:xfrm>
            <a:custGeom>
              <a:avLst/>
              <a:gdLst>
                <a:gd name="T0" fmla="*/ 0 w 34"/>
                <a:gd name="T1" fmla="*/ 163 h 163"/>
                <a:gd name="T2" fmla="*/ 10 w 34"/>
                <a:gd name="T3" fmla="*/ 46 h 163"/>
                <a:gd name="T4" fmla="*/ 15 w 34"/>
                <a:gd name="T5" fmla="*/ 22 h 163"/>
                <a:gd name="T6" fmla="*/ 15 w 34"/>
                <a:gd name="T7" fmla="*/ 19 h 163"/>
                <a:gd name="T8" fmla="*/ 23 w 34"/>
                <a:gd name="T9" fmla="*/ 0 h 163"/>
                <a:gd name="T10" fmla="*/ 31 w 34"/>
                <a:gd name="T11" fmla="*/ 12 h 163"/>
                <a:gd name="T12" fmla="*/ 32 w 34"/>
                <a:gd name="T13" fmla="*/ 16 h 163"/>
                <a:gd name="T14" fmla="*/ 28 w 34"/>
                <a:gd name="T15" fmla="*/ 27 h 163"/>
                <a:gd name="T16" fmla="*/ 28 w 34"/>
                <a:gd name="T17" fmla="*/ 159 h 163"/>
                <a:gd name="T18" fmla="*/ 0 w 34"/>
                <a:gd name="T1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163">
                  <a:moveTo>
                    <a:pt x="0" y="163"/>
                  </a:moveTo>
                  <a:cubicBezTo>
                    <a:pt x="1" y="124"/>
                    <a:pt x="4" y="84"/>
                    <a:pt x="10" y="46"/>
                  </a:cubicBezTo>
                  <a:cubicBezTo>
                    <a:pt x="12" y="38"/>
                    <a:pt x="13" y="30"/>
                    <a:pt x="15" y="22"/>
                  </a:cubicBezTo>
                  <a:cubicBezTo>
                    <a:pt x="15" y="21"/>
                    <a:pt x="15" y="19"/>
                    <a:pt x="15" y="19"/>
                  </a:cubicBezTo>
                  <a:cubicBezTo>
                    <a:pt x="9" y="9"/>
                    <a:pt x="19" y="6"/>
                    <a:pt x="23" y="0"/>
                  </a:cubicBezTo>
                  <a:cubicBezTo>
                    <a:pt x="26" y="4"/>
                    <a:pt x="28" y="8"/>
                    <a:pt x="31" y="12"/>
                  </a:cubicBezTo>
                  <a:cubicBezTo>
                    <a:pt x="32" y="13"/>
                    <a:pt x="34" y="15"/>
                    <a:pt x="32" y="16"/>
                  </a:cubicBezTo>
                  <a:cubicBezTo>
                    <a:pt x="26" y="18"/>
                    <a:pt x="28" y="23"/>
                    <a:pt x="28" y="27"/>
                  </a:cubicBezTo>
                  <a:cubicBezTo>
                    <a:pt x="28" y="71"/>
                    <a:pt x="28" y="115"/>
                    <a:pt x="28" y="159"/>
                  </a:cubicBezTo>
                  <a:cubicBezTo>
                    <a:pt x="19" y="162"/>
                    <a:pt x="10" y="162"/>
                    <a:pt x="0" y="163"/>
                  </a:cubicBezTo>
                  <a:close/>
                </a:path>
              </a:pathLst>
            </a:custGeom>
            <a:solidFill>
              <a:srgbClr val="517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232">
              <a:extLst>
                <a:ext uri="{FF2B5EF4-FFF2-40B4-BE49-F238E27FC236}">
                  <a16:creationId xmlns:a16="http://schemas.microsoft.com/office/drawing/2014/main" id="{EC1DCE69-884B-4FF8-A7A8-5E8DA23C1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" y="2245"/>
              <a:ext cx="59" cy="214"/>
            </a:xfrm>
            <a:custGeom>
              <a:avLst/>
              <a:gdLst>
                <a:gd name="T0" fmla="*/ 30 w 31"/>
                <a:gd name="T1" fmla="*/ 8 h 112"/>
                <a:gd name="T2" fmla="*/ 30 w 31"/>
                <a:gd name="T3" fmla="*/ 22 h 112"/>
                <a:gd name="T4" fmla="*/ 31 w 31"/>
                <a:gd name="T5" fmla="*/ 80 h 112"/>
                <a:gd name="T6" fmla="*/ 27 w 31"/>
                <a:gd name="T7" fmla="*/ 93 h 112"/>
                <a:gd name="T8" fmla="*/ 17 w 31"/>
                <a:gd name="T9" fmla="*/ 108 h 112"/>
                <a:gd name="T10" fmla="*/ 12 w 31"/>
                <a:gd name="T11" fmla="*/ 108 h 112"/>
                <a:gd name="T12" fmla="*/ 0 w 31"/>
                <a:gd name="T13" fmla="*/ 63 h 112"/>
                <a:gd name="T14" fmla="*/ 0 w 31"/>
                <a:gd name="T15" fmla="*/ 3 h 112"/>
                <a:gd name="T16" fmla="*/ 16 w 31"/>
                <a:gd name="T17" fmla="*/ 5 h 112"/>
                <a:gd name="T18" fmla="*/ 30 w 31"/>
                <a:gd name="T1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12">
                  <a:moveTo>
                    <a:pt x="30" y="8"/>
                  </a:moveTo>
                  <a:cubicBezTo>
                    <a:pt x="29" y="13"/>
                    <a:pt x="30" y="17"/>
                    <a:pt x="30" y="22"/>
                  </a:cubicBezTo>
                  <a:cubicBezTo>
                    <a:pt x="30" y="41"/>
                    <a:pt x="30" y="61"/>
                    <a:pt x="31" y="80"/>
                  </a:cubicBezTo>
                  <a:cubicBezTo>
                    <a:pt x="31" y="85"/>
                    <a:pt x="30" y="89"/>
                    <a:pt x="27" y="93"/>
                  </a:cubicBezTo>
                  <a:cubicBezTo>
                    <a:pt x="24" y="98"/>
                    <a:pt x="21" y="103"/>
                    <a:pt x="17" y="108"/>
                  </a:cubicBezTo>
                  <a:cubicBezTo>
                    <a:pt x="15" y="112"/>
                    <a:pt x="14" y="111"/>
                    <a:pt x="12" y="108"/>
                  </a:cubicBezTo>
                  <a:cubicBezTo>
                    <a:pt x="3" y="94"/>
                    <a:pt x="0" y="79"/>
                    <a:pt x="0" y="63"/>
                  </a:cubicBezTo>
                  <a:cubicBezTo>
                    <a:pt x="0" y="43"/>
                    <a:pt x="0" y="23"/>
                    <a:pt x="0" y="3"/>
                  </a:cubicBezTo>
                  <a:cubicBezTo>
                    <a:pt x="6" y="0"/>
                    <a:pt x="11" y="1"/>
                    <a:pt x="16" y="5"/>
                  </a:cubicBezTo>
                  <a:cubicBezTo>
                    <a:pt x="20" y="8"/>
                    <a:pt x="26" y="7"/>
                    <a:pt x="30" y="8"/>
                  </a:cubicBezTo>
                  <a:close/>
                </a:path>
              </a:pathLst>
            </a:custGeom>
            <a:solidFill>
              <a:srgbClr val="5174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233">
              <a:extLst>
                <a:ext uri="{FF2B5EF4-FFF2-40B4-BE49-F238E27FC236}">
                  <a16:creationId xmlns:a16="http://schemas.microsoft.com/office/drawing/2014/main" id="{DCA2BFA5-F98C-45CF-9DBB-70A3E4B5F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0" y="2065"/>
              <a:ext cx="157" cy="94"/>
            </a:xfrm>
            <a:custGeom>
              <a:avLst/>
              <a:gdLst>
                <a:gd name="T0" fmla="*/ 82 w 82"/>
                <a:gd name="T1" fmla="*/ 38 h 49"/>
                <a:gd name="T2" fmla="*/ 35 w 82"/>
                <a:gd name="T3" fmla="*/ 46 h 49"/>
                <a:gd name="T4" fmla="*/ 1 w 82"/>
                <a:gd name="T5" fmla="*/ 22 h 49"/>
                <a:gd name="T6" fmla="*/ 7 w 82"/>
                <a:gd name="T7" fmla="*/ 15 h 49"/>
                <a:gd name="T8" fmla="*/ 27 w 82"/>
                <a:gd name="T9" fmla="*/ 17 h 49"/>
                <a:gd name="T10" fmla="*/ 15 w 82"/>
                <a:gd name="T11" fmla="*/ 10 h 49"/>
                <a:gd name="T12" fmla="*/ 11 w 82"/>
                <a:gd name="T13" fmla="*/ 4 h 49"/>
                <a:gd name="T14" fmla="*/ 18 w 82"/>
                <a:gd name="T15" fmla="*/ 2 h 49"/>
                <a:gd name="T16" fmla="*/ 82 w 82"/>
                <a:gd name="T17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49">
                  <a:moveTo>
                    <a:pt x="82" y="38"/>
                  </a:moveTo>
                  <a:cubicBezTo>
                    <a:pt x="66" y="40"/>
                    <a:pt x="50" y="43"/>
                    <a:pt x="35" y="46"/>
                  </a:cubicBezTo>
                  <a:cubicBezTo>
                    <a:pt x="19" y="49"/>
                    <a:pt x="3" y="37"/>
                    <a:pt x="1" y="22"/>
                  </a:cubicBezTo>
                  <a:cubicBezTo>
                    <a:pt x="0" y="17"/>
                    <a:pt x="1" y="14"/>
                    <a:pt x="7" y="15"/>
                  </a:cubicBezTo>
                  <a:cubicBezTo>
                    <a:pt x="13" y="16"/>
                    <a:pt x="20" y="17"/>
                    <a:pt x="27" y="17"/>
                  </a:cubicBezTo>
                  <a:cubicBezTo>
                    <a:pt x="23" y="14"/>
                    <a:pt x="19" y="12"/>
                    <a:pt x="15" y="10"/>
                  </a:cubicBezTo>
                  <a:cubicBezTo>
                    <a:pt x="12" y="9"/>
                    <a:pt x="9" y="7"/>
                    <a:pt x="11" y="4"/>
                  </a:cubicBezTo>
                  <a:cubicBezTo>
                    <a:pt x="12" y="0"/>
                    <a:pt x="15" y="1"/>
                    <a:pt x="18" y="2"/>
                  </a:cubicBezTo>
                  <a:cubicBezTo>
                    <a:pt x="42" y="9"/>
                    <a:pt x="65" y="18"/>
                    <a:pt x="82" y="38"/>
                  </a:cubicBezTo>
                  <a:close/>
                </a:path>
              </a:pathLst>
            </a:custGeom>
            <a:solidFill>
              <a:srgbClr val="EDA8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234">
              <a:extLst>
                <a:ext uri="{FF2B5EF4-FFF2-40B4-BE49-F238E27FC236}">
                  <a16:creationId xmlns:a16="http://schemas.microsoft.com/office/drawing/2014/main" id="{0A7C9EB2-3FFA-46A1-9ADB-FD25C5C03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" y="2492"/>
              <a:ext cx="84" cy="48"/>
            </a:xfrm>
            <a:custGeom>
              <a:avLst/>
              <a:gdLst>
                <a:gd name="T0" fmla="*/ 5 w 44"/>
                <a:gd name="T1" fmla="*/ 3 h 25"/>
                <a:gd name="T2" fmla="*/ 37 w 44"/>
                <a:gd name="T3" fmla="*/ 0 h 25"/>
                <a:gd name="T4" fmla="*/ 42 w 44"/>
                <a:gd name="T5" fmla="*/ 4 h 25"/>
                <a:gd name="T6" fmla="*/ 43 w 44"/>
                <a:gd name="T7" fmla="*/ 15 h 25"/>
                <a:gd name="T8" fmla="*/ 37 w 44"/>
                <a:gd name="T9" fmla="*/ 22 h 25"/>
                <a:gd name="T10" fmla="*/ 4 w 44"/>
                <a:gd name="T11" fmla="*/ 25 h 25"/>
                <a:gd name="T12" fmla="*/ 5 w 44"/>
                <a:gd name="T13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5">
                  <a:moveTo>
                    <a:pt x="5" y="3"/>
                  </a:moveTo>
                  <a:cubicBezTo>
                    <a:pt x="16" y="2"/>
                    <a:pt x="26" y="1"/>
                    <a:pt x="37" y="0"/>
                  </a:cubicBezTo>
                  <a:cubicBezTo>
                    <a:pt x="40" y="0"/>
                    <a:pt x="41" y="1"/>
                    <a:pt x="42" y="4"/>
                  </a:cubicBezTo>
                  <a:cubicBezTo>
                    <a:pt x="42" y="8"/>
                    <a:pt x="42" y="11"/>
                    <a:pt x="43" y="15"/>
                  </a:cubicBezTo>
                  <a:cubicBezTo>
                    <a:pt x="44" y="19"/>
                    <a:pt x="42" y="22"/>
                    <a:pt x="37" y="22"/>
                  </a:cubicBezTo>
                  <a:cubicBezTo>
                    <a:pt x="26" y="22"/>
                    <a:pt x="15" y="24"/>
                    <a:pt x="4" y="25"/>
                  </a:cubicBezTo>
                  <a:cubicBezTo>
                    <a:pt x="0" y="18"/>
                    <a:pt x="0" y="7"/>
                    <a:pt x="5" y="3"/>
                  </a:cubicBezTo>
                  <a:close/>
                </a:path>
              </a:pathLst>
            </a:custGeom>
            <a:solidFill>
              <a:srgbClr val="1A2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235">
              <a:extLst>
                <a:ext uri="{FF2B5EF4-FFF2-40B4-BE49-F238E27FC236}">
                  <a16:creationId xmlns:a16="http://schemas.microsoft.com/office/drawing/2014/main" id="{C2056EE1-9C3C-486D-B226-F126AB5EE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" y="2203"/>
              <a:ext cx="178" cy="51"/>
            </a:xfrm>
            <a:custGeom>
              <a:avLst/>
              <a:gdLst>
                <a:gd name="T0" fmla="*/ 30 w 93"/>
                <a:gd name="T1" fmla="*/ 27 h 27"/>
                <a:gd name="T2" fmla="*/ 14 w 93"/>
                <a:gd name="T3" fmla="*/ 25 h 27"/>
                <a:gd name="T4" fmla="*/ 1 w 93"/>
                <a:gd name="T5" fmla="*/ 22 h 27"/>
                <a:gd name="T6" fmla="*/ 2 w 93"/>
                <a:gd name="T7" fmla="*/ 20 h 27"/>
                <a:gd name="T8" fmla="*/ 49 w 93"/>
                <a:gd name="T9" fmla="*/ 9 h 27"/>
                <a:gd name="T10" fmla="*/ 93 w 93"/>
                <a:gd name="T11" fmla="*/ 0 h 27"/>
                <a:gd name="T12" fmla="*/ 74 w 93"/>
                <a:gd name="T13" fmla="*/ 10 h 27"/>
                <a:gd name="T14" fmla="*/ 36 w 93"/>
                <a:gd name="T15" fmla="*/ 26 h 27"/>
                <a:gd name="T16" fmla="*/ 30 w 93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27">
                  <a:moveTo>
                    <a:pt x="30" y="27"/>
                  </a:moveTo>
                  <a:cubicBezTo>
                    <a:pt x="25" y="26"/>
                    <a:pt x="19" y="26"/>
                    <a:pt x="14" y="25"/>
                  </a:cubicBezTo>
                  <a:cubicBezTo>
                    <a:pt x="10" y="24"/>
                    <a:pt x="5" y="23"/>
                    <a:pt x="1" y="22"/>
                  </a:cubicBezTo>
                  <a:cubicBezTo>
                    <a:pt x="0" y="21"/>
                    <a:pt x="0" y="20"/>
                    <a:pt x="2" y="20"/>
                  </a:cubicBezTo>
                  <a:cubicBezTo>
                    <a:pt x="18" y="19"/>
                    <a:pt x="33" y="13"/>
                    <a:pt x="49" y="9"/>
                  </a:cubicBezTo>
                  <a:cubicBezTo>
                    <a:pt x="64" y="6"/>
                    <a:pt x="78" y="2"/>
                    <a:pt x="93" y="0"/>
                  </a:cubicBezTo>
                  <a:cubicBezTo>
                    <a:pt x="87" y="3"/>
                    <a:pt x="80" y="7"/>
                    <a:pt x="74" y="10"/>
                  </a:cubicBezTo>
                  <a:cubicBezTo>
                    <a:pt x="61" y="15"/>
                    <a:pt x="48" y="20"/>
                    <a:pt x="36" y="26"/>
                  </a:cubicBezTo>
                  <a:cubicBezTo>
                    <a:pt x="34" y="27"/>
                    <a:pt x="32" y="27"/>
                    <a:pt x="30" y="27"/>
                  </a:cubicBezTo>
                  <a:close/>
                </a:path>
              </a:pathLst>
            </a:custGeom>
            <a:solidFill>
              <a:srgbClr val="253B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236">
              <a:extLst>
                <a:ext uri="{FF2B5EF4-FFF2-40B4-BE49-F238E27FC236}">
                  <a16:creationId xmlns:a16="http://schemas.microsoft.com/office/drawing/2014/main" id="{E13A8524-BE30-4202-BF6F-9A92EA5E3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7" y="2097"/>
              <a:ext cx="33" cy="79"/>
            </a:xfrm>
            <a:custGeom>
              <a:avLst/>
              <a:gdLst>
                <a:gd name="T0" fmla="*/ 17 w 17"/>
                <a:gd name="T1" fmla="*/ 35 h 41"/>
                <a:gd name="T2" fmla="*/ 13 w 17"/>
                <a:gd name="T3" fmla="*/ 40 h 41"/>
                <a:gd name="T4" fmla="*/ 9 w 17"/>
                <a:gd name="T5" fmla="*/ 36 h 41"/>
                <a:gd name="T6" fmla="*/ 1 w 17"/>
                <a:gd name="T7" fmla="*/ 10 h 41"/>
                <a:gd name="T8" fmla="*/ 9 w 17"/>
                <a:gd name="T9" fmla="*/ 1 h 41"/>
                <a:gd name="T10" fmla="*/ 13 w 17"/>
                <a:gd name="T11" fmla="*/ 6 h 41"/>
                <a:gd name="T12" fmla="*/ 17 w 17"/>
                <a:gd name="T13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1">
                  <a:moveTo>
                    <a:pt x="17" y="35"/>
                  </a:moveTo>
                  <a:cubicBezTo>
                    <a:pt x="17" y="37"/>
                    <a:pt x="17" y="40"/>
                    <a:pt x="13" y="40"/>
                  </a:cubicBezTo>
                  <a:cubicBezTo>
                    <a:pt x="10" y="41"/>
                    <a:pt x="10" y="38"/>
                    <a:pt x="9" y="36"/>
                  </a:cubicBezTo>
                  <a:cubicBezTo>
                    <a:pt x="7" y="27"/>
                    <a:pt x="4" y="18"/>
                    <a:pt x="1" y="10"/>
                  </a:cubicBezTo>
                  <a:cubicBezTo>
                    <a:pt x="0" y="6"/>
                    <a:pt x="3" y="2"/>
                    <a:pt x="9" y="1"/>
                  </a:cubicBezTo>
                  <a:cubicBezTo>
                    <a:pt x="13" y="0"/>
                    <a:pt x="12" y="4"/>
                    <a:pt x="13" y="6"/>
                  </a:cubicBezTo>
                  <a:cubicBezTo>
                    <a:pt x="14" y="16"/>
                    <a:pt x="15" y="25"/>
                    <a:pt x="17" y="35"/>
                  </a:cubicBezTo>
                  <a:close/>
                </a:path>
              </a:pathLst>
            </a:custGeom>
            <a:solidFill>
              <a:srgbClr val="EAA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237">
              <a:extLst>
                <a:ext uri="{FF2B5EF4-FFF2-40B4-BE49-F238E27FC236}">
                  <a16:creationId xmlns:a16="http://schemas.microsoft.com/office/drawing/2014/main" id="{D3442850-7D3C-4B67-8A40-793727E2B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" y="2490"/>
              <a:ext cx="85" cy="58"/>
            </a:xfrm>
            <a:custGeom>
              <a:avLst/>
              <a:gdLst>
                <a:gd name="T0" fmla="*/ 44 w 44"/>
                <a:gd name="T1" fmla="*/ 4 h 30"/>
                <a:gd name="T2" fmla="*/ 43 w 44"/>
                <a:gd name="T3" fmla="*/ 26 h 30"/>
                <a:gd name="T4" fmla="*/ 19 w 44"/>
                <a:gd name="T5" fmla="*/ 27 h 30"/>
                <a:gd name="T6" fmla="*/ 8 w 44"/>
                <a:gd name="T7" fmla="*/ 14 h 30"/>
                <a:gd name="T8" fmla="*/ 0 w 44"/>
                <a:gd name="T9" fmla="*/ 4 h 30"/>
                <a:gd name="T10" fmla="*/ 38 w 44"/>
                <a:gd name="T11" fmla="*/ 1 h 30"/>
                <a:gd name="T12" fmla="*/ 44 w 44"/>
                <a:gd name="T13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30">
                  <a:moveTo>
                    <a:pt x="44" y="4"/>
                  </a:moveTo>
                  <a:cubicBezTo>
                    <a:pt x="42" y="11"/>
                    <a:pt x="43" y="18"/>
                    <a:pt x="43" y="26"/>
                  </a:cubicBezTo>
                  <a:cubicBezTo>
                    <a:pt x="35" y="30"/>
                    <a:pt x="27" y="28"/>
                    <a:pt x="19" y="27"/>
                  </a:cubicBezTo>
                  <a:cubicBezTo>
                    <a:pt x="7" y="27"/>
                    <a:pt x="7" y="26"/>
                    <a:pt x="8" y="14"/>
                  </a:cubicBezTo>
                  <a:cubicBezTo>
                    <a:pt x="8" y="9"/>
                    <a:pt x="8" y="4"/>
                    <a:pt x="0" y="4"/>
                  </a:cubicBezTo>
                  <a:cubicBezTo>
                    <a:pt x="13" y="0"/>
                    <a:pt x="25" y="1"/>
                    <a:pt x="38" y="1"/>
                  </a:cubicBezTo>
                  <a:cubicBezTo>
                    <a:pt x="40" y="1"/>
                    <a:pt x="43" y="1"/>
                    <a:pt x="44" y="4"/>
                  </a:cubicBezTo>
                  <a:close/>
                </a:path>
              </a:pathLst>
            </a:custGeom>
            <a:solidFill>
              <a:srgbClr val="405E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upo 85">
            <a:extLst>
              <a:ext uri="{FF2B5EF4-FFF2-40B4-BE49-F238E27FC236}">
                <a16:creationId xmlns:a16="http://schemas.microsoft.com/office/drawing/2014/main" id="{1BC9B12D-9632-49BE-AD3C-D6F97756DC27}"/>
              </a:ext>
            </a:extLst>
          </p:cNvPr>
          <p:cNvGrpSpPr/>
          <p:nvPr/>
        </p:nvGrpSpPr>
        <p:grpSpPr>
          <a:xfrm flipH="1">
            <a:off x="9378074" y="4855104"/>
            <a:ext cx="2632286" cy="1847906"/>
            <a:chOff x="238125" y="3563938"/>
            <a:chExt cx="2516188" cy="3105151"/>
          </a:xfrm>
        </p:grpSpPr>
        <p:sp>
          <p:nvSpPr>
            <p:cNvPr id="87" name="Freeform 6">
              <a:extLst>
                <a:ext uri="{FF2B5EF4-FFF2-40B4-BE49-F238E27FC236}">
                  <a16:creationId xmlns:a16="http://schemas.microsoft.com/office/drawing/2014/main" id="{6DB44139-FDBF-496E-9970-62D2519D4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125" y="3563938"/>
              <a:ext cx="509588" cy="310515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7">
              <a:extLst>
                <a:ext uri="{FF2B5EF4-FFF2-40B4-BE49-F238E27FC236}">
                  <a16:creationId xmlns:a16="http://schemas.microsoft.com/office/drawing/2014/main" id="{C61FD41F-4C34-483A-9515-5C2C90C05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888" y="3998913"/>
              <a:ext cx="509588" cy="2670175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8">
              <a:extLst>
                <a:ext uri="{FF2B5EF4-FFF2-40B4-BE49-F238E27FC236}">
                  <a16:creationId xmlns:a16="http://schemas.microsoft.com/office/drawing/2014/main" id="{ACC94D18-A46F-4078-9462-D7AEC0571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4497388"/>
              <a:ext cx="509588" cy="2171700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9">
              <a:extLst>
                <a:ext uri="{FF2B5EF4-FFF2-40B4-BE49-F238E27FC236}">
                  <a16:creationId xmlns:a16="http://schemas.microsoft.com/office/drawing/2014/main" id="{23DA97A6-233B-430D-A29C-F65F4D971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713" y="4856163"/>
              <a:ext cx="511175" cy="1812925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10">
              <a:extLst>
                <a:ext uri="{FF2B5EF4-FFF2-40B4-BE49-F238E27FC236}">
                  <a16:creationId xmlns:a16="http://schemas.microsoft.com/office/drawing/2014/main" id="{836E65FF-A7A4-4AB0-9C20-BD963E0FB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475" y="5546726"/>
              <a:ext cx="509588" cy="1122363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F7616E9C-D574-4D6D-8B6A-52E9F7786A32}"/>
              </a:ext>
            </a:extLst>
          </p:cNvPr>
          <p:cNvGrpSpPr/>
          <p:nvPr/>
        </p:nvGrpSpPr>
        <p:grpSpPr>
          <a:xfrm>
            <a:off x="175019" y="4905076"/>
            <a:ext cx="2516188" cy="1766403"/>
            <a:chOff x="238125" y="3563938"/>
            <a:chExt cx="2516188" cy="3105151"/>
          </a:xfrm>
        </p:grpSpPr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93C4E1E6-0DB1-40A8-B494-DFF6ECD75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125" y="3563938"/>
              <a:ext cx="509588" cy="310515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7">
              <a:extLst>
                <a:ext uri="{FF2B5EF4-FFF2-40B4-BE49-F238E27FC236}">
                  <a16:creationId xmlns:a16="http://schemas.microsoft.com/office/drawing/2014/main" id="{7D1B0FAD-2008-40DD-A6DB-90239A3EC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888" y="3998913"/>
              <a:ext cx="509588" cy="2670175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41C5E356-BF16-4EC8-8069-6AFAD7C97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4497388"/>
              <a:ext cx="509588" cy="2171700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9">
              <a:extLst>
                <a:ext uri="{FF2B5EF4-FFF2-40B4-BE49-F238E27FC236}">
                  <a16:creationId xmlns:a16="http://schemas.microsoft.com/office/drawing/2014/main" id="{9AE81D28-7743-442D-A84A-E6F24FFBE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713" y="4856163"/>
              <a:ext cx="511175" cy="1812925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5513248E-BF58-46DB-87A1-B3548C55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475" y="5546726"/>
              <a:ext cx="509588" cy="1122363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8B1F0B"/>
                </a:solidFill>
              </a:rPr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4000DC-9F67-46F2-984F-234BE5478C50}"/>
              </a:ext>
            </a:extLst>
          </p:cNvPr>
          <p:cNvGrpSpPr/>
          <p:nvPr/>
        </p:nvGrpSpPr>
        <p:grpSpPr>
          <a:xfrm>
            <a:off x="8014786" y="2773640"/>
            <a:ext cx="3006000" cy="850432"/>
            <a:chOff x="6440400" y="2781881"/>
            <a:chExt cx="2092039" cy="8504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C2E2F3B-7EB3-4583-9446-05F1B2E8EB40}"/>
                </a:ext>
              </a:extLst>
            </p:cNvPr>
            <p:cNvSpPr txBox="1"/>
            <p:nvPr/>
          </p:nvSpPr>
          <p:spPr>
            <a:xfrm>
              <a:off x="6440400" y="2985982"/>
              <a:ext cx="20842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A25444E-F1BE-427B-97FD-7521CE1BAA0E}"/>
                </a:ext>
              </a:extLst>
            </p:cNvPr>
            <p:cNvSpPr txBox="1"/>
            <p:nvPr/>
          </p:nvSpPr>
          <p:spPr>
            <a:xfrm>
              <a:off x="6442000" y="2781881"/>
              <a:ext cx="20904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8509423-3FB3-40F0-A688-5C9C12DC71E0}"/>
              </a:ext>
            </a:extLst>
          </p:cNvPr>
          <p:cNvGrpSpPr/>
          <p:nvPr/>
        </p:nvGrpSpPr>
        <p:grpSpPr>
          <a:xfrm>
            <a:off x="8337038" y="3864748"/>
            <a:ext cx="3006000" cy="850432"/>
            <a:chOff x="6914356" y="4008592"/>
            <a:chExt cx="2122139" cy="8504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8A5DD3-B89F-4BD1-8C5F-04BA058BADC4}"/>
                </a:ext>
              </a:extLst>
            </p:cNvPr>
            <p:cNvSpPr txBox="1"/>
            <p:nvPr/>
          </p:nvSpPr>
          <p:spPr>
            <a:xfrm>
              <a:off x="6914356" y="4212693"/>
              <a:ext cx="21142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071E87C-9B0C-4A51-8013-1BE6E65C2BF1}"/>
                </a:ext>
              </a:extLst>
            </p:cNvPr>
            <p:cNvSpPr txBox="1"/>
            <p:nvPr/>
          </p:nvSpPr>
          <p:spPr>
            <a:xfrm>
              <a:off x="6915956" y="4008592"/>
              <a:ext cx="21205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B2399D4-0F5A-43FF-BC0A-08C062501348}"/>
              </a:ext>
            </a:extLst>
          </p:cNvPr>
          <p:cNvGrpSpPr/>
          <p:nvPr/>
        </p:nvGrpSpPr>
        <p:grpSpPr>
          <a:xfrm>
            <a:off x="2936632" y="1652078"/>
            <a:ext cx="6320806" cy="709584"/>
            <a:chOff x="1927195" y="2102122"/>
            <a:chExt cx="5291678" cy="70958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3661EAF-10D7-4D2F-ABE0-6D9CEFF49D66}"/>
                </a:ext>
              </a:extLst>
            </p:cNvPr>
            <p:cNvSpPr txBox="1"/>
            <p:nvPr/>
          </p:nvSpPr>
          <p:spPr>
            <a:xfrm>
              <a:off x="1927195" y="2350041"/>
              <a:ext cx="52916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F99E143-FE42-46A3-B804-1ECC6433ABC6}"/>
                </a:ext>
              </a:extLst>
            </p:cNvPr>
            <p:cNvSpPr txBox="1"/>
            <p:nvPr/>
          </p:nvSpPr>
          <p:spPr>
            <a:xfrm>
              <a:off x="1927195" y="2102122"/>
              <a:ext cx="5291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A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67C1451-A4C8-4E4E-901E-C8D8F4CC1D5A}"/>
              </a:ext>
            </a:extLst>
          </p:cNvPr>
          <p:cNvGrpSpPr/>
          <p:nvPr/>
        </p:nvGrpSpPr>
        <p:grpSpPr>
          <a:xfrm>
            <a:off x="1184388" y="2773640"/>
            <a:ext cx="3006000" cy="850432"/>
            <a:chOff x="6440400" y="2781881"/>
            <a:chExt cx="2092039" cy="8504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8664B7C-B4D9-4AC4-A2F3-48F4050A312A}"/>
                </a:ext>
              </a:extLst>
            </p:cNvPr>
            <p:cNvSpPr txBox="1"/>
            <p:nvPr/>
          </p:nvSpPr>
          <p:spPr>
            <a:xfrm>
              <a:off x="6440400" y="2985982"/>
              <a:ext cx="20842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3D771FE-11A2-482C-987C-0AC57F33FDF7}"/>
                </a:ext>
              </a:extLst>
            </p:cNvPr>
            <p:cNvSpPr txBox="1"/>
            <p:nvPr/>
          </p:nvSpPr>
          <p:spPr>
            <a:xfrm>
              <a:off x="6442000" y="2781881"/>
              <a:ext cx="20904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BD35C92-8D1B-45EF-9F1F-8B997A1AB952}"/>
              </a:ext>
            </a:extLst>
          </p:cNvPr>
          <p:cNvGrpSpPr/>
          <p:nvPr/>
        </p:nvGrpSpPr>
        <p:grpSpPr>
          <a:xfrm>
            <a:off x="782516" y="3864748"/>
            <a:ext cx="3006000" cy="850432"/>
            <a:chOff x="6914356" y="4008592"/>
            <a:chExt cx="2122139" cy="8504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A1737C7-EE2E-46F6-9576-BB060BDBAE03}"/>
                </a:ext>
              </a:extLst>
            </p:cNvPr>
            <p:cNvSpPr txBox="1"/>
            <p:nvPr/>
          </p:nvSpPr>
          <p:spPr>
            <a:xfrm>
              <a:off x="6914356" y="4212693"/>
              <a:ext cx="21142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185A727-218B-404E-98B9-B4512CEDA1D9}"/>
                </a:ext>
              </a:extLst>
            </p:cNvPr>
            <p:cNvSpPr txBox="1"/>
            <p:nvPr/>
          </p:nvSpPr>
          <p:spPr>
            <a:xfrm>
              <a:off x="6915956" y="4008592"/>
              <a:ext cx="21205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39407FF2-93D8-4BEA-9ECD-1A75295B932C}"/>
              </a:ext>
            </a:extLst>
          </p:cNvPr>
          <p:cNvSpPr/>
          <p:nvPr/>
        </p:nvSpPr>
        <p:spPr>
          <a:xfrm>
            <a:off x="5116695" y="3313634"/>
            <a:ext cx="1950793" cy="1950793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F88CBC5-3697-41D0-B7CB-B8203FA8FB34}"/>
              </a:ext>
            </a:extLst>
          </p:cNvPr>
          <p:cNvGrpSpPr/>
          <p:nvPr/>
        </p:nvGrpSpPr>
        <p:grpSpPr>
          <a:xfrm>
            <a:off x="5295030" y="3491768"/>
            <a:ext cx="1605194" cy="2473012"/>
            <a:chOff x="3145556" y="2276871"/>
            <a:chExt cx="2025750" cy="3120934"/>
          </a:xfrm>
        </p:grpSpPr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0BA78DF-DC5E-4681-A862-90FD59187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5556" y="2276871"/>
              <a:ext cx="2025750" cy="2266157"/>
            </a:xfrm>
            <a:custGeom>
              <a:avLst/>
              <a:gdLst/>
              <a:ahLst/>
              <a:cxnLst/>
              <a:rect l="l" t="t" r="r" b="b"/>
              <a:pathLst>
                <a:path w="2025750" h="2266157">
                  <a:moveTo>
                    <a:pt x="1012875" y="0"/>
                  </a:moveTo>
                  <a:cubicBezTo>
                    <a:pt x="1572270" y="0"/>
                    <a:pt x="2025750" y="453480"/>
                    <a:pt x="2025750" y="1012875"/>
                  </a:cubicBezTo>
                  <a:cubicBezTo>
                    <a:pt x="2025750" y="1274432"/>
                    <a:pt x="1926609" y="1512834"/>
                    <a:pt x="1762997" y="1691774"/>
                  </a:cubicBezTo>
                  <a:lnTo>
                    <a:pt x="1766653" y="1695096"/>
                  </a:lnTo>
                  <a:cubicBezTo>
                    <a:pt x="1710416" y="1764649"/>
                    <a:pt x="1639182" y="1837862"/>
                    <a:pt x="1549203" y="1911074"/>
                  </a:cubicBezTo>
                  <a:cubicBezTo>
                    <a:pt x="1549203" y="1911074"/>
                    <a:pt x="1417983" y="2035536"/>
                    <a:pt x="1414234" y="2266157"/>
                  </a:cubicBezTo>
                  <a:cubicBezTo>
                    <a:pt x="1414234" y="2266157"/>
                    <a:pt x="1414234" y="2266157"/>
                    <a:pt x="630665" y="2266157"/>
                  </a:cubicBezTo>
                  <a:cubicBezTo>
                    <a:pt x="630665" y="2266157"/>
                    <a:pt x="596922" y="1991609"/>
                    <a:pt x="446957" y="1867147"/>
                  </a:cubicBezTo>
                  <a:cubicBezTo>
                    <a:pt x="446957" y="1867147"/>
                    <a:pt x="417262" y="1843655"/>
                    <a:pt x="374226" y="1798671"/>
                  </a:cubicBezTo>
                  <a:cubicBezTo>
                    <a:pt x="145796" y="1613193"/>
                    <a:pt x="0" y="1330060"/>
                    <a:pt x="0" y="1012875"/>
                  </a:cubicBezTo>
                  <a:cubicBezTo>
                    <a:pt x="0" y="453480"/>
                    <a:pt x="453480" y="0"/>
                    <a:pt x="10128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21" name="Rounded Rectangle 10">
              <a:extLst>
                <a:ext uri="{FF2B5EF4-FFF2-40B4-BE49-F238E27FC236}">
                  <a16:creationId xmlns:a16="http://schemas.microsoft.com/office/drawing/2014/main" id="{0AAD3957-2140-4EAD-A3F3-AF20EB3BDDCD}"/>
                </a:ext>
              </a:extLst>
            </p:cNvPr>
            <p:cNvSpPr/>
            <p:nvPr/>
          </p:nvSpPr>
          <p:spPr>
            <a:xfrm>
              <a:off x="3770387" y="4576913"/>
              <a:ext cx="792088" cy="661813"/>
            </a:xfrm>
            <a:custGeom>
              <a:avLst/>
              <a:gdLst/>
              <a:ahLst/>
              <a:cxnLst/>
              <a:rect l="l" t="t" r="r" b="b"/>
              <a:pathLst>
                <a:path w="792088" h="661813">
                  <a:moveTo>
                    <a:pt x="792088" y="492738"/>
                  </a:moveTo>
                  <a:lnTo>
                    <a:pt x="792088" y="512957"/>
                  </a:lnTo>
                  <a:cubicBezTo>
                    <a:pt x="792088" y="567032"/>
                    <a:pt x="778568" y="617950"/>
                    <a:pt x="753416" y="661813"/>
                  </a:cubicBezTo>
                  <a:lnTo>
                    <a:pt x="38672" y="661813"/>
                  </a:lnTo>
                  <a:cubicBezTo>
                    <a:pt x="20436" y="630010"/>
                    <a:pt x="8314" y="594499"/>
                    <a:pt x="5500" y="556418"/>
                  </a:cubicBezTo>
                  <a:close/>
                  <a:moveTo>
                    <a:pt x="792088" y="331237"/>
                  </a:moveTo>
                  <a:lnTo>
                    <a:pt x="792088" y="456620"/>
                  </a:lnTo>
                  <a:lnTo>
                    <a:pt x="976" y="520666"/>
                  </a:lnTo>
                  <a:cubicBezTo>
                    <a:pt x="31" y="518118"/>
                    <a:pt x="0" y="515541"/>
                    <a:pt x="0" y="512957"/>
                  </a:cubicBezTo>
                  <a:lnTo>
                    <a:pt x="0" y="395362"/>
                  </a:lnTo>
                  <a:close/>
                  <a:moveTo>
                    <a:pt x="792088" y="161569"/>
                  </a:moveTo>
                  <a:lnTo>
                    <a:pt x="792088" y="295119"/>
                  </a:lnTo>
                  <a:lnTo>
                    <a:pt x="0" y="359244"/>
                  </a:lnTo>
                  <a:lnTo>
                    <a:pt x="0" y="225694"/>
                  </a:lnTo>
                  <a:close/>
                  <a:moveTo>
                    <a:pt x="0" y="0"/>
                  </a:moveTo>
                  <a:lnTo>
                    <a:pt x="792088" y="0"/>
                  </a:lnTo>
                  <a:lnTo>
                    <a:pt x="792088" y="125451"/>
                  </a:lnTo>
                  <a:lnTo>
                    <a:pt x="0" y="1895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Rounded Rectangle 10">
              <a:extLst>
                <a:ext uri="{FF2B5EF4-FFF2-40B4-BE49-F238E27FC236}">
                  <a16:creationId xmlns:a16="http://schemas.microsoft.com/office/drawing/2014/main" id="{76FFB256-8315-45D1-8071-1B0DA7CB332D}"/>
                </a:ext>
              </a:extLst>
            </p:cNvPr>
            <p:cNvSpPr/>
            <p:nvPr/>
          </p:nvSpPr>
          <p:spPr>
            <a:xfrm>
              <a:off x="3824430" y="5267325"/>
              <a:ext cx="668001" cy="130480"/>
            </a:xfrm>
            <a:custGeom>
              <a:avLst/>
              <a:gdLst/>
              <a:ahLst/>
              <a:cxnLst/>
              <a:rect l="l" t="t" r="r" b="b"/>
              <a:pathLst>
                <a:path w="668001" h="130480">
                  <a:moveTo>
                    <a:pt x="0" y="0"/>
                  </a:moveTo>
                  <a:lnTo>
                    <a:pt x="668001" y="0"/>
                  </a:lnTo>
                  <a:cubicBezTo>
                    <a:pt x="610989" y="79333"/>
                    <a:pt x="517759" y="130480"/>
                    <a:pt x="412583" y="130480"/>
                  </a:cubicBezTo>
                  <a:lnTo>
                    <a:pt x="255417" y="130480"/>
                  </a:lnTo>
                  <a:cubicBezTo>
                    <a:pt x="150241" y="130480"/>
                    <a:pt x="57011" y="79333"/>
                    <a:pt x="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6D11A58-75E4-4CE7-8BCC-13F05E7C7C5F}"/>
                </a:ext>
              </a:extLst>
            </p:cNvPr>
            <p:cNvCxnSpPr/>
            <p:nvPr/>
          </p:nvCxnSpPr>
          <p:spPr>
            <a:xfrm>
              <a:off x="3824430" y="3417379"/>
              <a:ext cx="202983" cy="1125649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AF9558D-91CD-4C64-879C-015FC712E9F8}"/>
                </a:ext>
              </a:extLst>
            </p:cNvPr>
            <p:cNvCxnSpPr/>
            <p:nvPr/>
          </p:nvCxnSpPr>
          <p:spPr>
            <a:xfrm flipH="1">
              <a:off x="4283969" y="3417379"/>
              <a:ext cx="191536" cy="11351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451F7DC-8543-4C29-8F59-E1865C21F458}"/>
                </a:ext>
              </a:extLst>
            </p:cNvPr>
            <p:cNvCxnSpPr/>
            <p:nvPr/>
          </p:nvCxnSpPr>
          <p:spPr>
            <a:xfrm>
              <a:off x="3824430" y="3417379"/>
              <a:ext cx="651075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997BE9F-97B8-4FDB-8EAF-0BBA9BF6F7FE}"/>
                </a:ext>
              </a:extLst>
            </p:cNvPr>
            <p:cNvGrpSpPr/>
            <p:nvPr/>
          </p:nvGrpSpPr>
          <p:grpSpPr>
            <a:xfrm>
              <a:off x="3962028" y="3275459"/>
              <a:ext cx="397074" cy="288031"/>
              <a:chOff x="3981078" y="3284984"/>
              <a:chExt cx="397074" cy="288031"/>
            </a:xfrm>
          </p:grpSpPr>
          <p:sp>
            <p:nvSpPr>
              <p:cNvPr id="27" name="Rounded Rectangle 65">
                <a:extLst>
                  <a:ext uri="{FF2B5EF4-FFF2-40B4-BE49-F238E27FC236}">
                    <a16:creationId xmlns:a16="http://schemas.microsoft.com/office/drawing/2014/main" id="{5F97C747-904B-4ADF-86AE-57ACB2FCD9A1}"/>
                  </a:ext>
                </a:extLst>
              </p:cNvPr>
              <p:cNvSpPr/>
              <p:nvPr/>
            </p:nvSpPr>
            <p:spPr>
              <a:xfrm>
                <a:off x="3981078" y="3284984"/>
                <a:ext cx="92274" cy="28803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8" name="Rounded Rectangle 66">
                <a:extLst>
                  <a:ext uri="{FF2B5EF4-FFF2-40B4-BE49-F238E27FC236}">
                    <a16:creationId xmlns:a16="http://schemas.microsoft.com/office/drawing/2014/main" id="{ACA057A1-C9D2-4A36-8814-29D086F90F1C}"/>
                  </a:ext>
                </a:extLst>
              </p:cNvPr>
              <p:cNvSpPr/>
              <p:nvPr/>
            </p:nvSpPr>
            <p:spPr>
              <a:xfrm>
                <a:off x="4133478" y="3284984"/>
                <a:ext cx="92274" cy="28803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9" name="Rounded Rectangle 67">
                <a:extLst>
                  <a:ext uri="{FF2B5EF4-FFF2-40B4-BE49-F238E27FC236}">
                    <a16:creationId xmlns:a16="http://schemas.microsoft.com/office/drawing/2014/main" id="{509636E3-AF69-475B-A9C4-2175D567BBAE}"/>
                  </a:ext>
                </a:extLst>
              </p:cNvPr>
              <p:cNvSpPr/>
              <p:nvPr/>
            </p:nvSpPr>
            <p:spPr>
              <a:xfrm>
                <a:off x="4285878" y="3284984"/>
                <a:ext cx="92274" cy="28803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A1F379E6-5463-4055-AB40-88AB4CE3D8B7}"/>
              </a:ext>
            </a:extLst>
          </p:cNvPr>
          <p:cNvSpPr/>
          <p:nvPr/>
        </p:nvSpPr>
        <p:spPr>
          <a:xfrm>
            <a:off x="6026680" y="3245105"/>
            <a:ext cx="141891" cy="1418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40F5698-B2A2-4044-B54C-4CFB22AD04C1}"/>
              </a:ext>
            </a:extLst>
          </p:cNvPr>
          <p:cNvSpPr/>
          <p:nvPr/>
        </p:nvSpPr>
        <p:spPr>
          <a:xfrm>
            <a:off x="6996542" y="4212706"/>
            <a:ext cx="141891" cy="1418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B000096-A9D0-427C-AB63-811360036100}"/>
              </a:ext>
            </a:extLst>
          </p:cNvPr>
          <p:cNvSpPr/>
          <p:nvPr/>
        </p:nvSpPr>
        <p:spPr>
          <a:xfrm>
            <a:off x="5053297" y="4212706"/>
            <a:ext cx="141891" cy="1418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6439CB8-A7C9-483D-9D92-80055975FCF4}"/>
              </a:ext>
            </a:extLst>
          </p:cNvPr>
          <p:cNvSpPr/>
          <p:nvPr/>
        </p:nvSpPr>
        <p:spPr>
          <a:xfrm>
            <a:off x="6770105" y="3566328"/>
            <a:ext cx="141891" cy="1418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9F472DC-5A27-496F-92E3-F2D2F797A92A}"/>
              </a:ext>
            </a:extLst>
          </p:cNvPr>
          <p:cNvSpPr/>
          <p:nvPr/>
        </p:nvSpPr>
        <p:spPr>
          <a:xfrm>
            <a:off x="5299560" y="3566328"/>
            <a:ext cx="141891" cy="1418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7A8B846-8220-425A-A6A6-0A0CA31D5C7A}"/>
              </a:ext>
            </a:extLst>
          </p:cNvPr>
          <p:cNvSpPr/>
          <p:nvPr/>
        </p:nvSpPr>
        <p:spPr>
          <a:xfrm>
            <a:off x="5794822" y="2426680"/>
            <a:ext cx="602086" cy="6020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F3A0205-03C2-4CE8-9862-56ED557FFF43}"/>
              </a:ext>
            </a:extLst>
          </p:cNvPr>
          <p:cNvSpPr/>
          <p:nvPr/>
        </p:nvSpPr>
        <p:spPr>
          <a:xfrm>
            <a:off x="4429684" y="2914214"/>
            <a:ext cx="602086" cy="6020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37D08EF-50B9-4084-8BB1-F1FF02D0EFB5}"/>
              </a:ext>
            </a:extLst>
          </p:cNvPr>
          <p:cNvSpPr/>
          <p:nvPr/>
        </p:nvSpPr>
        <p:spPr>
          <a:xfrm>
            <a:off x="7160230" y="2914214"/>
            <a:ext cx="602086" cy="60208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60095B9-7D9E-4D3D-BCAA-C31D8A2CFA20}"/>
              </a:ext>
            </a:extLst>
          </p:cNvPr>
          <p:cNvSpPr/>
          <p:nvPr/>
        </p:nvSpPr>
        <p:spPr>
          <a:xfrm>
            <a:off x="4083478" y="3976750"/>
            <a:ext cx="602086" cy="6020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3849EC0-D47B-4866-AB8D-4112FE9DF39E}"/>
              </a:ext>
            </a:extLst>
          </p:cNvPr>
          <p:cNvSpPr/>
          <p:nvPr/>
        </p:nvSpPr>
        <p:spPr>
          <a:xfrm>
            <a:off x="7506438" y="3976750"/>
            <a:ext cx="602086" cy="60208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0" name="Parallelogram 15">
            <a:extLst>
              <a:ext uri="{FF2B5EF4-FFF2-40B4-BE49-F238E27FC236}">
                <a16:creationId xmlns:a16="http://schemas.microsoft.com/office/drawing/2014/main" id="{21420255-7779-433A-8ACC-99921D05EC15}"/>
              </a:ext>
            </a:extLst>
          </p:cNvPr>
          <p:cNvSpPr/>
          <p:nvPr/>
        </p:nvSpPr>
        <p:spPr>
          <a:xfrm flipH="1">
            <a:off x="4577719" y="3070552"/>
            <a:ext cx="313420" cy="313420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Rounded Rectangle 32">
            <a:extLst>
              <a:ext uri="{FF2B5EF4-FFF2-40B4-BE49-F238E27FC236}">
                <a16:creationId xmlns:a16="http://schemas.microsoft.com/office/drawing/2014/main" id="{9B486435-9222-405B-AB82-651C232AA6B9}"/>
              </a:ext>
            </a:extLst>
          </p:cNvPr>
          <p:cNvSpPr/>
          <p:nvPr/>
        </p:nvSpPr>
        <p:spPr>
          <a:xfrm>
            <a:off x="4236258" y="4132955"/>
            <a:ext cx="282720" cy="28272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Rectangle 9">
            <a:extLst>
              <a:ext uri="{FF2B5EF4-FFF2-40B4-BE49-F238E27FC236}">
                <a16:creationId xmlns:a16="http://schemas.microsoft.com/office/drawing/2014/main" id="{96372610-F351-4B4A-8B2F-AA8AE89BC343}"/>
              </a:ext>
            </a:extLst>
          </p:cNvPr>
          <p:cNvSpPr/>
          <p:nvPr/>
        </p:nvSpPr>
        <p:spPr>
          <a:xfrm>
            <a:off x="7645793" y="4111687"/>
            <a:ext cx="325785" cy="325256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Chord 15">
            <a:extLst>
              <a:ext uri="{FF2B5EF4-FFF2-40B4-BE49-F238E27FC236}">
                <a16:creationId xmlns:a16="http://schemas.microsoft.com/office/drawing/2014/main" id="{559D5D75-9C95-469E-A013-CD9A9F97B302}"/>
              </a:ext>
            </a:extLst>
          </p:cNvPr>
          <p:cNvSpPr/>
          <p:nvPr/>
        </p:nvSpPr>
        <p:spPr>
          <a:xfrm>
            <a:off x="6008756" y="2525534"/>
            <a:ext cx="174489" cy="380433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Rectangle 16">
            <a:extLst>
              <a:ext uri="{FF2B5EF4-FFF2-40B4-BE49-F238E27FC236}">
                <a16:creationId xmlns:a16="http://schemas.microsoft.com/office/drawing/2014/main" id="{EE732C70-FCCA-40E8-96D9-BD6A3D624B37}"/>
              </a:ext>
            </a:extLst>
          </p:cNvPr>
          <p:cNvSpPr/>
          <p:nvPr/>
        </p:nvSpPr>
        <p:spPr>
          <a:xfrm>
            <a:off x="7279173" y="3086660"/>
            <a:ext cx="345357" cy="22697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78" name="Grupo 77">
            <a:extLst>
              <a:ext uri="{FF2B5EF4-FFF2-40B4-BE49-F238E27FC236}">
                <a16:creationId xmlns:a16="http://schemas.microsoft.com/office/drawing/2014/main" id="{EC6A3FB0-7657-419D-A1DC-0650D2D59867}"/>
              </a:ext>
            </a:extLst>
          </p:cNvPr>
          <p:cNvGrpSpPr/>
          <p:nvPr/>
        </p:nvGrpSpPr>
        <p:grpSpPr>
          <a:xfrm>
            <a:off x="121588" y="489952"/>
            <a:ext cx="1045101" cy="874640"/>
            <a:chOff x="182962" y="5889748"/>
            <a:chExt cx="1045101" cy="874640"/>
          </a:xfrm>
        </p:grpSpPr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AE5FC9F1-2B4B-45A3-A965-E4E3C70FF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6297CDCC-EFAC-4055-A336-2348FAAE2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53785AC7-1B5B-4B26-96AA-B785C01DE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9">
              <a:extLst>
                <a:ext uri="{FF2B5EF4-FFF2-40B4-BE49-F238E27FC236}">
                  <a16:creationId xmlns:a16="http://schemas.microsoft.com/office/drawing/2014/main" id="{30A1C01A-6262-42F5-A9BF-11952702D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3266E030-B236-4B3B-82D6-8B1A2731C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84" name="Rectángulo 83">
            <a:extLst>
              <a:ext uri="{FF2B5EF4-FFF2-40B4-BE49-F238E27FC236}">
                <a16:creationId xmlns:a16="http://schemas.microsoft.com/office/drawing/2014/main" id="{D210F682-B4CA-44B8-91C9-DE8CECC4F8FF}"/>
              </a:ext>
            </a:extLst>
          </p:cNvPr>
          <p:cNvSpPr/>
          <p:nvPr/>
        </p:nvSpPr>
        <p:spPr>
          <a:xfrm>
            <a:off x="1195782" y="1164695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5CDF2DCF-2E8F-4F99-8F8E-42970D6A705C}"/>
              </a:ext>
            </a:extLst>
          </p:cNvPr>
          <p:cNvSpPr/>
          <p:nvPr/>
        </p:nvSpPr>
        <p:spPr>
          <a:xfrm>
            <a:off x="11082425" y="897014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 rot="917999">
            <a:off x="4893833" y="2475281"/>
            <a:ext cx="1625384" cy="2832564"/>
            <a:chOff x="3882461" y="1977639"/>
            <a:chExt cx="1219038" cy="2124423"/>
          </a:xfrm>
          <a:solidFill>
            <a:srgbClr val="DB6D25"/>
          </a:solidFill>
        </p:grpSpPr>
        <p:sp>
          <p:nvSpPr>
            <p:cNvPr id="30" name="Rectangle 15">
              <a:extLst>
                <a:ext uri="{FF2B5EF4-FFF2-40B4-BE49-F238E27FC236}">
                  <a16:creationId xmlns:a16="http://schemas.microsoft.com/office/drawing/2014/main" id="{37F38F73-E923-43DE-9547-159844FC3721}"/>
                </a:ext>
              </a:extLst>
            </p:cNvPr>
            <p:cNvSpPr/>
            <p:nvPr/>
          </p:nvSpPr>
          <p:spPr>
            <a:xfrm rot="2633242">
              <a:off x="4352071" y="3431215"/>
              <a:ext cx="695033" cy="670847"/>
            </a:xfrm>
            <a:custGeom>
              <a:avLst/>
              <a:gdLst/>
              <a:ahLst/>
              <a:cxnLst/>
              <a:rect l="l" t="t" r="r" b="b"/>
              <a:pathLst>
                <a:path w="929571" h="897222">
                  <a:moveTo>
                    <a:pt x="929571" y="731682"/>
                  </a:moveTo>
                  <a:lnTo>
                    <a:pt x="929571" y="897222"/>
                  </a:lnTo>
                  <a:lnTo>
                    <a:pt x="442770" y="897222"/>
                  </a:lnTo>
                  <a:lnTo>
                    <a:pt x="298754" y="897222"/>
                  </a:lnTo>
                  <a:lnTo>
                    <a:pt x="274103" y="897222"/>
                  </a:lnTo>
                  <a:cubicBezTo>
                    <a:pt x="274103" y="613647"/>
                    <a:pt x="176652" y="340818"/>
                    <a:pt x="0" y="123903"/>
                  </a:cubicBezTo>
                  <a:lnTo>
                    <a:pt x="116909" y="0"/>
                  </a:lnTo>
                  <a:cubicBezTo>
                    <a:pt x="291351" y="207479"/>
                    <a:pt x="400795" y="461979"/>
                    <a:pt x="432150" y="73168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2" name="Rectangle 15">
              <a:extLst>
                <a:ext uri="{FF2B5EF4-FFF2-40B4-BE49-F238E27FC236}">
                  <a16:creationId xmlns:a16="http://schemas.microsoft.com/office/drawing/2014/main" id="{B7772D24-C171-4741-8442-3713DAB849FD}"/>
                </a:ext>
              </a:extLst>
            </p:cNvPr>
            <p:cNvSpPr/>
            <p:nvPr/>
          </p:nvSpPr>
          <p:spPr>
            <a:xfrm>
              <a:off x="4406466" y="2610971"/>
              <a:ext cx="695033" cy="670847"/>
            </a:xfrm>
            <a:custGeom>
              <a:avLst/>
              <a:gdLst/>
              <a:ahLst/>
              <a:cxnLst/>
              <a:rect l="l" t="t" r="r" b="b"/>
              <a:pathLst>
                <a:path w="929571" h="897222">
                  <a:moveTo>
                    <a:pt x="929571" y="731682"/>
                  </a:moveTo>
                  <a:lnTo>
                    <a:pt x="929571" y="897222"/>
                  </a:lnTo>
                  <a:lnTo>
                    <a:pt x="442770" y="897222"/>
                  </a:lnTo>
                  <a:lnTo>
                    <a:pt x="298754" y="897222"/>
                  </a:lnTo>
                  <a:lnTo>
                    <a:pt x="274103" y="897222"/>
                  </a:lnTo>
                  <a:cubicBezTo>
                    <a:pt x="274103" y="613647"/>
                    <a:pt x="176652" y="340818"/>
                    <a:pt x="0" y="123903"/>
                  </a:cubicBezTo>
                  <a:lnTo>
                    <a:pt x="116909" y="0"/>
                  </a:lnTo>
                  <a:cubicBezTo>
                    <a:pt x="291351" y="207479"/>
                    <a:pt x="400795" y="461979"/>
                    <a:pt x="432150" y="731682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3" name="Rectangle 15">
              <a:extLst>
                <a:ext uri="{FF2B5EF4-FFF2-40B4-BE49-F238E27FC236}">
                  <a16:creationId xmlns:a16="http://schemas.microsoft.com/office/drawing/2014/main" id="{6D196CB0-0E1A-498C-A83D-ABB07E07DE75}"/>
                </a:ext>
              </a:extLst>
            </p:cNvPr>
            <p:cNvSpPr/>
            <p:nvPr/>
          </p:nvSpPr>
          <p:spPr>
            <a:xfrm rot="18833242">
              <a:off x="3870368" y="1989732"/>
              <a:ext cx="695034" cy="670847"/>
            </a:xfrm>
            <a:custGeom>
              <a:avLst/>
              <a:gdLst/>
              <a:ahLst/>
              <a:cxnLst/>
              <a:rect l="l" t="t" r="r" b="b"/>
              <a:pathLst>
                <a:path w="929571" h="897222">
                  <a:moveTo>
                    <a:pt x="929571" y="731682"/>
                  </a:moveTo>
                  <a:lnTo>
                    <a:pt x="929571" y="897222"/>
                  </a:lnTo>
                  <a:lnTo>
                    <a:pt x="442770" y="897222"/>
                  </a:lnTo>
                  <a:lnTo>
                    <a:pt x="298754" y="897222"/>
                  </a:lnTo>
                  <a:lnTo>
                    <a:pt x="274103" y="897222"/>
                  </a:lnTo>
                  <a:cubicBezTo>
                    <a:pt x="274103" y="613647"/>
                    <a:pt x="176652" y="340818"/>
                    <a:pt x="0" y="123903"/>
                  </a:cubicBezTo>
                  <a:lnTo>
                    <a:pt x="116909" y="0"/>
                  </a:lnTo>
                  <a:cubicBezTo>
                    <a:pt x="291351" y="207479"/>
                    <a:pt x="400795" y="461979"/>
                    <a:pt x="432150" y="731682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sp>
        <p:nvSpPr>
          <p:cNvPr id="27" name="Oval 97">
            <a:extLst>
              <a:ext uri="{FF2B5EF4-FFF2-40B4-BE49-F238E27FC236}">
                <a16:creationId xmlns:a16="http://schemas.microsoft.com/office/drawing/2014/main" id="{ECFEC133-8C40-4AC0-9777-C6DA49EFACC4}"/>
              </a:ext>
            </a:extLst>
          </p:cNvPr>
          <p:cNvSpPr/>
          <p:nvPr/>
        </p:nvSpPr>
        <p:spPr>
          <a:xfrm>
            <a:off x="5868691" y="5275446"/>
            <a:ext cx="715047" cy="715047"/>
          </a:xfrm>
          <a:prstGeom prst="ellipse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8" name="Oval 98">
            <a:extLst>
              <a:ext uri="{FF2B5EF4-FFF2-40B4-BE49-F238E27FC236}">
                <a16:creationId xmlns:a16="http://schemas.microsoft.com/office/drawing/2014/main" id="{49E1C9BB-DF21-4BD5-82BB-5F7CFF61B790}"/>
              </a:ext>
            </a:extLst>
          </p:cNvPr>
          <p:cNvSpPr/>
          <p:nvPr/>
        </p:nvSpPr>
        <p:spPr>
          <a:xfrm>
            <a:off x="6506610" y="3623727"/>
            <a:ext cx="715047" cy="715047"/>
          </a:xfrm>
          <a:prstGeom prst="ellipse">
            <a:avLst/>
          </a:prstGeom>
          <a:solidFill>
            <a:srgbClr val="A36D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9" name="Oval 99">
            <a:extLst>
              <a:ext uri="{FF2B5EF4-FFF2-40B4-BE49-F238E27FC236}">
                <a16:creationId xmlns:a16="http://schemas.microsoft.com/office/drawing/2014/main" id="{63BCD960-6719-47E9-97D2-53BE02DF8DA9}"/>
              </a:ext>
            </a:extLst>
          </p:cNvPr>
          <p:cNvSpPr/>
          <p:nvPr/>
        </p:nvSpPr>
        <p:spPr>
          <a:xfrm>
            <a:off x="5743026" y="2047426"/>
            <a:ext cx="715047" cy="715047"/>
          </a:xfrm>
          <a:prstGeom prst="ellipse">
            <a:avLst/>
          </a:prstGeom>
          <a:solidFill>
            <a:srgbClr val="8B1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4" name="Isosceles Triangle 8">
            <a:extLst>
              <a:ext uri="{FF2B5EF4-FFF2-40B4-BE49-F238E27FC236}">
                <a16:creationId xmlns:a16="http://schemas.microsoft.com/office/drawing/2014/main" id="{242FCB59-AB02-49AC-94F4-F6659901CEB6}"/>
              </a:ext>
            </a:extLst>
          </p:cNvPr>
          <p:cNvSpPr/>
          <p:nvPr/>
        </p:nvSpPr>
        <p:spPr>
          <a:xfrm rot="16200000">
            <a:off x="6745743" y="3820758"/>
            <a:ext cx="265227" cy="31622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Oval 7">
            <a:extLst>
              <a:ext uri="{FF2B5EF4-FFF2-40B4-BE49-F238E27FC236}">
                <a16:creationId xmlns:a16="http://schemas.microsoft.com/office/drawing/2014/main" id="{5D4E5592-2F64-47A3-9383-49E0E71E1235}"/>
              </a:ext>
            </a:extLst>
          </p:cNvPr>
          <p:cNvSpPr/>
          <p:nvPr/>
        </p:nvSpPr>
        <p:spPr>
          <a:xfrm>
            <a:off x="6078335" y="5516989"/>
            <a:ext cx="281291" cy="28129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ounded Rectangle 7">
            <a:extLst>
              <a:ext uri="{FF2B5EF4-FFF2-40B4-BE49-F238E27FC236}">
                <a16:creationId xmlns:a16="http://schemas.microsoft.com/office/drawing/2014/main" id="{0669A7FD-D150-446C-9B06-F2AE1DD08DE8}"/>
              </a:ext>
            </a:extLst>
          </p:cNvPr>
          <p:cNvSpPr>
            <a:spLocks noChangeAspect="1"/>
          </p:cNvSpPr>
          <p:nvPr/>
        </p:nvSpPr>
        <p:spPr>
          <a:xfrm>
            <a:off x="5976756" y="2245817"/>
            <a:ext cx="288000" cy="248540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7" name="Group 103">
            <a:extLst>
              <a:ext uri="{FF2B5EF4-FFF2-40B4-BE49-F238E27FC236}">
                <a16:creationId xmlns:a16="http://schemas.microsoft.com/office/drawing/2014/main" id="{65E52522-0234-4B95-97DA-C9175338E4BB}"/>
              </a:ext>
            </a:extLst>
          </p:cNvPr>
          <p:cNvGrpSpPr/>
          <p:nvPr/>
        </p:nvGrpSpPr>
        <p:grpSpPr>
          <a:xfrm>
            <a:off x="6720245" y="1983943"/>
            <a:ext cx="4211028" cy="842012"/>
            <a:chOff x="4965551" y="1783849"/>
            <a:chExt cx="1780587" cy="842012"/>
          </a:xfrm>
        </p:grpSpPr>
        <p:sp>
          <p:nvSpPr>
            <p:cNvPr id="38" name="TextBox 15">
              <a:extLst>
                <a:ext uri="{FF2B5EF4-FFF2-40B4-BE49-F238E27FC236}">
                  <a16:creationId xmlns:a16="http://schemas.microsoft.com/office/drawing/2014/main" id="{ACAF041B-E4CA-408B-BFCA-362631690DF4}"/>
                </a:ext>
              </a:extLst>
            </p:cNvPr>
            <p:cNvSpPr txBox="1"/>
            <p:nvPr/>
          </p:nvSpPr>
          <p:spPr>
            <a:xfrm>
              <a:off x="4965551" y="1979530"/>
              <a:ext cx="17805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39" name="TextBox 16">
              <a:extLst>
                <a:ext uri="{FF2B5EF4-FFF2-40B4-BE49-F238E27FC236}">
                  <a16:creationId xmlns:a16="http://schemas.microsoft.com/office/drawing/2014/main" id="{7386A869-8155-4334-AB9C-EE2D4A606136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Contents Title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40" name="Group 118">
            <a:extLst>
              <a:ext uri="{FF2B5EF4-FFF2-40B4-BE49-F238E27FC236}">
                <a16:creationId xmlns:a16="http://schemas.microsoft.com/office/drawing/2014/main" id="{340CF43A-A0AE-428A-8A4F-D8161FAC4B38}"/>
              </a:ext>
            </a:extLst>
          </p:cNvPr>
          <p:cNvGrpSpPr/>
          <p:nvPr/>
        </p:nvGrpSpPr>
        <p:grpSpPr>
          <a:xfrm>
            <a:off x="6793382" y="5211962"/>
            <a:ext cx="4211028" cy="842012"/>
            <a:chOff x="4965551" y="1783849"/>
            <a:chExt cx="1780587" cy="842012"/>
          </a:xfrm>
        </p:grpSpPr>
        <p:sp>
          <p:nvSpPr>
            <p:cNvPr id="41" name="TextBox 21">
              <a:extLst>
                <a:ext uri="{FF2B5EF4-FFF2-40B4-BE49-F238E27FC236}">
                  <a16:creationId xmlns:a16="http://schemas.microsoft.com/office/drawing/2014/main" id="{D16C055C-DE1A-4FF1-9DFD-F49166987596}"/>
                </a:ext>
              </a:extLst>
            </p:cNvPr>
            <p:cNvSpPr txBox="1"/>
            <p:nvPr/>
          </p:nvSpPr>
          <p:spPr>
            <a:xfrm>
              <a:off x="4965551" y="1979530"/>
              <a:ext cx="17805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42" name="TextBox 22">
              <a:extLst>
                <a:ext uri="{FF2B5EF4-FFF2-40B4-BE49-F238E27FC236}">
                  <a16:creationId xmlns:a16="http://schemas.microsoft.com/office/drawing/2014/main" id="{3A8DB4F2-6EB2-48B8-8C3B-AED535BE5560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Contents Title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sp>
        <p:nvSpPr>
          <p:cNvPr id="43" name="TextBox 23">
            <a:extLst>
              <a:ext uri="{FF2B5EF4-FFF2-40B4-BE49-F238E27FC236}">
                <a16:creationId xmlns:a16="http://schemas.microsoft.com/office/drawing/2014/main" id="{E837DF28-1DEA-4CBA-AC76-A35827F6648F}"/>
              </a:ext>
            </a:extLst>
          </p:cNvPr>
          <p:cNvSpPr txBox="1"/>
          <p:nvPr/>
        </p:nvSpPr>
        <p:spPr>
          <a:xfrm>
            <a:off x="704409" y="582714"/>
            <a:ext cx="10530427" cy="738664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rgbClr val="8B1F0B"/>
                </a:solidFill>
                <a:latin typeface="Calibri" panose="020F0502020204030204" pitchFamily="34" charset="0"/>
                <a:ea typeface="Roboto Slab" panose="020B0604020202020204" charset="0"/>
                <a:cs typeface="Calibri" panose="020F0502020204030204" pitchFamily="34" charset="0"/>
              </a:rPr>
              <a:t>We Create Professional Presentation</a:t>
            </a:r>
            <a:endParaRPr lang="ko-KR" altLang="en-US" sz="4800" b="1" dirty="0">
              <a:solidFill>
                <a:srgbClr val="8B1F0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5" name="Group 103">
            <a:extLst>
              <a:ext uri="{FF2B5EF4-FFF2-40B4-BE49-F238E27FC236}">
                <a16:creationId xmlns:a16="http://schemas.microsoft.com/office/drawing/2014/main" id="{65E52522-0234-4B95-97DA-C9175338E4BB}"/>
              </a:ext>
            </a:extLst>
          </p:cNvPr>
          <p:cNvGrpSpPr/>
          <p:nvPr/>
        </p:nvGrpSpPr>
        <p:grpSpPr>
          <a:xfrm>
            <a:off x="7435293" y="3622110"/>
            <a:ext cx="4211028" cy="842012"/>
            <a:chOff x="4965551" y="1783849"/>
            <a:chExt cx="1780587" cy="842012"/>
          </a:xfrm>
        </p:grpSpPr>
        <p:sp>
          <p:nvSpPr>
            <p:cNvPr id="46" name="TextBox 15">
              <a:extLst>
                <a:ext uri="{FF2B5EF4-FFF2-40B4-BE49-F238E27FC236}">
                  <a16:creationId xmlns:a16="http://schemas.microsoft.com/office/drawing/2014/main" id="{ACAF041B-E4CA-408B-BFCA-362631690DF4}"/>
                </a:ext>
              </a:extLst>
            </p:cNvPr>
            <p:cNvSpPr txBox="1"/>
            <p:nvPr/>
          </p:nvSpPr>
          <p:spPr>
            <a:xfrm>
              <a:off x="4965551" y="1979530"/>
              <a:ext cx="17805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47" name="TextBox 16">
              <a:extLst>
                <a:ext uri="{FF2B5EF4-FFF2-40B4-BE49-F238E27FC236}">
                  <a16:creationId xmlns:a16="http://schemas.microsoft.com/office/drawing/2014/main" id="{7386A869-8155-4334-AB9C-EE2D4A606136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Contents Title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9500EB7C-5660-4EAC-9AD9-B3CED6FA9654}"/>
              </a:ext>
            </a:extLst>
          </p:cNvPr>
          <p:cNvGrpSpPr/>
          <p:nvPr/>
        </p:nvGrpSpPr>
        <p:grpSpPr>
          <a:xfrm>
            <a:off x="174605" y="78905"/>
            <a:ext cx="11826075" cy="1307620"/>
            <a:chOff x="174605" y="78905"/>
            <a:chExt cx="11826075" cy="1307620"/>
          </a:xfrm>
        </p:grpSpPr>
        <p:grpSp>
          <p:nvGrpSpPr>
            <p:cNvPr id="48" name="Grupo 47">
              <a:extLst>
                <a:ext uri="{FF2B5EF4-FFF2-40B4-BE49-F238E27FC236}">
                  <a16:creationId xmlns:a16="http://schemas.microsoft.com/office/drawing/2014/main" id="{A492F6AE-30BB-47E8-8EDC-EBA68772E44A}"/>
                </a:ext>
              </a:extLst>
            </p:cNvPr>
            <p:cNvGrpSpPr/>
            <p:nvPr/>
          </p:nvGrpSpPr>
          <p:grpSpPr>
            <a:xfrm flipH="1">
              <a:off x="11020786" y="97003"/>
              <a:ext cx="979894" cy="1209258"/>
              <a:chOff x="238125" y="3563938"/>
              <a:chExt cx="2516188" cy="3105151"/>
            </a:xfrm>
          </p:grpSpPr>
          <p:sp>
            <p:nvSpPr>
              <p:cNvPr id="65" name="Freeform 6">
                <a:extLst>
                  <a:ext uri="{FF2B5EF4-FFF2-40B4-BE49-F238E27FC236}">
                    <a16:creationId xmlns:a16="http://schemas.microsoft.com/office/drawing/2014/main" id="{68F6D10A-28D6-4DEE-BC32-DDEF24E468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25" y="3563938"/>
                <a:ext cx="509588" cy="3105150"/>
              </a:xfrm>
              <a:custGeom>
                <a:avLst/>
                <a:gdLst>
                  <a:gd name="T0" fmla="*/ 107 w 135"/>
                  <a:gd name="T1" fmla="*/ 822 h 822"/>
                  <a:gd name="T2" fmla="*/ 28 w 135"/>
                  <a:gd name="T3" fmla="*/ 822 h 822"/>
                  <a:gd name="T4" fmla="*/ 28 w 135"/>
                  <a:gd name="T5" fmla="*/ 101 h 822"/>
                  <a:gd name="T6" fmla="*/ 0 w 135"/>
                  <a:gd name="T7" fmla="*/ 101 h 822"/>
                  <a:gd name="T8" fmla="*/ 67 w 135"/>
                  <a:gd name="T9" fmla="*/ 0 h 822"/>
                  <a:gd name="T10" fmla="*/ 135 w 135"/>
                  <a:gd name="T11" fmla="*/ 101 h 822"/>
                  <a:gd name="T12" fmla="*/ 107 w 135"/>
                  <a:gd name="T13" fmla="*/ 101 h 822"/>
                  <a:gd name="T14" fmla="*/ 107 w 135"/>
                  <a:gd name="T15" fmla="*/ 822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822">
                    <a:moveTo>
                      <a:pt x="107" y="822"/>
                    </a:moveTo>
                    <a:cubicBezTo>
                      <a:pt x="80" y="822"/>
                      <a:pt x="54" y="822"/>
                      <a:pt x="28" y="822"/>
                    </a:cubicBezTo>
                    <a:cubicBezTo>
                      <a:pt x="28" y="582"/>
                      <a:pt x="28" y="342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341"/>
                      <a:pt x="107" y="581"/>
                      <a:pt x="107" y="822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" name="Freeform 7">
                <a:extLst>
                  <a:ext uri="{FF2B5EF4-FFF2-40B4-BE49-F238E27FC236}">
                    <a16:creationId xmlns:a16="http://schemas.microsoft.com/office/drawing/2014/main" id="{1D805BB6-1989-490A-9A94-9FFA530A65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888" y="3998913"/>
                <a:ext cx="509588" cy="2670175"/>
              </a:xfrm>
              <a:custGeom>
                <a:avLst/>
                <a:gdLst>
                  <a:gd name="T0" fmla="*/ 29 w 135"/>
                  <a:gd name="T1" fmla="*/ 101 h 707"/>
                  <a:gd name="T2" fmla="*/ 0 w 135"/>
                  <a:gd name="T3" fmla="*/ 101 h 707"/>
                  <a:gd name="T4" fmla="*/ 68 w 135"/>
                  <a:gd name="T5" fmla="*/ 0 h 707"/>
                  <a:gd name="T6" fmla="*/ 135 w 135"/>
                  <a:gd name="T7" fmla="*/ 101 h 707"/>
                  <a:gd name="T8" fmla="*/ 107 w 135"/>
                  <a:gd name="T9" fmla="*/ 101 h 707"/>
                  <a:gd name="T10" fmla="*/ 107 w 135"/>
                  <a:gd name="T11" fmla="*/ 707 h 707"/>
                  <a:gd name="T12" fmla="*/ 29 w 135"/>
                  <a:gd name="T13" fmla="*/ 707 h 707"/>
                  <a:gd name="T14" fmla="*/ 29 w 135"/>
                  <a:gd name="T15" fmla="*/ 101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707">
                    <a:moveTo>
                      <a:pt x="29" y="101"/>
                    </a:move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7" y="101"/>
                      <a:pt x="107" y="101"/>
                    </a:cubicBezTo>
                    <a:cubicBezTo>
                      <a:pt x="107" y="303"/>
                      <a:pt x="107" y="505"/>
                      <a:pt x="107" y="707"/>
                    </a:cubicBezTo>
                    <a:cubicBezTo>
                      <a:pt x="81" y="707"/>
                      <a:pt x="55" y="707"/>
                      <a:pt x="29" y="707"/>
                    </a:cubicBezTo>
                    <a:cubicBezTo>
                      <a:pt x="29" y="505"/>
                      <a:pt x="29" y="303"/>
                      <a:pt x="29" y="101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" name="Freeform 8">
                <a:extLst>
                  <a:ext uri="{FF2B5EF4-FFF2-40B4-BE49-F238E27FC236}">
                    <a16:creationId xmlns:a16="http://schemas.microsoft.com/office/drawing/2014/main" id="{D661D8D9-5ED6-4D0A-B9DA-DBB370A3A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4725" y="4497388"/>
                <a:ext cx="509588" cy="2171700"/>
              </a:xfrm>
              <a:custGeom>
                <a:avLst/>
                <a:gdLst>
                  <a:gd name="T0" fmla="*/ 107 w 135"/>
                  <a:gd name="T1" fmla="*/ 575 h 575"/>
                  <a:gd name="T2" fmla="*/ 29 w 135"/>
                  <a:gd name="T3" fmla="*/ 575 h 575"/>
                  <a:gd name="T4" fmla="*/ 29 w 135"/>
                  <a:gd name="T5" fmla="*/ 101 h 575"/>
                  <a:gd name="T6" fmla="*/ 0 w 135"/>
                  <a:gd name="T7" fmla="*/ 101 h 575"/>
                  <a:gd name="T8" fmla="*/ 68 w 135"/>
                  <a:gd name="T9" fmla="*/ 0 h 575"/>
                  <a:gd name="T10" fmla="*/ 135 w 135"/>
                  <a:gd name="T11" fmla="*/ 101 h 575"/>
                  <a:gd name="T12" fmla="*/ 107 w 135"/>
                  <a:gd name="T13" fmla="*/ 101 h 575"/>
                  <a:gd name="T14" fmla="*/ 107 w 135"/>
                  <a:gd name="T1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575">
                    <a:moveTo>
                      <a:pt x="107" y="575"/>
                    </a:moveTo>
                    <a:cubicBezTo>
                      <a:pt x="81" y="575"/>
                      <a:pt x="55" y="575"/>
                      <a:pt x="29" y="575"/>
                    </a:cubicBezTo>
                    <a:cubicBezTo>
                      <a:pt x="29" y="417"/>
                      <a:pt x="29" y="259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259"/>
                      <a:pt x="107" y="417"/>
                      <a:pt x="107" y="575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" name="Freeform 9">
                <a:extLst>
                  <a:ext uri="{FF2B5EF4-FFF2-40B4-BE49-F238E27FC236}">
                    <a16:creationId xmlns:a16="http://schemas.microsoft.com/office/drawing/2014/main" id="{09D2709F-6A68-433C-BA7B-0EAC06A455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3" y="4856163"/>
                <a:ext cx="511175" cy="1812925"/>
              </a:xfrm>
              <a:custGeom>
                <a:avLst/>
                <a:gdLst>
                  <a:gd name="T0" fmla="*/ 107 w 135"/>
                  <a:gd name="T1" fmla="*/ 480 h 480"/>
                  <a:gd name="T2" fmla="*/ 28 w 135"/>
                  <a:gd name="T3" fmla="*/ 480 h 480"/>
                  <a:gd name="T4" fmla="*/ 28 w 135"/>
                  <a:gd name="T5" fmla="*/ 101 h 480"/>
                  <a:gd name="T6" fmla="*/ 0 w 135"/>
                  <a:gd name="T7" fmla="*/ 101 h 480"/>
                  <a:gd name="T8" fmla="*/ 67 w 135"/>
                  <a:gd name="T9" fmla="*/ 0 h 480"/>
                  <a:gd name="T10" fmla="*/ 135 w 135"/>
                  <a:gd name="T11" fmla="*/ 101 h 480"/>
                  <a:gd name="T12" fmla="*/ 107 w 135"/>
                  <a:gd name="T13" fmla="*/ 101 h 480"/>
                  <a:gd name="T14" fmla="*/ 107 w 135"/>
                  <a:gd name="T15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480">
                    <a:moveTo>
                      <a:pt x="107" y="480"/>
                    </a:moveTo>
                    <a:cubicBezTo>
                      <a:pt x="80" y="480"/>
                      <a:pt x="54" y="480"/>
                      <a:pt x="28" y="480"/>
                    </a:cubicBezTo>
                    <a:cubicBezTo>
                      <a:pt x="28" y="354"/>
                      <a:pt x="28" y="228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228"/>
                      <a:pt x="107" y="353"/>
                      <a:pt x="107" y="48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" name="Freeform 10">
                <a:extLst>
                  <a:ext uri="{FF2B5EF4-FFF2-40B4-BE49-F238E27FC236}">
                    <a16:creationId xmlns:a16="http://schemas.microsoft.com/office/drawing/2014/main" id="{FB7038D7-8D9E-4941-A06D-BBA1CC6A58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475" y="5546726"/>
                <a:ext cx="509588" cy="1122363"/>
              </a:xfrm>
              <a:custGeom>
                <a:avLst/>
                <a:gdLst>
                  <a:gd name="T0" fmla="*/ 0 w 135"/>
                  <a:gd name="T1" fmla="*/ 101 h 297"/>
                  <a:gd name="T2" fmla="*/ 68 w 135"/>
                  <a:gd name="T3" fmla="*/ 0 h 297"/>
                  <a:gd name="T4" fmla="*/ 135 w 135"/>
                  <a:gd name="T5" fmla="*/ 101 h 297"/>
                  <a:gd name="T6" fmla="*/ 107 w 135"/>
                  <a:gd name="T7" fmla="*/ 101 h 297"/>
                  <a:gd name="T8" fmla="*/ 107 w 135"/>
                  <a:gd name="T9" fmla="*/ 297 h 297"/>
                  <a:gd name="T10" fmla="*/ 29 w 135"/>
                  <a:gd name="T11" fmla="*/ 297 h 297"/>
                  <a:gd name="T12" fmla="*/ 29 w 135"/>
                  <a:gd name="T13" fmla="*/ 101 h 297"/>
                  <a:gd name="T14" fmla="*/ 0 w 135"/>
                  <a:gd name="T15" fmla="*/ 101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297">
                    <a:moveTo>
                      <a:pt x="0" y="101"/>
                    </a:move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166"/>
                      <a:pt x="107" y="231"/>
                      <a:pt x="107" y="297"/>
                    </a:cubicBezTo>
                    <a:cubicBezTo>
                      <a:pt x="81" y="297"/>
                      <a:pt x="55" y="297"/>
                      <a:pt x="29" y="297"/>
                    </a:cubicBezTo>
                    <a:cubicBezTo>
                      <a:pt x="29" y="232"/>
                      <a:pt x="29" y="167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58" name="Grupo 57">
              <a:extLst>
                <a:ext uri="{FF2B5EF4-FFF2-40B4-BE49-F238E27FC236}">
                  <a16:creationId xmlns:a16="http://schemas.microsoft.com/office/drawing/2014/main" id="{3FD00B56-739C-4B47-9068-BD973ECA915C}"/>
                </a:ext>
              </a:extLst>
            </p:cNvPr>
            <p:cNvGrpSpPr/>
            <p:nvPr/>
          </p:nvGrpSpPr>
          <p:grpSpPr>
            <a:xfrm>
              <a:off x="174605" y="78905"/>
              <a:ext cx="1045101" cy="1289728"/>
              <a:chOff x="238125" y="3563938"/>
              <a:chExt cx="2516188" cy="3105151"/>
            </a:xfrm>
          </p:grpSpPr>
          <p:sp>
            <p:nvSpPr>
              <p:cNvPr id="60" name="Freeform 6">
                <a:extLst>
                  <a:ext uri="{FF2B5EF4-FFF2-40B4-BE49-F238E27FC236}">
                    <a16:creationId xmlns:a16="http://schemas.microsoft.com/office/drawing/2014/main" id="{E64A6BF5-5E0C-44D2-8128-D4DF3D4FC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25" y="3563938"/>
                <a:ext cx="509588" cy="3105150"/>
              </a:xfrm>
              <a:custGeom>
                <a:avLst/>
                <a:gdLst>
                  <a:gd name="T0" fmla="*/ 107 w 135"/>
                  <a:gd name="T1" fmla="*/ 822 h 822"/>
                  <a:gd name="T2" fmla="*/ 28 w 135"/>
                  <a:gd name="T3" fmla="*/ 822 h 822"/>
                  <a:gd name="T4" fmla="*/ 28 w 135"/>
                  <a:gd name="T5" fmla="*/ 101 h 822"/>
                  <a:gd name="T6" fmla="*/ 0 w 135"/>
                  <a:gd name="T7" fmla="*/ 101 h 822"/>
                  <a:gd name="T8" fmla="*/ 67 w 135"/>
                  <a:gd name="T9" fmla="*/ 0 h 822"/>
                  <a:gd name="T10" fmla="*/ 135 w 135"/>
                  <a:gd name="T11" fmla="*/ 101 h 822"/>
                  <a:gd name="T12" fmla="*/ 107 w 135"/>
                  <a:gd name="T13" fmla="*/ 101 h 822"/>
                  <a:gd name="T14" fmla="*/ 107 w 135"/>
                  <a:gd name="T15" fmla="*/ 822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822">
                    <a:moveTo>
                      <a:pt x="107" y="822"/>
                    </a:moveTo>
                    <a:cubicBezTo>
                      <a:pt x="80" y="822"/>
                      <a:pt x="54" y="822"/>
                      <a:pt x="28" y="822"/>
                    </a:cubicBezTo>
                    <a:cubicBezTo>
                      <a:pt x="28" y="582"/>
                      <a:pt x="28" y="342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341"/>
                      <a:pt x="107" y="581"/>
                      <a:pt x="107" y="822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" name="Freeform 7">
                <a:extLst>
                  <a:ext uri="{FF2B5EF4-FFF2-40B4-BE49-F238E27FC236}">
                    <a16:creationId xmlns:a16="http://schemas.microsoft.com/office/drawing/2014/main" id="{0498F92E-E7E9-4CB5-8918-C672A4525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888" y="3998913"/>
                <a:ext cx="509588" cy="2670175"/>
              </a:xfrm>
              <a:custGeom>
                <a:avLst/>
                <a:gdLst>
                  <a:gd name="T0" fmla="*/ 29 w 135"/>
                  <a:gd name="T1" fmla="*/ 101 h 707"/>
                  <a:gd name="T2" fmla="*/ 0 w 135"/>
                  <a:gd name="T3" fmla="*/ 101 h 707"/>
                  <a:gd name="T4" fmla="*/ 68 w 135"/>
                  <a:gd name="T5" fmla="*/ 0 h 707"/>
                  <a:gd name="T6" fmla="*/ 135 w 135"/>
                  <a:gd name="T7" fmla="*/ 101 h 707"/>
                  <a:gd name="T8" fmla="*/ 107 w 135"/>
                  <a:gd name="T9" fmla="*/ 101 h 707"/>
                  <a:gd name="T10" fmla="*/ 107 w 135"/>
                  <a:gd name="T11" fmla="*/ 707 h 707"/>
                  <a:gd name="T12" fmla="*/ 29 w 135"/>
                  <a:gd name="T13" fmla="*/ 707 h 707"/>
                  <a:gd name="T14" fmla="*/ 29 w 135"/>
                  <a:gd name="T15" fmla="*/ 101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707">
                    <a:moveTo>
                      <a:pt x="29" y="101"/>
                    </a:move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7" y="101"/>
                      <a:pt x="107" y="101"/>
                    </a:cubicBezTo>
                    <a:cubicBezTo>
                      <a:pt x="107" y="303"/>
                      <a:pt x="107" y="505"/>
                      <a:pt x="107" y="707"/>
                    </a:cubicBezTo>
                    <a:cubicBezTo>
                      <a:pt x="81" y="707"/>
                      <a:pt x="55" y="707"/>
                      <a:pt x="29" y="707"/>
                    </a:cubicBezTo>
                    <a:cubicBezTo>
                      <a:pt x="29" y="505"/>
                      <a:pt x="29" y="303"/>
                      <a:pt x="29" y="101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" name="Freeform 8">
                <a:extLst>
                  <a:ext uri="{FF2B5EF4-FFF2-40B4-BE49-F238E27FC236}">
                    <a16:creationId xmlns:a16="http://schemas.microsoft.com/office/drawing/2014/main" id="{9AB80B30-DA5D-43C1-AA62-D4EE1BAFDE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4725" y="4497388"/>
                <a:ext cx="509588" cy="2171700"/>
              </a:xfrm>
              <a:custGeom>
                <a:avLst/>
                <a:gdLst>
                  <a:gd name="T0" fmla="*/ 107 w 135"/>
                  <a:gd name="T1" fmla="*/ 575 h 575"/>
                  <a:gd name="T2" fmla="*/ 29 w 135"/>
                  <a:gd name="T3" fmla="*/ 575 h 575"/>
                  <a:gd name="T4" fmla="*/ 29 w 135"/>
                  <a:gd name="T5" fmla="*/ 101 h 575"/>
                  <a:gd name="T6" fmla="*/ 0 w 135"/>
                  <a:gd name="T7" fmla="*/ 101 h 575"/>
                  <a:gd name="T8" fmla="*/ 68 w 135"/>
                  <a:gd name="T9" fmla="*/ 0 h 575"/>
                  <a:gd name="T10" fmla="*/ 135 w 135"/>
                  <a:gd name="T11" fmla="*/ 101 h 575"/>
                  <a:gd name="T12" fmla="*/ 107 w 135"/>
                  <a:gd name="T13" fmla="*/ 101 h 575"/>
                  <a:gd name="T14" fmla="*/ 107 w 135"/>
                  <a:gd name="T1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575">
                    <a:moveTo>
                      <a:pt x="107" y="575"/>
                    </a:moveTo>
                    <a:cubicBezTo>
                      <a:pt x="81" y="575"/>
                      <a:pt x="55" y="575"/>
                      <a:pt x="29" y="575"/>
                    </a:cubicBezTo>
                    <a:cubicBezTo>
                      <a:pt x="29" y="417"/>
                      <a:pt x="29" y="259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259"/>
                      <a:pt x="107" y="417"/>
                      <a:pt x="107" y="575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" name="Freeform 9">
                <a:extLst>
                  <a:ext uri="{FF2B5EF4-FFF2-40B4-BE49-F238E27FC236}">
                    <a16:creationId xmlns:a16="http://schemas.microsoft.com/office/drawing/2014/main" id="{3F330FF9-BCB0-46A3-A9B9-AD4D38ACB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3" y="4856163"/>
                <a:ext cx="511175" cy="1812925"/>
              </a:xfrm>
              <a:custGeom>
                <a:avLst/>
                <a:gdLst>
                  <a:gd name="T0" fmla="*/ 107 w 135"/>
                  <a:gd name="T1" fmla="*/ 480 h 480"/>
                  <a:gd name="T2" fmla="*/ 28 w 135"/>
                  <a:gd name="T3" fmla="*/ 480 h 480"/>
                  <a:gd name="T4" fmla="*/ 28 w 135"/>
                  <a:gd name="T5" fmla="*/ 101 h 480"/>
                  <a:gd name="T6" fmla="*/ 0 w 135"/>
                  <a:gd name="T7" fmla="*/ 101 h 480"/>
                  <a:gd name="T8" fmla="*/ 67 w 135"/>
                  <a:gd name="T9" fmla="*/ 0 h 480"/>
                  <a:gd name="T10" fmla="*/ 135 w 135"/>
                  <a:gd name="T11" fmla="*/ 101 h 480"/>
                  <a:gd name="T12" fmla="*/ 107 w 135"/>
                  <a:gd name="T13" fmla="*/ 101 h 480"/>
                  <a:gd name="T14" fmla="*/ 107 w 135"/>
                  <a:gd name="T15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480">
                    <a:moveTo>
                      <a:pt x="107" y="480"/>
                    </a:moveTo>
                    <a:cubicBezTo>
                      <a:pt x="80" y="480"/>
                      <a:pt x="54" y="480"/>
                      <a:pt x="28" y="480"/>
                    </a:cubicBezTo>
                    <a:cubicBezTo>
                      <a:pt x="28" y="354"/>
                      <a:pt x="28" y="228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228"/>
                      <a:pt x="107" y="353"/>
                      <a:pt x="107" y="48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" name="Freeform 10">
                <a:extLst>
                  <a:ext uri="{FF2B5EF4-FFF2-40B4-BE49-F238E27FC236}">
                    <a16:creationId xmlns:a16="http://schemas.microsoft.com/office/drawing/2014/main" id="{5FFF74AD-585A-46AB-94AE-EEE7CCB4C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475" y="5546726"/>
                <a:ext cx="509588" cy="1122363"/>
              </a:xfrm>
              <a:custGeom>
                <a:avLst/>
                <a:gdLst>
                  <a:gd name="T0" fmla="*/ 0 w 135"/>
                  <a:gd name="T1" fmla="*/ 101 h 297"/>
                  <a:gd name="T2" fmla="*/ 68 w 135"/>
                  <a:gd name="T3" fmla="*/ 0 h 297"/>
                  <a:gd name="T4" fmla="*/ 135 w 135"/>
                  <a:gd name="T5" fmla="*/ 101 h 297"/>
                  <a:gd name="T6" fmla="*/ 107 w 135"/>
                  <a:gd name="T7" fmla="*/ 101 h 297"/>
                  <a:gd name="T8" fmla="*/ 107 w 135"/>
                  <a:gd name="T9" fmla="*/ 297 h 297"/>
                  <a:gd name="T10" fmla="*/ 29 w 135"/>
                  <a:gd name="T11" fmla="*/ 297 h 297"/>
                  <a:gd name="T12" fmla="*/ 29 w 135"/>
                  <a:gd name="T13" fmla="*/ 101 h 297"/>
                  <a:gd name="T14" fmla="*/ 0 w 135"/>
                  <a:gd name="T15" fmla="*/ 101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297">
                    <a:moveTo>
                      <a:pt x="0" y="101"/>
                    </a:move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166"/>
                      <a:pt x="107" y="231"/>
                      <a:pt x="107" y="297"/>
                    </a:cubicBezTo>
                    <a:cubicBezTo>
                      <a:pt x="81" y="297"/>
                      <a:pt x="55" y="297"/>
                      <a:pt x="29" y="297"/>
                    </a:cubicBezTo>
                    <a:cubicBezTo>
                      <a:pt x="29" y="232"/>
                      <a:pt x="29" y="167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59" name="Rectángulo 58">
              <a:extLst>
                <a:ext uri="{FF2B5EF4-FFF2-40B4-BE49-F238E27FC236}">
                  <a16:creationId xmlns:a16="http://schemas.microsoft.com/office/drawing/2014/main" id="{7F5FC4C0-2098-49C6-9DA9-02511C79AE23}"/>
                </a:ext>
              </a:extLst>
            </p:cNvPr>
            <p:cNvSpPr/>
            <p:nvPr/>
          </p:nvSpPr>
          <p:spPr>
            <a:xfrm>
              <a:off x="219990" y="1267857"/>
              <a:ext cx="11738730" cy="118668"/>
            </a:xfrm>
            <a:prstGeom prst="rect">
              <a:avLst/>
            </a:prstGeom>
            <a:solidFill>
              <a:srgbClr val="DB6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7" name="Freeform 6">
            <a:extLst>
              <a:ext uri="{FF2B5EF4-FFF2-40B4-BE49-F238E27FC236}">
                <a16:creationId xmlns:a16="http://schemas.microsoft.com/office/drawing/2014/main" id="{45AD2EDC-53DC-4BF4-8556-58FD2A17C9C4}"/>
              </a:ext>
            </a:extLst>
          </p:cNvPr>
          <p:cNvSpPr>
            <a:spLocks noEditPoints="1"/>
          </p:cNvSpPr>
          <p:nvPr/>
        </p:nvSpPr>
        <p:spPr bwMode="auto">
          <a:xfrm>
            <a:off x="1143000" y="2540000"/>
            <a:ext cx="3357562" cy="4349750"/>
          </a:xfrm>
          <a:custGeom>
            <a:avLst/>
            <a:gdLst>
              <a:gd name="T0" fmla="*/ 0 w 765"/>
              <a:gd name="T1" fmla="*/ 514 h 992"/>
              <a:gd name="T2" fmla="*/ 765 w 765"/>
              <a:gd name="T3" fmla="*/ 514 h 992"/>
              <a:gd name="T4" fmla="*/ 643 w 765"/>
              <a:gd name="T5" fmla="*/ 991 h 992"/>
              <a:gd name="T6" fmla="*/ 526 w 765"/>
              <a:gd name="T7" fmla="*/ 529 h 992"/>
              <a:gd name="T8" fmla="*/ 242 w 765"/>
              <a:gd name="T9" fmla="*/ 514 h 992"/>
              <a:gd name="T10" fmla="*/ 128 w 765"/>
              <a:gd name="T11" fmla="*/ 982 h 992"/>
              <a:gd name="T12" fmla="*/ 29 w 765"/>
              <a:gd name="T13" fmla="*/ 26 h 992"/>
              <a:gd name="T14" fmla="*/ 74 w 765"/>
              <a:gd name="T15" fmla="*/ 421 h 992"/>
              <a:gd name="T16" fmla="*/ 116 w 765"/>
              <a:gd name="T17" fmla="*/ 377 h 992"/>
              <a:gd name="T18" fmla="*/ 137 w 765"/>
              <a:gd name="T19" fmla="*/ 380 h 992"/>
              <a:gd name="T20" fmla="*/ 259 w 765"/>
              <a:gd name="T21" fmla="*/ 350 h 992"/>
              <a:gd name="T22" fmla="*/ 280 w 765"/>
              <a:gd name="T23" fmla="*/ 340 h 992"/>
              <a:gd name="T24" fmla="*/ 343 w 765"/>
              <a:gd name="T25" fmla="*/ 360 h 992"/>
              <a:gd name="T26" fmla="*/ 381 w 765"/>
              <a:gd name="T27" fmla="*/ 299 h 992"/>
              <a:gd name="T28" fmla="*/ 451 w 765"/>
              <a:gd name="T29" fmla="*/ 307 h 992"/>
              <a:gd name="T30" fmla="*/ 523 w 765"/>
              <a:gd name="T31" fmla="*/ 268 h 992"/>
              <a:gd name="T32" fmla="*/ 541 w 765"/>
              <a:gd name="T33" fmla="*/ 254 h 992"/>
              <a:gd name="T34" fmla="*/ 613 w 765"/>
              <a:gd name="T35" fmla="*/ 274 h 992"/>
              <a:gd name="T36" fmla="*/ 650 w 765"/>
              <a:gd name="T37" fmla="*/ 222 h 992"/>
              <a:gd name="T38" fmla="*/ 687 w 765"/>
              <a:gd name="T39" fmla="*/ 221 h 992"/>
              <a:gd name="T40" fmla="*/ 736 w 765"/>
              <a:gd name="T41" fmla="*/ 139 h 992"/>
              <a:gd name="T42" fmla="*/ 29 w 765"/>
              <a:gd name="T43" fmla="*/ 26 h 992"/>
              <a:gd name="T44" fmla="*/ 205 w 765"/>
              <a:gd name="T45" fmla="*/ 451 h 992"/>
              <a:gd name="T46" fmla="*/ 380 w 765"/>
              <a:gd name="T47" fmla="*/ 406 h 992"/>
              <a:gd name="T48" fmla="*/ 521 w 765"/>
              <a:gd name="T49" fmla="*/ 338 h 992"/>
              <a:gd name="T50" fmla="*/ 668 w 765"/>
              <a:gd name="T51" fmla="*/ 334 h 992"/>
              <a:gd name="T52" fmla="*/ 717 w 765"/>
              <a:gd name="T53" fmla="*/ 233 h 992"/>
              <a:gd name="T54" fmla="*/ 714 w 765"/>
              <a:gd name="T55" fmla="*/ 211 h 992"/>
              <a:gd name="T56" fmla="*/ 704 w 765"/>
              <a:gd name="T57" fmla="*/ 227 h 992"/>
              <a:gd name="T58" fmla="*/ 659 w 765"/>
              <a:gd name="T59" fmla="*/ 234 h 992"/>
              <a:gd name="T60" fmla="*/ 615 w 765"/>
              <a:gd name="T61" fmla="*/ 278 h 992"/>
              <a:gd name="T62" fmla="*/ 598 w 765"/>
              <a:gd name="T63" fmla="*/ 289 h 992"/>
              <a:gd name="T64" fmla="*/ 526 w 765"/>
              <a:gd name="T65" fmla="*/ 271 h 992"/>
              <a:gd name="T66" fmla="*/ 493 w 765"/>
              <a:gd name="T67" fmla="*/ 317 h 992"/>
              <a:gd name="T68" fmla="*/ 409 w 765"/>
              <a:gd name="T69" fmla="*/ 308 h 992"/>
              <a:gd name="T70" fmla="*/ 377 w 765"/>
              <a:gd name="T71" fmla="*/ 318 h 992"/>
              <a:gd name="T72" fmla="*/ 338 w 765"/>
              <a:gd name="T73" fmla="*/ 380 h 992"/>
              <a:gd name="T74" fmla="*/ 272 w 765"/>
              <a:gd name="T75" fmla="*/ 351 h 992"/>
              <a:gd name="T76" fmla="*/ 190 w 765"/>
              <a:gd name="T77" fmla="*/ 402 h 992"/>
              <a:gd name="T78" fmla="*/ 164 w 765"/>
              <a:gd name="T79" fmla="*/ 395 h 992"/>
              <a:gd name="T80" fmla="*/ 95 w 765"/>
              <a:gd name="T81" fmla="*/ 413 h 992"/>
              <a:gd name="T82" fmla="*/ 77 w 765"/>
              <a:gd name="T83" fmla="*/ 429 h 992"/>
              <a:gd name="T84" fmla="*/ 30 w 765"/>
              <a:gd name="T85" fmla="*/ 464 h 992"/>
              <a:gd name="T86" fmla="*/ 137 w 765"/>
              <a:gd name="T87" fmla="*/ 467 h 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65" h="992">
                <a:moveTo>
                  <a:pt x="91" y="991"/>
                </a:moveTo>
                <a:cubicBezTo>
                  <a:pt x="130" y="831"/>
                  <a:pt x="168" y="673"/>
                  <a:pt x="207" y="514"/>
                </a:cubicBezTo>
                <a:cubicBezTo>
                  <a:pt x="137" y="514"/>
                  <a:pt x="69" y="514"/>
                  <a:pt x="0" y="514"/>
                </a:cubicBezTo>
                <a:cubicBezTo>
                  <a:pt x="0" y="342"/>
                  <a:pt x="0" y="172"/>
                  <a:pt x="0" y="0"/>
                </a:cubicBezTo>
                <a:cubicBezTo>
                  <a:pt x="255" y="0"/>
                  <a:pt x="510" y="0"/>
                  <a:pt x="765" y="0"/>
                </a:cubicBezTo>
                <a:cubicBezTo>
                  <a:pt x="765" y="171"/>
                  <a:pt x="765" y="342"/>
                  <a:pt x="765" y="514"/>
                </a:cubicBezTo>
                <a:cubicBezTo>
                  <a:pt x="696" y="514"/>
                  <a:pt x="628" y="514"/>
                  <a:pt x="558" y="514"/>
                </a:cubicBezTo>
                <a:cubicBezTo>
                  <a:pt x="597" y="673"/>
                  <a:pt x="635" y="832"/>
                  <a:pt x="674" y="991"/>
                </a:cubicBezTo>
                <a:cubicBezTo>
                  <a:pt x="663" y="991"/>
                  <a:pt x="653" y="991"/>
                  <a:pt x="643" y="991"/>
                </a:cubicBezTo>
                <a:cubicBezTo>
                  <a:pt x="641" y="990"/>
                  <a:pt x="638" y="986"/>
                  <a:pt x="638" y="983"/>
                </a:cubicBezTo>
                <a:cubicBezTo>
                  <a:pt x="629" y="951"/>
                  <a:pt x="622" y="919"/>
                  <a:pt x="614" y="886"/>
                </a:cubicBezTo>
                <a:cubicBezTo>
                  <a:pt x="585" y="767"/>
                  <a:pt x="555" y="648"/>
                  <a:pt x="526" y="529"/>
                </a:cubicBezTo>
                <a:cubicBezTo>
                  <a:pt x="523" y="514"/>
                  <a:pt x="523" y="514"/>
                  <a:pt x="508" y="514"/>
                </a:cubicBezTo>
                <a:cubicBezTo>
                  <a:pt x="425" y="514"/>
                  <a:pt x="342" y="514"/>
                  <a:pt x="259" y="514"/>
                </a:cubicBezTo>
                <a:cubicBezTo>
                  <a:pt x="254" y="514"/>
                  <a:pt x="248" y="514"/>
                  <a:pt x="242" y="514"/>
                </a:cubicBezTo>
                <a:cubicBezTo>
                  <a:pt x="238" y="531"/>
                  <a:pt x="234" y="548"/>
                  <a:pt x="230" y="565"/>
                </a:cubicBezTo>
                <a:cubicBezTo>
                  <a:pt x="203" y="672"/>
                  <a:pt x="177" y="780"/>
                  <a:pt x="151" y="887"/>
                </a:cubicBezTo>
                <a:cubicBezTo>
                  <a:pt x="143" y="919"/>
                  <a:pt x="135" y="950"/>
                  <a:pt x="128" y="982"/>
                </a:cubicBezTo>
                <a:cubicBezTo>
                  <a:pt x="127" y="989"/>
                  <a:pt x="124" y="992"/>
                  <a:pt x="117" y="991"/>
                </a:cubicBezTo>
                <a:cubicBezTo>
                  <a:pt x="109" y="990"/>
                  <a:pt x="101" y="991"/>
                  <a:pt x="91" y="991"/>
                </a:cubicBezTo>
                <a:close/>
                <a:moveTo>
                  <a:pt x="29" y="26"/>
                </a:moveTo>
                <a:cubicBezTo>
                  <a:pt x="29" y="155"/>
                  <a:pt x="29" y="284"/>
                  <a:pt x="29" y="413"/>
                </a:cubicBezTo>
                <a:cubicBezTo>
                  <a:pt x="43" y="415"/>
                  <a:pt x="57" y="418"/>
                  <a:pt x="71" y="421"/>
                </a:cubicBezTo>
                <a:cubicBezTo>
                  <a:pt x="72" y="421"/>
                  <a:pt x="74" y="421"/>
                  <a:pt x="74" y="421"/>
                </a:cubicBezTo>
                <a:cubicBezTo>
                  <a:pt x="83" y="415"/>
                  <a:pt x="93" y="414"/>
                  <a:pt x="99" y="404"/>
                </a:cubicBezTo>
                <a:cubicBezTo>
                  <a:pt x="102" y="397"/>
                  <a:pt x="108" y="392"/>
                  <a:pt x="113" y="386"/>
                </a:cubicBezTo>
                <a:cubicBezTo>
                  <a:pt x="115" y="384"/>
                  <a:pt x="115" y="380"/>
                  <a:pt x="116" y="377"/>
                </a:cubicBezTo>
                <a:cubicBezTo>
                  <a:pt x="118" y="374"/>
                  <a:pt x="120" y="370"/>
                  <a:pt x="122" y="369"/>
                </a:cubicBezTo>
                <a:cubicBezTo>
                  <a:pt x="125" y="369"/>
                  <a:pt x="129" y="371"/>
                  <a:pt x="131" y="373"/>
                </a:cubicBezTo>
                <a:cubicBezTo>
                  <a:pt x="134" y="375"/>
                  <a:pt x="135" y="378"/>
                  <a:pt x="137" y="380"/>
                </a:cubicBezTo>
                <a:cubicBezTo>
                  <a:pt x="148" y="385"/>
                  <a:pt x="159" y="390"/>
                  <a:pt x="171" y="393"/>
                </a:cubicBezTo>
                <a:cubicBezTo>
                  <a:pt x="178" y="395"/>
                  <a:pt x="187" y="395"/>
                  <a:pt x="193" y="391"/>
                </a:cubicBezTo>
                <a:cubicBezTo>
                  <a:pt x="215" y="378"/>
                  <a:pt x="237" y="364"/>
                  <a:pt x="259" y="350"/>
                </a:cubicBezTo>
                <a:cubicBezTo>
                  <a:pt x="262" y="348"/>
                  <a:pt x="264" y="344"/>
                  <a:pt x="266" y="341"/>
                </a:cubicBezTo>
                <a:cubicBezTo>
                  <a:pt x="268" y="339"/>
                  <a:pt x="270" y="336"/>
                  <a:pt x="273" y="336"/>
                </a:cubicBezTo>
                <a:cubicBezTo>
                  <a:pt x="275" y="336"/>
                  <a:pt x="280" y="338"/>
                  <a:pt x="280" y="340"/>
                </a:cubicBezTo>
                <a:cubicBezTo>
                  <a:pt x="282" y="345"/>
                  <a:pt x="286" y="347"/>
                  <a:pt x="290" y="348"/>
                </a:cubicBezTo>
                <a:cubicBezTo>
                  <a:pt x="302" y="354"/>
                  <a:pt x="313" y="360"/>
                  <a:pt x="325" y="365"/>
                </a:cubicBezTo>
                <a:cubicBezTo>
                  <a:pt x="331" y="368"/>
                  <a:pt x="340" y="365"/>
                  <a:pt x="343" y="360"/>
                </a:cubicBezTo>
                <a:cubicBezTo>
                  <a:pt x="353" y="345"/>
                  <a:pt x="364" y="330"/>
                  <a:pt x="374" y="315"/>
                </a:cubicBezTo>
                <a:cubicBezTo>
                  <a:pt x="376" y="313"/>
                  <a:pt x="376" y="309"/>
                  <a:pt x="377" y="307"/>
                </a:cubicBezTo>
                <a:cubicBezTo>
                  <a:pt x="378" y="304"/>
                  <a:pt x="379" y="300"/>
                  <a:pt x="381" y="299"/>
                </a:cubicBezTo>
                <a:cubicBezTo>
                  <a:pt x="384" y="298"/>
                  <a:pt x="387" y="300"/>
                  <a:pt x="390" y="301"/>
                </a:cubicBezTo>
                <a:cubicBezTo>
                  <a:pt x="393" y="302"/>
                  <a:pt x="396" y="304"/>
                  <a:pt x="398" y="304"/>
                </a:cubicBezTo>
                <a:cubicBezTo>
                  <a:pt x="416" y="305"/>
                  <a:pt x="434" y="307"/>
                  <a:pt x="451" y="307"/>
                </a:cubicBezTo>
                <a:cubicBezTo>
                  <a:pt x="463" y="307"/>
                  <a:pt x="476" y="311"/>
                  <a:pt x="488" y="303"/>
                </a:cubicBezTo>
                <a:cubicBezTo>
                  <a:pt x="493" y="301"/>
                  <a:pt x="498" y="299"/>
                  <a:pt x="502" y="294"/>
                </a:cubicBezTo>
                <a:cubicBezTo>
                  <a:pt x="509" y="286"/>
                  <a:pt x="516" y="277"/>
                  <a:pt x="523" y="268"/>
                </a:cubicBezTo>
                <a:cubicBezTo>
                  <a:pt x="525" y="266"/>
                  <a:pt x="525" y="262"/>
                  <a:pt x="527" y="259"/>
                </a:cubicBezTo>
                <a:cubicBezTo>
                  <a:pt x="528" y="257"/>
                  <a:pt x="530" y="253"/>
                  <a:pt x="533" y="252"/>
                </a:cubicBezTo>
                <a:cubicBezTo>
                  <a:pt x="535" y="251"/>
                  <a:pt x="540" y="253"/>
                  <a:pt x="541" y="254"/>
                </a:cubicBezTo>
                <a:cubicBezTo>
                  <a:pt x="543" y="262"/>
                  <a:pt x="550" y="263"/>
                  <a:pt x="556" y="265"/>
                </a:cubicBezTo>
                <a:cubicBezTo>
                  <a:pt x="567" y="270"/>
                  <a:pt x="579" y="275"/>
                  <a:pt x="591" y="280"/>
                </a:cubicBezTo>
                <a:cubicBezTo>
                  <a:pt x="598" y="282"/>
                  <a:pt x="609" y="279"/>
                  <a:pt x="613" y="274"/>
                </a:cubicBezTo>
                <a:cubicBezTo>
                  <a:pt x="623" y="262"/>
                  <a:pt x="633" y="250"/>
                  <a:pt x="643" y="238"/>
                </a:cubicBezTo>
                <a:cubicBezTo>
                  <a:pt x="645" y="236"/>
                  <a:pt x="645" y="232"/>
                  <a:pt x="646" y="229"/>
                </a:cubicBezTo>
                <a:cubicBezTo>
                  <a:pt x="647" y="226"/>
                  <a:pt x="648" y="223"/>
                  <a:pt x="650" y="222"/>
                </a:cubicBezTo>
                <a:cubicBezTo>
                  <a:pt x="652" y="220"/>
                  <a:pt x="656" y="222"/>
                  <a:pt x="659" y="222"/>
                </a:cubicBezTo>
                <a:cubicBezTo>
                  <a:pt x="662" y="223"/>
                  <a:pt x="665" y="224"/>
                  <a:pt x="667" y="224"/>
                </a:cubicBezTo>
                <a:cubicBezTo>
                  <a:pt x="674" y="223"/>
                  <a:pt x="680" y="222"/>
                  <a:pt x="687" y="221"/>
                </a:cubicBezTo>
                <a:cubicBezTo>
                  <a:pt x="701" y="220"/>
                  <a:pt x="710" y="212"/>
                  <a:pt x="715" y="198"/>
                </a:cubicBezTo>
                <a:cubicBezTo>
                  <a:pt x="720" y="182"/>
                  <a:pt x="728" y="166"/>
                  <a:pt x="734" y="150"/>
                </a:cubicBezTo>
                <a:cubicBezTo>
                  <a:pt x="735" y="147"/>
                  <a:pt x="736" y="143"/>
                  <a:pt x="736" y="139"/>
                </a:cubicBezTo>
                <a:cubicBezTo>
                  <a:pt x="736" y="104"/>
                  <a:pt x="736" y="69"/>
                  <a:pt x="736" y="34"/>
                </a:cubicBezTo>
                <a:cubicBezTo>
                  <a:pt x="736" y="32"/>
                  <a:pt x="736" y="29"/>
                  <a:pt x="736" y="26"/>
                </a:cubicBezTo>
                <a:cubicBezTo>
                  <a:pt x="500" y="26"/>
                  <a:pt x="265" y="26"/>
                  <a:pt x="29" y="26"/>
                </a:cubicBezTo>
                <a:close/>
                <a:moveTo>
                  <a:pt x="137" y="467"/>
                </a:moveTo>
                <a:cubicBezTo>
                  <a:pt x="147" y="452"/>
                  <a:pt x="157" y="438"/>
                  <a:pt x="167" y="424"/>
                </a:cubicBezTo>
                <a:cubicBezTo>
                  <a:pt x="180" y="433"/>
                  <a:pt x="192" y="442"/>
                  <a:pt x="205" y="451"/>
                </a:cubicBezTo>
                <a:cubicBezTo>
                  <a:pt x="230" y="434"/>
                  <a:pt x="255" y="418"/>
                  <a:pt x="281" y="402"/>
                </a:cubicBezTo>
                <a:cubicBezTo>
                  <a:pt x="284" y="400"/>
                  <a:pt x="288" y="398"/>
                  <a:pt x="291" y="399"/>
                </a:cubicBezTo>
                <a:cubicBezTo>
                  <a:pt x="321" y="401"/>
                  <a:pt x="351" y="404"/>
                  <a:pt x="380" y="406"/>
                </a:cubicBezTo>
                <a:cubicBezTo>
                  <a:pt x="385" y="406"/>
                  <a:pt x="390" y="405"/>
                  <a:pt x="394" y="403"/>
                </a:cubicBezTo>
                <a:cubicBezTo>
                  <a:pt x="433" y="382"/>
                  <a:pt x="472" y="360"/>
                  <a:pt x="510" y="339"/>
                </a:cubicBezTo>
                <a:cubicBezTo>
                  <a:pt x="514" y="337"/>
                  <a:pt x="517" y="336"/>
                  <a:pt x="521" y="338"/>
                </a:cubicBezTo>
                <a:cubicBezTo>
                  <a:pt x="533" y="345"/>
                  <a:pt x="545" y="351"/>
                  <a:pt x="557" y="358"/>
                </a:cubicBezTo>
                <a:cubicBezTo>
                  <a:pt x="575" y="339"/>
                  <a:pt x="592" y="320"/>
                  <a:pt x="609" y="301"/>
                </a:cubicBezTo>
                <a:cubicBezTo>
                  <a:pt x="629" y="312"/>
                  <a:pt x="648" y="323"/>
                  <a:pt x="668" y="334"/>
                </a:cubicBezTo>
                <a:cubicBezTo>
                  <a:pt x="669" y="330"/>
                  <a:pt x="671" y="328"/>
                  <a:pt x="672" y="325"/>
                </a:cubicBezTo>
                <a:cubicBezTo>
                  <a:pt x="683" y="297"/>
                  <a:pt x="695" y="268"/>
                  <a:pt x="707" y="240"/>
                </a:cubicBezTo>
                <a:cubicBezTo>
                  <a:pt x="709" y="235"/>
                  <a:pt x="711" y="233"/>
                  <a:pt x="717" y="233"/>
                </a:cubicBezTo>
                <a:cubicBezTo>
                  <a:pt x="723" y="234"/>
                  <a:pt x="729" y="234"/>
                  <a:pt x="735" y="234"/>
                </a:cubicBezTo>
                <a:cubicBezTo>
                  <a:pt x="735" y="208"/>
                  <a:pt x="735" y="184"/>
                  <a:pt x="735" y="159"/>
                </a:cubicBezTo>
                <a:cubicBezTo>
                  <a:pt x="727" y="176"/>
                  <a:pt x="720" y="193"/>
                  <a:pt x="714" y="211"/>
                </a:cubicBezTo>
                <a:cubicBezTo>
                  <a:pt x="713" y="212"/>
                  <a:pt x="715" y="215"/>
                  <a:pt x="715" y="217"/>
                </a:cubicBezTo>
                <a:cubicBezTo>
                  <a:pt x="715" y="220"/>
                  <a:pt x="715" y="224"/>
                  <a:pt x="713" y="226"/>
                </a:cubicBezTo>
                <a:cubicBezTo>
                  <a:pt x="711" y="228"/>
                  <a:pt x="705" y="228"/>
                  <a:pt x="704" y="227"/>
                </a:cubicBezTo>
                <a:cubicBezTo>
                  <a:pt x="700" y="222"/>
                  <a:pt x="695" y="223"/>
                  <a:pt x="691" y="224"/>
                </a:cubicBezTo>
                <a:cubicBezTo>
                  <a:pt x="686" y="225"/>
                  <a:pt x="680" y="226"/>
                  <a:pt x="675" y="227"/>
                </a:cubicBezTo>
                <a:cubicBezTo>
                  <a:pt x="669" y="227"/>
                  <a:pt x="662" y="227"/>
                  <a:pt x="659" y="234"/>
                </a:cubicBezTo>
                <a:cubicBezTo>
                  <a:pt x="658" y="235"/>
                  <a:pt x="655" y="235"/>
                  <a:pt x="654" y="236"/>
                </a:cubicBezTo>
                <a:cubicBezTo>
                  <a:pt x="651" y="237"/>
                  <a:pt x="648" y="238"/>
                  <a:pt x="647" y="240"/>
                </a:cubicBezTo>
                <a:cubicBezTo>
                  <a:pt x="636" y="252"/>
                  <a:pt x="625" y="265"/>
                  <a:pt x="615" y="278"/>
                </a:cubicBezTo>
                <a:cubicBezTo>
                  <a:pt x="613" y="280"/>
                  <a:pt x="614" y="283"/>
                  <a:pt x="613" y="285"/>
                </a:cubicBezTo>
                <a:cubicBezTo>
                  <a:pt x="611" y="288"/>
                  <a:pt x="610" y="293"/>
                  <a:pt x="607" y="294"/>
                </a:cubicBezTo>
                <a:cubicBezTo>
                  <a:pt x="605" y="294"/>
                  <a:pt x="601" y="291"/>
                  <a:pt x="598" y="289"/>
                </a:cubicBezTo>
                <a:cubicBezTo>
                  <a:pt x="596" y="288"/>
                  <a:pt x="594" y="285"/>
                  <a:pt x="592" y="284"/>
                </a:cubicBezTo>
                <a:cubicBezTo>
                  <a:pt x="577" y="278"/>
                  <a:pt x="562" y="272"/>
                  <a:pt x="547" y="266"/>
                </a:cubicBezTo>
                <a:cubicBezTo>
                  <a:pt x="542" y="264"/>
                  <a:pt x="529" y="267"/>
                  <a:pt x="526" y="271"/>
                </a:cubicBezTo>
                <a:cubicBezTo>
                  <a:pt x="517" y="281"/>
                  <a:pt x="509" y="291"/>
                  <a:pt x="500" y="301"/>
                </a:cubicBezTo>
                <a:cubicBezTo>
                  <a:pt x="499" y="303"/>
                  <a:pt x="499" y="307"/>
                  <a:pt x="498" y="309"/>
                </a:cubicBezTo>
                <a:cubicBezTo>
                  <a:pt x="496" y="312"/>
                  <a:pt x="495" y="316"/>
                  <a:pt x="493" y="317"/>
                </a:cubicBezTo>
                <a:cubicBezTo>
                  <a:pt x="491" y="318"/>
                  <a:pt x="487" y="317"/>
                  <a:pt x="484" y="316"/>
                </a:cubicBezTo>
                <a:cubicBezTo>
                  <a:pt x="481" y="315"/>
                  <a:pt x="478" y="312"/>
                  <a:pt x="475" y="312"/>
                </a:cubicBezTo>
                <a:cubicBezTo>
                  <a:pt x="453" y="310"/>
                  <a:pt x="431" y="309"/>
                  <a:pt x="409" y="308"/>
                </a:cubicBezTo>
                <a:cubicBezTo>
                  <a:pt x="401" y="308"/>
                  <a:pt x="394" y="305"/>
                  <a:pt x="388" y="313"/>
                </a:cubicBezTo>
                <a:cubicBezTo>
                  <a:pt x="387" y="313"/>
                  <a:pt x="385" y="313"/>
                  <a:pt x="384" y="314"/>
                </a:cubicBezTo>
                <a:cubicBezTo>
                  <a:pt x="382" y="315"/>
                  <a:pt x="378" y="316"/>
                  <a:pt x="377" y="318"/>
                </a:cubicBezTo>
                <a:cubicBezTo>
                  <a:pt x="366" y="333"/>
                  <a:pt x="356" y="348"/>
                  <a:pt x="346" y="363"/>
                </a:cubicBezTo>
                <a:cubicBezTo>
                  <a:pt x="344" y="365"/>
                  <a:pt x="345" y="369"/>
                  <a:pt x="344" y="371"/>
                </a:cubicBezTo>
                <a:cubicBezTo>
                  <a:pt x="342" y="374"/>
                  <a:pt x="341" y="379"/>
                  <a:pt x="338" y="380"/>
                </a:cubicBezTo>
                <a:cubicBezTo>
                  <a:pt x="334" y="382"/>
                  <a:pt x="330" y="379"/>
                  <a:pt x="328" y="374"/>
                </a:cubicBezTo>
                <a:cubicBezTo>
                  <a:pt x="327" y="372"/>
                  <a:pt x="325" y="369"/>
                  <a:pt x="323" y="368"/>
                </a:cubicBezTo>
                <a:cubicBezTo>
                  <a:pt x="306" y="363"/>
                  <a:pt x="292" y="346"/>
                  <a:pt x="272" y="351"/>
                </a:cubicBezTo>
                <a:cubicBezTo>
                  <a:pt x="269" y="351"/>
                  <a:pt x="265" y="351"/>
                  <a:pt x="263" y="352"/>
                </a:cubicBezTo>
                <a:cubicBezTo>
                  <a:pt x="240" y="366"/>
                  <a:pt x="217" y="380"/>
                  <a:pt x="195" y="395"/>
                </a:cubicBezTo>
                <a:cubicBezTo>
                  <a:pt x="193" y="396"/>
                  <a:pt x="192" y="400"/>
                  <a:pt x="190" y="402"/>
                </a:cubicBezTo>
                <a:cubicBezTo>
                  <a:pt x="188" y="405"/>
                  <a:pt x="185" y="408"/>
                  <a:pt x="183" y="408"/>
                </a:cubicBezTo>
                <a:cubicBezTo>
                  <a:pt x="181" y="409"/>
                  <a:pt x="175" y="406"/>
                  <a:pt x="175" y="405"/>
                </a:cubicBezTo>
                <a:cubicBezTo>
                  <a:pt x="174" y="397"/>
                  <a:pt x="169" y="397"/>
                  <a:pt x="164" y="395"/>
                </a:cubicBezTo>
                <a:cubicBezTo>
                  <a:pt x="157" y="391"/>
                  <a:pt x="149" y="389"/>
                  <a:pt x="142" y="386"/>
                </a:cubicBezTo>
                <a:cubicBezTo>
                  <a:pt x="128" y="380"/>
                  <a:pt x="121" y="382"/>
                  <a:pt x="112" y="393"/>
                </a:cubicBezTo>
                <a:cubicBezTo>
                  <a:pt x="107" y="399"/>
                  <a:pt x="101" y="406"/>
                  <a:pt x="95" y="413"/>
                </a:cubicBezTo>
                <a:cubicBezTo>
                  <a:pt x="93" y="416"/>
                  <a:pt x="92" y="421"/>
                  <a:pt x="90" y="424"/>
                </a:cubicBezTo>
                <a:cubicBezTo>
                  <a:pt x="89" y="427"/>
                  <a:pt x="87" y="430"/>
                  <a:pt x="85" y="431"/>
                </a:cubicBezTo>
                <a:cubicBezTo>
                  <a:pt x="83" y="432"/>
                  <a:pt x="80" y="430"/>
                  <a:pt x="77" y="429"/>
                </a:cubicBezTo>
                <a:cubicBezTo>
                  <a:pt x="75" y="428"/>
                  <a:pt x="74" y="425"/>
                  <a:pt x="72" y="425"/>
                </a:cubicBezTo>
                <a:cubicBezTo>
                  <a:pt x="58" y="422"/>
                  <a:pt x="44" y="419"/>
                  <a:pt x="30" y="417"/>
                </a:cubicBezTo>
                <a:cubicBezTo>
                  <a:pt x="30" y="432"/>
                  <a:pt x="30" y="447"/>
                  <a:pt x="30" y="464"/>
                </a:cubicBezTo>
                <a:cubicBezTo>
                  <a:pt x="39" y="458"/>
                  <a:pt x="47" y="453"/>
                  <a:pt x="55" y="446"/>
                </a:cubicBezTo>
                <a:cubicBezTo>
                  <a:pt x="63" y="441"/>
                  <a:pt x="69" y="440"/>
                  <a:pt x="78" y="444"/>
                </a:cubicBezTo>
                <a:cubicBezTo>
                  <a:pt x="97" y="452"/>
                  <a:pt x="117" y="459"/>
                  <a:pt x="137" y="467"/>
                </a:cubicBezTo>
                <a:close/>
              </a:path>
            </a:pathLst>
          </a:custGeom>
          <a:solidFill>
            <a:srgbClr val="DB6D2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42315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46"/>
          <p:cNvSpPr txBox="1">
            <a:spLocks noGrp="1"/>
          </p:cNvSpPr>
          <p:nvPr>
            <p:ph type="title"/>
          </p:nvPr>
        </p:nvSpPr>
        <p:spPr>
          <a:xfrm>
            <a:off x="901819" y="202079"/>
            <a:ext cx="102900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4267" dirty="0">
                <a:solidFill>
                  <a:srgbClr val="8B1F0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Recycling Percentages</a:t>
            </a:r>
            <a:endParaRPr sz="4267" dirty="0">
              <a:solidFill>
                <a:srgbClr val="8B1F0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8" name="Google Shape;1418;p46"/>
          <p:cNvSpPr txBox="1"/>
          <p:nvPr/>
        </p:nvSpPr>
        <p:spPr>
          <a:xfrm>
            <a:off x="2245194" y="3938600"/>
            <a:ext cx="1745200" cy="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667" b="1">
                <a:solidFill>
                  <a:schemeClr val="accent2"/>
                </a:solidFill>
                <a:latin typeface="Raleway"/>
                <a:ea typeface="Raleway"/>
                <a:cs typeface="Raleway"/>
                <a:sym typeface="Raleway"/>
              </a:rPr>
              <a:t>Plastic</a:t>
            </a:r>
            <a:endParaRPr sz="2667" b="1">
              <a:solidFill>
                <a:schemeClr val="accen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9" name="Google Shape;1419;p46"/>
          <p:cNvSpPr txBox="1"/>
          <p:nvPr/>
        </p:nvSpPr>
        <p:spPr>
          <a:xfrm>
            <a:off x="5377929" y="3429000"/>
            <a:ext cx="1745200" cy="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667" b="1" dirty="0">
                <a:solidFill>
                  <a:srgbClr val="8B1F0B"/>
                </a:solidFill>
                <a:latin typeface="Raleway"/>
                <a:ea typeface="Raleway"/>
                <a:cs typeface="Raleway"/>
                <a:sym typeface="Raleway"/>
              </a:rPr>
              <a:t>Glass</a:t>
            </a:r>
            <a:endParaRPr sz="2667" b="1" dirty="0">
              <a:solidFill>
                <a:srgbClr val="8B1F0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0" name="Google Shape;1420;p46"/>
          <p:cNvSpPr txBox="1"/>
          <p:nvPr/>
        </p:nvSpPr>
        <p:spPr>
          <a:xfrm>
            <a:off x="2018994" y="4430598"/>
            <a:ext cx="21976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It is the closest planet to the Sun </a:t>
            </a:r>
            <a:endParaRPr sz="2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21" name="Google Shape;1421;p46"/>
          <p:cNvSpPr txBox="1"/>
          <p:nvPr/>
        </p:nvSpPr>
        <p:spPr>
          <a:xfrm>
            <a:off x="5151729" y="3921028"/>
            <a:ext cx="21976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Venus is the second planet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22" name="Google Shape;1422;p46"/>
          <p:cNvSpPr txBox="1"/>
          <p:nvPr/>
        </p:nvSpPr>
        <p:spPr>
          <a:xfrm>
            <a:off x="8486885" y="3942130"/>
            <a:ext cx="1745200" cy="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667" b="1" dirty="0">
                <a:solidFill>
                  <a:srgbClr val="A36D6F"/>
                </a:solidFill>
                <a:latin typeface="Raleway"/>
                <a:ea typeface="Raleway"/>
                <a:cs typeface="Raleway"/>
                <a:sym typeface="Raleway"/>
              </a:rPr>
              <a:t>Paper</a:t>
            </a:r>
            <a:endParaRPr sz="2667" b="1" dirty="0">
              <a:solidFill>
                <a:srgbClr val="A36D6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3" name="Google Shape;1423;p46"/>
          <p:cNvSpPr txBox="1"/>
          <p:nvPr/>
        </p:nvSpPr>
        <p:spPr>
          <a:xfrm>
            <a:off x="8260685" y="4430598"/>
            <a:ext cx="21976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Jupiter is the biggest planet 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4" name="Grupo 63">
            <a:extLst>
              <a:ext uri="{FF2B5EF4-FFF2-40B4-BE49-F238E27FC236}">
                <a16:creationId xmlns:a16="http://schemas.microsoft.com/office/drawing/2014/main" id="{6E060059-0966-4E37-BD02-66EE6021737C}"/>
              </a:ext>
            </a:extLst>
          </p:cNvPr>
          <p:cNvGrpSpPr/>
          <p:nvPr/>
        </p:nvGrpSpPr>
        <p:grpSpPr>
          <a:xfrm>
            <a:off x="121588" y="489952"/>
            <a:ext cx="1045101" cy="874640"/>
            <a:chOff x="182962" y="5889748"/>
            <a:chExt cx="1045101" cy="874640"/>
          </a:xfrm>
        </p:grpSpPr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E3A8D74C-5996-4FA1-95E2-0132CC106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7">
              <a:extLst>
                <a:ext uri="{FF2B5EF4-FFF2-40B4-BE49-F238E27FC236}">
                  <a16:creationId xmlns:a16="http://schemas.microsoft.com/office/drawing/2014/main" id="{5A39E32B-938B-4BB0-8E2B-6AB2692AA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8">
              <a:extLst>
                <a:ext uri="{FF2B5EF4-FFF2-40B4-BE49-F238E27FC236}">
                  <a16:creationId xmlns:a16="http://schemas.microsoft.com/office/drawing/2014/main" id="{4B0EB6CB-B618-446F-98E4-0283D122D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9">
              <a:extLst>
                <a:ext uri="{FF2B5EF4-FFF2-40B4-BE49-F238E27FC236}">
                  <a16:creationId xmlns:a16="http://schemas.microsoft.com/office/drawing/2014/main" id="{C2C59421-EBAB-4070-9451-DF9E640C3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10">
              <a:extLst>
                <a:ext uri="{FF2B5EF4-FFF2-40B4-BE49-F238E27FC236}">
                  <a16:creationId xmlns:a16="http://schemas.microsoft.com/office/drawing/2014/main" id="{DB831F9B-CBF8-45D9-B2C5-EAE9833A1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70" name="Rectángulo 69">
            <a:extLst>
              <a:ext uri="{FF2B5EF4-FFF2-40B4-BE49-F238E27FC236}">
                <a16:creationId xmlns:a16="http://schemas.microsoft.com/office/drawing/2014/main" id="{33FDF2CD-BD64-4CBF-A506-787341475961}"/>
              </a:ext>
            </a:extLst>
          </p:cNvPr>
          <p:cNvSpPr/>
          <p:nvPr/>
        </p:nvSpPr>
        <p:spPr>
          <a:xfrm>
            <a:off x="1195782" y="1164695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5B8FF661-62FF-4FB7-A4BB-A38E3FEEF248}"/>
              </a:ext>
            </a:extLst>
          </p:cNvPr>
          <p:cNvSpPr/>
          <p:nvPr/>
        </p:nvSpPr>
        <p:spPr>
          <a:xfrm>
            <a:off x="11082425" y="897014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7DDEE9AF-0D3B-4D61-8515-4D36942D1A8C}"/>
              </a:ext>
            </a:extLst>
          </p:cNvPr>
          <p:cNvGrpSpPr/>
          <p:nvPr/>
        </p:nvGrpSpPr>
        <p:grpSpPr>
          <a:xfrm>
            <a:off x="2055404" y="1937520"/>
            <a:ext cx="1926336" cy="2159399"/>
            <a:chOff x="12503150" y="1924050"/>
            <a:chExt cx="4500563" cy="5045076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FFA0B6E5-D91F-44F6-ADC6-9777DE45A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3150" y="2462213"/>
              <a:ext cx="4500563" cy="4506913"/>
            </a:xfrm>
            <a:custGeom>
              <a:avLst/>
              <a:gdLst>
                <a:gd name="T0" fmla="*/ 112 w 1311"/>
                <a:gd name="T1" fmla="*/ 1313 h 1313"/>
                <a:gd name="T2" fmla="*/ 6 w 1311"/>
                <a:gd name="T3" fmla="*/ 1193 h 1313"/>
                <a:gd name="T4" fmla="*/ 5 w 1311"/>
                <a:gd name="T5" fmla="*/ 1180 h 1313"/>
                <a:gd name="T6" fmla="*/ 112 w 1311"/>
                <a:gd name="T7" fmla="*/ 1059 h 1313"/>
                <a:gd name="T8" fmla="*/ 112 w 1311"/>
                <a:gd name="T9" fmla="*/ 1139 h 1313"/>
                <a:gd name="T10" fmla="*/ 132 w 1311"/>
                <a:gd name="T11" fmla="*/ 1159 h 1313"/>
                <a:gd name="T12" fmla="*/ 691 w 1311"/>
                <a:gd name="T13" fmla="*/ 1159 h 1313"/>
                <a:gd name="T14" fmla="*/ 1137 w 1311"/>
                <a:gd name="T15" fmla="*/ 1159 h 1313"/>
                <a:gd name="T16" fmla="*/ 1158 w 1311"/>
                <a:gd name="T17" fmla="*/ 1138 h 1313"/>
                <a:gd name="T18" fmla="*/ 1158 w 1311"/>
                <a:gd name="T19" fmla="*/ 133 h 1313"/>
                <a:gd name="T20" fmla="*/ 1136 w 1311"/>
                <a:gd name="T21" fmla="*/ 112 h 1313"/>
                <a:gd name="T22" fmla="*/ 1058 w 1311"/>
                <a:gd name="T23" fmla="*/ 112 h 1313"/>
                <a:gd name="T24" fmla="*/ 1179 w 1311"/>
                <a:gd name="T25" fmla="*/ 5 h 1313"/>
                <a:gd name="T26" fmla="*/ 1193 w 1311"/>
                <a:gd name="T27" fmla="*/ 7 h 1313"/>
                <a:gd name="T28" fmla="*/ 1311 w 1311"/>
                <a:gd name="T29" fmla="*/ 112 h 1313"/>
                <a:gd name="T30" fmla="*/ 1232 w 1311"/>
                <a:gd name="T31" fmla="*/ 112 h 1313"/>
                <a:gd name="T32" fmla="*/ 1211 w 1311"/>
                <a:gd name="T33" fmla="*/ 134 h 1313"/>
                <a:gd name="T34" fmla="*/ 1211 w 1311"/>
                <a:gd name="T35" fmla="*/ 987 h 1313"/>
                <a:gd name="T36" fmla="*/ 1212 w 1311"/>
                <a:gd name="T37" fmla="*/ 1187 h 1313"/>
                <a:gd name="T38" fmla="*/ 1187 w 1311"/>
                <a:gd name="T39" fmla="*/ 1213 h 1313"/>
                <a:gd name="T40" fmla="*/ 138 w 1311"/>
                <a:gd name="T41" fmla="*/ 1212 h 1313"/>
                <a:gd name="T42" fmla="*/ 112 w 1311"/>
                <a:gd name="T43" fmla="*/ 1237 h 1313"/>
                <a:gd name="T44" fmla="*/ 112 w 1311"/>
                <a:gd name="T45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11" h="1313">
                  <a:moveTo>
                    <a:pt x="112" y="1313"/>
                  </a:moveTo>
                  <a:cubicBezTo>
                    <a:pt x="74" y="1270"/>
                    <a:pt x="40" y="1231"/>
                    <a:pt x="6" y="1193"/>
                  </a:cubicBezTo>
                  <a:cubicBezTo>
                    <a:pt x="2" y="1189"/>
                    <a:pt x="0" y="1185"/>
                    <a:pt x="5" y="1180"/>
                  </a:cubicBezTo>
                  <a:cubicBezTo>
                    <a:pt x="40" y="1141"/>
                    <a:pt x="74" y="1102"/>
                    <a:pt x="112" y="1059"/>
                  </a:cubicBezTo>
                  <a:cubicBezTo>
                    <a:pt x="112" y="1089"/>
                    <a:pt x="113" y="1114"/>
                    <a:pt x="112" y="1139"/>
                  </a:cubicBezTo>
                  <a:cubicBezTo>
                    <a:pt x="111" y="1155"/>
                    <a:pt x="116" y="1159"/>
                    <a:pt x="132" y="1159"/>
                  </a:cubicBezTo>
                  <a:cubicBezTo>
                    <a:pt x="318" y="1159"/>
                    <a:pt x="505" y="1159"/>
                    <a:pt x="691" y="1159"/>
                  </a:cubicBezTo>
                  <a:cubicBezTo>
                    <a:pt x="840" y="1159"/>
                    <a:pt x="988" y="1159"/>
                    <a:pt x="1137" y="1159"/>
                  </a:cubicBezTo>
                  <a:cubicBezTo>
                    <a:pt x="1154" y="1159"/>
                    <a:pt x="1158" y="1155"/>
                    <a:pt x="1158" y="1138"/>
                  </a:cubicBezTo>
                  <a:cubicBezTo>
                    <a:pt x="1158" y="803"/>
                    <a:pt x="1157" y="468"/>
                    <a:pt x="1158" y="133"/>
                  </a:cubicBezTo>
                  <a:cubicBezTo>
                    <a:pt x="1158" y="115"/>
                    <a:pt x="1153" y="111"/>
                    <a:pt x="1136" y="112"/>
                  </a:cubicBezTo>
                  <a:cubicBezTo>
                    <a:pt x="1112" y="113"/>
                    <a:pt x="1087" y="112"/>
                    <a:pt x="1058" y="112"/>
                  </a:cubicBezTo>
                  <a:cubicBezTo>
                    <a:pt x="1101" y="74"/>
                    <a:pt x="1140" y="40"/>
                    <a:pt x="1179" y="5"/>
                  </a:cubicBezTo>
                  <a:cubicBezTo>
                    <a:pt x="1185" y="0"/>
                    <a:pt x="1188" y="3"/>
                    <a:pt x="1193" y="7"/>
                  </a:cubicBezTo>
                  <a:cubicBezTo>
                    <a:pt x="1231" y="41"/>
                    <a:pt x="1269" y="75"/>
                    <a:pt x="1311" y="112"/>
                  </a:cubicBezTo>
                  <a:cubicBezTo>
                    <a:pt x="1282" y="112"/>
                    <a:pt x="1257" y="114"/>
                    <a:pt x="1232" y="112"/>
                  </a:cubicBezTo>
                  <a:cubicBezTo>
                    <a:pt x="1214" y="110"/>
                    <a:pt x="1211" y="117"/>
                    <a:pt x="1211" y="134"/>
                  </a:cubicBezTo>
                  <a:cubicBezTo>
                    <a:pt x="1211" y="418"/>
                    <a:pt x="1211" y="703"/>
                    <a:pt x="1211" y="987"/>
                  </a:cubicBezTo>
                  <a:cubicBezTo>
                    <a:pt x="1211" y="1054"/>
                    <a:pt x="1210" y="1121"/>
                    <a:pt x="1212" y="1187"/>
                  </a:cubicBezTo>
                  <a:cubicBezTo>
                    <a:pt x="1212" y="1206"/>
                    <a:pt x="1208" y="1213"/>
                    <a:pt x="1187" y="1213"/>
                  </a:cubicBezTo>
                  <a:cubicBezTo>
                    <a:pt x="838" y="1212"/>
                    <a:pt x="488" y="1212"/>
                    <a:pt x="138" y="1212"/>
                  </a:cubicBezTo>
                  <a:cubicBezTo>
                    <a:pt x="109" y="1212"/>
                    <a:pt x="112" y="1208"/>
                    <a:pt x="112" y="1237"/>
                  </a:cubicBezTo>
                  <a:cubicBezTo>
                    <a:pt x="112" y="1260"/>
                    <a:pt x="112" y="1283"/>
                    <a:pt x="112" y="131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E6AD5B9-4CFC-4E18-9865-62C5DE1AB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09875" y="3087688"/>
              <a:ext cx="450850" cy="3319463"/>
            </a:xfrm>
            <a:custGeom>
              <a:avLst/>
              <a:gdLst>
                <a:gd name="T0" fmla="*/ 130 w 131"/>
                <a:gd name="T1" fmla="*/ 484 h 967"/>
                <a:gd name="T2" fmla="*/ 131 w 131"/>
                <a:gd name="T3" fmla="*/ 945 h 967"/>
                <a:gd name="T4" fmla="*/ 110 w 131"/>
                <a:gd name="T5" fmla="*/ 966 h 967"/>
                <a:gd name="T6" fmla="*/ 16 w 131"/>
                <a:gd name="T7" fmla="*/ 966 h 967"/>
                <a:gd name="T8" fmla="*/ 0 w 131"/>
                <a:gd name="T9" fmla="*/ 951 h 967"/>
                <a:gd name="T10" fmla="*/ 0 w 131"/>
                <a:gd name="T11" fmla="*/ 16 h 967"/>
                <a:gd name="T12" fmla="*/ 16 w 131"/>
                <a:gd name="T13" fmla="*/ 0 h 967"/>
                <a:gd name="T14" fmla="*/ 113 w 131"/>
                <a:gd name="T15" fmla="*/ 0 h 967"/>
                <a:gd name="T16" fmla="*/ 131 w 131"/>
                <a:gd name="T17" fmla="*/ 18 h 967"/>
                <a:gd name="T18" fmla="*/ 130 w 131"/>
                <a:gd name="T19" fmla="*/ 484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" h="967">
                  <a:moveTo>
                    <a:pt x="130" y="484"/>
                  </a:moveTo>
                  <a:cubicBezTo>
                    <a:pt x="130" y="637"/>
                    <a:pt x="130" y="791"/>
                    <a:pt x="131" y="945"/>
                  </a:cubicBezTo>
                  <a:cubicBezTo>
                    <a:pt x="131" y="961"/>
                    <a:pt x="127" y="967"/>
                    <a:pt x="110" y="966"/>
                  </a:cubicBezTo>
                  <a:cubicBezTo>
                    <a:pt x="79" y="964"/>
                    <a:pt x="47" y="965"/>
                    <a:pt x="16" y="966"/>
                  </a:cubicBezTo>
                  <a:cubicBezTo>
                    <a:pt x="5" y="966"/>
                    <a:pt x="0" y="964"/>
                    <a:pt x="0" y="951"/>
                  </a:cubicBezTo>
                  <a:cubicBezTo>
                    <a:pt x="0" y="639"/>
                    <a:pt x="0" y="327"/>
                    <a:pt x="0" y="16"/>
                  </a:cubicBezTo>
                  <a:cubicBezTo>
                    <a:pt x="0" y="3"/>
                    <a:pt x="4" y="0"/>
                    <a:pt x="16" y="0"/>
                  </a:cubicBezTo>
                  <a:cubicBezTo>
                    <a:pt x="48" y="1"/>
                    <a:pt x="81" y="2"/>
                    <a:pt x="113" y="0"/>
                  </a:cubicBezTo>
                  <a:cubicBezTo>
                    <a:pt x="128" y="0"/>
                    <a:pt x="131" y="5"/>
                    <a:pt x="131" y="18"/>
                  </a:cubicBezTo>
                  <a:cubicBezTo>
                    <a:pt x="130" y="173"/>
                    <a:pt x="130" y="328"/>
                    <a:pt x="130" y="48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597BB45-7BCE-423F-AD75-DCFA3478D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0900" y="3657600"/>
              <a:ext cx="449263" cy="2746375"/>
            </a:xfrm>
            <a:custGeom>
              <a:avLst/>
              <a:gdLst>
                <a:gd name="T0" fmla="*/ 131 w 131"/>
                <a:gd name="T1" fmla="*/ 400 h 800"/>
                <a:gd name="T2" fmla="*/ 131 w 131"/>
                <a:gd name="T3" fmla="*/ 779 h 800"/>
                <a:gd name="T4" fmla="*/ 112 w 131"/>
                <a:gd name="T5" fmla="*/ 800 h 800"/>
                <a:gd name="T6" fmla="*/ 14 w 131"/>
                <a:gd name="T7" fmla="*/ 799 h 800"/>
                <a:gd name="T8" fmla="*/ 1 w 131"/>
                <a:gd name="T9" fmla="*/ 786 h 800"/>
                <a:gd name="T10" fmla="*/ 1 w 131"/>
                <a:gd name="T11" fmla="*/ 774 h 800"/>
                <a:gd name="T12" fmla="*/ 0 w 131"/>
                <a:gd name="T13" fmla="*/ 23 h 800"/>
                <a:gd name="T14" fmla="*/ 22 w 131"/>
                <a:gd name="T15" fmla="*/ 0 h 800"/>
                <a:gd name="T16" fmla="*/ 114 w 131"/>
                <a:gd name="T17" fmla="*/ 1 h 800"/>
                <a:gd name="T18" fmla="*/ 131 w 131"/>
                <a:gd name="T19" fmla="*/ 19 h 800"/>
                <a:gd name="T20" fmla="*/ 131 w 131"/>
                <a:gd name="T21" fmla="*/ 4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800">
                  <a:moveTo>
                    <a:pt x="131" y="400"/>
                  </a:moveTo>
                  <a:cubicBezTo>
                    <a:pt x="131" y="527"/>
                    <a:pt x="131" y="653"/>
                    <a:pt x="131" y="779"/>
                  </a:cubicBezTo>
                  <a:cubicBezTo>
                    <a:pt x="131" y="795"/>
                    <a:pt x="129" y="800"/>
                    <a:pt x="112" y="800"/>
                  </a:cubicBezTo>
                  <a:cubicBezTo>
                    <a:pt x="80" y="798"/>
                    <a:pt x="47" y="799"/>
                    <a:pt x="14" y="799"/>
                  </a:cubicBezTo>
                  <a:cubicBezTo>
                    <a:pt x="4" y="800"/>
                    <a:pt x="0" y="796"/>
                    <a:pt x="1" y="786"/>
                  </a:cubicBezTo>
                  <a:cubicBezTo>
                    <a:pt x="1" y="782"/>
                    <a:pt x="1" y="778"/>
                    <a:pt x="1" y="774"/>
                  </a:cubicBezTo>
                  <a:cubicBezTo>
                    <a:pt x="1" y="523"/>
                    <a:pt x="1" y="273"/>
                    <a:pt x="0" y="23"/>
                  </a:cubicBezTo>
                  <a:cubicBezTo>
                    <a:pt x="0" y="6"/>
                    <a:pt x="4" y="0"/>
                    <a:pt x="22" y="0"/>
                  </a:cubicBezTo>
                  <a:cubicBezTo>
                    <a:pt x="53" y="2"/>
                    <a:pt x="83" y="2"/>
                    <a:pt x="114" y="1"/>
                  </a:cubicBezTo>
                  <a:cubicBezTo>
                    <a:pt x="128" y="0"/>
                    <a:pt x="131" y="5"/>
                    <a:pt x="131" y="19"/>
                  </a:cubicBezTo>
                  <a:cubicBezTo>
                    <a:pt x="131" y="146"/>
                    <a:pt x="131" y="273"/>
                    <a:pt x="131" y="40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0A322E88-D01D-4F6D-BD98-774FC3E4C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33513" y="4230688"/>
              <a:ext cx="449263" cy="2173288"/>
            </a:xfrm>
            <a:custGeom>
              <a:avLst/>
              <a:gdLst>
                <a:gd name="T0" fmla="*/ 0 w 131"/>
                <a:gd name="T1" fmla="*/ 317 h 633"/>
                <a:gd name="T2" fmla="*/ 0 w 131"/>
                <a:gd name="T3" fmla="*/ 19 h 633"/>
                <a:gd name="T4" fmla="*/ 19 w 131"/>
                <a:gd name="T5" fmla="*/ 1 h 633"/>
                <a:gd name="T6" fmla="*/ 117 w 131"/>
                <a:gd name="T7" fmla="*/ 1 h 633"/>
                <a:gd name="T8" fmla="*/ 131 w 131"/>
                <a:gd name="T9" fmla="*/ 15 h 633"/>
                <a:gd name="T10" fmla="*/ 131 w 131"/>
                <a:gd name="T11" fmla="*/ 617 h 633"/>
                <a:gd name="T12" fmla="*/ 116 w 131"/>
                <a:gd name="T13" fmla="*/ 633 h 633"/>
                <a:gd name="T14" fmla="*/ 18 w 131"/>
                <a:gd name="T15" fmla="*/ 633 h 633"/>
                <a:gd name="T16" fmla="*/ 0 w 131"/>
                <a:gd name="T17" fmla="*/ 615 h 633"/>
                <a:gd name="T18" fmla="*/ 0 w 131"/>
                <a:gd name="T19" fmla="*/ 317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" h="633">
                  <a:moveTo>
                    <a:pt x="0" y="317"/>
                  </a:moveTo>
                  <a:cubicBezTo>
                    <a:pt x="0" y="218"/>
                    <a:pt x="1" y="118"/>
                    <a:pt x="0" y="19"/>
                  </a:cubicBezTo>
                  <a:cubicBezTo>
                    <a:pt x="0" y="4"/>
                    <a:pt x="4" y="0"/>
                    <a:pt x="19" y="1"/>
                  </a:cubicBezTo>
                  <a:cubicBezTo>
                    <a:pt x="51" y="2"/>
                    <a:pt x="84" y="2"/>
                    <a:pt x="117" y="1"/>
                  </a:cubicBezTo>
                  <a:cubicBezTo>
                    <a:pt x="128" y="1"/>
                    <a:pt x="131" y="4"/>
                    <a:pt x="131" y="15"/>
                  </a:cubicBezTo>
                  <a:cubicBezTo>
                    <a:pt x="131" y="216"/>
                    <a:pt x="131" y="416"/>
                    <a:pt x="131" y="617"/>
                  </a:cubicBezTo>
                  <a:cubicBezTo>
                    <a:pt x="131" y="630"/>
                    <a:pt x="128" y="633"/>
                    <a:pt x="116" y="633"/>
                  </a:cubicBezTo>
                  <a:cubicBezTo>
                    <a:pt x="83" y="632"/>
                    <a:pt x="50" y="631"/>
                    <a:pt x="18" y="633"/>
                  </a:cubicBezTo>
                  <a:cubicBezTo>
                    <a:pt x="3" y="633"/>
                    <a:pt x="0" y="628"/>
                    <a:pt x="0" y="615"/>
                  </a:cubicBezTo>
                  <a:cubicBezTo>
                    <a:pt x="1" y="515"/>
                    <a:pt x="0" y="416"/>
                    <a:pt x="0" y="31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ABFEF583-6AA0-4CD7-A441-13365B95D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15850" y="1924050"/>
              <a:ext cx="3729038" cy="3316288"/>
            </a:xfrm>
            <a:custGeom>
              <a:avLst/>
              <a:gdLst>
                <a:gd name="T0" fmla="*/ 867 w 1086"/>
                <a:gd name="T1" fmla="*/ 33 h 966"/>
                <a:gd name="T2" fmla="*/ 1022 w 1086"/>
                <a:gd name="T3" fmla="*/ 1 h 966"/>
                <a:gd name="T4" fmla="*/ 1036 w 1086"/>
                <a:gd name="T5" fmla="*/ 9 h 966"/>
                <a:gd name="T6" fmla="*/ 1086 w 1086"/>
                <a:gd name="T7" fmla="*/ 160 h 966"/>
                <a:gd name="T8" fmla="*/ 1012 w 1086"/>
                <a:gd name="T9" fmla="*/ 117 h 966"/>
                <a:gd name="T10" fmla="*/ 989 w 1086"/>
                <a:gd name="T11" fmla="*/ 121 h 966"/>
                <a:gd name="T12" fmla="*/ 618 w 1086"/>
                <a:gd name="T13" fmla="*/ 518 h 966"/>
                <a:gd name="T14" fmla="*/ 77 w 1086"/>
                <a:gd name="T15" fmla="*/ 939 h 966"/>
                <a:gd name="T16" fmla="*/ 46 w 1086"/>
                <a:gd name="T17" fmla="*/ 957 h 966"/>
                <a:gd name="T18" fmla="*/ 7 w 1086"/>
                <a:gd name="T19" fmla="*/ 948 h 966"/>
                <a:gd name="T20" fmla="*/ 20 w 1086"/>
                <a:gd name="T21" fmla="*/ 911 h 966"/>
                <a:gd name="T22" fmla="*/ 547 w 1086"/>
                <a:gd name="T23" fmla="*/ 511 h 966"/>
                <a:gd name="T24" fmla="*/ 941 w 1086"/>
                <a:gd name="T25" fmla="*/ 96 h 966"/>
                <a:gd name="T26" fmla="*/ 937 w 1086"/>
                <a:gd name="T27" fmla="*/ 73 h 966"/>
                <a:gd name="T28" fmla="*/ 867 w 1086"/>
                <a:gd name="T29" fmla="*/ 33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6" h="966">
                  <a:moveTo>
                    <a:pt x="867" y="33"/>
                  </a:moveTo>
                  <a:cubicBezTo>
                    <a:pt x="922" y="22"/>
                    <a:pt x="972" y="11"/>
                    <a:pt x="1022" y="1"/>
                  </a:cubicBezTo>
                  <a:cubicBezTo>
                    <a:pt x="1030" y="0"/>
                    <a:pt x="1033" y="2"/>
                    <a:pt x="1036" y="9"/>
                  </a:cubicBezTo>
                  <a:cubicBezTo>
                    <a:pt x="1052" y="58"/>
                    <a:pt x="1068" y="107"/>
                    <a:pt x="1086" y="160"/>
                  </a:cubicBezTo>
                  <a:cubicBezTo>
                    <a:pt x="1059" y="144"/>
                    <a:pt x="1035" y="131"/>
                    <a:pt x="1012" y="117"/>
                  </a:cubicBezTo>
                  <a:cubicBezTo>
                    <a:pt x="1002" y="110"/>
                    <a:pt x="996" y="112"/>
                    <a:pt x="989" y="121"/>
                  </a:cubicBezTo>
                  <a:cubicBezTo>
                    <a:pt x="874" y="262"/>
                    <a:pt x="751" y="394"/>
                    <a:pt x="618" y="518"/>
                  </a:cubicBezTo>
                  <a:cubicBezTo>
                    <a:pt x="450" y="674"/>
                    <a:pt x="272" y="817"/>
                    <a:pt x="77" y="939"/>
                  </a:cubicBezTo>
                  <a:cubicBezTo>
                    <a:pt x="67" y="946"/>
                    <a:pt x="57" y="952"/>
                    <a:pt x="46" y="957"/>
                  </a:cubicBezTo>
                  <a:cubicBezTo>
                    <a:pt x="30" y="966"/>
                    <a:pt x="14" y="963"/>
                    <a:pt x="7" y="948"/>
                  </a:cubicBezTo>
                  <a:cubicBezTo>
                    <a:pt x="0" y="932"/>
                    <a:pt x="5" y="920"/>
                    <a:pt x="20" y="911"/>
                  </a:cubicBezTo>
                  <a:cubicBezTo>
                    <a:pt x="210" y="797"/>
                    <a:pt x="383" y="660"/>
                    <a:pt x="547" y="511"/>
                  </a:cubicBezTo>
                  <a:cubicBezTo>
                    <a:pt x="688" y="382"/>
                    <a:pt x="819" y="243"/>
                    <a:pt x="941" y="96"/>
                  </a:cubicBezTo>
                  <a:cubicBezTo>
                    <a:pt x="951" y="84"/>
                    <a:pt x="949" y="80"/>
                    <a:pt x="937" y="73"/>
                  </a:cubicBezTo>
                  <a:cubicBezTo>
                    <a:pt x="915" y="61"/>
                    <a:pt x="893" y="48"/>
                    <a:pt x="867" y="3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B3FDA12D-B841-4B3E-8048-DC64CCF78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6125" y="4806950"/>
              <a:ext cx="450850" cy="1597025"/>
            </a:xfrm>
            <a:custGeom>
              <a:avLst/>
              <a:gdLst>
                <a:gd name="T0" fmla="*/ 131 w 131"/>
                <a:gd name="T1" fmla="*/ 231 h 465"/>
                <a:gd name="T2" fmla="*/ 131 w 131"/>
                <a:gd name="T3" fmla="*/ 447 h 465"/>
                <a:gd name="T4" fmla="*/ 114 w 131"/>
                <a:gd name="T5" fmla="*/ 465 h 465"/>
                <a:gd name="T6" fmla="*/ 16 w 131"/>
                <a:gd name="T7" fmla="*/ 465 h 465"/>
                <a:gd name="T8" fmla="*/ 0 w 131"/>
                <a:gd name="T9" fmla="*/ 449 h 465"/>
                <a:gd name="T10" fmla="*/ 0 w 131"/>
                <a:gd name="T11" fmla="*/ 16 h 465"/>
                <a:gd name="T12" fmla="*/ 15 w 131"/>
                <a:gd name="T13" fmla="*/ 0 h 465"/>
                <a:gd name="T14" fmla="*/ 115 w 131"/>
                <a:gd name="T15" fmla="*/ 0 h 465"/>
                <a:gd name="T16" fmla="*/ 131 w 131"/>
                <a:gd name="T17" fmla="*/ 17 h 465"/>
                <a:gd name="T18" fmla="*/ 131 w 131"/>
                <a:gd name="T19" fmla="*/ 231 h 465"/>
                <a:gd name="T20" fmla="*/ 131 w 131"/>
                <a:gd name="T21" fmla="*/ 231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465">
                  <a:moveTo>
                    <a:pt x="131" y="231"/>
                  </a:moveTo>
                  <a:cubicBezTo>
                    <a:pt x="131" y="303"/>
                    <a:pt x="130" y="375"/>
                    <a:pt x="131" y="447"/>
                  </a:cubicBezTo>
                  <a:cubicBezTo>
                    <a:pt x="131" y="461"/>
                    <a:pt x="128" y="465"/>
                    <a:pt x="114" y="465"/>
                  </a:cubicBezTo>
                  <a:cubicBezTo>
                    <a:pt x="81" y="464"/>
                    <a:pt x="48" y="464"/>
                    <a:pt x="16" y="465"/>
                  </a:cubicBezTo>
                  <a:cubicBezTo>
                    <a:pt x="4" y="465"/>
                    <a:pt x="0" y="462"/>
                    <a:pt x="0" y="449"/>
                  </a:cubicBezTo>
                  <a:cubicBezTo>
                    <a:pt x="0" y="305"/>
                    <a:pt x="0" y="160"/>
                    <a:pt x="0" y="16"/>
                  </a:cubicBezTo>
                  <a:cubicBezTo>
                    <a:pt x="0" y="3"/>
                    <a:pt x="3" y="0"/>
                    <a:pt x="15" y="0"/>
                  </a:cubicBezTo>
                  <a:cubicBezTo>
                    <a:pt x="49" y="1"/>
                    <a:pt x="82" y="1"/>
                    <a:pt x="115" y="0"/>
                  </a:cubicBezTo>
                  <a:cubicBezTo>
                    <a:pt x="129" y="0"/>
                    <a:pt x="131" y="5"/>
                    <a:pt x="131" y="17"/>
                  </a:cubicBezTo>
                  <a:cubicBezTo>
                    <a:pt x="131" y="88"/>
                    <a:pt x="131" y="160"/>
                    <a:pt x="131" y="231"/>
                  </a:cubicBezTo>
                  <a:cubicBezTo>
                    <a:pt x="131" y="231"/>
                    <a:pt x="131" y="231"/>
                    <a:pt x="131" y="23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72" name="Grupo 71">
            <a:extLst>
              <a:ext uri="{FF2B5EF4-FFF2-40B4-BE49-F238E27FC236}">
                <a16:creationId xmlns:a16="http://schemas.microsoft.com/office/drawing/2014/main" id="{E2AE1015-2FCC-4F59-9CC0-63EB318C954F}"/>
              </a:ext>
            </a:extLst>
          </p:cNvPr>
          <p:cNvGrpSpPr/>
          <p:nvPr/>
        </p:nvGrpSpPr>
        <p:grpSpPr>
          <a:xfrm>
            <a:off x="8458149" y="2146211"/>
            <a:ext cx="1926336" cy="2159399"/>
            <a:chOff x="12503150" y="1924050"/>
            <a:chExt cx="4500563" cy="5045076"/>
          </a:xfrm>
        </p:grpSpPr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9D7C67D9-8C2A-4B67-BE77-4BB98BCFD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3150" y="2462213"/>
              <a:ext cx="4500563" cy="4506913"/>
            </a:xfrm>
            <a:custGeom>
              <a:avLst/>
              <a:gdLst>
                <a:gd name="T0" fmla="*/ 112 w 1311"/>
                <a:gd name="T1" fmla="*/ 1313 h 1313"/>
                <a:gd name="T2" fmla="*/ 6 w 1311"/>
                <a:gd name="T3" fmla="*/ 1193 h 1313"/>
                <a:gd name="T4" fmla="*/ 5 w 1311"/>
                <a:gd name="T5" fmla="*/ 1180 h 1313"/>
                <a:gd name="T6" fmla="*/ 112 w 1311"/>
                <a:gd name="T7" fmla="*/ 1059 h 1313"/>
                <a:gd name="T8" fmla="*/ 112 w 1311"/>
                <a:gd name="T9" fmla="*/ 1139 h 1313"/>
                <a:gd name="T10" fmla="*/ 132 w 1311"/>
                <a:gd name="T11" fmla="*/ 1159 h 1313"/>
                <a:gd name="T12" fmla="*/ 691 w 1311"/>
                <a:gd name="T13" fmla="*/ 1159 h 1313"/>
                <a:gd name="T14" fmla="*/ 1137 w 1311"/>
                <a:gd name="T15" fmla="*/ 1159 h 1313"/>
                <a:gd name="T16" fmla="*/ 1158 w 1311"/>
                <a:gd name="T17" fmla="*/ 1138 h 1313"/>
                <a:gd name="T18" fmla="*/ 1158 w 1311"/>
                <a:gd name="T19" fmla="*/ 133 h 1313"/>
                <a:gd name="T20" fmla="*/ 1136 w 1311"/>
                <a:gd name="T21" fmla="*/ 112 h 1313"/>
                <a:gd name="T22" fmla="*/ 1058 w 1311"/>
                <a:gd name="T23" fmla="*/ 112 h 1313"/>
                <a:gd name="T24" fmla="*/ 1179 w 1311"/>
                <a:gd name="T25" fmla="*/ 5 h 1313"/>
                <a:gd name="T26" fmla="*/ 1193 w 1311"/>
                <a:gd name="T27" fmla="*/ 7 h 1313"/>
                <a:gd name="T28" fmla="*/ 1311 w 1311"/>
                <a:gd name="T29" fmla="*/ 112 h 1313"/>
                <a:gd name="T30" fmla="*/ 1232 w 1311"/>
                <a:gd name="T31" fmla="*/ 112 h 1313"/>
                <a:gd name="T32" fmla="*/ 1211 w 1311"/>
                <a:gd name="T33" fmla="*/ 134 h 1313"/>
                <a:gd name="T34" fmla="*/ 1211 w 1311"/>
                <a:gd name="T35" fmla="*/ 987 h 1313"/>
                <a:gd name="T36" fmla="*/ 1212 w 1311"/>
                <a:gd name="T37" fmla="*/ 1187 h 1313"/>
                <a:gd name="T38" fmla="*/ 1187 w 1311"/>
                <a:gd name="T39" fmla="*/ 1213 h 1313"/>
                <a:gd name="T40" fmla="*/ 138 w 1311"/>
                <a:gd name="T41" fmla="*/ 1212 h 1313"/>
                <a:gd name="T42" fmla="*/ 112 w 1311"/>
                <a:gd name="T43" fmla="*/ 1237 h 1313"/>
                <a:gd name="T44" fmla="*/ 112 w 1311"/>
                <a:gd name="T45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11" h="1313">
                  <a:moveTo>
                    <a:pt x="112" y="1313"/>
                  </a:moveTo>
                  <a:cubicBezTo>
                    <a:pt x="74" y="1270"/>
                    <a:pt x="40" y="1231"/>
                    <a:pt x="6" y="1193"/>
                  </a:cubicBezTo>
                  <a:cubicBezTo>
                    <a:pt x="2" y="1189"/>
                    <a:pt x="0" y="1185"/>
                    <a:pt x="5" y="1180"/>
                  </a:cubicBezTo>
                  <a:cubicBezTo>
                    <a:pt x="40" y="1141"/>
                    <a:pt x="74" y="1102"/>
                    <a:pt x="112" y="1059"/>
                  </a:cubicBezTo>
                  <a:cubicBezTo>
                    <a:pt x="112" y="1089"/>
                    <a:pt x="113" y="1114"/>
                    <a:pt x="112" y="1139"/>
                  </a:cubicBezTo>
                  <a:cubicBezTo>
                    <a:pt x="111" y="1155"/>
                    <a:pt x="116" y="1159"/>
                    <a:pt x="132" y="1159"/>
                  </a:cubicBezTo>
                  <a:cubicBezTo>
                    <a:pt x="318" y="1159"/>
                    <a:pt x="505" y="1159"/>
                    <a:pt x="691" y="1159"/>
                  </a:cubicBezTo>
                  <a:cubicBezTo>
                    <a:pt x="840" y="1159"/>
                    <a:pt x="988" y="1159"/>
                    <a:pt x="1137" y="1159"/>
                  </a:cubicBezTo>
                  <a:cubicBezTo>
                    <a:pt x="1154" y="1159"/>
                    <a:pt x="1158" y="1155"/>
                    <a:pt x="1158" y="1138"/>
                  </a:cubicBezTo>
                  <a:cubicBezTo>
                    <a:pt x="1158" y="803"/>
                    <a:pt x="1157" y="468"/>
                    <a:pt x="1158" y="133"/>
                  </a:cubicBezTo>
                  <a:cubicBezTo>
                    <a:pt x="1158" y="115"/>
                    <a:pt x="1153" y="111"/>
                    <a:pt x="1136" y="112"/>
                  </a:cubicBezTo>
                  <a:cubicBezTo>
                    <a:pt x="1112" y="113"/>
                    <a:pt x="1087" y="112"/>
                    <a:pt x="1058" y="112"/>
                  </a:cubicBezTo>
                  <a:cubicBezTo>
                    <a:pt x="1101" y="74"/>
                    <a:pt x="1140" y="40"/>
                    <a:pt x="1179" y="5"/>
                  </a:cubicBezTo>
                  <a:cubicBezTo>
                    <a:pt x="1185" y="0"/>
                    <a:pt x="1188" y="3"/>
                    <a:pt x="1193" y="7"/>
                  </a:cubicBezTo>
                  <a:cubicBezTo>
                    <a:pt x="1231" y="41"/>
                    <a:pt x="1269" y="75"/>
                    <a:pt x="1311" y="112"/>
                  </a:cubicBezTo>
                  <a:cubicBezTo>
                    <a:pt x="1282" y="112"/>
                    <a:pt x="1257" y="114"/>
                    <a:pt x="1232" y="112"/>
                  </a:cubicBezTo>
                  <a:cubicBezTo>
                    <a:pt x="1214" y="110"/>
                    <a:pt x="1211" y="117"/>
                    <a:pt x="1211" y="134"/>
                  </a:cubicBezTo>
                  <a:cubicBezTo>
                    <a:pt x="1211" y="418"/>
                    <a:pt x="1211" y="703"/>
                    <a:pt x="1211" y="987"/>
                  </a:cubicBezTo>
                  <a:cubicBezTo>
                    <a:pt x="1211" y="1054"/>
                    <a:pt x="1210" y="1121"/>
                    <a:pt x="1212" y="1187"/>
                  </a:cubicBezTo>
                  <a:cubicBezTo>
                    <a:pt x="1212" y="1206"/>
                    <a:pt x="1208" y="1213"/>
                    <a:pt x="1187" y="1213"/>
                  </a:cubicBezTo>
                  <a:cubicBezTo>
                    <a:pt x="838" y="1212"/>
                    <a:pt x="488" y="1212"/>
                    <a:pt x="138" y="1212"/>
                  </a:cubicBezTo>
                  <a:cubicBezTo>
                    <a:pt x="109" y="1212"/>
                    <a:pt x="112" y="1208"/>
                    <a:pt x="112" y="1237"/>
                  </a:cubicBezTo>
                  <a:cubicBezTo>
                    <a:pt x="112" y="1260"/>
                    <a:pt x="112" y="1283"/>
                    <a:pt x="112" y="131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7">
              <a:extLst>
                <a:ext uri="{FF2B5EF4-FFF2-40B4-BE49-F238E27FC236}">
                  <a16:creationId xmlns:a16="http://schemas.microsoft.com/office/drawing/2014/main" id="{EC4ED998-F8AA-4D8E-B318-B501E2F9A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09875" y="3087688"/>
              <a:ext cx="450850" cy="3319463"/>
            </a:xfrm>
            <a:custGeom>
              <a:avLst/>
              <a:gdLst>
                <a:gd name="T0" fmla="*/ 130 w 131"/>
                <a:gd name="T1" fmla="*/ 484 h 967"/>
                <a:gd name="T2" fmla="*/ 131 w 131"/>
                <a:gd name="T3" fmla="*/ 945 h 967"/>
                <a:gd name="T4" fmla="*/ 110 w 131"/>
                <a:gd name="T5" fmla="*/ 966 h 967"/>
                <a:gd name="T6" fmla="*/ 16 w 131"/>
                <a:gd name="T7" fmla="*/ 966 h 967"/>
                <a:gd name="T8" fmla="*/ 0 w 131"/>
                <a:gd name="T9" fmla="*/ 951 h 967"/>
                <a:gd name="T10" fmla="*/ 0 w 131"/>
                <a:gd name="T11" fmla="*/ 16 h 967"/>
                <a:gd name="T12" fmla="*/ 16 w 131"/>
                <a:gd name="T13" fmla="*/ 0 h 967"/>
                <a:gd name="T14" fmla="*/ 113 w 131"/>
                <a:gd name="T15" fmla="*/ 0 h 967"/>
                <a:gd name="T16" fmla="*/ 131 w 131"/>
                <a:gd name="T17" fmla="*/ 18 h 967"/>
                <a:gd name="T18" fmla="*/ 130 w 131"/>
                <a:gd name="T19" fmla="*/ 484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" h="967">
                  <a:moveTo>
                    <a:pt x="130" y="484"/>
                  </a:moveTo>
                  <a:cubicBezTo>
                    <a:pt x="130" y="637"/>
                    <a:pt x="130" y="791"/>
                    <a:pt x="131" y="945"/>
                  </a:cubicBezTo>
                  <a:cubicBezTo>
                    <a:pt x="131" y="961"/>
                    <a:pt x="127" y="967"/>
                    <a:pt x="110" y="966"/>
                  </a:cubicBezTo>
                  <a:cubicBezTo>
                    <a:pt x="79" y="964"/>
                    <a:pt x="47" y="965"/>
                    <a:pt x="16" y="966"/>
                  </a:cubicBezTo>
                  <a:cubicBezTo>
                    <a:pt x="5" y="966"/>
                    <a:pt x="0" y="964"/>
                    <a:pt x="0" y="951"/>
                  </a:cubicBezTo>
                  <a:cubicBezTo>
                    <a:pt x="0" y="639"/>
                    <a:pt x="0" y="327"/>
                    <a:pt x="0" y="16"/>
                  </a:cubicBezTo>
                  <a:cubicBezTo>
                    <a:pt x="0" y="3"/>
                    <a:pt x="4" y="0"/>
                    <a:pt x="16" y="0"/>
                  </a:cubicBezTo>
                  <a:cubicBezTo>
                    <a:pt x="48" y="1"/>
                    <a:pt x="81" y="2"/>
                    <a:pt x="113" y="0"/>
                  </a:cubicBezTo>
                  <a:cubicBezTo>
                    <a:pt x="128" y="0"/>
                    <a:pt x="131" y="5"/>
                    <a:pt x="131" y="18"/>
                  </a:cubicBezTo>
                  <a:cubicBezTo>
                    <a:pt x="130" y="173"/>
                    <a:pt x="130" y="328"/>
                    <a:pt x="130" y="48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8">
              <a:extLst>
                <a:ext uri="{FF2B5EF4-FFF2-40B4-BE49-F238E27FC236}">
                  <a16:creationId xmlns:a16="http://schemas.microsoft.com/office/drawing/2014/main" id="{40EE4880-6758-48EB-9116-E70D9BA98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0900" y="3657600"/>
              <a:ext cx="449263" cy="2746375"/>
            </a:xfrm>
            <a:custGeom>
              <a:avLst/>
              <a:gdLst>
                <a:gd name="T0" fmla="*/ 131 w 131"/>
                <a:gd name="T1" fmla="*/ 400 h 800"/>
                <a:gd name="T2" fmla="*/ 131 w 131"/>
                <a:gd name="T3" fmla="*/ 779 h 800"/>
                <a:gd name="T4" fmla="*/ 112 w 131"/>
                <a:gd name="T5" fmla="*/ 800 h 800"/>
                <a:gd name="T6" fmla="*/ 14 w 131"/>
                <a:gd name="T7" fmla="*/ 799 h 800"/>
                <a:gd name="T8" fmla="*/ 1 w 131"/>
                <a:gd name="T9" fmla="*/ 786 h 800"/>
                <a:gd name="T10" fmla="*/ 1 w 131"/>
                <a:gd name="T11" fmla="*/ 774 h 800"/>
                <a:gd name="T12" fmla="*/ 0 w 131"/>
                <a:gd name="T13" fmla="*/ 23 h 800"/>
                <a:gd name="T14" fmla="*/ 22 w 131"/>
                <a:gd name="T15" fmla="*/ 0 h 800"/>
                <a:gd name="T16" fmla="*/ 114 w 131"/>
                <a:gd name="T17" fmla="*/ 1 h 800"/>
                <a:gd name="T18" fmla="*/ 131 w 131"/>
                <a:gd name="T19" fmla="*/ 19 h 800"/>
                <a:gd name="T20" fmla="*/ 131 w 131"/>
                <a:gd name="T21" fmla="*/ 4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800">
                  <a:moveTo>
                    <a:pt x="131" y="400"/>
                  </a:moveTo>
                  <a:cubicBezTo>
                    <a:pt x="131" y="527"/>
                    <a:pt x="131" y="653"/>
                    <a:pt x="131" y="779"/>
                  </a:cubicBezTo>
                  <a:cubicBezTo>
                    <a:pt x="131" y="795"/>
                    <a:pt x="129" y="800"/>
                    <a:pt x="112" y="800"/>
                  </a:cubicBezTo>
                  <a:cubicBezTo>
                    <a:pt x="80" y="798"/>
                    <a:pt x="47" y="799"/>
                    <a:pt x="14" y="799"/>
                  </a:cubicBezTo>
                  <a:cubicBezTo>
                    <a:pt x="4" y="800"/>
                    <a:pt x="0" y="796"/>
                    <a:pt x="1" y="786"/>
                  </a:cubicBezTo>
                  <a:cubicBezTo>
                    <a:pt x="1" y="782"/>
                    <a:pt x="1" y="778"/>
                    <a:pt x="1" y="774"/>
                  </a:cubicBezTo>
                  <a:cubicBezTo>
                    <a:pt x="1" y="523"/>
                    <a:pt x="1" y="273"/>
                    <a:pt x="0" y="23"/>
                  </a:cubicBezTo>
                  <a:cubicBezTo>
                    <a:pt x="0" y="6"/>
                    <a:pt x="4" y="0"/>
                    <a:pt x="22" y="0"/>
                  </a:cubicBezTo>
                  <a:cubicBezTo>
                    <a:pt x="53" y="2"/>
                    <a:pt x="83" y="2"/>
                    <a:pt x="114" y="1"/>
                  </a:cubicBezTo>
                  <a:cubicBezTo>
                    <a:pt x="128" y="0"/>
                    <a:pt x="131" y="5"/>
                    <a:pt x="131" y="19"/>
                  </a:cubicBezTo>
                  <a:cubicBezTo>
                    <a:pt x="131" y="146"/>
                    <a:pt x="131" y="273"/>
                    <a:pt x="131" y="40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9">
              <a:extLst>
                <a:ext uri="{FF2B5EF4-FFF2-40B4-BE49-F238E27FC236}">
                  <a16:creationId xmlns:a16="http://schemas.microsoft.com/office/drawing/2014/main" id="{B1F0203C-D811-45D3-ADB9-ED43D6538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33513" y="4230688"/>
              <a:ext cx="449263" cy="2173288"/>
            </a:xfrm>
            <a:custGeom>
              <a:avLst/>
              <a:gdLst>
                <a:gd name="T0" fmla="*/ 0 w 131"/>
                <a:gd name="T1" fmla="*/ 317 h 633"/>
                <a:gd name="T2" fmla="*/ 0 w 131"/>
                <a:gd name="T3" fmla="*/ 19 h 633"/>
                <a:gd name="T4" fmla="*/ 19 w 131"/>
                <a:gd name="T5" fmla="*/ 1 h 633"/>
                <a:gd name="T6" fmla="*/ 117 w 131"/>
                <a:gd name="T7" fmla="*/ 1 h 633"/>
                <a:gd name="T8" fmla="*/ 131 w 131"/>
                <a:gd name="T9" fmla="*/ 15 h 633"/>
                <a:gd name="T10" fmla="*/ 131 w 131"/>
                <a:gd name="T11" fmla="*/ 617 h 633"/>
                <a:gd name="T12" fmla="*/ 116 w 131"/>
                <a:gd name="T13" fmla="*/ 633 h 633"/>
                <a:gd name="T14" fmla="*/ 18 w 131"/>
                <a:gd name="T15" fmla="*/ 633 h 633"/>
                <a:gd name="T16" fmla="*/ 0 w 131"/>
                <a:gd name="T17" fmla="*/ 615 h 633"/>
                <a:gd name="T18" fmla="*/ 0 w 131"/>
                <a:gd name="T19" fmla="*/ 317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" h="633">
                  <a:moveTo>
                    <a:pt x="0" y="317"/>
                  </a:moveTo>
                  <a:cubicBezTo>
                    <a:pt x="0" y="218"/>
                    <a:pt x="1" y="118"/>
                    <a:pt x="0" y="19"/>
                  </a:cubicBezTo>
                  <a:cubicBezTo>
                    <a:pt x="0" y="4"/>
                    <a:pt x="4" y="0"/>
                    <a:pt x="19" y="1"/>
                  </a:cubicBezTo>
                  <a:cubicBezTo>
                    <a:pt x="51" y="2"/>
                    <a:pt x="84" y="2"/>
                    <a:pt x="117" y="1"/>
                  </a:cubicBezTo>
                  <a:cubicBezTo>
                    <a:pt x="128" y="1"/>
                    <a:pt x="131" y="4"/>
                    <a:pt x="131" y="15"/>
                  </a:cubicBezTo>
                  <a:cubicBezTo>
                    <a:pt x="131" y="216"/>
                    <a:pt x="131" y="416"/>
                    <a:pt x="131" y="617"/>
                  </a:cubicBezTo>
                  <a:cubicBezTo>
                    <a:pt x="131" y="630"/>
                    <a:pt x="128" y="633"/>
                    <a:pt x="116" y="633"/>
                  </a:cubicBezTo>
                  <a:cubicBezTo>
                    <a:pt x="83" y="632"/>
                    <a:pt x="50" y="631"/>
                    <a:pt x="18" y="633"/>
                  </a:cubicBezTo>
                  <a:cubicBezTo>
                    <a:pt x="3" y="633"/>
                    <a:pt x="0" y="628"/>
                    <a:pt x="0" y="615"/>
                  </a:cubicBezTo>
                  <a:cubicBezTo>
                    <a:pt x="1" y="515"/>
                    <a:pt x="0" y="416"/>
                    <a:pt x="0" y="31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10">
              <a:extLst>
                <a:ext uri="{FF2B5EF4-FFF2-40B4-BE49-F238E27FC236}">
                  <a16:creationId xmlns:a16="http://schemas.microsoft.com/office/drawing/2014/main" id="{FA935127-36BB-4215-896E-9955C4749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15850" y="1924050"/>
              <a:ext cx="3729038" cy="3316288"/>
            </a:xfrm>
            <a:custGeom>
              <a:avLst/>
              <a:gdLst>
                <a:gd name="T0" fmla="*/ 867 w 1086"/>
                <a:gd name="T1" fmla="*/ 33 h 966"/>
                <a:gd name="T2" fmla="*/ 1022 w 1086"/>
                <a:gd name="T3" fmla="*/ 1 h 966"/>
                <a:gd name="T4" fmla="*/ 1036 w 1086"/>
                <a:gd name="T5" fmla="*/ 9 h 966"/>
                <a:gd name="T6" fmla="*/ 1086 w 1086"/>
                <a:gd name="T7" fmla="*/ 160 h 966"/>
                <a:gd name="T8" fmla="*/ 1012 w 1086"/>
                <a:gd name="T9" fmla="*/ 117 h 966"/>
                <a:gd name="T10" fmla="*/ 989 w 1086"/>
                <a:gd name="T11" fmla="*/ 121 h 966"/>
                <a:gd name="T12" fmla="*/ 618 w 1086"/>
                <a:gd name="T13" fmla="*/ 518 h 966"/>
                <a:gd name="T14" fmla="*/ 77 w 1086"/>
                <a:gd name="T15" fmla="*/ 939 h 966"/>
                <a:gd name="T16" fmla="*/ 46 w 1086"/>
                <a:gd name="T17" fmla="*/ 957 h 966"/>
                <a:gd name="T18" fmla="*/ 7 w 1086"/>
                <a:gd name="T19" fmla="*/ 948 h 966"/>
                <a:gd name="T20" fmla="*/ 20 w 1086"/>
                <a:gd name="T21" fmla="*/ 911 h 966"/>
                <a:gd name="T22" fmla="*/ 547 w 1086"/>
                <a:gd name="T23" fmla="*/ 511 h 966"/>
                <a:gd name="T24" fmla="*/ 941 w 1086"/>
                <a:gd name="T25" fmla="*/ 96 h 966"/>
                <a:gd name="T26" fmla="*/ 937 w 1086"/>
                <a:gd name="T27" fmla="*/ 73 h 966"/>
                <a:gd name="T28" fmla="*/ 867 w 1086"/>
                <a:gd name="T29" fmla="*/ 33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6" h="966">
                  <a:moveTo>
                    <a:pt x="867" y="33"/>
                  </a:moveTo>
                  <a:cubicBezTo>
                    <a:pt x="922" y="22"/>
                    <a:pt x="972" y="11"/>
                    <a:pt x="1022" y="1"/>
                  </a:cubicBezTo>
                  <a:cubicBezTo>
                    <a:pt x="1030" y="0"/>
                    <a:pt x="1033" y="2"/>
                    <a:pt x="1036" y="9"/>
                  </a:cubicBezTo>
                  <a:cubicBezTo>
                    <a:pt x="1052" y="58"/>
                    <a:pt x="1068" y="107"/>
                    <a:pt x="1086" y="160"/>
                  </a:cubicBezTo>
                  <a:cubicBezTo>
                    <a:pt x="1059" y="144"/>
                    <a:pt x="1035" y="131"/>
                    <a:pt x="1012" y="117"/>
                  </a:cubicBezTo>
                  <a:cubicBezTo>
                    <a:pt x="1002" y="110"/>
                    <a:pt x="996" y="112"/>
                    <a:pt x="989" y="121"/>
                  </a:cubicBezTo>
                  <a:cubicBezTo>
                    <a:pt x="874" y="262"/>
                    <a:pt x="751" y="394"/>
                    <a:pt x="618" y="518"/>
                  </a:cubicBezTo>
                  <a:cubicBezTo>
                    <a:pt x="450" y="674"/>
                    <a:pt x="272" y="817"/>
                    <a:pt x="77" y="939"/>
                  </a:cubicBezTo>
                  <a:cubicBezTo>
                    <a:pt x="67" y="946"/>
                    <a:pt x="57" y="952"/>
                    <a:pt x="46" y="957"/>
                  </a:cubicBezTo>
                  <a:cubicBezTo>
                    <a:pt x="30" y="966"/>
                    <a:pt x="14" y="963"/>
                    <a:pt x="7" y="948"/>
                  </a:cubicBezTo>
                  <a:cubicBezTo>
                    <a:pt x="0" y="932"/>
                    <a:pt x="5" y="920"/>
                    <a:pt x="20" y="911"/>
                  </a:cubicBezTo>
                  <a:cubicBezTo>
                    <a:pt x="210" y="797"/>
                    <a:pt x="383" y="660"/>
                    <a:pt x="547" y="511"/>
                  </a:cubicBezTo>
                  <a:cubicBezTo>
                    <a:pt x="688" y="382"/>
                    <a:pt x="819" y="243"/>
                    <a:pt x="941" y="96"/>
                  </a:cubicBezTo>
                  <a:cubicBezTo>
                    <a:pt x="951" y="84"/>
                    <a:pt x="949" y="80"/>
                    <a:pt x="937" y="73"/>
                  </a:cubicBezTo>
                  <a:cubicBezTo>
                    <a:pt x="915" y="61"/>
                    <a:pt x="893" y="48"/>
                    <a:pt x="867" y="3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11">
              <a:extLst>
                <a:ext uri="{FF2B5EF4-FFF2-40B4-BE49-F238E27FC236}">
                  <a16:creationId xmlns:a16="http://schemas.microsoft.com/office/drawing/2014/main" id="{29B4D589-1E73-4DF5-BFB8-7B425758C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6125" y="4806950"/>
              <a:ext cx="450850" cy="1597025"/>
            </a:xfrm>
            <a:custGeom>
              <a:avLst/>
              <a:gdLst>
                <a:gd name="T0" fmla="*/ 131 w 131"/>
                <a:gd name="T1" fmla="*/ 231 h 465"/>
                <a:gd name="T2" fmla="*/ 131 w 131"/>
                <a:gd name="T3" fmla="*/ 447 h 465"/>
                <a:gd name="T4" fmla="*/ 114 w 131"/>
                <a:gd name="T5" fmla="*/ 465 h 465"/>
                <a:gd name="T6" fmla="*/ 16 w 131"/>
                <a:gd name="T7" fmla="*/ 465 h 465"/>
                <a:gd name="T8" fmla="*/ 0 w 131"/>
                <a:gd name="T9" fmla="*/ 449 h 465"/>
                <a:gd name="T10" fmla="*/ 0 w 131"/>
                <a:gd name="T11" fmla="*/ 16 h 465"/>
                <a:gd name="T12" fmla="*/ 15 w 131"/>
                <a:gd name="T13" fmla="*/ 0 h 465"/>
                <a:gd name="T14" fmla="*/ 115 w 131"/>
                <a:gd name="T15" fmla="*/ 0 h 465"/>
                <a:gd name="T16" fmla="*/ 131 w 131"/>
                <a:gd name="T17" fmla="*/ 17 h 465"/>
                <a:gd name="T18" fmla="*/ 131 w 131"/>
                <a:gd name="T19" fmla="*/ 231 h 465"/>
                <a:gd name="T20" fmla="*/ 131 w 131"/>
                <a:gd name="T21" fmla="*/ 231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465">
                  <a:moveTo>
                    <a:pt x="131" y="231"/>
                  </a:moveTo>
                  <a:cubicBezTo>
                    <a:pt x="131" y="303"/>
                    <a:pt x="130" y="375"/>
                    <a:pt x="131" y="447"/>
                  </a:cubicBezTo>
                  <a:cubicBezTo>
                    <a:pt x="131" y="461"/>
                    <a:pt x="128" y="465"/>
                    <a:pt x="114" y="465"/>
                  </a:cubicBezTo>
                  <a:cubicBezTo>
                    <a:pt x="81" y="464"/>
                    <a:pt x="48" y="464"/>
                    <a:pt x="16" y="465"/>
                  </a:cubicBezTo>
                  <a:cubicBezTo>
                    <a:pt x="4" y="465"/>
                    <a:pt x="0" y="462"/>
                    <a:pt x="0" y="449"/>
                  </a:cubicBezTo>
                  <a:cubicBezTo>
                    <a:pt x="0" y="305"/>
                    <a:pt x="0" y="160"/>
                    <a:pt x="0" y="16"/>
                  </a:cubicBezTo>
                  <a:cubicBezTo>
                    <a:pt x="0" y="3"/>
                    <a:pt x="3" y="0"/>
                    <a:pt x="15" y="0"/>
                  </a:cubicBezTo>
                  <a:cubicBezTo>
                    <a:pt x="49" y="1"/>
                    <a:pt x="82" y="1"/>
                    <a:pt x="115" y="0"/>
                  </a:cubicBezTo>
                  <a:cubicBezTo>
                    <a:pt x="129" y="0"/>
                    <a:pt x="131" y="5"/>
                    <a:pt x="131" y="17"/>
                  </a:cubicBezTo>
                  <a:cubicBezTo>
                    <a:pt x="131" y="88"/>
                    <a:pt x="131" y="160"/>
                    <a:pt x="131" y="231"/>
                  </a:cubicBezTo>
                  <a:cubicBezTo>
                    <a:pt x="131" y="231"/>
                    <a:pt x="131" y="231"/>
                    <a:pt x="131" y="23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79" name="Grupo 78">
            <a:extLst>
              <a:ext uri="{FF2B5EF4-FFF2-40B4-BE49-F238E27FC236}">
                <a16:creationId xmlns:a16="http://schemas.microsoft.com/office/drawing/2014/main" id="{BBC070BD-26F1-4726-8243-231CB0FC6443}"/>
              </a:ext>
            </a:extLst>
          </p:cNvPr>
          <p:cNvGrpSpPr/>
          <p:nvPr/>
        </p:nvGrpSpPr>
        <p:grpSpPr>
          <a:xfrm>
            <a:off x="5499318" y="1810285"/>
            <a:ext cx="1553152" cy="1741064"/>
            <a:chOff x="12503150" y="1924050"/>
            <a:chExt cx="4500563" cy="5045076"/>
          </a:xfrm>
        </p:grpSpPr>
        <p:sp>
          <p:nvSpPr>
            <p:cNvPr id="80" name="Freeform 6">
              <a:extLst>
                <a:ext uri="{FF2B5EF4-FFF2-40B4-BE49-F238E27FC236}">
                  <a16:creationId xmlns:a16="http://schemas.microsoft.com/office/drawing/2014/main" id="{B6D07AEE-3D37-4B4E-A83B-FC8CB3589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3150" y="2462213"/>
              <a:ext cx="4500563" cy="4506913"/>
            </a:xfrm>
            <a:custGeom>
              <a:avLst/>
              <a:gdLst>
                <a:gd name="T0" fmla="*/ 112 w 1311"/>
                <a:gd name="T1" fmla="*/ 1313 h 1313"/>
                <a:gd name="T2" fmla="*/ 6 w 1311"/>
                <a:gd name="T3" fmla="*/ 1193 h 1313"/>
                <a:gd name="T4" fmla="*/ 5 w 1311"/>
                <a:gd name="T5" fmla="*/ 1180 h 1313"/>
                <a:gd name="T6" fmla="*/ 112 w 1311"/>
                <a:gd name="T7" fmla="*/ 1059 h 1313"/>
                <a:gd name="T8" fmla="*/ 112 w 1311"/>
                <a:gd name="T9" fmla="*/ 1139 h 1313"/>
                <a:gd name="T10" fmla="*/ 132 w 1311"/>
                <a:gd name="T11" fmla="*/ 1159 h 1313"/>
                <a:gd name="T12" fmla="*/ 691 w 1311"/>
                <a:gd name="T13" fmla="*/ 1159 h 1313"/>
                <a:gd name="T14" fmla="*/ 1137 w 1311"/>
                <a:gd name="T15" fmla="*/ 1159 h 1313"/>
                <a:gd name="T16" fmla="*/ 1158 w 1311"/>
                <a:gd name="T17" fmla="*/ 1138 h 1313"/>
                <a:gd name="T18" fmla="*/ 1158 w 1311"/>
                <a:gd name="T19" fmla="*/ 133 h 1313"/>
                <a:gd name="T20" fmla="*/ 1136 w 1311"/>
                <a:gd name="T21" fmla="*/ 112 h 1313"/>
                <a:gd name="T22" fmla="*/ 1058 w 1311"/>
                <a:gd name="T23" fmla="*/ 112 h 1313"/>
                <a:gd name="T24" fmla="*/ 1179 w 1311"/>
                <a:gd name="T25" fmla="*/ 5 h 1313"/>
                <a:gd name="T26" fmla="*/ 1193 w 1311"/>
                <a:gd name="T27" fmla="*/ 7 h 1313"/>
                <a:gd name="T28" fmla="*/ 1311 w 1311"/>
                <a:gd name="T29" fmla="*/ 112 h 1313"/>
                <a:gd name="T30" fmla="*/ 1232 w 1311"/>
                <a:gd name="T31" fmla="*/ 112 h 1313"/>
                <a:gd name="T32" fmla="*/ 1211 w 1311"/>
                <a:gd name="T33" fmla="*/ 134 h 1313"/>
                <a:gd name="T34" fmla="*/ 1211 w 1311"/>
                <a:gd name="T35" fmla="*/ 987 h 1313"/>
                <a:gd name="T36" fmla="*/ 1212 w 1311"/>
                <a:gd name="T37" fmla="*/ 1187 h 1313"/>
                <a:gd name="T38" fmla="*/ 1187 w 1311"/>
                <a:gd name="T39" fmla="*/ 1213 h 1313"/>
                <a:gd name="T40" fmla="*/ 138 w 1311"/>
                <a:gd name="T41" fmla="*/ 1212 h 1313"/>
                <a:gd name="T42" fmla="*/ 112 w 1311"/>
                <a:gd name="T43" fmla="*/ 1237 h 1313"/>
                <a:gd name="T44" fmla="*/ 112 w 1311"/>
                <a:gd name="T45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11" h="1313">
                  <a:moveTo>
                    <a:pt x="112" y="1313"/>
                  </a:moveTo>
                  <a:cubicBezTo>
                    <a:pt x="74" y="1270"/>
                    <a:pt x="40" y="1231"/>
                    <a:pt x="6" y="1193"/>
                  </a:cubicBezTo>
                  <a:cubicBezTo>
                    <a:pt x="2" y="1189"/>
                    <a:pt x="0" y="1185"/>
                    <a:pt x="5" y="1180"/>
                  </a:cubicBezTo>
                  <a:cubicBezTo>
                    <a:pt x="40" y="1141"/>
                    <a:pt x="74" y="1102"/>
                    <a:pt x="112" y="1059"/>
                  </a:cubicBezTo>
                  <a:cubicBezTo>
                    <a:pt x="112" y="1089"/>
                    <a:pt x="113" y="1114"/>
                    <a:pt x="112" y="1139"/>
                  </a:cubicBezTo>
                  <a:cubicBezTo>
                    <a:pt x="111" y="1155"/>
                    <a:pt x="116" y="1159"/>
                    <a:pt x="132" y="1159"/>
                  </a:cubicBezTo>
                  <a:cubicBezTo>
                    <a:pt x="318" y="1159"/>
                    <a:pt x="505" y="1159"/>
                    <a:pt x="691" y="1159"/>
                  </a:cubicBezTo>
                  <a:cubicBezTo>
                    <a:pt x="840" y="1159"/>
                    <a:pt x="988" y="1159"/>
                    <a:pt x="1137" y="1159"/>
                  </a:cubicBezTo>
                  <a:cubicBezTo>
                    <a:pt x="1154" y="1159"/>
                    <a:pt x="1158" y="1155"/>
                    <a:pt x="1158" y="1138"/>
                  </a:cubicBezTo>
                  <a:cubicBezTo>
                    <a:pt x="1158" y="803"/>
                    <a:pt x="1157" y="468"/>
                    <a:pt x="1158" y="133"/>
                  </a:cubicBezTo>
                  <a:cubicBezTo>
                    <a:pt x="1158" y="115"/>
                    <a:pt x="1153" y="111"/>
                    <a:pt x="1136" y="112"/>
                  </a:cubicBezTo>
                  <a:cubicBezTo>
                    <a:pt x="1112" y="113"/>
                    <a:pt x="1087" y="112"/>
                    <a:pt x="1058" y="112"/>
                  </a:cubicBezTo>
                  <a:cubicBezTo>
                    <a:pt x="1101" y="74"/>
                    <a:pt x="1140" y="40"/>
                    <a:pt x="1179" y="5"/>
                  </a:cubicBezTo>
                  <a:cubicBezTo>
                    <a:pt x="1185" y="0"/>
                    <a:pt x="1188" y="3"/>
                    <a:pt x="1193" y="7"/>
                  </a:cubicBezTo>
                  <a:cubicBezTo>
                    <a:pt x="1231" y="41"/>
                    <a:pt x="1269" y="75"/>
                    <a:pt x="1311" y="112"/>
                  </a:cubicBezTo>
                  <a:cubicBezTo>
                    <a:pt x="1282" y="112"/>
                    <a:pt x="1257" y="114"/>
                    <a:pt x="1232" y="112"/>
                  </a:cubicBezTo>
                  <a:cubicBezTo>
                    <a:pt x="1214" y="110"/>
                    <a:pt x="1211" y="117"/>
                    <a:pt x="1211" y="134"/>
                  </a:cubicBezTo>
                  <a:cubicBezTo>
                    <a:pt x="1211" y="418"/>
                    <a:pt x="1211" y="703"/>
                    <a:pt x="1211" y="987"/>
                  </a:cubicBezTo>
                  <a:cubicBezTo>
                    <a:pt x="1211" y="1054"/>
                    <a:pt x="1210" y="1121"/>
                    <a:pt x="1212" y="1187"/>
                  </a:cubicBezTo>
                  <a:cubicBezTo>
                    <a:pt x="1212" y="1206"/>
                    <a:pt x="1208" y="1213"/>
                    <a:pt x="1187" y="1213"/>
                  </a:cubicBezTo>
                  <a:cubicBezTo>
                    <a:pt x="838" y="1212"/>
                    <a:pt x="488" y="1212"/>
                    <a:pt x="138" y="1212"/>
                  </a:cubicBezTo>
                  <a:cubicBezTo>
                    <a:pt x="109" y="1212"/>
                    <a:pt x="112" y="1208"/>
                    <a:pt x="112" y="1237"/>
                  </a:cubicBezTo>
                  <a:cubicBezTo>
                    <a:pt x="112" y="1260"/>
                    <a:pt x="112" y="1283"/>
                    <a:pt x="112" y="131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7">
              <a:extLst>
                <a:ext uri="{FF2B5EF4-FFF2-40B4-BE49-F238E27FC236}">
                  <a16:creationId xmlns:a16="http://schemas.microsoft.com/office/drawing/2014/main" id="{A81E51E3-B7B3-4CFA-A848-F1AE495A7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09875" y="3087688"/>
              <a:ext cx="450850" cy="3319463"/>
            </a:xfrm>
            <a:custGeom>
              <a:avLst/>
              <a:gdLst>
                <a:gd name="T0" fmla="*/ 130 w 131"/>
                <a:gd name="T1" fmla="*/ 484 h 967"/>
                <a:gd name="T2" fmla="*/ 131 w 131"/>
                <a:gd name="T3" fmla="*/ 945 h 967"/>
                <a:gd name="T4" fmla="*/ 110 w 131"/>
                <a:gd name="T5" fmla="*/ 966 h 967"/>
                <a:gd name="T6" fmla="*/ 16 w 131"/>
                <a:gd name="T7" fmla="*/ 966 h 967"/>
                <a:gd name="T8" fmla="*/ 0 w 131"/>
                <a:gd name="T9" fmla="*/ 951 h 967"/>
                <a:gd name="T10" fmla="*/ 0 w 131"/>
                <a:gd name="T11" fmla="*/ 16 h 967"/>
                <a:gd name="T12" fmla="*/ 16 w 131"/>
                <a:gd name="T13" fmla="*/ 0 h 967"/>
                <a:gd name="T14" fmla="*/ 113 w 131"/>
                <a:gd name="T15" fmla="*/ 0 h 967"/>
                <a:gd name="T16" fmla="*/ 131 w 131"/>
                <a:gd name="T17" fmla="*/ 18 h 967"/>
                <a:gd name="T18" fmla="*/ 130 w 131"/>
                <a:gd name="T19" fmla="*/ 484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" h="967">
                  <a:moveTo>
                    <a:pt x="130" y="484"/>
                  </a:moveTo>
                  <a:cubicBezTo>
                    <a:pt x="130" y="637"/>
                    <a:pt x="130" y="791"/>
                    <a:pt x="131" y="945"/>
                  </a:cubicBezTo>
                  <a:cubicBezTo>
                    <a:pt x="131" y="961"/>
                    <a:pt x="127" y="967"/>
                    <a:pt x="110" y="966"/>
                  </a:cubicBezTo>
                  <a:cubicBezTo>
                    <a:pt x="79" y="964"/>
                    <a:pt x="47" y="965"/>
                    <a:pt x="16" y="966"/>
                  </a:cubicBezTo>
                  <a:cubicBezTo>
                    <a:pt x="5" y="966"/>
                    <a:pt x="0" y="964"/>
                    <a:pt x="0" y="951"/>
                  </a:cubicBezTo>
                  <a:cubicBezTo>
                    <a:pt x="0" y="639"/>
                    <a:pt x="0" y="327"/>
                    <a:pt x="0" y="16"/>
                  </a:cubicBezTo>
                  <a:cubicBezTo>
                    <a:pt x="0" y="3"/>
                    <a:pt x="4" y="0"/>
                    <a:pt x="16" y="0"/>
                  </a:cubicBezTo>
                  <a:cubicBezTo>
                    <a:pt x="48" y="1"/>
                    <a:pt x="81" y="2"/>
                    <a:pt x="113" y="0"/>
                  </a:cubicBezTo>
                  <a:cubicBezTo>
                    <a:pt x="128" y="0"/>
                    <a:pt x="131" y="5"/>
                    <a:pt x="131" y="18"/>
                  </a:cubicBezTo>
                  <a:cubicBezTo>
                    <a:pt x="130" y="173"/>
                    <a:pt x="130" y="328"/>
                    <a:pt x="130" y="48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8">
              <a:extLst>
                <a:ext uri="{FF2B5EF4-FFF2-40B4-BE49-F238E27FC236}">
                  <a16:creationId xmlns:a16="http://schemas.microsoft.com/office/drawing/2014/main" id="{C06F687C-2B9E-4C7F-938C-97A2EDB95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0900" y="3657600"/>
              <a:ext cx="449263" cy="2746375"/>
            </a:xfrm>
            <a:custGeom>
              <a:avLst/>
              <a:gdLst>
                <a:gd name="T0" fmla="*/ 131 w 131"/>
                <a:gd name="T1" fmla="*/ 400 h 800"/>
                <a:gd name="T2" fmla="*/ 131 w 131"/>
                <a:gd name="T3" fmla="*/ 779 h 800"/>
                <a:gd name="T4" fmla="*/ 112 w 131"/>
                <a:gd name="T5" fmla="*/ 800 h 800"/>
                <a:gd name="T6" fmla="*/ 14 w 131"/>
                <a:gd name="T7" fmla="*/ 799 h 800"/>
                <a:gd name="T8" fmla="*/ 1 w 131"/>
                <a:gd name="T9" fmla="*/ 786 h 800"/>
                <a:gd name="T10" fmla="*/ 1 w 131"/>
                <a:gd name="T11" fmla="*/ 774 h 800"/>
                <a:gd name="T12" fmla="*/ 0 w 131"/>
                <a:gd name="T13" fmla="*/ 23 h 800"/>
                <a:gd name="T14" fmla="*/ 22 w 131"/>
                <a:gd name="T15" fmla="*/ 0 h 800"/>
                <a:gd name="T16" fmla="*/ 114 w 131"/>
                <a:gd name="T17" fmla="*/ 1 h 800"/>
                <a:gd name="T18" fmla="*/ 131 w 131"/>
                <a:gd name="T19" fmla="*/ 19 h 800"/>
                <a:gd name="T20" fmla="*/ 131 w 131"/>
                <a:gd name="T21" fmla="*/ 4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800">
                  <a:moveTo>
                    <a:pt x="131" y="400"/>
                  </a:moveTo>
                  <a:cubicBezTo>
                    <a:pt x="131" y="527"/>
                    <a:pt x="131" y="653"/>
                    <a:pt x="131" y="779"/>
                  </a:cubicBezTo>
                  <a:cubicBezTo>
                    <a:pt x="131" y="795"/>
                    <a:pt x="129" y="800"/>
                    <a:pt x="112" y="800"/>
                  </a:cubicBezTo>
                  <a:cubicBezTo>
                    <a:pt x="80" y="798"/>
                    <a:pt x="47" y="799"/>
                    <a:pt x="14" y="799"/>
                  </a:cubicBezTo>
                  <a:cubicBezTo>
                    <a:pt x="4" y="800"/>
                    <a:pt x="0" y="796"/>
                    <a:pt x="1" y="786"/>
                  </a:cubicBezTo>
                  <a:cubicBezTo>
                    <a:pt x="1" y="782"/>
                    <a:pt x="1" y="778"/>
                    <a:pt x="1" y="774"/>
                  </a:cubicBezTo>
                  <a:cubicBezTo>
                    <a:pt x="1" y="523"/>
                    <a:pt x="1" y="273"/>
                    <a:pt x="0" y="23"/>
                  </a:cubicBezTo>
                  <a:cubicBezTo>
                    <a:pt x="0" y="6"/>
                    <a:pt x="4" y="0"/>
                    <a:pt x="22" y="0"/>
                  </a:cubicBezTo>
                  <a:cubicBezTo>
                    <a:pt x="53" y="2"/>
                    <a:pt x="83" y="2"/>
                    <a:pt x="114" y="1"/>
                  </a:cubicBezTo>
                  <a:cubicBezTo>
                    <a:pt x="128" y="0"/>
                    <a:pt x="131" y="5"/>
                    <a:pt x="131" y="19"/>
                  </a:cubicBezTo>
                  <a:cubicBezTo>
                    <a:pt x="131" y="146"/>
                    <a:pt x="131" y="273"/>
                    <a:pt x="131" y="40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9">
              <a:extLst>
                <a:ext uri="{FF2B5EF4-FFF2-40B4-BE49-F238E27FC236}">
                  <a16:creationId xmlns:a16="http://schemas.microsoft.com/office/drawing/2014/main" id="{3D5BAB79-A95B-43C7-90D6-12444A254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33513" y="4230688"/>
              <a:ext cx="449263" cy="2173288"/>
            </a:xfrm>
            <a:custGeom>
              <a:avLst/>
              <a:gdLst>
                <a:gd name="T0" fmla="*/ 0 w 131"/>
                <a:gd name="T1" fmla="*/ 317 h 633"/>
                <a:gd name="T2" fmla="*/ 0 w 131"/>
                <a:gd name="T3" fmla="*/ 19 h 633"/>
                <a:gd name="T4" fmla="*/ 19 w 131"/>
                <a:gd name="T5" fmla="*/ 1 h 633"/>
                <a:gd name="T6" fmla="*/ 117 w 131"/>
                <a:gd name="T7" fmla="*/ 1 h 633"/>
                <a:gd name="T8" fmla="*/ 131 w 131"/>
                <a:gd name="T9" fmla="*/ 15 h 633"/>
                <a:gd name="T10" fmla="*/ 131 w 131"/>
                <a:gd name="T11" fmla="*/ 617 h 633"/>
                <a:gd name="T12" fmla="*/ 116 w 131"/>
                <a:gd name="T13" fmla="*/ 633 h 633"/>
                <a:gd name="T14" fmla="*/ 18 w 131"/>
                <a:gd name="T15" fmla="*/ 633 h 633"/>
                <a:gd name="T16" fmla="*/ 0 w 131"/>
                <a:gd name="T17" fmla="*/ 615 h 633"/>
                <a:gd name="T18" fmla="*/ 0 w 131"/>
                <a:gd name="T19" fmla="*/ 317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" h="633">
                  <a:moveTo>
                    <a:pt x="0" y="317"/>
                  </a:moveTo>
                  <a:cubicBezTo>
                    <a:pt x="0" y="218"/>
                    <a:pt x="1" y="118"/>
                    <a:pt x="0" y="19"/>
                  </a:cubicBezTo>
                  <a:cubicBezTo>
                    <a:pt x="0" y="4"/>
                    <a:pt x="4" y="0"/>
                    <a:pt x="19" y="1"/>
                  </a:cubicBezTo>
                  <a:cubicBezTo>
                    <a:pt x="51" y="2"/>
                    <a:pt x="84" y="2"/>
                    <a:pt x="117" y="1"/>
                  </a:cubicBezTo>
                  <a:cubicBezTo>
                    <a:pt x="128" y="1"/>
                    <a:pt x="131" y="4"/>
                    <a:pt x="131" y="15"/>
                  </a:cubicBezTo>
                  <a:cubicBezTo>
                    <a:pt x="131" y="216"/>
                    <a:pt x="131" y="416"/>
                    <a:pt x="131" y="617"/>
                  </a:cubicBezTo>
                  <a:cubicBezTo>
                    <a:pt x="131" y="630"/>
                    <a:pt x="128" y="633"/>
                    <a:pt x="116" y="633"/>
                  </a:cubicBezTo>
                  <a:cubicBezTo>
                    <a:pt x="83" y="632"/>
                    <a:pt x="50" y="631"/>
                    <a:pt x="18" y="633"/>
                  </a:cubicBezTo>
                  <a:cubicBezTo>
                    <a:pt x="3" y="633"/>
                    <a:pt x="0" y="628"/>
                    <a:pt x="0" y="615"/>
                  </a:cubicBezTo>
                  <a:cubicBezTo>
                    <a:pt x="1" y="515"/>
                    <a:pt x="0" y="416"/>
                    <a:pt x="0" y="31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10">
              <a:extLst>
                <a:ext uri="{FF2B5EF4-FFF2-40B4-BE49-F238E27FC236}">
                  <a16:creationId xmlns:a16="http://schemas.microsoft.com/office/drawing/2014/main" id="{0A7D839F-3D39-46D7-9AEB-C99AB8C6D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15850" y="1924050"/>
              <a:ext cx="3729038" cy="3316288"/>
            </a:xfrm>
            <a:custGeom>
              <a:avLst/>
              <a:gdLst>
                <a:gd name="T0" fmla="*/ 867 w 1086"/>
                <a:gd name="T1" fmla="*/ 33 h 966"/>
                <a:gd name="T2" fmla="*/ 1022 w 1086"/>
                <a:gd name="T3" fmla="*/ 1 h 966"/>
                <a:gd name="T4" fmla="*/ 1036 w 1086"/>
                <a:gd name="T5" fmla="*/ 9 h 966"/>
                <a:gd name="T6" fmla="*/ 1086 w 1086"/>
                <a:gd name="T7" fmla="*/ 160 h 966"/>
                <a:gd name="T8" fmla="*/ 1012 w 1086"/>
                <a:gd name="T9" fmla="*/ 117 h 966"/>
                <a:gd name="T10" fmla="*/ 989 w 1086"/>
                <a:gd name="T11" fmla="*/ 121 h 966"/>
                <a:gd name="T12" fmla="*/ 618 w 1086"/>
                <a:gd name="T13" fmla="*/ 518 h 966"/>
                <a:gd name="T14" fmla="*/ 77 w 1086"/>
                <a:gd name="T15" fmla="*/ 939 h 966"/>
                <a:gd name="T16" fmla="*/ 46 w 1086"/>
                <a:gd name="T17" fmla="*/ 957 h 966"/>
                <a:gd name="T18" fmla="*/ 7 w 1086"/>
                <a:gd name="T19" fmla="*/ 948 h 966"/>
                <a:gd name="T20" fmla="*/ 20 w 1086"/>
                <a:gd name="T21" fmla="*/ 911 h 966"/>
                <a:gd name="T22" fmla="*/ 547 w 1086"/>
                <a:gd name="T23" fmla="*/ 511 h 966"/>
                <a:gd name="T24" fmla="*/ 941 w 1086"/>
                <a:gd name="T25" fmla="*/ 96 h 966"/>
                <a:gd name="T26" fmla="*/ 937 w 1086"/>
                <a:gd name="T27" fmla="*/ 73 h 966"/>
                <a:gd name="T28" fmla="*/ 867 w 1086"/>
                <a:gd name="T29" fmla="*/ 33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6" h="966">
                  <a:moveTo>
                    <a:pt x="867" y="33"/>
                  </a:moveTo>
                  <a:cubicBezTo>
                    <a:pt x="922" y="22"/>
                    <a:pt x="972" y="11"/>
                    <a:pt x="1022" y="1"/>
                  </a:cubicBezTo>
                  <a:cubicBezTo>
                    <a:pt x="1030" y="0"/>
                    <a:pt x="1033" y="2"/>
                    <a:pt x="1036" y="9"/>
                  </a:cubicBezTo>
                  <a:cubicBezTo>
                    <a:pt x="1052" y="58"/>
                    <a:pt x="1068" y="107"/>
                    <a:pt x="1086" y="160"/>
                  </a:cubicBezTo>
                  <a:cubicBezTo>
                    <a:pt x="1059" y="144"/>
                    <a:pt x="1035" y="131"/>
                    <a:pt x="1012" y="117"/>
                  </a:cubicBezTo>
                  <a:cubicBezTo>
                    <a:pt x="1002" y="110"/>
                    <a:pt x="996" y="112"/>
                    <a:pt x="989" y="121"/>
                  </a:cubicBezTo>
                  <a:cubicBezTo>
                    <a:pt x="874" y="262"/>
                    <a:pt x="751" y="394"/>
                    <a:pt x="618" y="518"/>
                  </a:cubicBezTo>
                  <a:cubicBezTo>
                    <a:pt x="450" y="674"/>
                    <a:pt x="272" y="817"/>
                    <a:pt x="77" y="939"/>
                  </a:cubicBezTo>
                  <a:cubicBezTo>
                    <a:pt x="67" y="946"/>
                    <a:pt x="57" y="952"/>
                    <a:pt x="46" y="957"/>
                  </a:cubicBezTo>
                  <a:cubicBezTo>
                    <a:pt x="30" y="966"/>
                    <a:pt x="14" y="963"/>
                    <a:pt x="7" y="948"/>
                  </a:cubicBezTo>
                  <a:cubicBezTo>
                    <a:pt x="0" y="932"/>
                    <a:pt x="5" y="920"/>
                    <a:pt x="20" y="911"/>
                  </a:cubicBezTo>
                  <a:cubicBezTo>
                    <a:pt x="210" y="797"/>
                    <a:pt x="383" y="660"/>
                    <a:pt x="547" y="511"/>
                  </a:cubicBezTo>
                  <a:cubicBezTo>
                    <a:pt x="688" y="382"/>
                    <a:pt x="819" y="243"/>
                    <a:pt x="941" y="96"/>
                  </a:cubicBezTo>
                  <a:cubicBezTo>
                    <a:pt x="951" y="84"/>
                    <a:pt x="949" y="80"/>
                    <a:pt x="937" y="73"/>
                  </a:cubicBezTo>
                  <a:cubicBezTo>
                    <a:pt x="915" y="61"/>
                    <a:pt x="893" y="48"/>
                    <a:pt x="867" y="33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11">
              <a:extLst>
                <a:ext uri="{FF2B5EF4-FFF2-40B4-BE49-F238E27FC236}">
                  <a16:creationId xmlns:a16="http://schemas.microsoft.com/office/drawing/2014/main" id="{64BE70CA-0CEE-40EB-8F6B-54B7388E6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6125" y="4806950"/>
              <a:ext cx="450850" cy="1597025"/>
            </a:xfrm>
            <a:custGeom>
              <a:avLst/>
              <a:gdLst>
                <a:gd name="T0" fmla="*/ 131 w 131"/>
                <a:gd name="T1" fmla="*/ 231 h 465"/>
                <a:gd name="T2" fmla="*/ 131 w 131"/>
                <a:gd name="T3" fmla="*/ 447 h 465"/>
                <a:gd name="T4" fmla="*/ 114 w 131"/>
                <a:gd name="T5" fmla="*/ 465 h 465"/>
                <a:gd name="T6" fmla="*/ 16 w 131"/>
                <a:gd name="T7" fmla="*/ 465 h 465"/>
                <a:gd name="T8" fmla="*/ 0 w 131"/>
                <a:gd name="T9" fmla="*/ 449 h 465"/>
                <a:gd name="T10" fmla="*/ 0 w 131"/>
                <a:gd name="T11" fmla="*/ 16 h 465"/>
                <a:gd name="T12" fmla="*/ 15 w 131"/>
                <a:gd name="T13" fmla="*/ 0 h 465"/>
                <a:gd name="T14" fmla="*/ 115 w 131"/>
                <a:gd name="T15" fmla="*/ 0 h 465"/>
                <a:gd name="T16" fmla="*/ 131 w 131"/>
                <a:gd name="T17" fmla="*/ 17 h 465"/>
                <a:gd name="T18" fmla="*/ 131 w 131"/>
                <a:gd name="T19" fmla="*/ 231 h 465"/>
                <a:gd name="T20" fmla="*/ 131 w 131"/>
                <a:gd name="T21" fmla="*/ 231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465">
                  <a:moveTo>
                    <a:pt x="131" y="231"/>
                  </a:moveTo>
                  <a:cubicBezTo>
                    <a:pt x="131" y="303"/>
                    <a:pt x="130" y="375"/>
                    <a:pt x="131" y="447"/>
                  </a:cubicBezTo>
                  <a:cubicBezTo>
                    <a:pt x="131" y="461"/>
                    <a:pt x="128" y="465"/>
                    <a:pt x="114" y="465"/>
                  </a:cubicBezTo>
                  <a:cubicBezTo>
                    <a:pt x="81" y="464"/>
                    <a:pt x="48" y="464"/>
                    <a:pt x="16" y="465"/>
                  </a:cubicBezTo>
                  <a:cubicBezTo>
                    <a:pt x="4" y="465"/>
                    <a:pt x="0" y="462"/>
                    <a:pt x="0" y="449"/>
                  </a:cubicBezTo>
                  <a:cubicBezTo>
                    <a:pt x="0" y="305"/>
                    <a:pt x="0" y="160"/>
                    <a:pt x="0" y="16"/>
                  </a:cubicBezTo>
                  <a:cubicBezTo>
                    <a:pt x="0" y="3"/>
                    <a:pt x="3" y="0"/>
                    <a:pt x="15" y="0"/>
                  </a:cubicBezTo>
                  <a:cubicBezTo>
                    <a:pt x="49" y="1"/>
                    <a:pt x="82" y="1"/>
                    <a:pt x="115" y="0"/>
                  </a:cubicBezTo>
                  <a:cubicBezTo>
                    <a:pt x="129" y="0"/>
                    <a:pt x="131" y="5"/>
                    <a:pt x="131" y="17"/>
                  </a:cubicBezTo>
                  <a:cubicBezTo>
                    <a:pt x="131" y="88"/>
                    <a:pt x="131" y="160"/>
                    <a:pt x="131" y="231"/>
                  </a:cubicBezTo>
                  <a:cubicBezTo>
                    <a:pt x="131" y="231"/>
                    <a:pt x="131" y="231"/>
                    <a:pt x="131" y="23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4284395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45"/>
          <p:cNvSpPr txBox="1"/>
          <p:nvPr/>
        </p:nvSpPr>
        <p:spPr>
          <a:xfrm>
            <a:off x="8408465" y="3888149"/>
            <a:ext cx="3344223" cy="19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r"/>
            <a:r>
              <a:rPr lang="en" sz="2400" dirty="0">
                <a:solidFill>
                  <a:schemeClr val="dk1"/>
                </a:solidFill>
                <a:latin typeface="Arial Narrow" panose="020B0606020202030204" pitchFamily="34" charset="0"/>
                <a:ea typeface="Open Sans"/>
                <a:cs typeface="Open Sans"/>
                <a:sym typeface="Open Sans"/>
              </a:rPr>
              <a:t>If you want to modify this graph, click on it, change the data and replace it</a:t>
            </a:r>
            <a:endParaRPr sz="2400" dirty="0">
              <a:solidFill>
                <a:schemeClr val="dk1"/>
              </a:solidFill>
              <a:latin typeface="Arial Narrow" panose="020B0606020202030204" pitchFamily="3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1385;p45"/>
          <p:cNvSpPr txBox="1"/>
          <p:nvPr/>
        </p:nvSpPr>
        <p:spPr>
          <a:xfrm>
            <a:off x="4171950" y="4878099"/>
            <a:ext cx="3848100" cy="19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  <a:latin typeface="Arial Narrow" panose="020B0606020202030204" pitchFamily="34" charset="0"/>
                <a:ea typeface="Open Sans"/>
                <a:cs typeface="Open Sans"/>
                <a:sym typeface="Open Sans"/>
              </a:rPr>
              <a:t>If you want to modify this graph, click on it, change the data and replace it</a:t>
            </a:r>
            <a:endParaRPr sz="2400" dirty="0">
              <a:solidFill>
                <a:schemeClr val="dk1"/>
              </a:solidFill>
              <a:latin typeface="Arial Narrow" panose="020B0606020202030204" pitchFamily="3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6" name="Google Shape;1385;p45"/>
          <p:cNvSpPr txBox="1"/>
          <p:nvPr/>
        </p:nvSpPr>
        <p:spPr>
          <a:xfrm>
            <a:off x="333246" y="3981086"/>
            <a:ext cx="3171812" cy="19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dirty="0">
                <a:solidFill>
                  <a:schemeClr val="dk1"/>
                </a:solidFill>
                <a:latin typeface="Arial Narrow" panose="020B0606020202030204" pitchFamily="34" charset="0"/>
                <a:ea typeface="Open Sans"/>
                <a:cs typeface="Open Sans"/>
                <a:sym typeface="Open Sans"/>
              </a:rPr>
              <a:t>If you want to modify this graph, click on it, change the data and replace it</a:t>
            </a:r>
            <a:endParaRPr sz="2400" dirty="0">
              <a:solidFill>
                <a:schemeClr val="dk1"/>
              </a:solidFill>
              <a:latin typeface="Arial Narrow" panose="020B0606020202030204" pitchFamily="3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6353F8AB-3D0C-4843-936D-1561F26C8935}"/>
              </a:ext>
            </a:extLst>
          </p:cNvPr>
          <p:cNvSpPr txBox="1">
            <a:spLocks/>
          </p:cNvSpPr>
          <p:nvPr/>
        </p:nvSpPr>
        <p:spPr>
          <a:xfrm>
            <a:off x="357288" y="316575"/>
            <a:ext cx="11572875" cy="723900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8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400" b="1" dirty="0">
                <a:solidFill>
                  <a:srgbClr val="8B1F0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Infographic Style</a:t>
            </a:r>
          </a:p>
        </p:txBody>
      </p:sp>
      <p:grpSp>
        <p:nvGrpSpPr>
          <p:cNvPr id="67" name="Grupo 66">
            <a:extLst>
              <a:ext uri="{FF2B5EF4-FFF2-40B4-BE49-F238E27FC236}">
                <a16:creationId xmlns:a16="http://schemas.microsoft.com/office/drawing/2014/main" id="{0F305A19-4C4D-48FD-A1A2-58E41304C014}"/>
              </a:ext>
            </a:extLst>
          </p:cNvPr>
          <p:cNvGrpSpPr/>
          <p:nvPr/>
        </p:nvGrpSpPr>
        <p:grpSpPr>
          <a:xfrm>
            <a:off x="121588" y="489952"/>
            <a:ext cx="1045101" cy="874640"/>
            <a:chOff x="182962" y="5889748"/>
            <a:chExt cx="1045101" cy="874640"/>
          </a:xfrm>
        </p:grpSpPr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A36B284A-1737-4CCB-96F2-05172D061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1656B0D5-5EAB-44CD-98A8-110A08C70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8">
              <a:extLst>
                <a:ext uri="{FF2B5EF4-FFF2-40B4-BE49-F238E27FC236}">
                  <a16:creationId xmlns:a16="http://schemas.microsoft.com/office/drawing/2014/main" id="{328F51CB-66CF-4C6E-949F-3982EF2F9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1EC84E8D-1647-4F0C-98EC-EF5FD2AB9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10">
              <a:extLst>
                <a:ext uri="{FF2B5EF4-FFF2-40B4-BE49-F238E27FC236}">
                  <a16:creationId xmlns:a16="http://schemas.microsoft.com/office/drawing/2014/main" id="{3AB83272-4932-440E-9F16-2430BCC61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73" name="Rectángulo 72">
            <a:extLst>
              <a:ext uri="{FF2B5EF4-FFF2-40B4-BE49-F238E27FC236}">
                <a16:creationId xmlns:a16="http://schemas.microsoft.com/office/drawing/2014/main" id="{853ABE58-47FF-48F4-9450-8FFD96AF0439}"/>
              </a:ext>
            </a:extLst>
          </p:cNvPr>
          <p:cNvSpPr/>
          <p:nvPr/>
        </p:nvSpPr>
        <p:spPr>
          <a:xfrm>
            <a:off x="1195782" y="1164695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BFFBD272-9105-4198-ABE4-518223DCBF67}"/>
              </a:ext>
            </a:extLst>
          </p:cNvPr>
          <p:cNvSpPr/>
          <p:nvPr/>
        </p:nvSpPr>
        <p:spPr>
          <a:xfrm>
            <a:off x="11082425" y="897014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E209365C-CF26-4275-B44D-7555EFE54F86}"/>
              </a:ext>
            </a:extLst>
          </p:cNvPr>
          <p:cNvGrpSpPr/>
          <p:nvPr/>
        </p:nvGrpSpPr>
        <p:grpSpPr>
          <a:xfrm>
            <a:off x="4684713" y="2008188"/>
            <a:ext cx="2922588" cy="2705100"/>
            <a:chOff x="4684713" y="2008188"/>
            <a:chExt cx="2922588" cy="2705100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EC43ED9A-5F1F-4121-84C0-90E0E5630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2008188"/>
              <a:ext cx="2922588" cy="2705100"/>
            </a:xfrm>
            <a:custGeom>
              <a:avLst/>
              <a:gdLst>
                <a:gd name="T0" fmla="*/ 1532 w 1532"/>
                <a:gd name="T1" fmla="*/ 1417 h 1417"/>
                <a:gd name="T2" fmla="*/ 1511 w 1532"/>
                <a:gd name="T3" fmla="*/ 1416 h 1417"/>
                <a:gd name="T4" fmla="*/ 21 w 1532"/>
                <a:gd name="T5" fmla="*/ 1416 h 1417"/>
                <a:gd name="T6" fmla="*/ 0 w 1532"/>
                <a:gd name="T7" fmla="*/ 1416 h 1417"/>
                <a:gd name="T8" fmla="*/ 0 w 1532"/>
                <a:gd name="T9" fmla="*/ 0 h 1417"/>
                <a:gd name="T10" fmla="*/ 45 w 1532"/>
                <a:gd name="T11" fmla="*/ 0 h 1417"/>
                <a:gd name="T12" fmla="*/ 45 w 1532"/>
                <a:gd name="T13" fmla="*/ 1369 h 1417"/>
                <a:gd name="T14" fmla="*/ 1532 w 1532"/>
                <a:gd name="T15" fmla="*/ 1369 h 1417"/>
                <a:gd name="T16" fmla="*/ 1532 w 1532"/>
                <a:gd name="T17" fmla="*/ 1417 h 1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32" h="1417">
                  <a:moveTo>
                    <a:pt x="1532" y="1417"/>
                  </a:moveTo>
                  <a:cubicBezTo>
                    <a:pt x="1525" y="1417"/>
                    <a:pt x="1518" y="1416"/>
                    <a:pt x="1511" y="1416"/>
                  </a:cubicBezTo>
                  <a:cubicBezTo>
                    <a:pt x="1015" y="1416"/>
                    <a:pt x="518" y="1416"/>
                    <a:pt x="21" y="1416"/>
                  </a:cubicBezTo>
                  <a:cubicBezTo>
                    <a:pt x="15" y="1416"/>
                    <a:pt x="8" y="1416"/>
                    <a:pt x="0" y="1416"/>
                  </a:cubicBezTo>
                  <a:cubicBezTo>
                    <a:pt x="0" y="943"/>
                    <a:pt x="0" y="472"/>
                    <a:pt x="0" y="0"/>
                  </a:cubicBezTo>
                  <a:cubicBezTo>
                    <a:pt x="15" y="0"/>
                    <a:pt x="29" y="0"/>
                    <a:pt x="45" y="0"/>
                  </a:cubicBezTo>
                  <a:cubicBezTo>
                    <a:pt x="45" y="456"/>
                    <a:pt x="45" y="911"/>
                    <a:pt x="45" y="1369"/>
                  </a:cubicBezTo>
                  <a:cubicBezTo>
                    <a:pt x="541" y="1369"/>
                    <a:pt x="1037" y="1369"/>
                    <a:pt x="1532" y="1369"/>
                  </a:cubicBezTo>
                  <a:cubicBezTo>
                    <a:pt x="1532" y="1385"/>
                    <a:pt x="1532" y="1401"/>
                    <a:pt x="1532" y="1417"/>
                  </a:cubicBezTo>
                  <a:close/>
                </a:path>
              </a:pathLst>
            </a:custGeom>
            <a:solidFill>
              <a:srgbClr val="630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4DE8ECF-E58C-49AC-9534-F7958476C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551" y="2646363"/>
              <a:ext cx="2038350" cy="1431925"/>
            </a:xfrm>
            <a:custGeom>
              <a:avLst/>
              <a:gdLst>
                <a:gd name="T0" fmla="*/ 688 w 1068"/>
                <a:gd name="T1" fmla="*/ 574 h 750"/>
                <a:gd name="T2" fmla="*/ 475 w 1068"/>
                <a:gd name="T3" fmla="*/ 324 h 750"/>
                <a:gd name="T4" fmla="*/ 54 w 1068"/>
                <a:gd name="T5" fmla="*/ 750 h 750"/>
                <a:gd name="T6" fmla="*/ 0 w 1068"/>
                <a:gd name="T7" fmla="*/ 695 h 750"/>
                <a:gd name="T8" fmla="*/ 480 w 1068"/>
                <a:gd name="T9" fmla="*/ 211 h 750"/>
                <a:gd name="T10" fmla="*/ 685 w 1068"/>
                <a:gd name="T11" fmla="*/ 451 h 750"/>
                <a:gd name="T12" fmla="*/ 923 w 1068"/>
                <a:gd name="T13" fmla="*/ 142 h 750"/>
                <a:gd name="T14" fmla="*/ 921 w 1068"/>
                <a:gd name="T15" fmla="*/ 139 h 750"/>
                <a:gd name="T16" fmla="*/ 815 w 1068"/>
                <a:gd name="T17" fmla="*/ 179 h 750"/>
                <a:gd name="T18" fmla="*/ 788 w 1068"/>
                <a:gd name="T19" fmla="*/ 106 h 750"/>
                <a:gd name="T20" fmla="*/ 1068 w 1068"/>
                <a:gd name="T21" fmla="*/ 0 h 750"/>
                <a:gd name="T22" fmla="*/ 1068 w 1068"/>
                <a:gd name="T23" fmla="*/ 321 h 750"/>
                <a:gd name="T24" fmla="*/ 992 w 1068"/>
                <a:gd name="T25" fmla="*/ 321 h 750"/>
                <a:gd name="T26" fmla="*/ 992 w 1068"/>
                <a:gd name="T27" fmla="*/ 185 h 750"/>
                <a:gd name="T28" fmla="*/ 988 w 1068"/>
                <a:gd name="T29" fmla="*/ 183 h 750"/>
                <a:gd name="T30" fmla="*/ 688 w 1068"/>
                <a:gd name="T31" fmla="*/ 574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8" h="750">
                  <a:moveTo>
                    <a:pt x="688" y="574"/>
                  </a:moveTo>
                  <a:cubicBezTo>
                    <a:pt x="616" y="490"/>
                    <a:pt x="547" y="408"/>
                    <a:pt x="475" y="324"/>
                  </a:cubicBezTo>
                  <a:cubicBezTo>
                    <a:pt x="334" y="467"/>
                    <a:pt x="193" y="609"/>
                    <a:pt x="54" y="750"/>
                  </a:cubicBezTo>
                  <a:cubicBezTo>
                    <a:pt x="36" y="731"/>
                    <a:pt x="18" y="713"/>
                    <a:pt x="0" y="695"/>
                  </a:cubicBezTo>
                  <a:cubicBezTo>
                    <a:pt x="157" y="536"/>
                    <a:pt x="318" y="374"/>
                    <a:pt x="480" y="211"/>
                  </a:cubicBezTo>
                  <a:cubicBezTo>
                    <a:pt x="548" y="291"/>
                    <a:pt x="616" y="370"/>
                    <a:pt x="685" y="451"/>
                  </a:cubicBezTo>
                  <a:cubicBezTo>
                    <a:pt x="765" y="347"/>
                    <a:pt x="844" y="244"/>
                    <a:pt x="923" y="142"/>
                  </a:cubicBezTo>
                  <a:cubicBezTo>
                    <a:pt x="922" y="141"/>
                    <a:pt x="921" y="140"/>
                    <a:pt x="921" y="139"/>
                  </a:cubicBezTo>
                  <a:cubicBezTo>
                    <a:pt x="886" y="152"/>
                    <a:pt x="852" y="165"/>
                    <a:pt x="815" y="179"/>
                  </a:cubicBezTo>
                  <a:cubicBezTo>
                    <a:pt x="806" y="155"/>
                    <a:pt x="797" y="131"/>
                    <a:pt x="788" y="106"/>
                  </a:cubicBezTo>
                  <a:cubicBezTo>
                    <a:pt x="881" y="71"/>
                    <a:pt x="974" y="36"/>
                    <a:pt x="1068" y="0"/>
                  </a:cubicBezTo>
                  <a:cubicBezTo>
                    <a:pt x="1068" y="108"/>
                    <a:pt x="1068" y="214"/>
                    <a:pt x="1068" y="321"/>
                  </a:cubicBezTo>
                  <a:cubicBezTo>
                    <a:pt x="1042" y="321"/>
                    <a:pt x="1018" y="321"/>
                    <a:pt x="992" y="321"/>
                  </a:cubicBezTo>
                  <a:cubicBezTo>
                    <a:pt x="992" y="275"/>
                    <a:pt x="992" y="230"/>
                    <a:pt x="992" y="185"/>
                  </a:cubicBezTo>
                  <a:cubicBezTo>
                    <a:pt x="990" y="185"/>
                    <a:pt x="989" y="184"/>
                    <a:pt x="988" y="183"/>
                  </a:cubicBezTo>
                  <a:cubicBezTo>
                    <a:pt x="889" y="313"/>
                    <a:pt x="789" y="442"/>
                    <a:pt x="688" y="574"/>
                  </a:cubicBezTo>
                  <a:close/>
                </a:path>
              </a:pathLst>
            </a:custGeom>
            <a:solidFill>
              <a:srgbClr val="630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75" name="Grupo 74">
            <a:extLst>
              <a:ext uri="{FF2B5EF4-FFF2-40B4-BE49-F238E27FC236}">
                <a16:creationId xmlns:a16="http://schemas.microsoft.com/office/drawing/2014/main" id="{4916E7ED-2E38-4B65-BC07-4AC45838EFC2}"/>
              </a:ext>
            </a:extLst>
          </p:cNvPr>
          <p:cNvGrpSpPr/>
          <p:nvPr/>
        </p:nvGrpSpPr>
        <p:grpSpPr>
          <a:xfrm>
            <a:off x="746108" y="2154156"/>
            <a:ext cx="1873405" cy="1733993"/>
            <a:chOff x="4684713" y="2008188"/>
            <a:chExt cx="2922588" cy="2705100"/>
          </a:xfrm>
        </p:grpSpPr>
        <p:sp>
          <p:nvSpPr>
            <p:cNvPr id="76" name="Freeform 4">
              <a:extLst>
                <a:ext uri="{FF2B5EF4-FFF2-40B4-BE49-F238E27FC236}">
                  <a16:creationId xmlns:a16="http://schemas.microsoft.com/office/drawing/2014/main" id="{573DF784-EE8D-4742-A530-50D32EDF3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2008188"/>
              <a:ext cx="2922588" cy="2705100"/>
            </a:xfrm>
            <a:custGeom>
              <a:avLst/>
              <a:gdLst>
                <a:gd name="T0" fmla="*/ 1532 w 1532"/>
                <a:gd name="T1" fmla="*/ 1417 h 1417"/>
                <a:gd name="T2" fmla="*/ 1511 w 1532"/>
                <a:gd name="T3" fmla="*/ 1416 h 1417"/>
                <a:gd name="T4" fmla="*/ 21 w 1532"/>
                <a:gd name="T5" fmla="*/ 1416 h 1417"/>
                <a:gd name="T6" fmla="*/ 0 w 1532"/>
                <a:gd name="T7" fmla="*/ 1416 h 1417"/>
                <a:gd name="T8" fmla="*/ 0 w 1532"/>
                <a:gd name="T9" fmla="*/ 0 h 1417"/>
                <a:gd name="T10" fmla="*/ 45 w 1532"/>
                <a:gd name="T11" fmla="*/ 0 h 1417"/>
                <a:gd name="T12" fmla="*/ 45 w 1532"/>
                <a:gd name="T13" fmla="*/ 1369 h 1417"/>
                <a:gd name="T14" fmla="*/ 1532 w 1532"/>
                <a:gd name="T15" fmla="*/ 1369 h 1417"/>
                <a:gd name="T16" fmla="*/ 1532 w 1532"/>
                <a:gd name="T17" fmla="*/ 1417 h 1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32" h="1417">
                  <a:moveTo>
                    <a:pt x="1532" y="1417"/>
                  </a:moveTo>
                  <a:cubicBezTo>
                    <a:pt x="1525" y="1417"/>
                    <a:pt x="1518" y="1416"/>
                    <a:pt x="1511" y="1416"/>
                  </a:cubicBezTo>
                  <a:cubicBezTo>
                    <a:pt x="1015" y="1416"/>
                    <a:pt x="518" y="1416"/>
                    <a:pt x="21" y="1416"/>
                  </a:cubicBezTo>
                  <a:cubicBezTo>
                    <a:pt x="15" y="1416"/>
                    <a:pt x="8" y="1416"/>
                    <a:pt x="0" y="1416"/>
                  </a:cubicBezTo>
                  <a:cubicBezTo>
                    <a:pt x="0" y="943"/>
                    <a:pt x="0" y="472"/>
                    <a:pt x="0" y="0"/>
                  </a:cubicBezTo>
                  <a:cubicBezTo>
                    <a:pt x="15" y="0"/>
                    <a:pt x="29" y="0"/>
                    <a:pt x="45" y="0"/>
                  </a:cubicBezTo>
                  <a:cubicBezTo>
                    <a:pt x="45" y="456"/>
                    <a:pt x="45" y="911"/>
                    <a:pt x="45" y="1369"/>
                  </a:cubicBezTo>
                  <a:cubicBezTo>
                    <a:pt x="541" y="1369"/>
                    <a:pt x="1037" y="1369"/>
                    <a:pt x="1532" y="1369"/>
                  </a:cubicBezTo>
                  <a:cubicBezTo>
                    <a:pt x="1532" y="1385"/>
                    <a:pt x="1532" y="1401"/>
                    <a:pt x="1532" y="1417"/>
                  </a:cubicBezTo>
                  <a:close/>
                </a:path>
              </a:pathLst>
            </a:custGeom>
            <a:solidFill>
              <a:srgbClr val="630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3E737A43-9CB1-47F6-B37D-867FAAB23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551" y="2646363"/>
              <a:ext cx="2038350" cy="1431925"/>
            </a:xfrm>
            <a:custGeom>
              <a:avLst/>
              <a:gdLst>
                <a:gd name="T0" fmla="*/ 688 w 1068"/>
                <a:gd name="T1" fmla="*/ 574 h 750"/>
                <a:gd name="T2" fmla="*/ 475 w 1068"/>
                <a:gd name="T3" fmla="*/ 324 h 750"/>
                <a:gd name="T4" fmla="*/ 54 w 1068"/>
                <a:gd name="T5" fmla="*/ 750 h 750"/>
                <a:gd name="T6" fmla="*/ 0 w 1068"/>
                <a:gd name="T7" fmla="*/ 695 h 750"/>
                <a:gd name="T8" fmla="*/ 480 w 1068"/>
                <a:gd name="T9" fmla="*/ 211 h 750"/>
                <a:gd name="T10" fmla="*/ 685 w 1068"/>
                <a:gd name="T11" fmla="*/ 451 h 750"/>
                <a:gd name="T12" fmla="*/ 923 w 1068"/>
                <a:gd name="T13" fmla="*/ 142 h 750"/>
                <a:gd name="T14" fmla="*/ 921 w 1068"/>
                <a:gd name="T15" fmla="*/ 139 h 750"/>
                <a:gd name="T16" fmla="*/ 815 w 1068"/>
                <a:gd name="T17" fmla="*/ 179 h 750"/>
                <a:gd name="T18" fmla="*/ 788 w 1068"/>
                <a:gd name="T19" fmla="*/ 106 h 750"/>
                <a:gd name="T20" fmla="*/ 1068 w 1068"/>
                <a:gd name="T21" fmla="*/ 0 h 750"/>
                <a:gd name="T22" fmla="*/ 1068 w 1068"/>
                <a:gd name="T23" fmla="*/ 321 h 750"/>
                <a:gd name="T24" fmla="*/ 992 w 1068"/>
                <a:gd name="T25" fmla="*/ 321 h 750"/>
                <a:gd name="T26" fmla="*/ 992 w 1068"/>
                <a:gd name="T27" fmla="*/ 185 h 750"/>
                <a:gd name="T28" fmla="*/ 988 w 1068"/>
                <a:gd name="T29" fmla="*/ 183 h 750"/>
                <a:gd name="T30" fmla="*/ 688 w 1068"/>
                <a:gd name="T31" fmla="*/ 574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8" h="750">
                  <a:moveTo>
                    <a:pt x="688" y="574"/>
                  </a:moveTo>
                  <a:cubicBezTo>
                    <a:pt x="616" y="490"/>
                    <a:pt x="547" y="408"/>
                    <a:pt x="475" y="324"/>
                  </a:cubicBezTo>
                  <a:cubicBezTo>
                    <a:pt x="334" y="467"/>
                    <a:pt x="193" y="609"/>
                    <a:pt x="54" y="750"/>
                  </a:cubicBezTo>
                  <a:cubicBezTo>
                    <a:pt x="36" y="731"/>
                    <a:pt x="18" y="713"/>
                    <a:pt x="0" y="695"/>
                  </a:cubicBezTo>
                  <a:cubicBezTo>
                    <a:pt x="157" y="536"/>
                    <a:pt x="318" y="374"/>
                    <a:pt x="480" y="211"/>
                  </a:cubicBezTo>
                  <a:cubicBezTo>
                    <a:pt x="548" y="291"/>
                    <a:pt x="616" y="370"/>
                    <a:pt x="685" y="451"/>
                  </a:cubicBezTo>
                  <a:cubicBezTo>
                    <a:pt x="765" y="347"/>
                    <a:pt x="844" y="244"/>
                    <a:pt x="923" y="142"/>
                  </a:cubicBezTo>
                  <a:cubicBezTo>
                    <a:pt x="922" y="141"/>
                    <a:pt x="921" y="140"/>
                    <a:pt x="921" y="139"/>
                  </a:cubicBezTo>
                  <a:cubicBezTo>
                    <a:pt x="886" y="152"/>
                    <a:pt x="852" y="165"/>
                    <a:pt x="815" y="179"/>
                  </a:cubicBezTo>
                  <a:cubicBezTo>
                    <a:pt x="806" y="155"/>
                    <a:pt x="797" y="131"/>
                    <a:pt x="788" y="106"/>
                  </a:cubicBezTo>
                  <a:cubicBezTo>
                    <a:pt x="881" y="71"/>
                    <a:pt x="974" y="36"/>
                    <a:pt x="1068" y="0"/>
                  </a:cubicBezTo>
                  <a:cubicBezTo>
                    <a:pt x="1068" y="108"/>
                    <a:pt x="1068" y="214"/>
                    <a:pt x="1068" y="321"/>
                  </a:cubicBezTo>
                  <a:cubicBezTo>
                    <a:pt x="1042" y="321"/>
                    <a:pt x="1018" y="321"/>
                    <a:pt x="992" y="321"/>
                  </a:cubicBezTo>
                  <a:cubicBezTo>
                    <a:pt x="992" y="275"/>
                    <a:pt x="992" y="230"/>
                    <a:pt x="992" y="185"/>
                  </a:cubicBezTo>
                  <a:cubicBezTo>
                    <a:pt x="990" y="185"/>
                    <a:pt x="989" y="184"/>
                    <a:pt x="988" y="183"/>
                  </a:cubicBezTo>
                  <a:cubicBezTo>
                    <a:pt x="889" y="313"/>
                    <a:pt x="789" y="442"/>
                    <a:pt x="688" y="574"/>
                  </a:cubicBezTo>
                  <a:close/>
                </a:path>
              </a:pathLst>
            </a:custGeom>
            <a:solidFill>
              <a:srgbClr val="630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78" name="Grupo 77">
            <a:extLst>
              <a:ext uri="{FF2B5EF4-FFF2-40B4-BE49-F238E27FC236}">
                <a16:creationId xmlns:a16="http://schemas.microsoft.com/office/drawing/2014/main" id="{4F185073-C865-435F-B4C5-F4FC454FEE70}"/>
              </a:ext>
            </a:extLst>
          </p:cNvPr>
          <p:cNvGrpSpPr/>
          <p:nvPr/>
        </p:nvGrpSpPr>
        <p:grpSpPr>
          <a:xfrm>
            <a:off x="9353273" y="2167274"/>
            <a:ext cx="1873405" cy="1733993"/>
            <a:chOff x="4684713" y="2008188"/>
            <a:chExt cx="2922588" cy="2705100"/>
          </a:xfrm>
        </p:grpSpPr>
        <p:sp>
          <p:nvSpPr>
            <p:cNvPr id="79" name="Freeform 4">
              <a:extLst>
                <a:ext uri="{FF2B5EF4-FFF2-40B4-BE49-F238E27FC236}">
                  <a16:creationId xmlns:a16="http://schemas.microsoft.com/office/drawing/2014/main" id="{BC7690D1-1627-46C4-9D99-3BB25AA42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2008188"/>
              <a:ext cx="2922588" cy="2705100"/>
            </a:xfrm>
            <a:custGeom>
              <a:avLst/>
              <a:gdLst>
                <a:gd name="T0" fmla="*/ 1532 w 1532"/>
                <a:gd name="T1" fmla="*/ 1417 h 1417"/>
                <a:gd name="T2" fmla="*/ 1511 w 1532"/>
                <a:gd name="T3" fmla="*/ 1416 h 1417"/>
                <a:gd name="T4" fmla="*/ 21 w 1532"/>
                <a:gd name="T5" fmla="*/ 1416 h 1417"/>
                <a:gd name="T6" fmla="*/ 0 w 1532"/>
                <a:gd name="T7" fmla="*/ 1416 h 1417"/>
                <a:gd name="T8" fmla="*/ 0 w 1532"/>
                <a:gd name="T9" fmla="*/ 0 h 1417"/>
                <a:gd name="T10" fmla="*/ 45 w 1532"/>
                <a:gd name="T11" fmla="*/ 0 h 1417"/>
                <a:gd name="T12" fmla="*/ 45 w 1532"/>
                <a:gd name="T13" fmla="*/ 1369 h 1417"/>
                <a:gd name="T14" fmla="*/ 1532 w 1532"/>
                <a:gd name="T15" fmla="*/ 1369 h 1417"/>
                <a:gd name="T16" fmla="*/ 1532 w 1532"/>
                <a:gd name="T17" fmla="*/ 1417 h 1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32" h="1417">
                  <a:moveTo>
                    <a:pt x="1532" y="1417"/>
                  </a:moveTo>
                  <a:cubicBezTo>
                    <a:pt x="1525" y="1417"/>
                    <a:pt x="1518" y="1416"/>
                    <a:pt x="1511" y="1416"/>
                  </a:cubicBezTo>
                  <a:cubicBezTo>
                    <a:pt x="1015" y="1416"/>
                    <a:pt x="518" y="1416"/>
                    <a:pt x="21" y="1416"/>
                  </a:cubicBezTo>
                  <a:cubicBezTo>
                    <a:pt x="15" y="1416"/>
                    <a:pt x="8" y="1416"/>
                    <a:pt x="0" y="1416"/>
                  </a:cubicBezTo>
                  <a:cubicBezTo>
                    <a:pt x="0" y="943"/>
                    <a:pt x="0" y="472"/>
                    <a:pt x="0" y="0"/>
                  </a:cubicBezTo>
                  <a:cubicBezTo>
                    <a:pt x="15" y="0"/>
                    <a:pt x="29" y="0"/>
                    <a:pt x="45" y="0"/>
                  </a:cubicBezTo>
                  <a:cubicBezTo>
                    <a:pt x="45" y="456"/>
                    <a:pt x="45" y="911"/>
                    <a:pt x="45" y="1369"/>
                  </a:cubicBezTo>
                  <a:cubicBezTo>
                    <a:pt x="541" y="1369"/>
                    <a:pt x="1037" y="1369"/>
                    <a:pt x="1532" y="1369"/>
                  </a:cubicBezTo>
                  <a:cubicBezTo>
                    <a:pt x="1532" y="1385"/>
                    <a:pt x="1532" y="1401"/>
                    <a:pt x="1532" y="1417"/>
                  </a:cubicBezTo>
                  <a:close/>
                </a:path>
              </a:pathLst>
            </a:custGeom>
            <a:solidFill>
              <a:srgbClr val="630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5">
              <a:extLst>
                <a:ext uri="{FF2B5EF4-FFF2-40B4-BE49-F238E27FC236}">
                  <a16:creationId xmlns:a16="http://schemas.microsoft.com/office/drawing/2014/main" id="{18BD14D2-C09E-42B6-89CF-1A796812A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551" y="2646363"/>
              <a:ext cx="2038350" cy="1431925"/>
            </a:xfrm>
            <a:custGeom>
              <a:avLst/>
              <a:gdLst>
                <a:gd name="T0" fmla="*/ 688 w 1068"/>
                <a:gd name="T1" fmla="*/ 574 h 750"/>
                <a:gd name="T2" fmla="*/ 475 w 1068"/>
                <a:gd name="T3" fmla="*/ 324 h 750"/>
                <a:gd name="T4" fmla="*/ 54 w 1068"/>
                <a:gd name="T5" fmla="*/ 750 h 750"/>
                <a:gd name="T6" fmla="*/ 0 w 1068"/>
                <a:gd name="T7" fmla="*/ 695 h 750"/>
                <a:gd name="T8" fmla="*/ 480 w 1068"/>
                <a:gd name="T9" fmla="*/ 211 h 750"/>
                <a:gd name="T10" fmla="*/ 685 w 1068"/>
                <a:gd name="T11" fmla="*/ 451 h 750"/>
                <a:gd name="T12" fmla="*/ 923 w 1068"/>
                <a:gd name="T13" fmla="*/ 142 h 750"/>
                <a:gd name="T14" fmla="*/ 921 w 1068"/>
                <a:gd name="T15" fmla="*/ 139 h 750"/>
                <a:gd name="T16" fmla="*/ 815 w 1068"/>
                <a:gd name="T17" fmla="*/ 179 h 750"/>
                <a:gd name="T18" fmla="*/ 788 w 1068"/>
                <a:gd name="T19" fmla="*/ 106 h 750"/>
                <a:gd name="T20" fmla="*/ 1068 w 1068"/>
                <a:gd name="T21" fmla="*/ 0 h 750"/>
                <a:gd name="T22" fmla="*/ 1068 w 1068"/>
                <a:gd name="T23" fmla="*/ 321 h 750"/>
                <a:gd name="T24" fmla="*/ 992 w 1068"/>
                <a:gd name="T25" fmla="*/ 321 h 750"/>
                <a:gd name="T26" fmla="*/ 992 w 1068"/>
                <a:gd name="T27" fmla="*/ 185 h 750"/>
                <a:gd name="T28" fmla="*/ 988 w 1068"/>
                <a:gd name="T29" fmla="*/ 183 h 750"/>
                <a:gd name="T30" fmla="*/ 688 w 1068"/>
                <a:gd name="T31" fmla="*/ 574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8" h="750">
                  <a:moveTo>
                    <a:pt x="688" y="574"/>
                  </a:moveTo>
                  <a:cubicBezTo>
                    <a:pt x="616" y="490"/>
                    <a:pt x="547" y="408"/>
                    <a:pt x="475" y="324"/>
                  </a:cubicBezTo>
                  <a:cubicBezTo>
                    <a:pt x="334" y="467"/>
                    <a:pt x="193" y="609"/>
                    <a:pt x="54" y="750"/>
                  </a:cubicBezTo>
                  <a:cubicBezTo>
                    <a:pt x="36" y="731"/>
                    <a:pt x="18" y="713"/>
                    <a:pt x="0" y="695"/>
                  </a:cubicBezTo>
                  <a:cubicBezTo>
                    <a:pt x="157" y="536"/>
                    <a:pt x="318" y="374"/>
                    <a:pt x="480" y="211"/>
                  </a:cubicBezTo>
                  <a:cubicBezTo>
                    <a:pt x="548" y="291"/>
                    <a:pt x="616" y="370"/>
                    <a:pt x="685" y="451"/>
                  </a:cubicBezTo>
                  <a:cubicBezTo>
                    <a:pt x="765" y="347"/>
                    <a:pt x="844" y="244"/>
                    <a:pt x="923" y="142"/>
                  </a:cubicBezTo>
                  <a:cubicBezTo>
                    <a:pt x="922" y="141"/>
                    <a:pt x="921" y="140"/>
                    <a:pt x="921" y="139"/>
                  </a:cubicBezTo>
                  <a:cubicBezTo>
                    <a:pt x="886" y="152"/>
                    <a:pt x="852" y="165"/>
                    <a:pt x="815" y="179"/>
                  </a:cubicBezTo>
                  <a:cubicBezTo>
                    <a:pt x="806" y="155"/>
                    <a:pt x="797" y="131"/>
                    <a:pt x="788" y="106"/>
                  </a:cubicBezTo>
                  <a:cubicBezTo>
                    <a:pt x="881" y="71"/>
                    <a:pt x="974" y="36"/>
                    <a:pt x="1068" y="0"/>
                  </a:cubicBezTo>
                  <a:cubicBezTo>
                    <a:pt x="1068" y="108"/>
                    <a:pt x="1068" y="214"/>
                    <a:pt x="1068" y="321"/>
                  </a:cubicBezTo>
                  <a:cubicBezTo>
                    <a:pt x="1042" y="321"/>
                    <a:pt x="1018" y="321"/>
                    <a:pt x="992" y="321"/>
                  </a:cubicBezTo>
                  <a:cubicBezTo>
                    <a:pt x="992" y="275"/>
                    <a:pt x="992" y="230"/>
                    <a:pt x="992" y="185"/>
                  </a:cubicBezTo>
                  <a:cubicBezTo>
                    <a:pt x="990" y="185"/>
                    <a:pt x="989" y="184"/>
                    <a:pt x="988" y="183"/>
                  </a:cubicBezTo>
                  <a:cubicBezTo>
                    <a:pt x="889" y="313"/>
                    <a:pt x="789" y="442"/>
                    <a:pt x="688" y="574"/>
                  </a:cubicBezTo>
                  <a:close/>
                </a:path>
              </a:pathLst>
            </a:custGeom>
            <a:solidFill>
              <a:srgbClr val="63070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461144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7288" y="316575"/>
            <a:ext cx="11572875" cy="7239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600" dirty="0">
                <a:solidFill>
                  <a:srgbClr val="63070A"/>
                </a:solidFill>
              </a:rPr>
              <a:t>Infographic Style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23FD3E-E16E-419E-9534-83C33F024FDF}"/>
              </a:ext>
            </a:extLst>
          </p:cNvPr>
          <p:cNvSpPr txBox="1"/>
          <p:nvPr/>
        </p:nvSpPr>
        <p:spPr>
          <a:xfrm flipH="1">
            <a:off x="6271246" y="1779799"/>
            <a:ext cx="55745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endParaRPr lang="ko-KR" altLang="en-US" sz="1400" dirty="0">
              <a:cs typeface="Arial" pitchFamily="34" charset="0"/>
            </a:endParaRPr>
          </a:p>
        </p:txBody>
      </p:sp>
      <p:sp>
        <p:nvSpPr>
          <p:cNvPr id="15" name="Oval 21">
            <a:extLst>
              <a:ext uri="{FF2B5EF4-FFF2-40B4-BE49-F238E27FC236}">
                <a16:creationId xmlns:a16="http://schemas.microsoft.com/office/drawing/2014/main" id="{3693606A-90D8-45CB-BCF8-C4FF4C1D3F45}"/>
              </a:ext>
            </a:extLst>
          </p:cNvPr>
          <p:cNvSpPr>
            <a:spLocks noChangeAspect="1"/>
          </p:cNvSpPr>
          <p:nvPr/>
        </p:nvSpPr>
        <p:spPr>
          <a:xfrm rot="900000" flipH="1">
            <a:off x="7081596" y="2934343"/>
            <a:ext cx="645141" cy="524051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rgbClr val="8B1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rgbClr val="0091EA"/>
              </a:solidFill>
            </a:endParaRP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1B28850B-A10B-4ED3-AB10-31B2F37BCED2}"/>
              </a:ext>
            </a:extLst>
          </p:cNvPr>
          <p:cNvSpPr>
            <a:spLocks noChangeAspect="1"/>
          </p:cNvSpPr>
          <p:nvPr/>
        </p:nvSpPr>
        <p:spPr>
          <a:xfrm flipH="1">
            <a:off x="10169543" y="2945291"/>
            <a:ext cx="708173" cy="502160"/>
          </a:xfrm>
          <a:custGeom>
            <a:avLst/>
            <a:gdLst/>
            <a:ahLst/>
            <a:cxnLst/>
            <a:rect l="l" t="t" r="r" b="b"/>
            <a:pathLst>
              <a:path w="3960000" h="2808000">
                <a:moveTo>
                  <a:pt x="2137982" y="2165237"/>
                </a:moveTo>
                <a:lnTo>
                  <a:pt x="2111402" y="2204211"/>
                </a:lnTo>
                <a:lnTo>
                  <a:pt x="2137982" y="2204211"/>
                </a:lnTo>
                <a:close/>
                <a:moveTo>
                  <a:pt x="2635730" y="2101964"/>
                </a:moveTo>
                <a:cubicBezTo>
                  <a:pt x="2615812" y="2101964"/>
                  <a:pt x="2599666" y="2142287"/>
                  <a:pt x="2599666" y="2192028"/>
                </a:cubicBezTo>
                <a:cubicBezTo>
                  <a:pt x="2599666" y="2241769"/>
                  <a:pt x="2615812" y="2282092"/>
                  <a:pt x="2635730" y="2282092"/>
                </a:cubicBezTo>
                <a:cubicBezTo>
                  <a:pt x="2655648" y="2282092"/>
                  <a:pt x="2671794" y="2241769"/>
                  <a:pt x="2671794" y="2192028"/>
                </a:cubicBezTo>
                <a:cubicBezTo>
                  <a:pt x="2671794" y="2142287"/>
                  <a:pt x="2655648" y="2101964"/>
                  <a:pt x="2635730" y="2101964"/>
                </a:cubicBezTo>
                <a:close/>
                <a:moveTo>
                  <a:pt x="1280012" y="2101964"/>
                </a:moveTo>
                <a:cubicBezTo>
                  <a:pt x="1260094" y="2101964"/>
                  <a:pt x="1243948" y="2142287"/>
                  <a:pt x="1243948" y="2192028"/>
                </a:cubicBezTo>
                <a:cubicBezTo>
                  <a:pt x="1243948" y="2241769"/>
                  <a:pt x="1260094" y="2282092"/>
                  <a:pt x="1280012" y="2282092"/>
                </a:cubicBezTo>
                <a:cubicBezTo>
                  <a:pt x="1299930" y="2282092"/>
                  <a:pt x="1316076" y="2241769"/>
                  <a:pt x="1316076" y="2192028"/>
                </a:cubicBezTo>
                <a:cubicBezTo>
                  <a:pt x="1316076" y="2142287"/>
                  <a:pt x="1299930" y="2101964"/>
                  <a:pt x="1280012" y="2101964"/>
                </a:cubicBezTo>
                <a:close/>
                <a:moveTo>
                  <a:pt x="2138296" y="2025749"/>
                </a:moveTo>
                <a:lnTo>
                  <a:pt x="2139137" y="2026323"/>
                </a:lnTo>
                <a:lnTo>
                  <a:pt x="2216315" y="2026323"/>
                </a:lnTo>
                <a:lnTo>
                  <a:pt x="2216315" y="2204211"/>
                </a:lnTo>
                <a:lnTo>
                  <a:pt x="2256063" y="2204211"/>
                </a:lnTo>
                <a:lnTo>
                  <a:pt x="2256063" y="2282544"/>
                </a:lnTo>
                <a:lnTo>
                  <a:pt x="2216315" y="2282544"/>
                </a:lnTo>
                <a:lnTo>
                  <a:pt x="2216315" y="2357732"/>
                </a:lnTo>
                <a:lnTo>
                  <a:pt x="2137982" y="2357732"/>
                </a:lnTo>
                <a:lnTo>
                  <a:pt x="2137982" y="2282544"/>
                </a:lnTo>
                <a:lnTo>
                  <a:pt x="2015039" y="2282544"/>
                </a:lnTo>
                <a:lnTo>
                  <a:pt x="2015039" y="2208059"/>
                </a:lnTo>
                <a:lnTo>
                  <a:pt x="2014304" y="2207558"/>
                </a:lnTo>
                <a:lnTo>
                  <a:pt x="2015039" y="2206481"/>
                </a:lnTo>
                <a:lnTo>
                  <a:pt x="2015039" y="2204211"/>
                </a:lnTo>
                <a:lnTo>
                  <a:pt x="2016587" y="2204211"/>
                </a:lnTo>
                <a:close/>
                <a:moveTo>
                  <a:pt x="1855876" y="2017651"/>
                </a:moveTo>
                <a:cubicBezTo>
                  <a:pt x="1914135" y="2017257"/>
                  <a:pt x="1961791" y="2063958"/>
                  <a:pt x="1962577" y="2122214"/>
                </a:cubicBezTo>
                <a:cubicBezTo>
                  <a:pt x="1962954" y="2150145"/>
                  <a:pt x="1952489" y="2175712"/>
                  <a:pt x="1934995" y="2194820"/>
                </a:cubicBezTo>
                <a:cubicBezTo>
                  <a:pt x="1952694" y="2214184"/>
                  <a:pt x="1963194" y="2240138"/>
                  <a:pt x="1962560" y="2268406"/>
                </a:cubicBezTo>
                <a:cubicBezTo>
                  <a:pt x="1961260" y="2326468"/>
                  <a:pt x="1913477" y="2372672"/>
                  <a:pt x="1855404" y="2372021"/>
                </a:cubicBezTo>
                <a:cubicBezTo>
                  <a:pt x="1797331" y="2371371"/>
                  <a:pt x="1750595" y="2324109"/>
                  <a:pt x="1750595" y="2266032"/>
                </a:cubicBezTo>
                <a:lnTo>
                  <a:pt x="1826499" y="2266032"/>
                </a:lnTo>
                <a:cubicBezTo>
                  <a:pt x="1826499" y="2282520"/>
                  <a:pt x="1839767" y="2295938"/>
                  <a:pt x="1856254" y="2296122"/>
                </a:cubicBezTo>
                <a:cubicBezTo>
                  <a:pt x="1872741" y="2296307"/>
                  <a:pt x="1886306" y="2283190"/>
                  <a:pt x="1886676" y="2266706"/>
                </a:cubicBezTo>
                <a:cubicBezTo>
                  <a:pt x="1887039" y="2250493"/>
                  <a:pt x="1874503" y="2236962"/>
                  <a:pt x="1858407" y="2236065"/>
                </a:cubicBezTo>
                <a:lnTo>
                  <a:pt x="1814193" y="2236065"/>
                </a:lnTo>
                <a:lnTo>
                  <a:pt x="1814193" y="2152552"/>
                </a:lnTo>
                <a:lnTo>
                  <a:pt x="1857384" y="2152552"/>
                </a:lnTo>
                <a:cubicBezTo>
                  <a:pt x="1873190" y="2152141"/>
                  <a:pt x="1885741" y="2139089"/>
                  <a:pt x="1885527" y="2123254"/>
                </a:cubicBezTo>
                <a:cubicBezTo>
                  <a:pt x="1885313" y="2107349"/>
                  <a:pt x="1872302" y="2094598"/>
                  <a:pt x="1856396" y="2094706"/>
                </a:cubicBezTo>
                <a:cubicBezTo>
                  <a:pt x="1840490" y="2094813"/>
                  <a:pt x="1827652" y="2107738"/>
                  <a:pt x="1827652" y="2123644"/>
                </a:cubicBezTo>
                <a:lnTo>
                  <a:pt x="1750595" y="2123644"/>
                </a:lnTo>
                <a:cubicBezTo>
                  <a:pt x="1750595" y="2065383"/>
                  <a:pt x="1797616" y="2018044"/>
                  <a:pt x="1855876" y="2017651"/>
                </a:cubicBezTo>
                <a:close/>
                <a:moveTo>
                  <a:pt x="2930344" y="2012028"/>
                </a:moveTo>
                <a:cubicBezTo>
                  <a:pt x="2996416" y="2014229"/>
                  <a:pt x="3045968" y="2074602"/>
                  <a:pt x="3038901" y="2136479"/>
                </a:cubicBezTo>
                <a:cubicBezTo>
                  <a:pt x="3029916" y="2202312"/>
                  <a:pt x="2982346" y="2231435"/>
                  <a:pt x="2939412" y="2275597"/>
                </a:cubicBezTo>
                <a:lnTo>
                  <a:pt x="3031192" y="2275597"/>
                </a:lnTo>
                <a:lnTo>
                  <a:pt x="3031192" y="2357732"/>
                </a:lnTo>
                <a:lnTo>
                  <a:pt x="2819358" y="2357732"/>
                </a:lnTo>
                <a:cubicBezTo>
                  <a:pt x="2819409" y="2335416"/>
                  <a:pt x="2820521" y="2314113"/>
                  <a:pt x="2820571" y="2291797"/>
                </a:cubicBezTo>
                <a:cubicBezTo>
                  <a:pt x="2870625" y="2240158"/>
                  <a:pt x="2905662" y="2213324"/>
                  <a:pt x="2965770" y="2143601"/>
                </a:cubicBezTo>
                <a:cubicBezTo>
                  <a:pt x="2980233" y="2116927"/>
                  <a:pt x="2957264" y="2092452"/>
                  <a:pt x="2931831" y="2093607"/>
                </a:cubicBezTo>
                <a:cubicBezTo>
                  <a:pt x="2910102" y="2094595"/>
                  <a:pt x="2891536" y="2110969"/>
                  <a:pt x="2889885" y="2139461"/>
                </a:cubicBezTo>
                <a:lnTo>
                  <a:pt x="2818945" y="2139461"/>
                </a:lnTo>
                <a:cubicBezTo>
                  <a:pt x="2821421" y="2064364"/>
                  <a:pt x="2869776" y="2012037"/>
                  <a:pt x="2930344" y="2012028"/>
                </a:cubicBezTo>
                <a:close/>
                <a:moveTo>
                  <a:pt x="2635730" y="2012028"/>
                </a:moveTo>
                <a:cubicBezTo>
                  <a:pt x="2705318" y="2012028"/>
                  <a:pt x="2761730" y="2092617"/>
                  <a:pt x="2761730" y="2192028"/>
                </a:cubicBezTo>
                <a:cubicBezTo>
                  <a:pt x="2761730" y="2291439"/>
                  <a:pt x="2705318" y="2372028"/>
                  <a:pt x="2635730" y="2372028"/>
                </a:cubicBezTo>
                <a:cubicBezTo>
                  <a:pt x="2566142" y="2372028"/>
                  <a:pt x="2509730" y="2291439"/>
                  <a:pt x="2509730" y="2192028"/>
                </a:cubicBezTo>
                <a:cubicBezTo>
                  <a:pt x="2509730" y="2092617"/>
                  <a:pt x="2566142" y="2012028"/>
                  <a:pt x="2635730" y="2012028"/>
                </a:cubicBezTo>
                <a:close/>
                <a:moveTo>
                  <a:pt x="2436237" y="2012028"/>
                </a:moveTo>
                <a:lnTo>
                  <a:pt x="2436206" y="2012510"/>
                </a:lnTo>
                <a:lnTo>
                  <a:pt x="2452515" y="2012510"/>
                </a:lnTo>
                <a:lnTo>
                  <a:pt x="2452515" y="2372028"/>
                </a:lnTo>
                <a:lnTo>
                  <a:pt x="2364870" y="2372028"/>
                </a:lnTo>
                <a:lnTo>
                  <a:pt x="2364870" y="2101874"/>
                </a:lnTo>
                <a:cubicBezTo>
                  <a:pt x="2347394" y="2108434"/>
                  <a:pt x="2328091" y="2111607"/>
                  <a:pt x="2308515" y="2111039"/>
                </a:cubicBezTo>
                <a:lnTo>
                  <a:pt x="2311564" y="2043892"/>
                </a:lnTo>
                <a:cubicBezTo>
                  <a:pt x="2321741" y="2044066"/>
                  <a:pt x="2331771" y="2042373"/>
                  <a:pt x="2340372" y="2039030"/>
                </a:cubicBezTo>
                <a:cubicBezTo>
                  <a:pt x="2355279" y="2033236"/>
                  <a:pt x="2364268" y="2023137"/>
                  <a:pt x="2364156" y="2012310"/>
                </a:cubicBezTo>
                <a:cubicBezTo>
                  <a:pt x="2388183" y="2012216"/>
                  <a:pt x="2412210" y="2012122"/>
                  <a:pt x="2436237" y="2012028"/>
                </a:cubicBezTo>
                <a:close/>
                <a:moveTo>
                  <a:pt x="1574625" y="2012028"/>
                </a:moveTo>
                <a:cubicBezTo>
                  <a:pt x="1640698" y="2014229"/>
                  <a:pt x="1690250" y="2074602"/>
                  <a:pt x="1683183" y="2136479"/>
                </a:cubicBezTo>
                <a:cubicBezTo>
                  <a:pt x="1674198" y="2202312"/>
                  <a:pt x="1626628" y="2231435"/>
                  <a:pt x="1583694" y="2275597"/>
                </a:cubicBezTo>
                <a:lnTo>
                  <a:pt x="1675474" y="2275597"/>
                </a:lnTo>
                <a:lnTo>
                  <a:pt x="1675474" y="2357732"/>
                </a:lnTo>
                <a:lnTo>
                  <a:pt x="1463640" y="2357732"/>
                </a:lnTo>
                <a:cubicBezTo>
                  <a:pt x="1463691" y="2335416"/>
                  <a:pt x="1464802" y="2314113"/>
                  <a:pt x="1464853" y="2291797"/>
                </a:cubicBezTo>
                <a:cubicBezTo>
                  <a:pt x="1514907" y="2240158"/>
                  <a:pt x="1549943" y="2213324"/>
                  <a:pt x="1610052" y="2143601"/>
                </a:cubicBezTo>
                <a:cubicBezTo>
                  <a:pt x="1624515" y="2116927"/>
                  <a:pt x="1601546" y="2092452"/>
                  <a:pt x="1576112" y="2093607"/>
                </a:cubicBezTo>
                <a:cubicBezTo>
                  <a:pt x="1554383" y="2094595"/>
                  <a:pt x="1535817" y="2110969"/>
                  <a:pt x="1534167" y="2139461"/>
                </a:cubicBezTo>
                <a:lnTo>
                  <a:pt x="1463227" y="2139461"/>
                </a:lnTo>
                <a:cubicBezTo>
                  <a:pt x="1465703" y="2064364"/>
                  <a:pt x="1514058" y="2012037"/>
                  <a:pt x="1574625" y="2012028"/>
                </a:cubicBezTo>
                <a:close/>
                <a:moveTo>
                  <a:pt x="1280012" y="2012028"/>
                </a:moveTo>
                <a:cubicBezTo>
                  <a:pt x="1349600" y="2012028"/>
                  <a:pt x="1406012" y="2092617"/>
                  <a:pt x="1406012" y="2192028"/>
                </a:cubicBezTo>
                <a:cubicBezTo>
                  <a:pt x="1406012" y="2291439"/>
                  <a:pt x="1349600" y="2372028"/>
                  <a:pt x="1280012" y="2372028"/>
                </a:cubicBezTo>
                <a:cubicBezTo>
                  <a:pt x="1210424" y="2372028"/>
                  <a:pt x="1154012" y="2291439"/>
                  <a:pt x="1154012" y="2192028"/>
                </a:cubicBezTo>
                <a:cubicBezTo>
                  <a:pt x="1154012" y="2092617"/>
                  <a:pt x="1210424" y="2012028"/>
                  <a:pt x="1280012" y="2012028"/>
                </a:cubicBezTo>
                <a:close/>
                <a:moveTo>
                  <a:pt x="1080519" y="2012028"/>
                </a:moveTo>
                <a:lnTo>
                  <a:pt x="1080488" y="2012510"/>
                </a:lnTo>
                <a:lnTo>
                  <a:pt x="1096797" y="2012510"/>
                </a:lnTo>
                <a:lnTo>
                  <a:pt x="1096797" y="2372028"/>
                </a:lnTo>
                <a:lnTo>
                  <a:pt x="1009152" y="2372028"/>
                </a:lnTo>
                <a:lnTo>
                  <a:pt x="1009152" y="2101874"/>
                </a:lnTo>
                <a:cubicBezTo>
                  <a:pt x="991676" y="2108434"/>
                  <a:pt x="972373" y="2111607"/>
                  <a:pt x="952797" y="2111039"/>
                </a:cubicBezTo>
                <a:lnTo>
                  <a:pt x="955846" y="2043892"/>
                </a:lnTo>
                <a:cubicBezTo>
                  <a:pt x="966023" y="2044066"/>
                  <a:pt x="976053" y="2042373"/>
                  <a:pt x="984654" y="2039030"/>
                </a:cubicBezTo>
                <a:cubicBezTo>
                  <a:pt x="999561" y="2033236"/>
                  <a:pt x="1008550" y="2023137"/>
                  <a:pt x="1008438" y="2012310"/>
                </a:cubicBezTo>
                <a:cubicBezTo>
                  <a:pt x="1032465" y="2012216"/>
                  <a:pt x="1056492" y="2012122"/>
                  <a:pt x="1080519" y="2012028"/>
                </a:cubicBezTo>
                <a:close/>
                <a:moveTo>
                  <a:pt x="3373743" y="362438"/>
                </a:moveTo>
                <a:lnTo>
                  <a:pt x="3553743" y="362438"/>
                </a:lnTo>
                <a:lnTo>
                  <a:pt x="3553743" y="2414438"/>
                </a:lnTo>
                <a:lnTo>
                  <a:pt x="3373743" y="2414438"/>
                </a:lnTo>
                <a:close/>
                <a:moveTo>
                  <a:pt x="3129580" y="362438"/>
                </a:moveTo>
                <a:lnTo>
                  <a:pt x="3273580" y="362438"/>
                </a:lnTo>
                <a:lnTo>
                  <a:pt x="3273580" y="2414438"/>
                </a:lnTo>
                <a:lnTo>
                  <a:pt x="3129580" y="2414438"/>
                </a:lnTo>
                <a:close/>
                <a:moveTo>
                  <a:pt x="2939411" y="362438"/>
                </a:moveTo>
                <a:lnTo>
                  <a:pt x="3029411" y="362438"/>
                </a:lnTo>
                <a:lnTo>
                  <a:pt x="3029411" y="1957238"/>
                </a:lnTo>
                <a:lnTo>
                  <a:pt x="2939411" y="1957238"/>
                </a:lnTo>
                <a:close/>
                <a:moveTo>
                  <a:pt x="2731242" y="362438"/>
                </a:moveTo>
                <a:lnTo>
                  <a:pt x="2839242" y="362438"/>
                </a:lnTo>
                <a:lnTo>
                  <a:pt x="2839242" y="1957238"/>
                </a:lnTo>
                <a:lnTo>
                  <a:pt x="2731242" y="1957238"/>
                </a:lnTo>
                <a:close/>
                <a:moveTo>
                  <a:pt x="2487073" y="362438"/>
                </a:moveTo>
                <a:lnTo>
                  <a:pt x="2631073" y="362438"/>
                </a:lnTo>
                <a:lnTo>
                  <a:pt x="2631073" y="1957238"/>
                </a:lnTo>
                <a:lnTo>
                  <a:pt x="2487073" y="1957238"/>
                </a:lnTo>
                <a:close/>
                <a:moveTo>
                  <a:pt x="2296904" y="362438"/>
                </a:moveTo>
                <a:lnTo>
                  <a:pt x="2386904" y="362438"/>
                </a:lnTo>
                <a:lnTo>
                  <a:pt x="2386904" y="1957238"/>
                </a:lnTo>
                <a:lnTo>
                  <a:pt x="2296904" y="1957238"/>
                </a:lnTo>
                <a:close/>
                <a:moveTo>
                  <a:pt x="2016735" y="362438"/>
                </a:moveTo>
                <a:lnTo>
                  <a:pt x="2196735" y="362438"/>
                </a:lnTo>
                <a:lnTo>
                  <a:pt x="2196735" y="1957238"/>
                </a:lnTo>
                <a:lnTo>
                  <a:pt x="2016735" y="1957238"/>
                </a:lnTo>
                <a:close/>
                <a:moveTo>
                  <a:pt x="1826566" y="362438"/>
                </a:moveTo>
                <a:lnTo>
                  <a:pt x="1916566" y="362438"/>
                </a:lnTo>
                <a:lnTo>
                  <a:pt x="1916566" y="1957238"/>
                </a:lnTo>
                <a:lnTo>
                  <a:pt x="1826566" y="1957238"/>
                </a:lnTo>
                <a:close/>
                <a:moveTo>
                  <a:pt x="1582397" y="362438"/>
                </a:moveTo>
                <a:lnTo>
                  <a:pt x="1726397" y="362438"/>
                </a:lnTo>
                <a:lnTo>
                  <a:pt x="1726397" y="1957238"/>
                </a:lnTo>
                <a:lnTo>
                  <a:pt x="1582397" y="1957238"/>
                </a:lnTo>
                <a:close/>
                <a:moveTo>
                  <a:pt x="1302228" y="362438"/>
                </a:moveTo>
                <a:lnTo>
                  <a:pt x="1482228" y="362438"/>
                </a:lnTo>
                <a:lnTo>
                  <a:pt x="1482228" y="1957238"/>
                </a:lnTo>
                <a:lnTo>
                  <a:pt x="1302228" y="1957238"/>
                </a:lnTo>
                <a:close/>
                <a:moveTo>
                  <a:pt x="1094059" y="362438"/>
                </a:moveTo>
                <a:lnTo>
                  <a:pt x="1202059" y="362438"/>
                </a:lnTo>
                <a:lnTo>
                  <a:pt x="1202059" y="1957238"/>
                </a:lnTo>
                <a:lnTo>
                  <a:pt x="1094059" y="1957238"/>
                </a:lnTo>
                <a:close/>
                <a:moveTo>
                  <a:pt x="903890" y="362438"/>
                </a:moveTo>
                <a:lnTo>
                  <a:pt x="993890" y="362438"/>
                </a:lnTo>
                <a:lnTo>
                  <a:pt x="993890" y="1957238"/>
                </a:lnTo>
                <a:lnTo>
                  <a:pt x="903890" y="1957238"/>
                </a:lnTo>
                <a:close/>
                <a:moveTo>
                  <a:pt x="623721" y="362438"/>
                </a:moveTo>
                <a:lnTo>
                  <a:pt x="803721" y="362438"/>
                </a:lnTo>
                <a:lnTo>
                  <a:pt x="803721" y="2414438"/>
                </a:lnTo>
                <a:lnTo>
                  <a:pt x="623721" y="2414438"/>
                </a:lnTo>
                <a:close/>
                <a:moveTo>
                  <a:pt x="433552" y="362438"/>
                </a:moveTo>
                <a:lnTo>
                  <a:pt x="523552" y="362438"/>
                </a:lnTo>
                <a:lnTo>
                  <a:pt x="523552" y="2414438"/>
                </a:lnTo>
                <a:lnTo>
                  <a:pt x="433552" y="2414438"/>
                </a:lnTo>
                <a:close/>
                <a:moveTo>
                  <a:pt x="303674" y="216000"/>
                </a:moveTo>
                <a:cubicBezTo>
                  <a:pt x="255253" y="216000"/>
                  <a:pt x="216000" y="255253"/>
                  <a:pt x="216000" y="303674"/>
                </a:cubicBezTo>
                <a:lnTo>
                  <a:pt x="216000" y="2504326"/>
                </a:lnTo>
                <a:cubicBezTo>
                  <a:pt x="216000" y="2552747"/>
                  <a:pt x="255253" y="2592000"/>
                  <a:pt x="303674" y="2592000"/>
                </a:cubicBezTo>
                <a:lnTo>
                  <a:pt x="3656326" y="2592000"/>
                </a:lnTo>
                <a:cubicBezTo>
                  <a:pt x="3704747" y="2592000"/>
                  <a:pt x="3744000" y="2552747"/>
                  <a:pt x="3744000" y="2504326"/>
                </a:cubicBezTo>
                <a:lnTo>
                  <a:pt x="3744000" y="303674"/>
                </a:lnTo>
                <a:cubicBezTo>
                  <a:pt x="3744000" y="255253"/>
                  <a:pt x="3704747" y="216000"/>
                  <a:pt x="3656326" y="216000"/>
                </a:cubicBezTo>
                <a:close/>
                <a:moveTo>
                  <a:pt x="149021" y="0"/>
                </a:moveTo>
                <a:lnTo>
                  <a:pt x="3810979" y="0"/>
                </a:lnTo>
                <a:cubicBezTo>
                  <a:pt x="3893281" y="0"/>
                  <a:pt x="3960000" y="66719"/>
                  <a:pt x="3960000" y="149021"/>
                </a:cubicBezTo>
                <a:lnTo>
                  <a:pt x="3960000" y="2658979"/>
                </a:lnTo>
                <a:cubicBezTo>
                  <a:pt x="3960000" y="2741281"/>
                  <a:pt x="3893281" y="2808000"/>
                  <a:pt x="3810979" y="2808000"/>
                </a:cubicBezTo>
                <a:lnTo>
                  <a:pt x="149021" y="2808000"/>
                </a:lnTo>
                <a:cubicBezTo>
                  <a:pt x="66719" y="2808000"/>
                  <a:pt x="0" y="2741281"/>
                  <a:pt x="0" y="2658979"/>
                </a:cubicBezTo>
                <a:lnTo>
                  <a:pt x="0" y="149021"/>
                </a:lnTo>
                <a:cubicBezTo>
                  <a:pt x="0" y="66719"/>
                  <a:pt x="66719" y="0"/>
                  <a:pt x="149021" y="0"/>
                </a:cubicBezTo>
                <a:close/>
              </a:path>
            </a:pathLst>
          </a:custGeom>
          <a:solidFill>
            <a:srgbClr val="8B1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rgbClr val="0091EA"/>
              </a:solidFill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2CAA0BA2-DF81-4E23-8DBC-1A0197FB73D2}"/>
              </a:ext>
            </a:extLst>
          </p:cNvPr>
          <p:cNvSpPr>
            <a:spLocks noChangeAspect="1"/>
          </p:cNvSpPr>
          <p:nvPr/>
        </p:nvSpPr>
        <p:spPr>
          <a:xfrm flipH="1">
            <a:off x="10220199" y="4764069"/>
            <a:ext cx="606852" cy="606401"/>
          </a:xfrm>
          <a:custGeom>
            <a:avLst/>
            <a:gdLst/>
            <a:ahLst/>
            <a:cxnLst/>
            <a:rect l="l" t="t" r="r" b="b"/>
            <a:pathLst>
              <a:path w="3971162" h="3968213">
                <a:moveTo>
                  <a:pt x="808855" y="2815607"/>
                </a:moveTo>
                <a:lnTo>
                  <a:pt x="1168895" y="2815607"/>
                </a:lnTo>
                <a:lnTo>
                  <a:pt x="1168895" y="3175607"/>
                </a:lnTo>
                <a:lnTo>
                  <a:pt x="808855" y="3175607"/>
                </a:lnTo>
                <a:close/>
                <a:moveTo>
                  <a:pt x="697665" y="2704397"/>
                </a:moveTo>
                <a:lnTo>
                  <a:pt x="697665" y="3286817"/>
                </a:lnTo>
                <a:lnTo>
                  <a:pt x="1280085" y="3286817"/>
                </a:lnTo>
                <a:lnTo>
                  <a:pt x="1280085" y="2704397"/>
                </a:lnTo>
                <a:close/>
                <a:moveTo>
                  <a:pt x="537750" y="2544482"/>
                </a:moveTo>
                <a:lnTo>
                  <a:pt x="1440000" y="2544482"/>
                </a:lnTo>
                <a:lnTo>
                  <a:pt x="1440000" y="3446732"/>
                </a:lnTo>
                <a:lnTo>
                  <a:pt x="537750" y="3446732"/>
                </a:lnTo>
                <a:close/>
                <a:moveTo>
                  <a:pt x="0" y="2528213"/>
                </a:moveTo>
                <a:lnTo>
                  <a:pt x="360000" y="2528213"/>
                </a:lnTo>
                <a:lnTo>
                  <a:pt x="360000" y="3608213"/>
                </a:lnTo>
                <a:lnTo>
                  <a:pt x="1440000" y="3608213"/>
                </a:lnTo>
                <a:lnTo>
                  <a:pt x="1440000" y="3968213"/>
                </a:lnTo>
                <a:lnTo>
                  <a:pt x="360000" y="3968213"/>
                </a:lnTo>
                <a:lnTo>
                  <a:pt x="0" y="3968213"/>
                </a:lnTo>
                <a:lnTo>
                  <a:pt x="0" y="3608213"/>
                </a:lnTo>
                <a:close/>
                <a:moveTo>
                  <a:pt x="3605829" y="2524046"/>
                </a:moveTo>
                <a:lnTo>
                  <a:pt x="3965829" y="2524046"/>
                </a:lnTo>
                <a:lnTo>
                  <a:pt x="3965829" y="3604046"/>
                </a:lnTo>
                <a:lnTo>
                  <a:pt x="3965829" y="3964046"/>
                </a:lnTo>
                <a:lnTo>
                  <a:pt x="3605829" y="3964046"/>
                </a:lnTo>
                <a:lnTo>
                  <a:pt x="2525829" y="3964046"/>
                </a:lnTo>
                <a:lnTo>
                  <a:pt x="2525829" y="3604046"/>
                </a:lnTo>
                <a:lnTo>
                  <a:pt x="3605829" y="3604046"/>
                </a:lnTo>
                <a:close/>
                <a:moveTo>
                  <a:pt x="1542677" y="2468095"/>
                </a:moveTo>
                <a:lnTo>
                  <a:pt x="1758701" y="2468095"/>
                </a:lnTo>
                <a:lnTo>
                  <a:pt x="1758701" y="2835684"/>
                </a:lnTo>
                <a:lnTo>
                  <a:pt x="1542677" y="2835684"/>
                </a:lnTo>
                <a:close/>
                <a:moveTo>
                  <a:pt x="3174101" y="2437460"/>
                </a:moveTo>
                <a:lnTo>
                  <a:pt x="3390125" y="2437460"/>
                </a:lnTo>
                <a:lnTo>
                  <a:pt x="3390125" y="2663201"/>
                </a:lnTo>
                <a:lnTo>
                  <a:pt x="3174101" y="2663201"/>
                </a:lnTo>
                <a:close/>
                <a:moveTo>
                  <a:pt x="2809842" y="2295613"/>
                </a:moveTo>
                <a:lnTo>
                  <a:pt x="3025866" y="2295613"/>
                </a:lnTo>
                <a:lnTo>
                  <a:pt x="3025866" y="2663202"/>
                </a:lnTo>
                <a:lnTo>
                  <a:pt x="3389097" y="2663202"/>
                </a:lnTo>
                <a:lnTo>
                  <a:pt x="3389097" y="2873898"/>
                </a:lnTo>
                <a:lnTo>
                  <a:pt x="3389097" y="2873898"/>
                </a:lnTo>
                <a:lnTo>
                  <a:pt x="3389097" y="3446732"/>
                </a:lnTo>
                <a:lnTo>
                  <a:pt x="3173073" y="3446732"/>
                </a:lnTo>
                <a:lnTo>
                  <a:pt x="3173073" y="2879226"/>
                </a:lnTo>
                <a:lnTo>
                  <a:pt x="3021508" y="2879226"/>
                </a:lnTo>
                <a:lnTo>
                  <a:pt x="3021508" y="2663202"/>
                </a:lnTo>
                <a:lnTo>
                  <a:pt x="2809842" y="2663202"/>
                </a:lnTo>
                <a:close/>
                <a:moveTo>
                  <a:pt x="2093780" y="2089306"/>
                </a:moveTo>
                <a:lnTo>
                  <a:pt x="2309804" y="2089306"/>
                </a:lnTo>
                <a:lnTo>
                  <a:pt x="2309804" y="2315047"/>
                </a:lnTo>
                <a:lnTo>
                  <a:pt x="2093780" y="2315047"/>
                </a:lnTo>
                <a:close/>
                <a:moveTo>
                  <a:pt x="2656492" y="1853849"/>
                </a:moveTo>
                <a:lnTo>
                  <a:pt x="2872516" y="1853849"/>
                </a:lnTo>
                <a:lnTo>
                  <a:pt x="2872516" y="2038657"/>
                </a:lnTo>
                <a:lnTo>
                  <a:pt x="2989835" y="2038657"/>
                </a:lnTo>
                <a:lnTo>
                  <a:pt x="2989835" y="1887092"/>
                </a:lnTo>
                <a:lnTo>
                  <a:pt x="3205859" y="1887092"/>
                </a:lnTo>
                <a:lnTo>
                  <a:pt x="3205859" y="2028940"/>
                </a:lnTo>
                <a:lnTo>
                  <a:pt x="3390125" y="2028940"/>
                </a:lnTo>
                <a:lnTo>
                  <a:pt x="3390125" y="2254681"/>
                </a:lnTo>
                <a:lnTo>
                  <a:pt x="3205859" y="2254681"/>
                </a:lnTo>
                <a:lnTo>
                  <a:pt x="3174101" y="2254681"/>
                </a:lnTo>
                <a:lnTo>
                  <a:pt x="3005149" y="2254681"/>
                </a:lnTo>
                <a:lnTo>
                  <a:pt x="2989835" y="2254681"/>
                </a:lnTo>
                <a:lnTo>
                  <a:pt x="2688721" y="2254681"/>
                </a:lnTo>
                <a:lnTo>
                  <a:pt x="2688721" y="2447179"/>
                </a:lnTo>
                <a:lnTo>
                  <a:pt x="2488606" y="2447179"/>
                </a:lnTo>
                <a:lnTo>
                  <a:pt x="2488606" y="2663841"/>
                </a:lnTo>
                <a:lnTo>
                  <a:pt x="2486018" y="2663841"/>
                </a:lnTo>
                <a:lnTo>
                  <a:pt x="2486018" y="2846997"/>
                </a:lnTo>
                <a:lnTo>
                  <a:pt x="2840287" y="2846997"/>
                </a:lnTo>
                <a:lnTo>
                  <a:pt x="2840287" y="3046907"/>
                </a:lnTo>
                <a:lnTo>
                  <a:pt x="3045880" y="3046907"/>
                </a:lnTo>
                <a:lnTo>
                  <a:pt x="3045880" y="3272648"/>
                </a:lnTo>
                <a:lnTo>
                  <a:pt x="2829856" y="3272648"/>
                </a:lnTo>
                <a:lnTo>
                  <a:pt x="2829856" y="3063021"/>
                </a:lnTo>
                <a:lnTo>
                  <a:pt x="2472698" y="3063021"/>
                </a:lnTo>
                <a:lnTo>
                  <a:pt x="2472698" y="2847499"/>
                </a:lnTo>
                <a:lnTo>
                  <a:pt x="2093780" y="2847499"/>
                </a:lnTo>
                <a:lnTo>
                  <a:pt x="2088510" y="2847499"/>
                </a:lnTo>
                <a:lnTo>
                  <a:pt x="1910267" y="2847499"/>
                </a:lnTo>
                <a:lnTo>
                  <a:pt x="1910267" y="3028023"/>
                </a:lnTo>
                <a:lnTo>
                  <a:pt x="2277575" y="3028023"/>
                </a:lnTo>
                <a:lnTo>
                  <a:pt x="2277575" y="3241488"/>
                </a:lnTo>
                <a:lnTo>
                  <a:pt x="2829855" y="3241488"/>
                </a:lnTo>
                <a:lnTo>
                  <a:pt x="2829855" y="3457512"/>
                </a:lnTo>
                <a:lnTo>
                  <a:pt x="2269993" y="3457512"/>
                </a:lnTo>
                <a:lnTo>
                  <a:pt x="2269993" y="3244047"/>
                </a:lnTo>
                <a:lnTo>
                  <a:pt x="2111604" y="3244047"/>
                </a:lnTo>
                <a:lnTo>
                  <a:pt x="2111604" y="3446733"/>
                </a:lnTo>
                <a:lnTo>
                  <a:pt x="1744015" y="3446733"/>
                </a:lnTo>
                <a:lnTo>
                  <a:pt x="1744015" y="3230709"/>
                </a:lnTo>
                <a:lnTo>
                  <a:pt x="1909986" y="3230709"/>
                </a:lnTo>
                <a:lnTo>
                  <a:pt x="1909986" y="3051709"/>
                </a:lnTo>
                <a:lnTo>
                  <a:pt x="1542678" y="3051709"/>
                </a:lnTo>
                <a:lnTo>
                  <a:pt x="1542678" y="2835685"/>
                </a:lnTo>
                <a:lnTo>
                  <a:pt x="1877756" y="2835685"/>
                </a:lnTo>
                <a:lnTo>
                  <a:pt x="1877756" y="2315047"/>
                </a:lnTo>
                <a:lnTo>
                  <a:pt x="2093780" y="2315047"/>
                </a:lnTo>
                <a:lnTo>
                  <a:pt x="2093780" y="2631475"/>
                </a:lnTo>
                <a:lnTo>
                  <a:pt x="2272582" y="2631475"/>
                </a:lnTo>
                <a:lnTo>
                  <a:pt x="2272582" y="2438100"/>
                </a:lnTo>
                <a:lnTo>
                  <a:pt x="2472697" y="2438100"/>
                </a:lnTo>
                <a:lnTo>
                  <a:pt x="2472697" y="2254681"/>
                </a:lnTo>
                <a:lnTo>
                  <a:pt x="2472697" y="2221438"/>
                </a:lnTo>
                <a:lnTo>
                  <a:pt x="2472697" y="2038657"/>
                </a:lnTo>
                <a:lnTo>
                  <a:pt x="2656492" y="2038657"/>
                </a:lnTo>
                <a:close/>
                <a:moveTo>
                  <a:pt x="2989836" y="1667759"/>
                </a:moveTo>
                <a:lnTo>
                  <a:pt x="3357425" y="1667759"/>
                </a:lnTo>
                <a:lnTo>
                  <a:pt x="3357425" y="1883783"/>
                </a:lnTo>
                <a:lnTo>
                  <a:pt x="2989836" y="1883783"/>
                </a:lnTo>
                <a:close/>
                <a:moveTo>
                  <a:pt x="2309586" y="1554888"/>
                </a:moveTo>
                <a:lnTo>
                  <a:pt x="2829824" y="1554888"/>
                </a:lnTo>
                <a:lnTo>
                  <a:pt x="2829824" y="1770912"/>
                </a:lnTo>
                <a:lnTo>
                  <a:pt x="2525643" y="1770912"/>
                </a:lnTo>
                <a:lnTo>
                  <a:pt x="2525643" y="1927296"/>
                </a:lnTo>
                <a:lnTo>
                  <a:pt x="2309619" y="1927296"/>
                </a:lnTo>
                <a:lnTo>
                  <a:pt x="2309619" y="1770912"/>
                </a:lnTo>
                <a:lnTo>
                  <a:pt x="2309586" y="1770912"/>
                </a:lnTo>
                <a:close/>
                <a:moveTo>
                  <a:pt x="616397" y="1550030"/>
                </a:moveTo>
                <a:lnTo>
                  <a:pt x="808855" y="1550030"/>
                </a:lnTo>
                <a:lnTo>
                  <a:pt x="832421" y="1550030"/>
                </a:lnTo>
                <a:lnTo>
                  <a:pt x="1024879" y="1550030"/>
                </a:lnTo>
                <a:lnTo>
                  <a:pt x="1024879" y="1775771"/>
                </a:lnTo>
                <a:lnTo>
                  <a:pt x="832421" y="1775771"/>
                </a:lnTo>
                <a:lnTo>
                  <a:pt x="832421" y="2079590"/>
                </a:lnTo>
                <a:lnTo>
                  <a:pt x="1028931" y="2079590"/>
                </a:lnTo>
                <a:lnTo>
                  <a:pt x="1192537" y="2079590"/>
                </a:lnTo>
                <a:lnTo>
                  <a:pt x="1244955" y="2079590"/>
                </a:lnTo>
                <a:lnTo>
                  <a:pt x="1244955" y="2231155"/>
                </a:lnTo>
                <a:lnTo>
                  <a:pt x="1468668" y="2231155"/>
                </a:lnTo>
                <a:lnTo>
                  <a:pt x="1468668" y="2447179"/>
                </a:lnTo>
                <a:lnTo>
                  <a:pt x="1244955" y="2447179"/>
                </a:lnTo>
                <a:lnTo>
                  <a:pt x="1244955" y="2447179"/>
                </a:lnTo>
                <a:lnTo>
                  <a:pt x="1028931" y="2447179"/>
                </a:lnTo>
                <a:lnTo>
                  <a:pt x="1028931" y="2295614"/>
                </a:lnTo>
                <a:lnTo>
                  <a:pt x="619703" y="2295614"/>
                </a:lnTo>
                <a:lnTo>
                  <a:pt x="619703" y="2082482"/>
                </a:lnTo>
                <a:lnTo>
                  <a:pt x="616397" y="2082482"/>
                </a:lnTo>
                <a:close/>
                <a:moveTo>
                  <a:pt x="1747452" y="1324289"/>
                </a:moveTo>
                <a:lnTo>
                  <a:pt x="1963476" y="1324289"/>
                </a:lnTo>
                <a:lnTo>
                  <a:pt x="1963476" y="1528779"/>
                </a:lnTo>
                <a:lnTo>
                  <a:pt x="2151955" y="1528779"/>
                </a:lnTo>
                <a:lnTo>
                  <a:pt x="2151955" y="1754520"/>
                </a:lnTo>
                <a:lnTo>
                  <a:pt x="1935931" y="1754520"/>
                </a:lnTo>
                <a:lnTo>
                  <a:pt x="1935931" y="1550030"/>
                </a:lnTo>
                <a:lnTo>
                  <a:pt x="1758702" y="1550030"/>
                </a:lnTo>
                <a:lnTo>
                  <a:pt x="1758702" y="1863566"/>
                </a:lnTo>
                <a:lnTo>
                  <a:pt x="2119726" y="1863566"/>
                </a:lnTo>
                <a:lnTo>
                  <a:pt x="2119726" y="2079590"/>
                </a:lnTo>
                <a:lnTo>
                  <a:pt x="1761543" y="2079590"/>
                </a:lnTo>
                <a:lnTo>
                  <a:pt x="1761543" y="2259540"/>
                </a:lnTo>
                <a:lnTo>
                  <a:pt x="1545519" y="2259540"/>
                </a:lnTo>
                <a:lnTo>
                  <a:pt x="1545519" y="2082482"/>
                </a:lnTo>
                <a:lnTo>
                  <a:pt x="1542678" y="2082482"/>
                </a:lnTo>
                <a:lnTo>
                  <a:pt x="1542678" y="2079589"/>
                </a:lnTo>
                <a:lnTo>
                  <a:pt x="1030691" y="2079589"/>
                </a:lnTo>
                <a:lnTo>
                  <a:pt x="1030691" y="1863565"/>
                </a:lnTo>
                <a:lnTo>
                  <a:pt x="1192537" y="1863565"/>
                </a:lnTo>
                <a:lnTo>
                  <a:pt x="1192537" y="1662900"/>
                </a:lnTo>
                <a:lnTo>
                  <a:pt x="1440000" y="1662900"/>
                </a:lnTo>
                <a:lnTo>
                  <a:pt x="1440000" y="1863565"/>
                </a:lnTo>
                <a:lnTo>
                  <a:pt x="1542678" y="1863565"/>
                </a:lnTo>
                <a:lnTo>
                  <a:pt x="1542678" y="1550030"/>
                </a:lnTo>
                <a:lnTo>
                  <a:pt x="1747452" y="1550030"/>
                </a:lnTo>
                <a:close/>
                <a:moveTo>
                  <a:pt x="2802267" y="814725"/>
                </a:moveTo>
                <a:lnTo>
                  <a:pt x="3162307" y="814725"/>
                </a:lnTo>
                <a:lnTo>
                  <a:pt x="3162307" y="1174725"/>
                </a:lnTo>
                <a:lnTo>
                  <a:pt x="2802267" y="1174725"/>
                </a:lnTo>
                <a:close/>
                <a:moveTo>
                  <a:pt x="884915" y="814725"/>
                </a:moveTo>
                <a:lnTo>
                  <a:pt x="1244955" y="814725"/>
                </a:lnTo>
                <a:lnTo>
                  <a:pt x="1244955" y="1174725"/>
                </a:lnTo>
                <a:lnTo>
                  <a:pt x="884915" y="1174725"/>
                </a:lnTo>
                <a:close/>
                <a:moveTo>
                  <a:pt x="2691077" y="703515"/>
                </a:moveTo>
                <a:lnTo>
                  <a:pt x="2691077" y="1285935"/>
                </a:lnTo>
                <a:lnTo>
                  <a:pt x="3273497" y="1285935"/>
                </a:lnTo>
                <a:lnTo>
                  <a:pt x="3273497" y="703515"/>
                </a:lnTo>
                <a:close/>
                <a:moveTo>
                  <a:pt x="773725" y="703515"/>
                </a:moveTo>
                <a:lnTo>
                  <a:pt x="773725" y="1285935"/>
                </a:lnTo>
                <a:lnTo>
                  <a:pt x="1356145" y="1285935"/>
                </a:lnTo>
                <a:lnTo>
                  <a:pt x="1356145" y="703515"/>
                </a:lnTo>
                <a:close/>
                <a:moveTo>
                  <a:pt x="2531162" y="543600"/>
                </a:moveTo>
                <a:lnTo>
                  <a:pt x="3433412" y="543600"/>
                </a:lnTo>
                <a:lnTo>
                  <a:pt x="3433412" y="1445850"/>
                </a:lnTo>
                <a:lnTo>
                  <a:pt x="2531162" y="1445850"/>
                </a:lnTo>
                <a:close/>
                <a:moveTo>
                  <a:pt x="613810" y="543600"/>
                </a:moveTo>
                <a:lnTo>
                  <a:pt x="1516060" y="543600"/>
                </a:lnTo>
                <a:lnTo>
                  <a:pt x="1516060" y="1445850"/>
                </a:lnTo>
                <a:lnTo>
                  <a:pt x="613810" y="1445850"/>
                </a:lnTo>
                <a:close/>
                <a:moveTo>
                  <a:pt x="2088509" y="543244"/>
                </a:moveTo>
                <a:lnTo>
                  <a:pt x="2283187" y="543244"/>
                </a:lnTo>
                <a:lnTo>
                  <a:pt x="2283187" y="759268"/>
                </a:lnTo>
                <a:lnTo>
                  <a:pt x="2088509" y="759268"/>
                </a:lnTo>
                <a:close/>
                <a:moveTo>
                  <a:pt x="1751276" y="543243"/>
                </a:moveTo>
                <a:lnTo>
                  <a:pt x="1967300" y="543243"/>
                </a:lnTo>
                <a:lnTo>
                  <a:pt x="1967300" y="986389"/>
                </a:lnTo>
                <a:lnTo>
                  <a:pt x="2119726" y="986389"/>
                </a:lnTo>
                <a:lnTo>
                  <a:pt x="2119726" y="986388"/>
                </a:lnTo>
                <a:lnTo>
                  <a:pt x="2335750" y="986388"/>
                </a:lnTo>
                <a:lnTo>
                  <a:pt x="2335750" y="1491348"/>
                </a:lnTo>
                <a:lnTo>
                  <a:pt x="2119726" y="1491348"/>
                </a:lnTo>
                <a:lnTo>
                  <a:pt x="2119726" y="1202413"/>
                </a:lnTo>
                <a:lnTo>
                  <a:pt x="1747396" y="1202413"/>
                </a:lnTo>
                <a:lnTo>
                  <a:pt x="1747396" y="986389"/>
                </a:lnTo>
                <a:lnTo>
                  <a:pt x="1751276" y="986389"/>
                </a:lnTo>
                <a:close/>
                <a:moveTo>
                  <a:pt x="4409" y="5850"/>
                </a:moveTo>
                <a:lnTo>
                  <a:pt x="364409" y="5850"/>
                </a:lnTo>
                <a:lnTo>
                  <a:pt x="1444409" y="5850"/>
                </a:lnTo>
                <a:lnTo>
                  <a:pt x="1444409" y="365850"/>
                </a:lnTo>
                <a:lnTo>
                  <a:pt x="364409" y="365850"/>
                </a:lnTo>
                <a:lnTo>
                  <a:pt x="364409" y="1445850"/>
                </a:lnTo>
                <a:lnTo>
                  <a:pt x="4409" y="1445850"/>
                </a:lnTo>
                <a:lnTo>
                  <a:pt x="4409" y="365850"/>
                </a:lnTo>
                <a:close/>
                <a:moveTo>
                  <a:pt x="2531162" y="0"/>
                </a:moveTo>
                <a:lnTo>
                  <a:pt x="3611162" y="0"/>
                </a:lnTo>
                <a:lnTo>
                  <a:pt x="3971162" y="0"/>
                </a:lnTo>
                <a:lnTo>
                  <a:pt x="3971162" y="360000"/>
                </a:lnTo>
                <a:lnTo>
                  <a:pt x="3971162" y="1440000"/>
                </a:lnTo>
                <a:lnTo>
                  <a:pt x="3611162" y="1440000"/>
                </a:lnTo>
                <a:lnTo>
                  <a:pt x="3611162" y="360000"/>
                </a:lnTo>
                <a:lnTo>
                  <a:pt x="2531162" y="360000"/>
                </a:lnTo>
                <a:close/>
              </a:path>
            </a:pathLst>
          </a:custGeom>
          <a:solidFill>
            <a:srgbClr val="8B1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rgbClr val="0091EA"/>
              </a:solidFill>
            </a:endParaRPr>
          </a:p>
        </p:txBody>
      </p:sp>
      <p:sp>
        <p:nvSpPr>
          <p:cNvPr id="18" name="Pie 2">
            <a:extLst>
              <a:ext uri="{FF2B5EF4-FFF2-40B4-BE49-F238E27FC236}">
                <a16:creationId xmlns:a16="http://schemas.microsoft.com/office/drawing/2014/main" id="{79370D58-A87B-427C-B584-D3F31782DF4F}"/>
              </a:ext>
            </a:extLst>
          </p:cNvPr>
          <p:cNvSpPr/>
          <p:nvPr/>
        </p:nvSpPr>
        <p:spPr>
          <a:xfrm flipH="1">
            <a:off x="7069545" y="4738252"/>
            <a:ext cx="669247" cy="658041"/>
          </a:xfrm>
          <a:custGeom>
            <a:avLst/>
            <a:gdLst/>
            <a:ahLst/>
            <a:cxnLst/>
            <a:rect l="l" t="t" r="r" b="b"/>
            <a:pathLst>
              <a:path w="3851322" h="3786842">
                <a:moveTo>
                  <a:pt x="3845029" y="1629937"/>
                </a:moveTo>
                <a:lnTo>
                  <a:pt x="3851322" y="1762720"/>
                </a:lnTo>
                <a:lnTo>
                  <a:pt x="3812477" y="1776859"/>
                </a:lnTo>
                <a:lnTo>
                  <a:pt x="3444864" y="1775585"/>
                </a:lnTo>
                <a:close/>
                <a:moveTo>
                  <a:pt x="3791299" y="1322869"/>
                </a:moveTo>
                <a:cubicBezTo>
                  <a:pt x="3804294" y="1363489"/>
                  <a:pt x="3813753" y="1405089"/>
                  <a:pt x="3820726" y="1447230"/>
                </a:cubicBezTo>
                <a:lnTo>
                  <a:pt x="2923542" y="1773779"/>
                </a:lnTo>
                <a:lnTo>
                  <a:pt x="2555935" y="1772505"/>
                </a:lnTo>
                <a:close/>
                <a:moveTo>
                  <a:pt x="3686733" y="1034305"/>
                </a:moveTo>
                <a:cubicBezTo>
                  <a:pt x="3706467" y="1071934"/>
                  <a:pt x="3722972" y="1111031"/>
                  <a:pt x="3736130" y="1151397"/>
                </a:cubicBezTo>
                <a:lnTo>
                  <a:pt x="2052009" y="1764367"/>
                </a:lnTo>
                <a:lnTo>
                  <a:pt x="2052009" y="1629296"/>
                </a:lnTo>
                <a:close/>
                <a:moveTo>
                  <a:pt x="3531650" y="764128"/>
                </a:moveTo>
                <a:cubicBezTo>
                  <a:pt x="3557479" y="799119"/>
                  <a:pt x="3581112" y="835525"/>
                  <a:pt x="3601539" y="873761"/>
                </a:cubicBezTo>
                <a:lnTo>
                  <a:pt x="2052009" y="1437744"/>
                </a:lnTo>
                <a:lnTo>
                  <a:pt x="2052009" y="1302673"/>
                </a:lnTo>
                <a:close/>
                <a:moveTo>
                  <a:pt x="3320179" y="514474"/>
                </a:moveTo>
                <a:lnTo>
                  <a:pt x="3414136" y="615348"/>
                </a:lnTo>
                <a:lnTo>
                  <a:pt x="2052009" y="1111121"/>
                </a:lnTo>
                <a:lnTo>
                  <a:pt x="2052009" y="976050"/>
                </a:lnTo>
                <a:close/>
                <a:moveTo>
                  <a:pt x="3038975" y="290201"/>
                </a:moveTo>
                <a:cubicBezTo>
                  <a:pt x="3082160" y="317774"/>
                  <a:pt x="3124087" y="347421"/>
                  <a:pt x="3164106" y="379728"/>
                </a:cubicBezTo>
                <a:lnTo>
                  <a:pt x="2052009" y="784498"/>
                </a:lnTo>
                <a:lnTo>
                  <a:pt x="2052009" y="649428"/>
                </a:lnTo>
                <a:close/>
                <a:moveTo>
                  <a:pt x="1800000" y="186842"/>
                </a:moveTo>
                <a:lnTo>
                  <a:pt x="1800000" y="1986842"/>
                </a:lnTo>
                <a:lnTo>
                  <a:pt x="3600000" y="1986842"/>
                </a:lnTo>
                <a:cubicBezTo>
                  <a:pt x="3600000" y="2980955"/>
                  <a:pt x="2794113" y="3786842"/>
                  <a:pt x="1800000" y="3786842"/>
                </a:cubicBezTo>
                <a:cubicBezTo>
                  <a:pt x="805887" y="3786842"/>
                  <a:pt x="0" y="2980955"/>
                  <a:pt x="0" y="1986842"/>
                </a:cubicBezTo>
                <a:cubicBezTo>
                  <a:pt x="0" y="992729"/>
                  <a:pt x="805887" y="186842"/>
                  <a:pt x="1800000" y="186842"/>
                </a:cubicBezTo>
                <a:close/>
                <a:moveTo>
                  <a:pt x="2653345" y="103936"/>
                </a:moveTo>
                <a:cubicBezTo>
                  <a:pt x="2713623" y="122781"/>
                  <a:pt x="2772066" y="146664"/>
                  <a:pt x="2828252" y="175345"/>
                </a:cubicBezTo>
                <a:lnTo>
                  <a:pt x="2052009" y="457876"/>
                </a:lnTo>
                <a:lnTo>
                  <a:pt x="2052009" y="322805"/>
                </a:lnTo>
                <a:close/>
                <a:moveTo>
                  <a:pt x="2052009" y="0"/>
                </a:moveTo>
                <a:cubicBezTo>
                  <a:pt x="2150315" y="0"/>
                  <a:pt x="2247800" y="7911"/>
                  <a:pt x="2343281" y="25238"/>
                </a:cubicBezTo>
                <a:lnTo>
                  <a:pt x="2052009" y="131252"/>
                </a:lnTo>
                <a:close/>
              </a:path>
            </a:pathLst>
          </a:custGeom>
          <a:solidFill>
            <a:srgbClr val="8B1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rgbClr val="0091EA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C670019-F876-46FC-9BB9-DDE106B8ACF4}"/>
              </a:ext>
            </a:extLst>
          </p:cNvPr>
          <p:cNvGrpSpPr/>
          <p:nvPr/>
        </p:nvGrpSpPr>
        <p:grpSpPr>
          <a:xfrm flipH="1">
            <a:off x="9186168" y="3547689"/>
            <a:ext cx="2674920" cy="820739"/>
            <a:chOff x="2079598" y="4324401"/>
            <a:chExt cx="3303211" cy="83444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8DD1569-3F22-49A2-87C5-A74364448A9B}"/>
                </a:ext>
              </a:extLst>
            </p:cNvPr>
            <p:cNvSpPr txBox="1"/>
            <p:nvPr/>
          </p:nvSpPr>
          <p:spPr>
            <a:xfrm>
              <a:off x="2098436" y="4501721"/>
              <a:ext cx="3255729" cy="657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A986DB0-09D0-492B-9E7F-B7030BE1243A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8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DB6D25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DB6D25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B6220F3-022E-4525-B322-B1B4962F7FC7}"/>
              </a:ext>
            </a:extLst>
          </p:cNvPr>
          <p:cNvGrpSpPr/>
          <p:nvPr/>
        </p:nvGrpSpPr>
        <p:grpSpPr>
          <a:xfrm flipH="1">
            <a:off x="6066707" y="3547689"/>
            <a:ext cx="2674920" cy="820739"/>
            <a:chOff x="2079598" y="4324401"/>
            <a:chExt cx="3303211" cy="83444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8A0208-6F66-4535-8030-FD65F51EF334}"/>
                </a:ext>
              </a:extLst>
            </p:cNvPr>
            <p:cNvSpPr txBox="1"/>
            <p:nvPr/>
          </p:nvSpPr>
          <p:spPr>
            <a:xfrm>
              <a:off x="2098436" y="4501721"/>
              <a:ext cx="3255729" cy="657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FBF957C-2F81-41D0-9382-F011CF041867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8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DB6D25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DB6D25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B3FC9E6-CA3C-4BE9-9523-15FE974872C7}"/>
              </a:ext>
            </a:extLst>
          </p:cNvPr>
          <p:cNvGrpSpPr/>
          <p:nvPr/>
        </p:nvGrpSpPr>
        <p:grpSpPr>
          <a:xfrm flipH="1">
            <a:off x="9186168" y="5476418"/>
            <a:ext cx="2674920" cy="820739"/>
            <a:chOff x="2079598" y="4324401"/>
            <a:chExt cx="3303211" cy="83444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BD914B4-E59C-4960-BA47-D5EA6C6C418D}"/>
                </a:ext>
              </a:extLst>
            </p:cNvPr>
            <p:cNvSpPr txBox="1"/>
            <p:nvPr/>
          </p:nvSpPr>
          <p:spPr>
            <a:xfrm>
              <a:off x="2098436" y="4501721"/>
              <a:ext cx="3255729" cy="657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EF0AE5B-FB3D-4FE9-905D-A256DE61E254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8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DB6D25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DB6D25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6802C16-BAB1-4336-B508-501F70E1D815}"/>
              </a:ext>
            </a:extLst>
          </p:cNvPr>
          <p:cNvGrpSpPr/>
          <p:nvPr/>
        </p:nvGrpSpPr>
        <p:grpSpPr>
          <a:xfrm flipH="1">
            <a:off x="6066707" y="5476418"/>
            <a:ext cx="2674920" cy="820739"/>
            <a:chOff x="2079598" y="4324401"/>
            <a:chExt cx="3303211" cy="83444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B803AB4-3690-4B66-B100-25B1F3AB5A9E}"/>
                </a:ext>
              </a:extLst>
            </p:cNvPr>
            <p:cNvSpPr txBox="1"/>
            <p:nvPr/>
          </p:nvSpPr>
          <p:spPr>
            <a:xfrm>
              <a:off x="2098436" y="4501721"/>
              <a:ext cx="3255729" cy="657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C387112-A9D1-4EC0-A219-A30B55E6A869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8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DB6D25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DB6D25"/>
                </a:solidFill>
                <a:cs typeface="Arial" pitchFamily="34" charset="0"/>
              </a:endParaRPr>
            </a:p>
          </p:txBody>
        </p:sp>
      </p:grpSp>
      <p:grpSp>
        <p:nvGrpSpPr>
          <p:cNvPr id="58" name="Grupo 57">
            <a:extLst>
              <a:ext uri="{FF2B5EF4-FFF2-40B4-BE49-F238E27FC236}">
                <a16:creationId xmlns:a16="http://schemas.microsoft.com/office/drawing/2014/main" id="{8AE6CF0F-13C7-0005-09FD-46CFC2824157}"/>
              </a:ext>
            </a:extLst>
          </p:cNvPr>
          <p:cNvGrpSpPr/>
          <p:nvPr/>
        </p:nvGrpSpPr>
        <p:grpSpPr>
          <a:xfrm>
            <a:off x="196851" y="1963738"/>
            <a:ext cx="5854699" cy="4713287"/>
            <a:chOff x="196851" y="1963738"/>
            <a:chExt cx="5854699" cy="471328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9F2CFFF-A54F-2993-EDF1-2B5ABEEC5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51" y="2736850"/>
              <a:ext cx="2279650" cy="3940175"/>
            </a:xfrm>
            <a:custGeom>
              <a:avLst/>
              <a:gdLst>
                <a:gd name="T0" fmla="*/ 0 w 289"/>
                <a:gd name="T1" fmla="*/ 361 h 423"/>
                <a:gd name="T2" fmla="*/ 32 w 289"/>
                <a:gd name="T3" fmla="*/ 343 h 423"/>
                <a:gd name="T4" fmla="*/ 72 w 289"/>
                <a:gd name="T5" fmla="*/ 320 h 423"/>
                <a:gd name="T6" fmla="*/ 183 w 289"/>
                <a:gd name="T7" fmla="*/ 257 h 423"/>
                <a:gd name="T8" fmla="*/ 210 w 289"/>
                <a:gd name="T9" fmla="*/ 241 h 423"/>
                <a:gd name="T10" fmla="*/ 220 w 289"/>
                <a:gd name="T11" fmla="*/ 229 h 423"/>
                <a:gd name="T12" fmla="*/ 229 w 289"/>
                <a:gd name="T13" fmla="*/ 199 h 423"/>
                <a:gd name="T14" fmla="*/ 235 w 289"/>
                <a:gd name="T15" fmla="*/ 151 h 423"/>
                <a:gd name="T16" fmla="*/ 236 w 289"/>
                <a:gd name="T17" fmla="*/ 75 h 423"/>
                <a:gd name="T18" fmla="*/ 236 w 289"/>
                <a:gd name="T19" fmla="*/ 70 h 423"/>
                <a:gd name="T20" fmla="*/ 232 w 289"/>
                <a:gd name="T21" fmla="*/ 67 h 423"/>
                <a:gd name="T22" fmla="*/ 224 w 289"/>
                <a:gd name="T23" fmla="*/ 67 h 423"/>
                <a:gd name="T24" fmla="*/ 223 w 289"/>
                <a:gd name="T25" fmla="*/ 64 h 423"/>
                <a:gd name="T26" fmla="*/ 231 w 289"/>
                <a:gd name="T27" fmla="*/ 47 h 423"/>
                <a:gd name="T28" fmla="*/ 255 w 289"/>
                <a:gd name="T29" fmla="*/ 2 h 423"/>
                <a:gd name="T30" fmla="*/ 255 w 289"/>
                <a:gd name="T31" fmla="*/ 0 h 423"/>
                <a:gd name="T32" fmla="*/ 261 w 289"/>
                <a:gd name="T33" fmla="*/ 12 h 423"/>
                <a:gd name="T34" fmla="*/ 288 w 289"/>
                <a:gd name="T35" fmla="*/ 64 h 423"/>
                <a:gd name="T36" fmla="*/ 287 w 289"/>
                <a:gd name="T37" fmla="*/ 67 h 423"/>
                <a:gd name="T38" fmla="*/ 278 w 289"/>
                <a:gd name="T39" fmla="*/ 67 h 423"/>
                <a:gd name="T40" fmla="*/ 275 w 289"/>
                <a:gd name="T41" fmla="*/ 69 h 423"/>
                <a:gd name="T42" fmla="*/ 275 w 289"/>
                <a:gd name="T43" fmla="*/ 107 h 423"/>
                <a:gd name="T44" fmla="*/ 273 w 289"/>
                <a:gd name="T45" fmla="*/ 180 h 423"/>
                <a:gd name="T46" fmla="*/ 266 w 289"/>
                <a:gd name="T47" fmla="*/ 223 h 423"/>
                <a:gd name="T48" fmla="*/ 262 w 289"/>
                <a:gd name="T49" fmla="*/ 238 h 423"/>
                <a:gd name="T50" fmla="*/ 257 w 289"/>
                <a:gd name="T51" fmla="*/ 245 h 423"/>
                <a:gd name="T52" fmla="*/ 243 w 289"/>
                <a:gd name="T53" fmla="*/ 257 h 423"/>
                <a:gd name="T54" fmla="*/ 224 w 289"/>
                <a:gd name="T55" fmla="*/ 273 h 423"/>
                <a:gd name="T56" fmla="*/ 207 w 289"/>
                <a:gd name="T57" fmla="*/ 287 h 423"/>
                <a:gd name="T58" fmla="*/ 170 w 289"/>
                <a:gd name="T59" fmla="*/ 318 h 423"/>
                <a:gd name="T60" fmla="*/ 140 w 289"/>
                <a:gd name="T61" fmla="*/ 344 h 423"/>
                <a:gd name="T62" fmla="*/ 107 w 289"/>
                <a:gd name="T63" fmla="*/ 371 h 423"/>
                <a:gd name="T64" fmla="*/ 78 w 289"/>
                <a:gd name="T65" fmla="*/ 396 h 423"/>
                <a:gd name="T66" fmla="*/ 49 w 289"/>
                <a:gd name="T67" fmla="*/ 420 h 423"/>
                <a:gd name="T68" fmla="*/ 42 w 289"/>
                <a:gd name="T69" fmla="*/ 423 h 423"/>
                <a:gd name="T70" fmla="*/ 0 w 289"/>
                <a:gd name="T71" fmla="*/ 423 h 423"/>
                <a:gd name="T72" fmla="*/ 0 w 289"/>
                <a:gd name="T73" fmla="*/ 361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9" h="423">
                  <a:moveTo>
                    <a:pt x="0" y="361"/>
                  </a:moveTo>
                  <a:cubicBezTo>
                    <a:pt x="11" y="355"/>
                    <a:pt x="21" y="349"/>
                    <a:pt x="32" y="343"/>
                  </a:cubicBezTo>
                  <a:cubicBezTo>
                    <a:pt x="45" y="335"/>
                    <a:pt x="58" y="328"/>
                    <a:pt x="72" y="320"/>
                  </a:cubicBezTo>
                  <a:cubicBezTo>
                    <a:pt x="109" y="299"/>
                    <a:pt x="146" y="278"/>
                    <a:pt x="183" y="257"/>
                  </a:cubicBezTo>
                  <a:cubicBezTo>
                    <a:pt x="192" y="252"/>
                    <a:pt x="201" y="246"/>
                    <a:pt x="210" y="241"/>
                  </a:cubicBezTo>
                  <a:cubicBezTo>
                    <a:pt x="215" y="238"/>
                    <a:pt x="217" y="233"/>
                    <a:pt x="220" y="229"/>
                  </a:cubicBezTo>
                  <a:cubicBezTo>
                    <a:pt x="224" y="219"/>
                    <a:pt x="227" y="209"/>
                    <a:pt x="229" y="199"/>
                  </a:cubicBezTo>
                  <a:cubicBezTo>
                    <a:pt x="233" y="183"/>
                    <a:pt x="234" y="167"/>
                    <a:pt x="235" y="151"/>
                  </a:cubicBezTo>
                  <a:cubicBezTo>
                    <a:pt x="236" y="126"/>
                    <a:pt x="236" y="100"/>
                    <a:pt x="236" y="75"/>
                  </a:cubicBezTo>
                  <a:cubicBezTo>
                    <a:pt x="236" y="74"/>
                    <a:pt x="236" y="72"/>
                    <a:pt x="236" y="70"/>
                  </a:cubicBezTo>
                  <a:cubicBezTo>
                    <a:pt x="236" y="67"/>
                    <a:pt x="236" y="67"/>
                    <a:pt x="232" y="67"/>
                  </a:cubicBezTo>
                  <a:cubicBezTo>
                    <a:pt x="229" y="67"/>
                    <a:pt x="227" y="66"/>
                    <a:pt x="224" y="67"/>
                  </a:cubicBezTo>
                  <a:cubicBezTo>
                    <a:pt x="222" y="67"/>
                    <a:pt x="222" y="66"/>
                    <a:pt x="223" y="64"/>
                  </a:cubicBezTo>
                  <a:cubicBezTo>
                    <a:pt x="226" y="58"/>
                    <a:pt x="228" y="53"/>
                    <a:pt x="231" y="47"/>
                  </a:cubicBezTo>
                  <a:cubicBezTo>
                    <a:pt x="239" y="32"/>
                    <a:pt x="247" y="17"/>
                    <a:pt x="255" y="2"/>
                  </a:cubicBezTo>
                  <a:cubicBezTo>
                    <a:pt x="255" y="2"/>
                    <a:pt x="255" y="1"/>
                    <a:pt x="255" y="0"/>
                  </a:cubicBezTo>
                  <a:cubicBezTo>
                    <a:pt x="258" y="4"/>
                    <a:pt x="259" y="8"/>
                    <a:pt x="261" y="12"/>
                  </a:cubicBezTo>
                  <a:cubicBezTo>
                    <a:pt x="270" y="29"/>
                    <a:pt x="279" y="46"/>
                    <a:pt x="288" y="64"/>
                  </a:cubicBezTo>
                  <a:cubicBezTo>
                    <a:pt x="289" y="66"/>
                    <a:pt x="289" y="67"/>
                    <a:pt x="287" y="67"/>
                  </a:cubicBezTo>
                  <a:cubicBezTo>
                    <a:pt x="284" y="66"/>
                    <a:pt x="281" y="67"/>
                    <a:pt x="278" y="67"/>
                  </a:cubicBezTo>
                  <a:cubicBezTo>
                    <a:pt x="275" y="66"/>
                    <a:pt x="275" y="67"/>
                    <a:pt x="275" y="69"/>
                  </a:cubicBezTo>
                  <a:cubicBezTo>
                    <a:pt x="275" y="82"/>
                    <a:pt x="275" y="94"/>
                    <a:pt x="275" y="107"/>
                  </a:cubicBezTo>
                  <a:cubicBezTo>
                    <a:pt x="275" y="131"/>
                    <a:pt x="275" y="156"/>
                    <a:pt x="273" y="180"/>
                  </a:cubicBezTo>
                  <a:cubicBezTo>
                    <a:pt x="271" y="194"/>
                    <a:pt x="270" y="209"/>
                    <a:pt x="266" y="223"/>
                  </a:cubicBezTo>
                  <a:cubicBezTo>
                    <a:pt x="265" y="228"/>
                    <a:pt x="263" y="233"/>
                    <a:pt x="262" y="238"/>
                  </a:cubicBezTo>
                  <a:cubicBezTo>
                    <a:pt x="260" y="240"/>
                    <a:pt x="260" y="244"/>
                    <a:pt x="257" y="245"/>
                  </a:cubicBezTo>
                  <a:cubicBezTo>
                    <a:pt x="252" y="249"/>
                    <a:pt x="247" y="253"/>
                    <a:pt x="243" y="257"/>
                  </a:cubicBezTo>
                  <a:cubicBezTo>
                    <a:pt x="237" y="262"/>
                    <a:pt x="231" y="267"/>
                    <a:pt x="224" y="273"/>
                  </a:cubicBezTo>
                  <a:cubicBezTo>
                    <a:pt x="219" y="278"/>
                    <a:pt x="213" y="282"/>
                    <a:pt x="207" y="287"/>
                  </a:cubicBezTo>
                  <a:cubicBezTo>
                    <a:pt x="195" y="297"/>
                    <a:pt x="183" y="308"/>
                    <a:pt x="170" y="318"/>
                  </a:cubicBezTo>
                  <a:cubicBezTo>
                    <a:pt x="160" y="327"/>
                    <a:pt x="150" y="335"/>
                    <a:pt x="140" y="344"/>
                  </a:cubicBezTo>
                  <a:cubicBezTo>
                    <a:pt x="129" y="353"/>
                    <a:pt x="118" y="362"/>
                    <a:pt x="107" y="371"/>
                  </a:cubicBezTo>
                  <a:cubicBezTo>
                    <a:pt x="98" y="379"/>
                    <a:pt x="88" y="388"/>
                    <a:pt x="78" y="396"/>
                  </a:cubicBezTo>
                  <a:cubicBezTo>
                    <a:pt x="68" y="404"/>
                    <a:pt x="59" y="412"/>
                    <a:pt x="49" y="420"/>
                  </a:cubicBezTo>
                  <a:cubicBezTo>
                    <a:pt x="47" y="422"/>
                    <a:pt x="45" y="423"/>
                    <a:pt x="42" y="423"/>
                  </a:cubicBezTo>
                  <a:cubicBezTo>
                    <a:pt x="28" y="423"/>
                    <a:pt x="14" y="423"/>
                    <a:pt x="0" y="423"/>
                  </a:cubicBezTo>
                  <a:cubicBezTo>
                    <a:pt x="0" y="402"/>
                    <a:pt x="0" y="382"/>
                    <a:pt x="0" y="361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FCC1DA7-9A28-643F-E9EF-6BBB3B053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963" y="2746375"/>
              <a:ext cx="2287587" cy="3930650"/>
            </a:xfrm>
            <a:custGeom>
              <a:avLst/>
              <a:gdLst>
                <a:gd name="T0" fmla="*/ 18 w 290"/>
                <a:gd name="T1" fmla="*/ 188 h 422"/>
                <a:gd name="T2" fmla="*/ 16 w 290"/>
                <a:gd name="T3" fmla="*/ 165 h 422"/>
                <a:gd name="T4" fmla="*/ 15 w 290"/>
                <a:gd name="T5" fmla="*/ 91 h 422"/>
                <a:gd name="T6" fmla="*/ 15 w 290"/>
                <a:gd name="T7" fmla="*/ 68 h 422"/>
                <a:gd name="T8" fmla="*/ 12 w 290"/>
                <a:gd name="T9" fmla="*/ 65 h 422"/>
                <a:gd name="T10" fmla="*/ 2 w 290"/>
                <a:gd name="T11" fmla="*/ 65 h 422"/>
                <a:gd name="T12" fmla="*/ 1 w 290"/>
                <a:gd name="T13" fmla="*/ 63 h 422"/>
                <a:gd name="T14" fmla="*/ 31 w 290"/>
                <a:gd name="T15" fmla="*/ 5 h 422"/>
                <a:gd name="T16" fmla="*/ 33 w 290"/>
                <a:gd name="T17" fmla="*/ 1 h 422"/>
                <a:gd name="T18" fmla="*/ 34 w 290"/>
                <a:gd name="T19" fmla="*/ 0 h 422"/>
                <a:gd name="T20" fmla="*/ 36 w 290"/>
                <a:gd name="T21" fmla="*/ 1 h 422"/>
                <a:gd name="T22" fmla="*/ 42 w 290"/>
                <a:gd name="T23" fmla="*/ 14 h 422"/>
                <a:gd name="T24" fmla="*/ 67 w 290"/>
                <a:gd name="T25" fmla="*/ 61 h 422"/>
                <a:gd name="T26" fmla="*/ 64 w 290"/>
                <a:gd name="T27" fmla="*/ 65 h 422"/>
                <a:gd name="T28" fmla="*/ 57 w 290"/>
                <a:gd name="T29" fmla="*/ 65 h 422"/>
                <a:gd name="T30" fmla="*/ 54 w 290"/>
                <a:gd name="T31" fmla="*/ 68 h 422"/>
                <a:gd name="T32" fmla="*/ 54 w 290"/>
                <a:gd name="T33" fmla="*/ 117 h 422"/>
                <a:gd name="T34" fmla="*/ 56 w 290"/>
                <a:gd name="T35" fmla="*/ 165 h 422"/>
                <a:gd name="T36" fmla="*/ 66 w 290"/>
                <a:gd name="T37" fmla="*/ 218 h 422"/>
                <a:gd name="T38" fmla="*/ 77 w 290"/>
                <a:gd name="T39" fmla="*/ 238 h 422"/>
                <a:gd name="T40" fmla="*/ 87 w 290"/>
                <a:gd name="T41" fmla="*/ 244 h 422"/>
                <a:gd name="T42" fmla="*/ 139 w 290"/>
                <a:gd name="T43" fmla="*/ 274 h 422"/>
                <a:gd name="T44" fmla="*/ 160 w 290"/>
                <a:gd name="T45" fmla="*/ 286 h 422"/>
                <a:gd name="T46" fmla="*/ 178 w 290"/>
                <a:gd name="T47" fmla="*/ 297 h 422"/>
                <a:gd name="T48" fmla="*/ 220 w 290"/>
                <a:gd name="T49" fmla="*/ 320 h 422"/>
                <a:gd name="T50" fmla="*/ 258 w 290"/>
                <a:gd name="T51" fmla="*/ 342 h 422"/>
                <a:gd name="T52" fmla="*/ 288 w 290"/>
                <a:gd name="T53" fmla="*/ 359 h 422"/>
                <a:gd name="T54" fmla="*/ 290 w 290"/>
                <a:gd name="T55" fmla="*/ 359 h 422"/>
                <a:gd name="T56" fmla="*/ 290 w 290"/>
                <a:gd name="T57" fmla="*/ 422 h 422"/>
                <a:gd name="T58" fmla="*/ 248 w 290"/>
                <a:gd name="T59" fmla="*/ 422 h 422"/>
                <a:gd name="T60" fmla="*/ 244 w 290"/>
                <a:gd name="T61" fmla="*/ 421 h 422"/>
                <a:gd name="T62" fmla="*/ 231 w 290"/>
                <a:gd name="T63" fmla="*/ 410 h 422"/>
                <a:gd name="T64" fmla="*/ 219 w 290"/>
                <a:gd name="T65" fmla="*/ 400 h 422"/>
                <a:gd name="T66" fmla="*/ 192 w 290"/>
                <a:gd name="T67" fmla="*/ 378 h 422"/>
                <a:gd name="T68" fmla="*/ 140 w 290"/>
                <a:gd name="T69" fmla="*/ 334 h 422"/>
                <a:gd name="T70" fmla="*/ 106 w 290"/>
                <a:gd name="T71" fmla="*/ 306 h 422"/>
                <a:gd name="T72" fmla="*/ 69 w 290"/>
                <a:gd name="T73" fmla="*/ 274 h 422"/>
                <a:gd name="T74" fmla="*/ 50 w 290"/>
                <a:gd name="T75" fmla="*/ 258 h 422"/>
                <a:gd name="T76" fmla="*/ 48 w 290"/>
                <a:gd name="T77" fmla="*/ 255 h 422"/>
                <a:gd name="T78" fmla="*/ 49 w 290"/>
                <a:gd name="T79" fmla="*/ 255 h 422"/>
                <a:gd name="T80" fmla="*/ 48 w 290"/>
                <a:gd name="T81" fmla="*/ 255 h 422"/>
                <a:gd name="T82" fmla="*/ 45 w 290"/>
                <a:gd name="T83" fmla="*/ 253 h 422"/>
                <a:gd name="T84" fmla="*/ 47 w 290"/>
                <a:gd name="T85" fmla="*/ 252 h 422"/>
                <a:gd name="T86" fmla="*/ 44 w 290"/>
                <a:gd name="T87" fmla="*/ 250 h 422"/>
                <a:gd name="T88" fmla="*/ 37 w 290"/>
                <a:gd name="T89" fmla="*/ 243 h 422"/>
                <a:gd name="T90" fmla="*/ 28 w 290"/>
                <a:gd name="T91" fmla="*/ 232 h 422"/>
                <a:gd name="T92" fmla="*/ 20 w 290"/>
                <a:gd name="T93" fmla="*/ 195 h 422"/>
                <a:gd name="T94" fmla="*/ 18 w 290"/>
                <a:gd name="T95" fmla="*/ 188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" h="422">
                  <a:moveTo>
                    <a:pt x="18" y="188"/>
                  </a:moveTo>
                  <a:cubicBezTo>
                    <a:pt x="17" y="180"/>
                    <a:pt x="17" y="173"/>
                    <a:pt x="16" y="165"/>
                  </a:cubicBezTo>
                  <a:cubicBezTo>
                    <a:pt x="14" y="140"/>
                    <a:pt x="15" y="116"/>
                    <a:pt x="15" y="91"/>
                  </a:cubicBezTo>
                  <a:cubicBezTo>
                    <a:pt x="15" y="84"/>
                    <a:pt x="15" y="76"/>
                    <a:pt x="15" y="68"/>
                  </a:cubicBezTo>
                  <a:cubicBezTo>
                    <a:pt x="15" y="66"/>
                    <a:pt x="14" y="65"/>
                    <a:pt x="12" y="65"/>
                  </a:cubicBezTo>
                  <a:cubicBezTo>
                    <a:pt x="9" y="65"/>
                    <a:pt x="6" y="65"/>
                    <a:pt x="2" y="65"/>
                  </a:cubicBezTo>
                  <a:cubicBezTo>
                    <a:pt x="0" y="65"/>
                    <a:pt x="1" y="64"/>
                    <a:pt x="1" y="63"/>
                  </a:cubicBezTo>
                  <a:cubicBezTo>
                    <a:pt x="11" y="44"/>
                    <a:pt x="21" y="25"/>
                    <a:pt x="31" y="5"/>
                  </a:cubicBezTo>
                  <a:cubicBezTo>
                    <a:pt x="32" y="4"/>
                    <a:pt x="33" y="2"/>
                    <a:pt x="33" y="1"/>
                  </a:cubicBezTo>
                  <a:cubicBezTo>
                    <a:pt x="34" y="1"/>
                    <a:pt x="34" y="0"/>
                    <a:pt x="34" y="0"/>
                  </a:cubicBezTo>
                  <a:cubicBezTo>
                    <a:pt x="35" y="0"/>
                    <a:pt x="35" y="0"/>
                    <a:pt x="36" y="1"/>
                  </a:cubicBezTo>
                  <a:cubicBezTo>
                    <a:pt x="38" y="5"/>
                    <a:pt x="40" y="10"/>
                    <a:pt x="42" y="14"/>
                  </a:cubicBezTo>
                  <a:cubicBezTo>
                    <a:pt x="50" y="30"/>
                    <a:pt x="58" y="45"/>
                    <a:pt x="67" y="61"/>
                  </a:cubicBezTo>
                  <a:cubicBezTo>
                    <a:pt x="69" y="65"/>
                    <a:pt x="68" y="65"/>
                    <a:pt x="64" y="65"/>
                  </a:cubicBezTo>
                  <a:cubicBezTo>
                    <a:pt x="62" y="65"/>
                    <a:pt x="59" y="65"/>
                    <a:pt x="57" y="65"/>
                  </a:cubicBezTo>
                  <a:cubicBezTo>
                    <a:pt x="55" y="65"/>
                    <a:pt x="54" y="66"/>
                    <a:pt x="54" y="68"/>
                  </a:cubicBezTo>
                  <a:cubicBezTo>
                    <a:pt x="54" y="84"/>
                    <a:pt x="54" y="101"/>
                    <a:pt x="54" y="117"/>
                  </a:cubicBezTo>
                  <a:cubicBezTo>
                    <a:pt x="54" y="133"/>
                    <a:pt x="54" y="149"/>
                    <a:pt x="56" y="165"/>
                  </a:cubicBezTo>
                  <a:cubicBezTo>
                    <a:pt x="58" y="183"/>
                    <a:pt x="60" y="201"/>
                    <a:pt x="66" y="218"/>
                  </a:cubicBezTo>
                  <a:cubicBezTo>
                    <a:pt x="69" y="225"/>
                    <a:pt x="72" y="232"/>
                    <a:pt x="77" y="238"/>
                  </a:cubicBezTo>
                  <a:cubicBezTo>
                    <a:pt x="80" y="241"/>
                    <a:pt x="84" y="242"/>
                    <a:pt x="87" y="244"/>
                  </a:cubicBezTo>
                  <a:cubicBezTo>
                    <a:pt x="105" y="254"/>
                    <a:pt x="122" y="264"/>
                    <a:pt x="139" y="274"/>
                  </a:cubicBezTo>
                  <a:cubicBezTo>
                    <a:pt x="146" y="278"/>
                    <a:pt x="154" y="282"/>
                    <a:pt x="160" y="286"/>
                  </a:cubicBezTo>
                  <a:cubicBezTo>
                    <a:pt x="166" y="290"/>
                    <a:pt x="172" y="293"/>
                    <a:pt x="178" y="297"/>
                  </a:cubicBezTo>
                  <a:cubicBezTo>
                    <a:pt x="192" y="304"/>
                    <a:pt x="206" y="312"/>
                    <a:pt x="220" y="320"/>
                  </a:cubicBezTo>
                  <a:cubicBezTo>
                    <a:pt x="233" y="327"/>
                    <a:pt x="246" y="334"/>
                    <a:pt x="258" y="342"/>
                  </a:cubicBezTo>
                  <a:cubicBezTo>
                    <a:pt x="268" y="347"/>
                    <a:pt x="278" y="353"/>
                    <a:pt x="288" y="359"/>
                  </a:cubicBezTo>
                  <a:cubicBezTo>
                    <a:pt x="288" y="359"/>
                    <a:pt x="289" y="359"/>
                    <a:pt x="290" y="359"/>
                  </a:cubicBezTo>
                  <a:cubicBezTo>
                    <a:pt x="290" y="380"/>
                    <a:pt x="290" y="401"/>
                    <a:pt x="290" y="422"/>
                  </a:cubicBezTo>
                  <a:cubicBezTo>
                    <a:pt x="276" y="422"/>
                    <a:pt x="262" y="422"/>
                    <a:pt x="248" y="422"/>
                  </a:cubicBezTo>
                  <a:cubicBezTo>
                    <a:pt x="246" y="422"/>
                    <a:pt x="245" y="422"/>
                    <a:pt x="244" y="421"/>
                  </a:cubicBezTo>
                  <a:cubicBezTo>
                    <a:pt x="240" y="417"/>
                    <a:pt x="235" y="414"/>
                    <a:pt x="231" y="410"/>
                  </a:cubicBezTo>
                  <a:cubicBezTo>
                    <a:pt x="227" y="407"/>
                    <a:pt x="223" y="404"/>
                    <a:pt x="219" y="400"/>
                  </a:cubicBezTo>
                  <a:cubicBezTo>
                    <a:pt x="210" y="392"/>
                    <a:pt x="201" y="385"/>
                    <a:pt x="192" y="378"/>
                  </a:cubicBezTo>
                  <a:cubicBezTo>
                    <a:pt x="175" y="363"/>
                    <a:pt x="157" y="349"/>
                    <a:pt x="140" y="334"/>
                  </a:cubicBezTo>
                  <a:cubicBezTo>
                    <a:pt x="129" y="325"/>
                    <a:pt x="118" y="315"/>
                    <a:pt x="106" y="306"/>
                  </a:cubicBezTo>
                  <a:cubicBezTo>
                    <a:pt x="94" y="295"/>
                    <a:pt x="81" y="285"/>
                    <a:pt x="69" y="274"/>
                  </a:cubicBezTo>
                  <a:cubicBezTo>
                    <a:pt x="62" y="269"/>
                    <a:pt x="56" y="263"/>
                    <a:pt x="50" y="258"/>
                  </a:cubicBezTo>
                  <a:cubicBezTo>
                    <a:pt x="49" y="257"/>
                    <a:pt x="47" y="257"/>
                    <a:pt x="48" y="255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49" y="255"/>
                    <a:pt x="49" y="255"/>
                    <a:pt x="48" y="255"/>
                  </a:cubicBezTo>
                  <a:cubicBezTo>
                    <a:pt x="47" y="255"/>
                    <a:pt x="45" y="254"/>
                    <a:pt x="45" y="253"/>
                  </a:cubicBezTo>
                  <a:cubicBezTo>
                    <a:pt x="44" y="252"/>
                    <a:pt x="46" y="252"/>
                    <a:pt x="47" y="252"/>
                  </a:cubicBezTo>
                  <a:cubicBezTo>
                    <a:pt x="46" y="251"/>
                    <a:pt x="45" y="251"/>
                    <a:pt x="44" y="250"/>
                  </a:cubicBezTo>
                  <a:cubicBezTo>
                    <a:pt x="43" y="247"/>
                    <a:pt x="40" y="246"/>
                    <a:pt x="37" y="243"/>
                  </a:cubicBezTo>
                  <a:cubicBezTo>
                    <a:pt x="34" y="240"/>
                    <a:pt x="30" y="237"/>
                    <a:pt x="28" y="232"/>
                  </a:cubicBezTo>
                  <a:cubicBezTo>
                    <a:pt x="24" y="220"/>
                    <a:pt x="21" y="207"/>
                    <a:pt x="20" y="195"/>
                  </a:cubicBezTo>
                  <a:cubicBezTo>
                    <a:pt x="19" y="193"/>
                    <a:pt x="19" y="190"/>
                    <a:pt x="18" y="188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6971681-84BE-27DC-7BF7-EACAE69EB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3119438"/>
              <a:ext cx="1814512" cy="2803525"/>
            </a:xfrm>
            <a:custGeom>
              <a:avLst/>
              <a:gdLst>
                <a:gd name="T0" fmla="*/ 38 w 230"/>
                <a:gd name="T1" fmla="*/ 203 h 301"/>
                <a:gd name="T2" fmla="*/ 32 w 230"/>
                <a:gd name="T3" fmla="*/ 199 h 301"/>
                <a:gd name="T4" fmla="*/ 33 w 230"/>
                <a:gd name="T5" fmla="*/ 197 h 301"/>
                <a:gd name="T6" fmla="*/ 36 w 230"/>
                <a:gd name="T7" fmla="*/ 197 h 301"/>
                <a:gd name="T8" fmla="*/ 31 w 230"/>
                <a:gd name="T9" fmla="*/ 188 h 301"/>
                <a:gd name="T10" fmla="*/ 19 w 230"/>
                <a:gd name="T11" fmla="*/ 145 h 301"/>
                <a:gd name="T12" fmla="*/ 14 w 230"/>
                <a:gd name="T13" fmla="*/ 70 h 301"/>
                <a:gd name="T14" fmla="*/ 10 w 230"/>
                <a:gd name="T15" fmla="*/ 65 h 301"/>
                <a:gd name="T16" fmla="*/ 1 w 230"/>
                <a:gd name="T17" fmla="*/ 65 h 301"/>
                <a:gd name="T18" fmla="*/ 0 w 230"/>
                <a:gd name="T19" fmla="*/ 65 h 301"/>
                <a:gd name="T20" fmla="*/ 7 w 230"/>
                <a:gd name="T21" fmla="*/ 52 h 301"/>
                <a:gd name="T22" fmla="*/ 32 w 230"/>
                <a:gd name="T23" fmla="*/ 3 h 301"/>
                <a:gd name="T24" fmla="*/ 32 w 230"/>
                <a:gd name="T25" fmla="*/ 2 h 301"/>
                <a:gd name="T26" fmla="*/ 34 w 230"/>
                <a:gd name="T27" fmla="*/ 0 h 301"/>
                <a:gd name="T28" fmla="*/ 35 w 230"/>
                <a:gd name="T29" fmla="*/ 2 h 301"/>
                <a:gd name="T30" fmla="*/ 67 w 230"/>
                <a:gd name="T31" fmla="*/ 63 h 301"/>
                <a:gd name="T32" fmla="*/ 65 w 230"/>
                <a:gd name="T33" fmla="*/ 66 h 301"/>
                <a:gd name="T34" fmla="*/ 56 w 230"/>
                <a:gd name="T35" fmla="*/ 65 h 301"/>
                <a:gd name="T36" fmla="*/ 53 w 230"/>
                <a:gd name="T37" fmla="*/ 68 h 301"/>
                <a:gd name="T38" fmla="*/ 55 w 230"/>
                <a:gd name="T39" fmla="*/ 114 h 301"/>
                <a:gd name="T40" fmla="*/ 68 w 230"/>
                <a:gd name="T41" fmla="*/ 170 h 301"/>
                <a:gd name="T42" fmla="*/ 85 w 230"/>
                <a:gd name="T43" fmla="*/ 197 h 301"/>
                <a:gd name="T44" fmla="*/ 99 w 230"/>
                <a:gd name="T45" fmla="*/ 203 h 301"/>
                <a:gd name="T46" fmla="*/ 181 w 230"/>
                <a:gd name="T47" fmla="*/ 236 h 301"/>
                <a:gd name="T48" fmla="*/ 228 w 230"/>
                <a:gd name="T49" fmla="*/ 254 h 301"/>
                <a:gd name="T50" fmla="*/ 230 w 230"/>
                <a:gd name="T51" fmla="*/ 255 h 301"/>
                <a:gd name="T52" fmla="*/ 230 w 230"/>
                <a:gd name="T53" fmla="*/ 301 h 301"/>
                <a:gd name="T54" fmla="*/ 222 w 230"/>
                <a:gd name="T55" fmla="*/ 297 h 301"/>
                <a:gd name="T56" fmla="*/ 196 w 230"/>
                <a:gd name="T57" fmla="*/ 284 h 301"/>
                <a:gd name="T58" fmla="*/ 157 w 230"/>
                <a:gd name="T59" fmla="*/ 263 h 301"/>
                <a:gd name="T60" fmla="*/ 122 w 230"/>
                <a:gd name="T61" fmla="*/ 245 h 301"/>
                <a:gd name="T62" fmla="*/ 72 w 230"/>
                <a:gd name="T63" fmla="*/ 219 h 301"/>
                <a:gd name="T64" fmla="*/ 41 w 230"/>
                <a:gd name="T65" fmla="*/ 203 h 301"/>
                <a:gd name="T66" fmla="*/ 38 w 230"/>
                <a:gd name="T67" fmla="*/ 203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0" h="301">
                  <a:moveTo>
                    <a:pt x="38" y="203"/>
                  </a:moveTo>
                  <a:cubicBezTo>
                    <a:pt x="35" y="203"/>
                    <a:pt x="33" y="201"/>
                    <a:pt x="32" y="199"/>
                  </a:cubicBezTo>
                  <a:cubicBezTo>
                    <a:pt x="30" y="198"/>
                    <a:pt x="32" y="197"/>
                    <a:pt x="33" y="197"/>
                  </a:cubicBezTo>
                  <a:cubicBezTo>
                    <a:pt x="34" y="197"/>
                    <a:pt x="35" y="198"/>
                    <a:pt x="36" y="197"/>
                  </a:cubicBezTo>
                  <a:cubicBezTo>
                    <a:pt x="34" y="194"/>
                    <a:pt x="32" y="191"/>
                    <a:pt x="31" y="188"/>
                  </a:cubicBezTo>
                  <a:cubicBezTo>
                    <a:pt x="25" y="174"/>
                    <a:pt x="21" y="160"/>
                    <a:pt x="19" y="145"/>
                  </a:cubicBezTo>
                  <a:cubicBezTo>
                    <a:pt x="14" y="120"/>
                    <a:pt x="14" y="95"/>
                    <a:pt x="14" y="70"/>
                  </a:cubicBezTo>
                  <a:cubicBezTo>
                    <a:pt x="14" y="65"/>
                    <a:pt x="15" y="66"/>
                    <a:pt x="10" y="65"/>
                  </a:cubicBezTo>
                  <a:cubicBezTo>
                    <a:pt x="7" y="65"/>
                    <a:pt x="4" y="65"/>
                    <a:pt x="1" y="65"/>
                  </a:cubicBezTo>
                  <a:cubicBezTo>
                    <a:pt x="1" y="65"/>
                    <a:pt x="0" y="65"/>
                    <a:pt x="0" y="65"/>
                  </a:cubicBezTo>
                  <a:cubicBezTo>
                    <a:pt x="2" y="61"/>
                    <a:pt x="4" y="56"/>
                    <a:pt x="7" y="52"/>
                  </a:cubicBezTo>
                  <a:cubicBezTo>
                    <a:pt x="15" y="36"/>
                    <a:pt x="23" y="19"/>
                    <a:pt x="32" y="3"/>
                  </a:cubicBezTo>
                  <a:cubicBezTo>
                    <a:pt x="32" y="3"/>
                    <a:pt x="32" y="2"/>
                    <a:pt x="32" y="2"/>
                  </a:cubicBezTo>
                  <a:cubicBezTo>
                    <a:pt x="33" y="1"/>
                    <a:pt x="33" y="0"/>
                    <a:pt x="34" y="0"/>
                  </a:cubicBezTo>
                  <a:cubicBezTo>
                    <a:pt x="35" y="0"/>
                    <a:pt x="35" y="1"/>
                    <a:pt x="35" y="2"/>
                  </a:cubicBezTo>
                  <a:cubicBezTo>
                    <a:pt x="46" y="22"/>
                    <a:pt x="56" y="43"/>
                    <a:pt x="67" y="63"/>
                  </a:cubicBezTo>
                  <a:cubicBezTo>
                    <a:pt x="68" y="65"/>
                    <a:pt x="68" y="66"/>
                    <a:pt x="65" y="66"/>
                  </a:cubicBezTo>
                  <a:cubicBezTo>
                    <a:pt x="62" y="65"/>
                    <a:pt x="59" y="66"/>
                    <a:pt x="56" y="65"/>
                  </a:cubicBezTo>
                  <a:cubicBezTo>
                    <a:pt x="54" y="65"/>
                    <a:pt x="53" y="66"/>
                    <a:pt x="53" y="68"/>
                  </a:cubicBezTo>
                  <a:cubicBezTo>
                    <a:pt x="53" y="83"/>
                    <a:pt x="54" y="99"/>
                    <a:pt x="55" y="114"/>
                  </a:cubicBezTo>
                  <a:cubicBezTo>
                    <a:pt x="57" y="133"/>
                    <a:pt x="60" y="152"/>
                    <a:pt x="68" y="170"/>
                  </a:cubicBezTo>
                  <a:cubicBezTo>
                    <a:pt x="72" y="180"/>
                    <a:pt x="77" y="190"/>
                    <a:pt x="85" y="197"/>
                  </a:cubicBezTo>
                  <a:cubicBezTo>
                    <a:pt x="89" y="200"/>
                    <a:pt x="94" y="201"/>
                    <a:pt x="99" y="203"/>
                  </a:cubicBezTo>
                  <a:cubicBezTo>
                    <a:pt x="126" y="214"/>
                    <a:pt x="154" y="225"/>
                    <a:pt x="181" y="236"/>
                  </a:cubicBezTo>
                  <a:cubicBezTo>
                    <a:pt x="197" y="242"/>
                    <a:pt x="212" y="248"/>
                    <a:pt x="228" y="254"/>
                  </a:cubicBezTo>
                  <a:cubicBezTo>
                    <a:pt x="228" y="255"/>
                    <a:pt x="229" y="255"/>
                    <a:pt x="230" y="255"/>
                  </a:cubicBezTo>
                  <a:cubicBezTo>
                    <a:pt x="230" y="270"/>
                    <a:pt x="230" y="286"/>
                    <a:pt x="230" y="301"/>
                  </a:cubicBezTo>
                  <a:cubicBezTo>
                    <a:pt x="227" y="300"/>
                    <a:pt x="224" y="298"/>
                    <a:pt x="222" y="297"/>
                  </a:cubicBezTo>
                  <a:cubicBezTo>
                    <a:pt x="213" y="293"/>
                    <a:pt x="205" y="288"/>
                    <a:pt x="196" y="284"/>
                  </a:cubicBezTo>
                  <a:cubicBezTo>
                    <a:pt x="183" y="277"/>
                    <a:pt x="170" y="270"/>
                    <a:pt x="157" y="263"/>
                  </a:cubicBezTo>
                  <a:cubicBezTo>
                    <a:pt x="145" y="257"/>
                    <a:pt x="134" y="251"/>
                    <a:pt x="122" y="245"/>
                  </a:cubicBezTo>
                  <a:cubicBezTo>
                    <a:pt x="105" y="236"/>
                    <a:pt x="89" y="228"/>
                    <a:pt x="72" y="219"/>
                  </a:cubicBezTo>
                  <a:cubicBezTo>
                    <a:pt x="62" y="214"/>
                    <a:pt x="51" y="208"/>
                    <a:pt x="41" y="203"/>
                  </a:cubicBezTo>
                  <a:cubicBezTo>
                    <a:pt x="40" y="203"/>
                    <a:pt x="38" y="201"/>
                    <a:pt x="38" y="203"/>
                  </a:cubicBezTo>
                  <a:close/>
                </a:path>
              </a:pathLst>
            </a:custGeom>
            <a:solidFill>
              <a:srgbClr val="EE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4205C4A-FD13-7DFD-BEDB-8719E032BE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851" y="3100388"/>
              <a:ext cx="1822450" cy="2832100"/>
            </a:xfrm>
            <a:custGeom>
              <a:avLst/>
              <a:gdLst>
                <a:gd name="T0" fmla="*/ 0 w 231"/>
                <a:gd name="T1" fmla="*/ 257 h 304"/>
                <a:gd name="T2" fmla="*/ 42 w 231"/>
                <a:gd name="T3" fmla="*/ 241 h 304"/>
                <a:gd name="T4" fmla="*/ 133 w 231"/>
                <a:gd name="T5" fmla="*/ 205 h 304"/>
                <a:gd name="T6" fmla="*/ 161 w 231"/>
                <a:gd name="T7" fmla="*/ 177 h 304"/>
                <a:gd name="T8" fmla="*/ 174 w 231"/>
                <a:gd name="T9" fmla="*/ 127 h 304"/>
                <a:gd name="T10" fmla="*/ 177 w 231"/>
                <a:gd name="T11" fmla="*/ 68 h 304"/>
                <a:gd name="T12" fmla="*/ 174 w 231"/>
                <a:gd name="T13" fmla="*/ 66 h 304"/>
                <a:gd name="T14" fmla="*/ 165 w 231"/>
                <a:gd name="T15" fmla="*/ 66 h 304"/>
                <a:gd name="T16" fmla="*/ 164 w 231"/>
                <a:gd name="T17" fmla="*/ 63 h 304"/>
                <a:gd name="T18" fmla="*/ 195 w 231"/>
                <a:gd name="T19" fmla="*/ 2 h 304"/>
                <a:gd name="T20" fmla="*/ 197 w 231"/>
                <a:gd name="T21" fmla="*/ 0 h 304"/>
                <a:gd name="T22" fmla="*/ 198 w 231"/>
                <a:gd name="T23" fmla="*/ 2 h 304"/>
                <a:gd name="T24" fmla="*/ 220 w 231"/>
                <a:gd name="T25" fmla="*/ 45 h 304"/>
                <a:gd name="T26" fmla="*/ 229 w 231"/>
                <a:gd name="T27" fmla="*/ 62 h 304"/>
                <a:gd name="T28" fmla="*/ 227 w 231"/>
                <a:gd name="T29" fmla="*/ 66 h 304"/>
                <a:gd name="T30" fmla="*/ 220 w 231"/>
                <a:gd name="T31" fmla="*/ 66 h 304"/>
                <a:gd name="T32" fmla="*/ 217 w 231"/>
                <a:gd name="T33" fmla="*/ 69 h 304"/>
                <a:gd name="T34" fmla="*/ 216 w 231"/>
                <a:gd name="T35" fmla="*/ 101 h 304"/>
                <a:gd name="T36" fmla="*/ 213 w 231"/>
                <a:gd name="T37" fmla="*/ 141 h 304"/>
                <a:gd name="T38" fmla="*/ 212 w 231"/>
                <a:gd name="T39" fmla="*/ 145 h 304"/>
                <a:gd name="T40" fmla="*/ 208 w 231"/>
                <a:gd name="T41" fmla="*/ 160 h 304"/>
                <a:gd name="T42" fmla="*/ 204 w 231"/>
                <a:gd name="T43" fmla="*/ 177 h 304"/>
                <a:gd name="T44" fmla="*/ 195 w 231"/>
                <a:gd name="T45" fmla="*/ 194 h 304"/>
                <a:gd name="T46" fmla="*/ 184 w 231"/>
                <a:gd name="T47" fmla="*/ 203 h 304"/>
                <a:gd name="T48" fmla="*/ 183 w 231"/>
                <a:gd name="T49" fmla="*/ 204 h 304"/>
                <a:gd name="T50" fmla="*/ 184 w 231"/>
                <a:gd name="T51" fmla="*/ 205 h 304"/>
                <a:gd name="T52" fmla="*/ 189 w 231"/>
                <a:gd name="T53" fmla="*/ 202 h 304"/>
                <a:gd name="T54" fmla="*/ 189 w 231"/>
                <a:gd name="T55" fmla="*/ 204 h 304"/>
                <a:gd name="T56" fmla="*/ 183 w 231"/>
                <a:gd name="T57" fmla="*/ 208 h 304"/>
                <a:gd name="T58" fmla="*/ 162 w 231"/>
                <a:gd name="T59" fmla="*/ 219 h 304"/>
                <a:gd name="T60" fmla="*/ 143 w 231"/>
                <a:gd name="T61" fmla="*/ 229 h 304"/>
                <a:gd name="T62" fmla="*/ 125 w 231"/>
                <a:gd name="T63" fmla="*/ 239 h 304"/>
                <a:gd name="T64" fmla="*/ 108 w 231"/>
                <a:gd name="T65" fmla="*/ 248 h 304"/>
                <a:gd name="T66" fmla="*/ 102 w 231"/>
                <a:gd name="T67" fmla="*/ 251 h 304"/>
                <a:gd name="T68" fmla="*/ 89 w 231"/>
                <a:gd name="T69" fmla="*/ 257 h 304"/>
                <a:gd name="T70" fmla="*/ 78 w 231"/>
                <a:gd name="T71" fmla="*/ 263 h 304"/>
                <a:gd name="T72" fmla="*/ 55 w 231"/>
                <a:gd name="T73" fmla="*/ 275 h 304"/>
                <a:gd name="T74" fmla="*/ 25 w 231"/>
                <a:gd name="T75" fmla="*/ 291 h 304"/>
                <a:gd name="T76" fmla="*/ 0 w 231"/>
                <a:gd name="T77" fmla="*/ 304 h 304"/>
                <a:gd name="T78" fmla="*/ 0 w 231"/>
                <a:gd name="T79" fmla="*/ 257 h 304"/>
                <a:gd name="T80" fmla="*/ 216 w 231"/>
                <a:gd name="T81" fmla="*/ 87 h 304"/>
                <a:gd name="T82" fmla="*/ 216 w 231"/>
                <a:gd name="T83" fmla="*/ 87 h 304"/>
                <a:gd name="T84" fmla="*/ 216 w 231"/>
                <a:gd name="T85" fmla="*/ 66 h 304"/>
                <a:gd name="T86" fmla="*/ 216 w 231"/>
                <a:gd name="T87" fmla="*/ 66 h 304"/>
                <a:gd name="T88" fmla="*/ 216 w 231"/>
                <a:gd name="T89" fmla="*/ 87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1" h="304">
                  <a:moveTo>
                    <a:pt x="0" y="257"/>
                  </a:moveTo>
                  <a:cubicBezTo>
                    <a:pt x="14" y="252"/>
                    <a:pt x="28" y="247"/>
                    <a:pt x="42" y="241"/>
                  </a:cubicBezTo>
                  <a:cubicBezTo>
                    <a:pt x="72" y="229"/>
                    <a:pt x="102" y="216"/>
                    <a:pt x="133" y="205"/>
                  </a:cubicBezTo>
                  <a:cubicBezTo>
                    <a:pt x="147" y="200"/>
                    <a:pt x="155" y="190"/>
                    <a:pt x="161" y="177"/>
                  </a:cubicBezTo>
                  <a:cubicBezTo>
                    <a:pt x="168" y="161"/>
                    <a:pt x="172" y="144"/>
                    <a:pt x="174" y="127"/>
                  </a:cubicBezTo>
                  <a:cubicBezTo>
                    <a:pt x="177" y="107"/>
                    <a:pt x="177" y="88"/>
                    <a:pt x="177" y="68"/>
                  </a:cubicBezTo>
                  <a:cubicBezTo>
                    <a:pt x="177" y="66"/>
                    <a:pt x="176" y="66"/>
                    <a:pt x="174" y="66"/>
                  </a:cubicBezTo>
                  <a:cubicBezTo>
                    <a:pt x="171" y="66"/>
                    <a:pt x="168" y="66"/>
                    <a:pt x="165" y="66"/>
                  </a:cubicBezTo>
                  <a:cubicBezTo>
                    <a:pt x="162" y="66"/>
                    <a:pt x="162" y="66"/>
                    <a:pt x="164" y="63"/>
                  </a:cubicBezTo>
                  <a:cubicBezTo>
                    <a:pt x="174" y="43"/>
                    <a:pt x="185" y="22"/>
                    <a:pt x="195" y="2"/>
                  </a:cubicBezTo>
                  <a:cubicBezTo>
                    <a:pt x="196" y="1"/>
                    <a:pt x="196" y="0"/>
                    <a:pt x="197" y="0"/>
                  </a:cubicBezTo>
                  <a:cubicBezTo>
                    <a:pt x="198" y="0"/>
                    <a:pt x="198" y="1"/>
                    <a:pt x="198" y="2"/>
                  </a:cubicBezTo>
                  <a:cubicBezTo>
                    <a:pt x="206" y="16"/>
                    <a:pt x="213" y="31"/>
                    <a:pt x="220" y="45"/>
                  </a:cubicBezTo>
                  <a:cubicBezTo>
                    <a:pt x="223" y="51"/>
                    <a:pt x="226" y="56"/>
                    <a:pt x="229" y="62"/>
                  </a:cubicBezTo>
                  <a:cubicBezTo>
                    <a:pt x="231" y="66"/>
                    <a:pt x="231" y="66"/>
                    <a:pt x="227" y="66"/>
                  </a:cubicBezTo>
                  <a:cubicBezTo>
                    <a:pt x="224" y="66"/>
                    <a:pt x="222" y="66"/>
                    <a:pt x="220" y="66"/>
                  </a:cubicBezTo>
                  <a:cubicBezTo>
                    <a:pt x="217" y="65"/>
                    <a:pt x="217" y="66"/>
                    <a:pt x="217" y="69"/>
                  </a:cubicBezTo>
                  <a:cubicBezTo>
                    <a:pt x="217" y="80"/>
                    <a:pt x="217" y="90"/>
                    <a:pt x="216" y="101"/>
                  </a:cubicBezTo>
                  <a:cubicBezTo>
                    <a:pt x="216" y="114"/>
                    <a:pt x="215" y="128"/>
                    <a:pt x="213" y="141"/>
                  </a:cubicBezTo>
                  <a:cubicBezTo>
                    <a:pt x="213" y="142"/>
                    <a:pt x="211" y="143"/>
                    <a:pt x="212" y="145"/>
                  </a:cubicBezTo>
                  <a:cubicBezTo>
                    <a:pt x="210" y="149"/>
                    <a:pt x="210" y="155"/>
                    <a:pt x="208" y="160"/>
                  </a:cubicBezTo>
                  <a:cubicBezTo>
                    <a:pt x="207" y="165"/>
                    <a:pt x="205" y="171"/>
                    <a:pt x="204" y="177"/>
                  </a:cubicBezTo>
                  <a:cubicBezTo>
                    <a:pt x="202" y="183"/>
                    <a:pt x="199" y="189"/>
                    <a:pt x="195" y="194"/>
                  </a:cubicBezTo>
                  <a:cubicBezTo>
                    <a:pt x="192" y="198"/>
                    <a:pt x="189" y="203"/>
                    <a:pt x="184" y="203"/>
                  </a:cubicBezTo>
                  <a:cubicBezTo>
                    <a:pt x="183" y="204"/>
                    <a:pt x="183" y="204"/>
                    <a:pt x="183" y="204"/>
                  </a:cubicBezTo>
                  <a:cubicBezTo>
                    <a:pt x="183" y="205"/>
                    <a:pt x="183" y="205"/>
                    <a:pt x="184" y="205"/>
                  </a:cubicBezTo>
                  <a:cubicBezTo>
                    <a:pt x="186" y="204"/>
                    <a:pt x="188" y="203"/>
                    <a:pt x="189" y="202"/>
                  </a:cubicBezTo>
                  <a:cubicBezTo>
                    <a:pt x="190" y="203"/>
                    <a:pt x="189" y="204"/>
                    <a:pt x="189" y="204"/>
                  </a:cubicBezTo>
                  <a:cubicBezTo>
                    <a:pt x="187" y="206"/>
                    <a:pt x="185" y="207"/>
                    <a:pt x="183" y="208"/>
                  </a:cubicBezTo>
                  <a:cubicBezTo>
                    <a:pt x="176" y="212"/>
                    <a:pt x="169" y="216"/>
                    <a:pt x="162" y="219"/>
                  </a:cubicBezTo>
                  <a:cubicBezTo>
                    <a:pt x="155" y="222"/>
                    <a:pt x="149" y="226"/>
                    <a:pt x="143" y="229"/>
                  </a:cubicBezTo>
                  <a:cubicBezTo>
                    <a:pt x="137" y="232"/>
                    <a:pt x="131" y="235"/>
                    <a:pt x="125" y="239"/>
                  </a:cubicBezTo>
                  <a:cubicBezTo>
                    <a:pt x="119" y="242"/>
                    <a:pt x="113" y="244"/>
                    <a:pt x="108" y="248"/>
                  </a:cubicBezTo>
                  <a:cubicBezTo>
                    <a:pt x="107" y="249"/>
                    <a:pt x="104" y="250"/>
                    <a:pt x="102" y="251"/>
                  </a:cubicBezTo>
                  <a:cubicBezTo>
                    <a:pt x="97" y="252"/>
                    <a:pt x="94" y="256"/>
                    <a:pt x="89" y="257"/>
                  </a:cubicBezTo>
                  <a:cubicBezTo>
                    <a:pt x="85" y="259"/>
                    <a:pt x="82" y="261"/>
                    <a:pt x="78" y="263"/>
                  </a:cubicBezTo>
                  <a:cubicBezTo>
                    <a:pt x="70" y="267"/>
                    <a:pt x="62" y="271"/>
                    <a:pt x="55" y="275"/>
                  </a:cubicBezTo>
                  <a:cubicBezTo>
                    <a:pt x="45" y="281"/>
                    <a:pt x="35" y="286"/>
                    <a:pt x="25" y="291"/>
                  </a:cubicBezTo>
                  <a:cubicBezTo>
                    <a:pt x="17" y="295"/>
                    <a:pt x="8" y="299"/>
                    <a:pt x="0" y="304"/>
                  </a:cubicBezTo>
                  <a:cubicBezTo>
                    <a:pt x="0" y="288"/>
                    <a:pt x="0" y="273"/>
                    <a:pt x="0" y="257"/>
                  </a:cubicBezTo>
                  <a:close/>
                  <a:moveTo>
                    <a:pt x="216" y="87"/>
                  </a:moveTo>
                  <a:cubicBezTo>
                    <a:pt x="216" y="87"/>
                    <a:pt x="216" y="87"/>
                    <a:pt x="216" y="87"/>
                  </a:cubicBezTo>
                  <a:cubicBezTo>
                    <a:pt x="216" y="80"/>
                    <a:pt x="216" y="73"/>
                    <a:pt x="216" y="66"/>
                  </a:cubicBezTo>
                  <a:cubicBezTo>
                    <a:pt x="216" y="66"/>
                    <a:pt x="216" y="66"/>
                    <a:pt x="216" y="66"/>
                  </a:cubicBezTo>
                  <a:cubicBezTo>
                    <a:pt x="216" y="73"/>
                    <a:pt x="216" y="80"/>
                    <a:pt x="216" y="87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C47D38B-271E-F107-8F0B-040A1B186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9688" y="1963738"/>
              <a:ext cx="1081087" cy="4713287"/>
            </a:xfrm>
            <a:custGeom>
              <a:avLst/>
              <a:gdLst>
                <a:gd name="T0" fmla="*/ 137 w 137"/>
                <a:gd name="T1" fmla="*/ 506 h 506"/>
                <a:gd name="T2" fmla="*/ 99 w 137"/>
                <a:gd name="T3" fmla="*/ 506 h 506"/>
                <a:gd name="T4" fmla="*/ 4 w 137"/>
                <a:gd name="T5" fmla="*/ 506 h 506"/>
                <a:gd name="T6" fmla="*/ 0 w 137"/>
                <a:gd name="T7" fmla="*/ 506 h 506"/>
                <a:gd name="T8" fmla="*/ 19 w 137"/>
                <a:gd name="T9" fmla="*/ 431 h 506"/>
                <a:gd name="T10" fmla="*/ 37 w 137"/>
                <a:gd name="T11" fmla="*/ 360 h 506"/>
                <a:gd name="T12" fmla="*/ 42 w 137"/>
                <a:gd name="T13" fmla="*/ 340 h 506"/>
                <a:gd name="T14" fmla="*/ 48 w 137"/>
                <a:gd name="T15" fmla="*/ 290 h 506"/>
                <a:gd name="T16" fmla="*/ 50 w 137"/>
                <a:gd name="T17" fmla="*/ 69 h 506"/>
                <a:gd name="T18" fmla="*/ 47 w 137"/>
                <a:gd name="T19" fmla="*/ 66 h 506"/>
                <a:gd name="T20" fmla="*/ 38 w 137"/>
                <a:gd name="T21" fmla="*/ 66 h 506"/>
                <a:gd name="T22" fmla="*/ 36 w 137"/>
                <a:gd name="T23" fmla="*/ 63 h 506"/>
                <a:gd name="T24" fmla="*/ 61 w 137"/>
                <a:gd name="T25" fmla="*/ 14 h 506"/>
                <a:gd name="T26" fmla="*/ 68 w 137"/>
                <a:gd name="T27" fmla="*/ 1 h 506"/>
                <a:gd name="T28" fmla="*/ 69 w 137"/>
                <a:gd name="T29" fmla="*/ 0 h 506"/>
                <a:gd name="T30" fmla="*/ 70 w 137"/>
                <a:gd name="T31" fmla="*/ 1 h 506"/>
                <a:gd name="T32" fmla="*/ 101 w 137"/>
                <a:gd name="T33" fmla="*/ 63 h 506"/>
                <a:gd name="T34" fmla="*/ 100 w 137"/>
                <a:gd name="T35" fmla="*/ 66 h 506"/>
                <a:gd name="T36" fmla="*/ 91 w 137"/>
                <a:gd name="T37" fmla="*/ 66 h 506"/>
                <a:gd name="T38" fmla="*/ 88 w 137"/>
                <a:gd name="T39" fmla="*/ 69 h 506"/>
                <a:gd name="T40" fmla="*/ 88 w 137"/>
                <a:gd name="T41" fmla="*/ 95 h 506"/>
                <a:gd name="T42" fmla="*/ 88 w 137"/>
                <a:gd name="T43" fmla="*/ 244 h 506"/>
                <a:gd name="T44" fmla="*/ 91 w 137"/>
                <a:gd name="T45" fmla="*/ 314 h 506"/>
                <a:gd name="T46" fmla="*/ 96 w 137"/>
                <a:gd name="T47" fmla="*/ 342 h 506"/>
                <a:gd name="T48" fmla="*/ 110 w 137"/>
                <a:gd name="T49" fmla="*/ 397 h 506"/>
                <a:gd name="T50" fmla="*/ 126 w 137"/>
                <a:gd name="T51" fmla="*/ 461 h 506"/>
                <a:gd name="T52" fmla="*/ 137 w 137"/>
                <a:gd name="T53" fmla="*/ 504 h 506"/>
                <a:gd name="T54" fmla="*/ 137 w 137"/>
                <a:gd name="T55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7" h="506">
                  <a:moveTo>
                    <a:pt x="137" y="506"/>
                  </a:moveTo>
                  <a:cubicBezTo>
                    <a:pt x="125" y="506"/>
                    <a:pt x="112" y="506"/>
                    <a:pt x="99" y="506"/>
                  </a:cubicBezTo>
                  <a:cubicBezTo>
                    <a:pt x="67" y="506"/>
                    <a:pt x="36" y="506"/>
                    <a:pt x="4" y="506"/>
                  </a:cubicBezTo>
                  <a:cubicBezTo>
                    <a:pt x="3" y="506"/>
                    <a:pt x="2" y="506"/>
                    <a:pt x="0" y="506"/>
                  </a:cubicBezTo>
                  <a:cubicBezTo>
                    <a:pt x="7" y="481"/>
                    <a:pt x="13" y="456"/>
                    <a:pt x="19" y="431"/>
                  </a:cubicBezTo>
                  <a:cubicBezTo>
                    <a:pt x="25" y="407"/>
                    <a:pt x="31" y="383"/>
                    <a:pt x="37" y="360"/>
                  </a:cubicBezTo>
                  <a:cubicBezTo>
                    <a:pt x="39" y="353"/>
                    <a:pt x="40" y="346"/>
                    <a:pt x="42" y="340"/>
                  </a:cubicBezTo>
                  <a:cubicBezTo>
                    <a:pt x="47" y="323"/>
                    <a:pt x="48" y="307"/>
                    <a:pt x="48" y="290"/>
                  </a:cubicBezTo>
                  <a:cubicBezTo>
                    <a:pt x="50" y="216"/>
                    <a:pt x="49" y="142"/>
                    <a:pt x="50" y="69"/>
                  </a:cubicBezTo>
                  <a:cubicBezTo>
                    <a:pt x="50" y="66"/>
                    <a:pt x="49" y="66"/>
                    <a:pt x="47" y="66"/>
                  </a:cubicBezTo>
                  <a:cubicBezTo>
                    <a:pt x="44" y="66"/>
                    <a:pt x="41" y="66"/>
                    <a:pt x="38" y="66"/>
                  </a:cubicBezTo>
                  <a:cubicBezTo>
                    <a:pt x="35" y="66"/>
                    <a:pt x="35" y="66"/>
                    <a:pt x="36" y="63"/>
                  </a:cubicBezTo>
                  <a:cubicBezTo>
                    <a:pt x="45" y="47"/>
                    <a:pt x="53" y="30"/>
                    <a:pt x="61" y="14"/>
                  </a:cubicBezTo>
                  <a:cubicBezTo>
                    <a:pt x="63" y="10"/>
                    <a:pt x="66" y="6"/>
                    <a:pt x="68" y="1"/>
                  </a:cubicBezTo>
                  <a:cubicBezTo>
                    <a:pt x="68" y="1"/>
                    <a:pt x="68" y="0"/>
                    <a:pt x="69" y="0"/>
                  </a:cubicBezTo>
                  <a:cubicBezTo>
                    <a:pt x="70" y="0"/>
                    <a:pt x="70" y="1"/>
                    <a:pt x="70" y="1"/>
                  </a:cubicBezTo>
                  <a:cubicBezTo>
                    <a:pt x="81" y="22"/>
                    <a:pt x="91" y="42"/>
                    <a:pt x="101" y="63"/>
                  </a:cubicBezTo>
                  <a:cubicBezTo>
                    <a:pt x="103" y="65"/>
                    <a:pt x="103" y="66"/>
                    <a:pt x="100" y="66"/>
                  </a:cubicBezTo>
                  <a:cubicBezTo>
                    <a:pt x="97" y="66"/>
                    <a:pt x="94" y="66"/>
                    <a:pt x="91" y="66"/>
                  </a:cubicBezTo>
                  <a:cubicBezTo>
                    <a:pt x="89" y="66"/>
                    <a:pt x="88" y="66"/>
                    <a:pt x="88" y="69"/>
                  </a:cubicBezTo>
                  <a:cubicBezTo>
                    <a:pt x="88" y="77"/>
                    <a:pt x="88" y="86"/>
                    <a:pt x="88" y="95"/>
                  </a:cubicBezTo>
                  <a:cubicBezTo>
                    <a:pt x="88" y="145"/>
                    <a:pt x="88" y="194"/>
                    <a:pt x="88" y="244"/>
                  </a:cubicBezTo>
                  <a:cubicBezTo>
                    <a:pt x="89" y="267"/>
                    <a:pt x="89" y="291"/>
                    <a:pt x="91" y="314"/>
                  </a:cubicBezTo>
                  <a:cubicBezTo>
                    <a:pt x="91" y="324"/>
                    <a:pt x="94" y="333"/>
                    <a:pt x="96" y="342"/>
                  </a:cubicBezTo>
                  <a:cubicBezTo>
                    <a:pt x="101" y="360"/>
                    <a:pt x="106" y="378"/>
                    <a:pt x="110" y="397"/>
                  </a:cubicBezTo>
                  <a:cubicBezTo>
                    <a:pt x="116" y="418"/>
                    <a:pt x="121" y="439"/>
                    <a:pt x="126" y="461"/>
                  </a:cubicBezTo>
                  <a:cubicBezTo>
                    <a:pt x="130" y="475"/>
                    <a:pt x="134" y="490"/>
                    <a:pt x="137" y="504"/>
                  </a:cubicBezTo>
                  <a:cubicBezTo>
                    <a:pt x="137" y="505"/>
                    <a:pt x="137" y="505"/>
                    <a:pt x="137" y="506"/>
                  </a:cubicBezTo>
                  <a:close/>
                </a:path>
              </a:pathLst>
            </a:custGeom>
            <a:solidFill>
              <a:srgbClr val="ED7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E70F599-AE64-6166-00C4-6B40D2EFC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113" y="2355850"/>
              <a:ext cx="1965325" cy="4321175"/>
            </a:xfrm>
            <a:custGeom>
              <a:avLst/>
              <a:gdLst>
                <a:gd name="T0" fmla="*/ 249 w 249"/>
                <a:gd name="T1" fmla="*/ 464 h 464"/>
                <a:gd name="T2" fmla="*/ 173 w 249"/>
                <a:gd name="T3" fmla="*/ 464 h 464"/>
                <a:gd name="T4" fmla="*/ 102 w 249"/>
                <a:gd name="T5" fmla="*/ 464 h 464"/>
                <a:gd name="T6" fmla="*/ 93 w 249"/>
                <a:gd name="T7" fmla="*/ 444 h 464"/>
                <a:gd name="T8" fmla="*/ 80 w 249"/>
                <a:gd name="T9" fmla="*/ 415 h 464"/>
                <a:gd name="T10" fmla="*/ 62 w 249"/>
                <a:gd name="T11" fmla="*/ 380 h 464"/>
                <a:gd name="T12" fmla="*/ 59 w 249"/>
                <a:gd name="T13" fmla="*/ 372 h 464"/>
                <a:gd name="T14" fmla="*/ 52 w 249"/>
                <a:gd name="T15" fmla="*/ 355 h 464"/>
                <a:gd name="T16" fmla="*/ 45 w 249"/>
                <a:gd name="T17" fmla="*/ 341 h 464"/>
                <a:gd name="T18" fmla="*/ 43 w 249"/>
                <a:gd name="T19" fmla="*/ 337 h 464"/>
                <a:gd name="T20" fmla="*/ 42 w 249"/>
                <a:gd name="T21" fmla="*/ 334 h 464"/>
                <a:gd name="T22" fmla="*/ 42 w 249"/>
                <a:gd name="T23" fmla="*/ 332 h 464"/>
                <a:gd name="T24" fmla="*/ 39 w 249"/>
                <a:gd name="T25" fmla="*/ 327 h 464"/>
                <a:gd name="T26" fmla="*/ 37 w 249"/>
                <a:gd name="T27" fmla="*/ 323 h 464"/>
                <a:gd name="T28" fmla="*/ 22 w 249"/>
                <a:gd name="T29" fmla="*/ 290 h 464"/>
                <a:gd name="T30" fmla="*/ 19 w 249"/>
                <a:gd name="T31" fmla="*/ 280 h 464"/>
                <a:gd name="T32" fmla="*/ 14 w 249"/>
                <a:gd name="T33" fmla="*/ 189 h 464"/>
                <a:gd name="T34" fmla="*/ 14 w 249"/>
                <a:gd name="T35" fmla="*/ 70 h 464"/>
                <a:gd name="T36" fmla="*/ 10 w 249"/>
                <a:gd name="T37" fmla="*/ 66 h 464"/>
                <a:gd name="T38" fmla="*/ 2 w 249"/>
                <a:gd name="T39" fmla="*/ 66 h 464"/>
                <a:gd name="T40" fmla="*/ 0 w 249"/>
                <a:gd name="T41" fmla="*/ 64 h 464"/>
                <a:gd name="T42" fmla="*/ 12 w 249"/>
                <a:gd name="T43" fmla="*/ 41 h 464"/>
                <a:gd name="T44" fmla="*/ 32 w 249"/>
                <a:gd name="T45" fmla="*/ 2 h 464"/>
                <a:gd name="T46" fmla="*/ 33 w 249"/>
                <a:gd name="T47" fmla="*/ 0 h 464"/>
                <a:gd name="T48" fmla="*/ 39 w 249"/>
                <a:gd name="T49" fmla="*/ 12 h 464"/>
                <a:gd name="T50" fmla="*/ 61 w 249"/>
                <a:gd name="T51" fmla="*/ 53 h 464"/>
                <a:gd name="T52" fmla="*/ 66 w 249"/>
                <a:gd name="T53" fmla="*/ 64 h 464"/>
                <a:gd name="T54" fmla="*/ 65 w 249"/>
                <a:gd name="T55" fmla="*/ 66 h 464"/>
                <a:gd name="T56" fmla="*/ 55 w 249"/>
                <a:gd name="T57" fmla="*/ 66 h 464"/>
                <a:gd name="T58" fmla="*/ 53 w 249"/>
                <a:gd name="T59" fmla="*/ 69 h 464"/>
                <a:gd name="T60" fmla="*/ 53 w 249"/>
                <a:gd name="T61" fmla="*/ 166 h 464"/>
                <a:gd name="T62" fmla="*/ 54 w 249"/>
                <a:gd name="T63" fmla="*/ 207 h 464"/>
                <a:gd name="T64" fmla="*/ 61 w 249"/>
                <a:gd name="T65" fmla="*/ 266 h 464"/>
                <a:gd name="T66" fmla="*/ 65 w 249"/>
                <a:gd name="T67" fmla="*/ 278 h 464"/>
                <a:gd name="T68" fmla="*/ 74 w 249"/>
                <a:gd name="T69" fmla="*/ 288 h 464"/>
                <a:gd name="T70" fmla="*/ 99 w 249"/>
                <a:gd name="T71" fmla="*/ 314 h 464"/>
                <a:gd name="T72" fmla="*/ 115 w 249"/>
                <a:gd name="T73" fmla="*/ 330 h 464"/>
                <a:gd name="T74" fmla="*/ 215 w 249"/>
                <a:gd name="T75" fmla="*/ 430 h 464"/>
                <a:gd name="T76" fmla="*/ 249 w 249"/>
                <a:gd name="T77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9" h="464">
                  <a:moveTo>
                    <a:pt x="249" y="464"/>
                  </a:moveTo>
                  <a:cubicBezTo>
                    <a:pt x="223" y="464"/>
                    <a:pt x="198" y="464"/>
                    <a:pt x="173" y="464"/>
                  </a:cubicBezTo>
                  <a:cubicBezTo>
                    <a:pt x="149" y="464"/>
                    <a:pt x="125" y="464"/>
                    <a:pt x="102" y="464"/>
                  </a:cubicBezTo>
                  <a:cubicBezTo>
                    <a:pt x="99" y="457"/>
                    <a:pt x="96" y="451"/>
                    <a:pt x="93" y="444"/>
                  </a:cubicBezTo>
                  <a:cubicBezTo>
                    <a:pt x="88" y="434"/>
                    <a:pt x="84" y="425"/>
                    <a:pt x="80" y="415"/>
                  </a:cubicBezTo>
                  <a:cubicBezTo>
                    <a:pt x="74" y="403"/>
                    <a:pt x="69" y="391"/>
                    <a:pt x="62" y="380"/>
                  </a:cubicBezTo>
                  <a:cubicBezTo>
                    <a:pt x="61" y="377"/>
                    <a:pt x="60" y="375"/>
                    <a:pt x="59" y="372"/>
                  </a:cubicBezTo>
                  <a:cubicBezTo>
                    <a:pt x="57" y="366"/>
                    <a:pt x="54" y="361"/>
                    <a:pt x="52" y="355"/>
                  </a:cubicBezTo>
                  <a:cubicBezTo>
                    <a:pt x="50" y="351"/>
                    <a:pt x="47" y="346"/>
                    <a:pt x="45" y="341"/>
                  </a:cubicBezTo>
                  <a:cubicBezTo>
                    <a:pt x="45" y="339"/>
                    <a:pt x="44" y="338"/>
                    <a:pt x="43" y="337"/>
                  </a:cubicBezTo>
                  <a:cubicBezTo>
                    <a:pt x="42" y="336"/>
                    <a:pt x="42" y="335"/>
                    <a:pt x="42" y="334"/>
                  </a:cubicBezTo>
                  <a:cubicBezTo>
                    <a:pt x="43" y="333"/>
                    <a:pt x="42" y="333"/>
                    <a:pt x="42" y="332"/>
                  </a:cubicBezTo>
                  <a:cubicBezTo>
                    <a:pt x="40" y="330"/>
                    <a:pt x="39" y="329"/>
                    <a:pt x="39" y="327"/>
                  </a:cubicBezTo>
                  <a:cubicBezTo>
                    <a:pt x="39" y="325"/>
                    <a:pt x="38" y="325"/>
                    <a:pt x="37" y="323"/>
                  </a:cubicBezTo>
                  <a:cubicBezTo>
                    <a:pt x="32" y="312"/>
                    <a:pt x="27" y="301"/>
                    <a:pt x="22" y="290"/>
                  </a:cubicBezTo>
                  <a:cubicBezTo>
                    <a:pt x="20" y="287"/>
                    <a:pt x="20" y="283"/>
                    <a:pt x="19" y="280"/>
                  </a:cubicBezTo>
                  <a:cubicBezTo>
                    <a:pt x="15" y="249"/>
                    <a:pt x="14" y="219"/>
                    <a:pt x="14" y="189"/>
                  </a:cubicBezTo>
                  <a:cubicBezTo>
                    <a:pt x="14" y="149"/>
                    <a:pt x="14" y="110"/>
                    <a:pt x="14" y="70"/>
                  </a:cubicBezTo>
                  <a:cubicBezTo>
                    <a:pt x="14" y="66"/>
                    <a:pt x="14" y="66"/>
                    <a:pt x="10" y="66"/>
                  </a:cubicBezTo>
                  <a:cubicBezTo>
                    <a:pt x="7" y="66"/>
                    <a:pt x="4" y="66"/>
                    <a:pt x="2" y="66"/>
                  </a:cubicBezTo>
                  <a:cubicBezTo>
                    <a:pt x="0" y="66"/>
                    <a:pt x="0" y="66"/>
                    <a:pt x="0" y="64"/>
                  </a:cubicBezTo>
                  <a:cubicBezTo>
                    <a:pt x="4" y="56"/>
                    <a:pt x="8" y="49"/>
                    <a:pt x="12" y="41"/>
                  </a:cubicBezTo>
                  <a:cubicBezTo>
                    <a:pt x="19" y="28"/>
                    <a:pt x="26" y="15"/>
                    <a:pt x="32" y="2"/>
                  </a:cubicBezTo>
                  <a:cubicBezTo>
                    <a:pt x="33" y="1"/>
                    <a:pt x="33" y="1"/>
                    <a:pt x="33" y="0"/>
                  </a:cubicBezTo>
                  <a:cubicBezTo>
                    <a:pt x="35" y="4"/>
                    <a:pt x="37" y="8"/>
                    <a:pt x="39" y="12"/>
                  </a:cubicBezTo>
                  <a:cubicBezTo>
                    <a:pt x="47" y="25"/>
                    <a:pt x="54" y="39"/>
                    <a:pt x="61" y="53"/>
                  </a:cubicBezTo>
                  <a:cubicBezTo>
                    <a:pt x="63" y="57"/>
                    <a:pt x="64" y="60"/>
                    <a:pt x="66" y="64"/>
                  </a:cubicBezTo>
                  <a:cubicBezTo>
                    <a:pt x="67" y="66"/>
                    <a:pt x="67" y="66"/>
                    <a:pt x="65" y="66"/>
                  </a:cubicBezTo>
                  <a:cubicBezTo>
                    <a:pt x="62" y="67"/>
                    <a:pt x="58" y="66"/>
                    <a:pt x="55" y="66"/>
                  </a:cubicBezTo>
                  <a:cubicBezTo>
                    <a:pt x="53" y="66"/>
                    <a:pt x="53" y="67"/>
                    <a:pt x="53" y="69"/>
                  </a:cubicBezTo>
                  <a:cubicBezTo>
                    <a:pt x="53" y="101"/>
                    <a:pt x="53" y="134"/>
                    <a:pt x="53" y="166"/>
                  </a:cubicBezTo>
                  <a:cubicBezTo>
                    <a:pt x="53" y="180"/>
                    <a:pt x="53" y="193"/>
                    <a:pt x="54" y="207"/>
                  </a:cubicBezTo>
                  <a:cubicBezTo>
                    <a:pt x="55" y="227"/>
                    <a:pt x="57" y="247"/>
                    <a:pt x="61" y="266"/>
                  </a:cubicBezTo>
                  <a:cubicBezTo>
                    <a:pt x="62" y="270"/>
                    <a:pt x="63" y="274"/>
                    <a:pt x="65" y="278"/>
                  </a:cubicBezTo>
                  <a:cubicBezTo>
                    <a:pt x="67" y="282"/>
                    <a:pt x="70" y="285"/>
                    <a:pt x="74" y="288"/>
                  </a:cubicBezTo>
                  <a:cubicBezTo>
                    <a:pt x="82" y="297"/>
                    <a:pt x="91" y="306"/>
                    <a:pt x="99" y="314"/>
                  </a:cubicBezTo>
                  <a:cubicBezTo>
                    <a:pt x="104" y="320"/>
                    <a:pt x="110" y="325"/>
                    <a:pt x="115" y="330"/>
                  </a:cubicBezTo>
                  <a:cubicBezTo>
                    <a:pt x="148" y="363"/>
                    <a:pt x="181" y="396"/>
                    <a:pt x="215" y="430"/>
                  </a:cubicBezTo>
                  <a:cubicBezTo>
                    <a:pt x="226" y="441"/>
                    <a:pt x="237" y="452"/>
                    <a:pt x="249" y="464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3E5FBBA-8CC9-FB9B-911F-7030D00B2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900" y="2355850"/>
              <a:ext cx="1965325" cy="4321175"/>
            </a:xfrm>
            <a:custGeom>
              <a:avLst/>
              <a:gdLst>
                <a:gd name="T0" fmla="*/ 228 w 249"/>
                <a:gd name="T1" fmla="*/ 284 h 464"/>
                <a:gd name="T2" fmla="*/ 215 w 249"/>
                <a:gd name="T3" fmla="*/ 311 h 464"/>
                <a:gd name="T4" fmla="*/ 203 w 249"/>
                <a:gd name="T5" fmla="*/ 337 h 464"/>
                <a:gd name="T6" fmla="*/ 193 w 249"/>
                <a:gd name="T7" fmla="*/ 358 h 464"/>
                <a:gd name="T8" fmla="*/ 187 w 249"/>
                <a:gd name="T9" fmla="*/ 371 h 464"/>
                <a:gd name="T10" fmla="*/ 174 w 249"/>
                <a:gd name="T11" fmla="*/ 399 h 464"/>
                <a:gd name="T12" fmla="*/ 162 w 249"/>
                <a:gd name="T13" fmla="*/ 425 h 464"/>
                <a:gd name="T14" fmla="*/ 148 w 249"/>
                <a:gd name="T15" fmla="*/ 455 h 464"/>
                <a:gd name="T16" fmla="*/ 147 w 249"/>
                <a:gd name="T17" fmla="*/ 458 h 464"/>
                <a:gd name="T18" fmla="*/ 136 w 249"/>
                <a:gd name="T19" fmla="*/ 464 h 464"/>
                <a:gd name="T20" fmla="*/ 4 w 249"/>
                <a:gd name="T21" fmla="*/ 464 h 464"/>
                <a:gd name="T22" fmla="*/ 0 w 249"/>
                <a:gd name="T23" fmla="*/ 464 h 464"/>
                <a:gd name="T24" fmla="*/ 8 w 249"/>
                <a:gd name="T25" fmla="*/ 456 h 464"/>
                <a:gd name="T26" fmla="*/ 83 w 249"/>
                <a:gd name="T27" fmla="*/ 380 h 464"/>
                <a:gd name="T28" fmla="*/ 133 w 249"/>
                <a:gd name="T29" fmla="*/ 330 h 464"/>
                <a:gd name="T30" fmla="*/ 167 w 249"/>
                <a:gd name="T31" fmla="*/ 296 h 464"/>
                <a:gd name="T32" fmla="*/ 178 w 249"/>
                <a:gd name="T33" fmla="*/ 284 h 464"/>
                <a:gd name="T34" fmla="*/ 186 w 249"/>
                <a:gd name="T35" fmla="*/ 269 h 464"/>
                <a:gd name="T36" fmla="*/ 192 w 249"/>
                <a:gd name="T37" fmla="*/ 239 h 464"/>
                <a:gd name="T38" fmla="*/ 195 w 249"/>
                <a:gd name="T39" fmla="*/ 131 h 464"/>
                <a:gd name="T40" fmla="*/ 195 w 249"/>
                <a:gd name="T41" fmla="*/ 69 h 464"/>
                <a:gd name="T42" fmla="*/ 192 w 249"/>
                <a:gd name="T43" fmla="*/ 66 h 464"/>
                <a:gd name="T44" fmla="*/ 184 w 249"/>
                <a:gd name="T45" fmla="*/ 66 h 464"/>
                <a:gd name="T46" fmla="*/ 182 w 249"/>
                <a:gd name="T47" fmla="*/ 63 h 464"/>
                <a:gd name="T48" fmla="*/ 196 w 249"/>
                <a:gd name="T49" fmla="*/ 35 h 464"/>
                <a:gd name="T50" fmla="*/ 214 w 249"/>
                <a:gd name="T51" fmla="*/ 1 h 464"/>
                <a:gd name="T52" fmla="*/ 215 w 249"/>
                <a:gd name="T53" fmla="*/ 0 h 464"/>
                <a:gd name="T54" fmla="*/ 223 w 249"/>
                <a:gd name="T55" fmla="*/ 15 h 464"/>
                <a:gd name="T56" fmla="*/ 247 w 249"/>
                <a:gd name="T57" fmla="*/ 63 h 464"/>
                <a:gd name="T58" fmla="*/ 245 w 249"/>
                <a:gd name="T59" fmla="*/ 66 h 464"/>
                <a:gd name="T60" fmla="*/ 237 w 249"/>
                <a:gd name="T61" fmla="*/ 66 h 464"/>
                <a:gd name="T62" fmla="*/ 234 w 249"/>
                <a:gd name="T63" fmla="*/ 68 h 464"/>
                <a:gd name="T64" fmla="*/ 234 w 249"/>
                <a:gd name="T65" fmla="*/ 111 h 464"/>
                <a:gd name="T66" fmla="*/ 234 w 249"/>
                <a:gd name="T67" fmla="*/ 211 h 464"/>
                <a:gd name="T68" fmla="*/ 230 w 249"/>
                <a:gd name="T69" fmla="*/ 271 h 464"/>
                <a:gd name="T70" fmla="*/ 228 w 249"/>
                <a:gd name="T71" fmla="*/ 282 h 464"/>
                <a:gd name="T72" fmla="*/ 228 w 249"/>
                <a:gd name="T73" fmla="*/ 284 h 464"/>
                <a:gd name="T74" fmla="*/ 228 w 249"/>
                <a:gd name="T75" fmla="*/ 28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9" h="464">
                  <a:moveTo>
                    <a:pt x="228" y="284"/>
                  </a:moveTo>
                  <a:cubicBezTo>
                    <a:pt x="224" y="293"/>
                    <a:pt x="220" y="302"/>
                    <a:pt x="215" y="311"/>
                  </a:cubicBezTo>
                  <a:cubicBezTo>
                    <a:pt x="211" y="320"/>
                    <a:pt x="207" y="328"/>
                    <a:pt x="203" y="337"/>
                  </a:cubicBezTo>
                  <a:cubicBezTo>
                    <a:pt x="200" y="344"/>
                    <a:pt x="197" y="351"/>
                    <a:pt x="193" y="358"/>
                  </a:cubicBezTo>
                  <a:cubicBezTo>
                    <a:pt x="191" y="363"/>
                    <a:pt x="189" y="367"/>
                    <a:pt x="187" y="371"/>
                  </a:cubicBezTo>
                  <a:cubicBezTo>
                    <a:pt x="183" y="381"/>
                    <a:pt x="178" y="390"/>
                    <a:pt x="174" y="399"/>
                  </a:cubicBezTo>
                  <a:cubicBezTo>
                    <a:pt x="170" y="408"/>
                    <a:pt x="166" y="417"/>
                    <a:pt x="162" y="425"/>
                  </a:cubicBezTo>
                  <a:cubicBezTo>
                    <a:pt x="157" y="435"/>
                    <a:pt x="152" y="445"/>
                    <a:pt x="148" y="455"/>
                  </a:cubicBezTo>
                  <a:cubicBezTo>
                    <a:pt x="147" y="456"/>
                    <a:pt x="147" y="457"/>
                    <a:pt x="147" y="458"/>
                  </a:cubicBezTo>
                  <a:cubicBezTo>
                    <a:pt x="146" y="464"/>
                    <a:pt x="141" y="464"/>
                    <a:pt x="136" y="464"/>
                  </a:cubicBezTo>
                  <a:cubicBezTo>
                    <a:pt x="92" y="464"/>
                    <a:pt x="48" y="464"/>
                    <a:pt x="4" y="464"/>
                  </a:cubicBezTo>
                  <a:cubicBezTo>
                    <a:pt x="3" y="464"/>
                    <a:pt x="2" y="464"/>
                    <a:pt x="0" y="464"/>
                  </a:cubicBezTo>
                  <a:cubicBezTo>
                    <a:pt x="2" y="461"/>
                    <a:pt x="5" y="459"/>
                    <a:pt x="8" y="456"/>
                  </a:cubicBezTo>
                  <a:cubicBezTo>
                    <a:pt x="33" y="431"/>
                    <a:pt x="58" y="405"/>
                    <a:pt x="83" y="380"/>
                  </a:cubicBezTo>
                  <a:cubicBezTo>
                    <a:pt x="100" y="363"/>
                    <a:pt x="116" y="347"/>
                    <a:pt x="133" y="330"/>
                  </a:cubicBezTo>
                  <a:cubicBezTo>
                    <a:pt x="144" y="319"/>
                    <a:pt x="156" y="307"/>
                    <a:pt x="167" y="296"/>
                  </a:cubicBezTo>
                  <a:cubicBezTo>
                    <a:pt x="171" y="292"/>
                    <a:pt x="174" y="288"/>
                    <a:pt x="178" y="284"/>
                  </a:cubicBezTo>
                  <a:cubicBezTo>
                    <a:pt x="183" y="280"/>
                    <a:pt x="185" y="275"/>
                    <a:pt x="186" y="269"/>
                  </a:cubicBezTo>
                  <a:cubicBezTo>
                    <a:pt x="189" y="259"/>
                    <a:pt x="190" y="249"/>
                    <a:pt x="192" y="239"/>
                  </a:cubicBezTo>
                  <a:cubicBezTo>
                    <a:pt x="196" y="203"/>
                    <a:pt x="195" y="167"/>
                    <a:pt x="195" y="131"/>
                  </a:cubicBezTo>
                  <a:cubicBezTo>
                    <a:pt x="195" y="110"/>
                    <a:pt x="195" y="89"/>
                    <a:pt x="195" y="69"/>
                  </a:cubicBezTo>
                  <a:cubicBezTo>
                    <a:pt x="195" y="66"/>
                    <a:pt x="194" y="66"/>
                    <a:pt x="192" y="66"/>
                  </a:cubicBezTo>
                  <a:cubicBezTo>
                    <a:pt x="189" y="66"/>
                    <a:pt x="187" y="66"/>
                    <a:pt x="184" y="66"/>
                  </a:cubicBezTo>
                  <a:cubicBezTo>
                    <a:pt x="181" y="66"/>
                    <a:pt x="181" y="65"/>
                    <a:pt x="182" y="63"/>
                  </a:cubicBezTo>
                  <a:cubicBezTo>
                    <a:pt x="187" y="53"/>
                    <a:pt x="192" y="44"/>
                    <a:pt x="196" y="35"/>
                  </a:cubicBezTo>
                  <a:cubicBezTo>
                    <a:pt x="202" y="23"/>
                    <a:pt x="208" y="12"/>
                    <a:pt x="214" y="1"/>
                  </a:cubicBezTo>
                  <a:cubicBezTo>
                    <a:pt x="214" y="1"/>
                    <a:pt x="214" y="0"/>
                    <a:pt x="215" y="0"/>
                  </a:cubicBezTo>
                  <a:cubicBezTo>
                    <a:pt x="217" y="5"/>
                    <a:pt x="220" y="10"/>
                    <a:pt x="223" y="15"/>
                  </a:cubicBezTo>
                  <a:cubicBezTo>
                    <a:pt x="231" y="31"/>
                    <a:pt x="239" y="47"/>
                    <a:pt x="247" y="63"/>
                  </a:cubicBezTo>
                  <a:cubicBezTo>
                    <a:pt x="249" y="66"/>
                    <a:pt x="249" y="66"/>
                    <a:pt x="245" y="66"/>
                  </a:cubicBezTo>
                  <a:cubicBezTo>
                    <a:pt x="243" y="66"/>
                    <a:pt x="240" y="66"/>
                    <a:pt x="237" y="66"/>
                  </a:cubicBezTo>
                  <a:cubicBezTo>
                    <a:pt x="235" y="66"/>
                    <a:pt x="234" y="66"/>
                    <a:pt x="234" y="68"/>
                  </a:cubicBezTo>
                  <a:cubicBezTo>
                    <a:pt x="234" y="83"/>
                    <a:pt x="234" y="97"/>
                    <a:pt x="234" y="111"/>
                  </a:cubicBezTo>
                  <a:cubicBezTo>
                    <a:pt x="234" y="145"/>
                    <a:pt x="234" y="178"/>
                    <a:pt x="234" y="211"/>
                  </a:cubicBezTo>
                  <a:cubicBezTo>
                    <a:pt x="233" y="231"/>
                    <a:pt x="232" y="251"/>
                    <a:pt x="230" y="271"/>
                  </a:cubicBezTo>
                  <a:cubicBezTo>
                    <a:pt x="229" y="275"/>
                    <a:pt x="229" y="279"/>
                    <a:pt x="228" y="282"/>
                  </a:cubicBezTo>
                  <a:cubicBezTo>
                    <a:pt x="227" y="283"/>
                    <a:pt x="228" y="283"/>
                    <a:pt x="228" y="284"/>
                  </a:cubicBezTo>
                  <a:cubicBezTo>
                    <a:pt x="228" y="284"/>
                    <a:pt x="228" y="284"/>
                    <a:pt x="228" y="284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8FE0061-2678-CC62-89AD-413DFE6C7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575" y="5029200"/>
              <a:ext cx="15875" cy="19050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1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2" y="1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C7D97012-6D12-04C0-DE8A-5B5D1F300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463" y="5429250"/>
              <a:ext cx="23812" cy="19050"/>
            </a:xfrm>
            <a:custGeom>
              <a:avLst/>
              <a:gdLst>
                <a:gd name="T0" fmla="*/ 1 w 3"/>
                <a:gd name="T1" fmla="*/ 2 h 2"/>
                <a:gd name="T2" fmla="*/ 0 w 3"/>
                <a:gd name="T3" fmla="*/ 0 h 2"/>
                <a:gd name="T4" fmla="*/ 3 w 3"/>
                <a:gd name="T5" fmla="*/ 1 h 2"/>
                <a:gd name="T6" fmla="*/ 1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2" y="2"/>
                    <a:pt x="1" y="2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B03DE571-F844-398A-8768-C8E27A6E0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8475" y="5672138"/>
              <a:ext cx="15875" cy="9525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73561BAB-F40B-4540-9F68-1BE4EFAE3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5065713"/>
              <a:ext cx="7937" cy="952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3866F0CD-9603-331F-965C-C654E056C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600" y="4981575"/>
              <a:ext cx="15875" cy="19050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1"/>
                    <a:pt x="0" y="1"/>
                    <a:pt x="1" y="0"/>
                  </a:cubicBezTo>
                  <a:cubicBezTo>
                    <a:pt x="2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62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id="{8722EDC2-D757-154D-A610-1AD1B4335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7350" y="5056188"/>
              <a:ext cx="6350" cy="952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id="{31A35866-8422-6668-9F11-2E2EB825B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663" y="5737225"/>
              <a:ext cx="15875" cy="9525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2" y="0"/>
                    <a:pt x="2" y="1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CF98A480-4050-A443-12A6-F4C19D491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3225" y="5614988"/>
              <a:ext cx="15875" cy="9525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2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20">
              <a:extLst>
                <a:ext uri="{FF2B5EF4-FFF2-40B4-BE49-F238E27FC236}">
                  <a16:creationId xmlns:a16="http://schemas.microsoft.com/office/drawing/2014/main" id="{DD526E68-4F86-D3DF-EC3C-F88812E7C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975" y="5634038"/>
              <a:ext cx="15875" cy="9525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2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B7342FDC-ADE1-DB63-A068-E577FD1BB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1513" y="5783263"/>
              <a:ext cx="15875" cy="9525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2" y="1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CC15725A-AC41-6F0D-284D-17356A1F8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3575" y="5773738"/>
              <a:ext cx="7937" cy="952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23">
              <a:extLst>
                <a:ext uri="{FF2B5EF4-FFF2-40B4-BE49-F238E27FC236}">
                  <a16:creationId xmlns:a16="http://schemas.microsoft.com/office/drawing/2014/main" id="{49357040-EB56-1532-D2B1-9A15E3FF8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5788" y="5727700"/>
              <a:ext cx="7937" cy="952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30415CEE-8C1F-E087-9D2C-3C58E00CE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625" y="5345113"/>
              <a:ext cx="0" cy="952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2958F3C3-5EF9-DA70-5FF2-80C5F81C4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775" y="54752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26">
              <a:extLst>
                <a:ext uri="{FF2B5EF4-FFF2-40B4-BE49-F238E27FC236}">
                  <a16:creationId xmlns:a16="http://schemas.microsoft.com/office/drawing/2014/main" id="{B46B987B-C63E-A490-E31B-5ACB93ECC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6763" y="5838825"/>
              <a:ext cx="7937" cy="952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27">
              <a:extLst>
                <a:ext uri="{FF2B5EF4-FFF2-40B4-BE49-F238E27FC236}">
                  <a16:creationId xmlns:a16="http://schemas.microsoft.com/office/drawing/2014/main" id="{2DE32133-8C6F-56D9-9E47-C6165B8A3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5013" y="58213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28">
              <a:extLst>
                <a:ext uri="{FF2B5EF4-FFF2-40B4-BE49-F238E27FC236}">
                  <a16:creationId xmlns:a16="http://schemas.microsoft.com/office/drawing/2014/main" id="{7B37D1B1-438A-CA73-FEA7-199D47FD7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7538" y="5746750"/>
              <a:ext cx="7937" cy="7937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29">
              <a:extLst>
                <a:ext uri="{FF2B5EF4-FFF2-40B4-BE49-F238E27FC236}">
                  <a16:creationId xmlns:a16="http://schemas.microsoft.com/office/drawing/2014/main" id="{B2D966B2-0E3F-6D06-8BFE-88C67BB50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5288" y="5607050"/>
              <a:ext cx="0" cy="7937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30">
              <a:extLst>
                <a:ext uri="{FF2B5EF4-FFF2-40B4-BE49-F238E27FC236}">
                  <a16:creationId xmlns:a16="http://schemas.microsoft.com/office/drawing/2014/main" id="{A73E0045-53EE-C9CD-B88F-AE9F06D0C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850" y="5718175"/>
              <a:ext cx="0" cy="9525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31">
              <a:extLst>
                <a:ext uri="{FF2B5EF4-FFF2-40B4-BE49-F238E27FC236}">
                  <a16:creationId xmlns:a16="http://schemas.microsoft.com/office/drawing/2014/main" id="{22684251-B3FB-9850-C7D0-1C01173EE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8163" y="56991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32">
              <a:extLst>
                <a:ext uri="{FF2B5EF4-FFF2-40B4-BE49-F238E27FC236}">
                  <a16:creationId xmlns:a16="http://schemas.microsoft.com/office/drawing/2014/main" id="{F0F6EF8E-102B-E917-6ACD-6F1839339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4350" y="5681663"/>
              <a:ext cx="0" cy="7937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33">
              <a:extLst>
                <a:ext uri="{FF2B5EF4-FFF2-40B4-BE49-F238E27FC236}">
                  <a16:creationId xmlns:a16="http://schemas.microsoft.com/office/drawing/2014/main" id="{904D3E2B-E21D-697B-D1AB-5D23ACC39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2600" y="56626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34">
              <a:extLst>
                <a:ext uri="{FF2B5EF4-FFF2-40B4-BE49-F238E27FC236}">
                  <a16:creationId xmlns:a16="http://schemas.microsoft.com/office/drawing/2014/main" id="{73802551-6E25-65F2-2ED2-B7C5667FA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7350" y="56070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35">
              <a:extLst>
                <a:ext uri="{FF2B5EF4-FFF2-40B4-BE49-F238E27FC236}">
                  <a16:creationId xmlns:a16="http://schemas.microsoft.com/office/drawing/2014/main" id="{1569E6EF-F331-E04E-030D-CF12B65FB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663" y="56626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36">
              <a:extLst>
                <a:ext uri="{FF2B5EF4-FFF2-40B4-BE49-F238E27FC236}">
                  <a16:creationId xmlns:a16="http://schemas.microsoft.com/office/drawing/2014/main" id="{2942E8AB-2E3D-DF94-74D9-E16E5A903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413" y="55975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37">
              <a:extLst>
                <a:ext uri="{FF2B5EF4-FFF2-40B4-BE49-F238E27FC236}">
                  <a16:creationId xmlns:a16="http://schemas.microsoft.com/office/drawing/2014/main" id="{801D145C-E5FB-2CCF-7202-8ED0F4508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725" y="57372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58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38">
              <a:extLst>
                <a:ext uri="{FF2B5EF4-FFF2-40B4-BE49-F238E27FC236}">
                  <a16:creationId xmlns:a16="http://schemas.microsoft.com/office/drawing/2014/main" id="{BBBF7263-C6CF-3894-CB74-F8521ED3C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1788" y="5121275"/>
              <a:ext cx="7937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62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39">
              <a:extLst>
                <a:ext uri="{FF2B5EF4-FFF2-40B4-BE49-F238E27FC236}">
                  <a16:creationId xmlns:a16="http://schemas.microsoft.com/office/drawing/2014/main" id="{3418A672-613A-3F64-FA4A-2A0BDF904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825" y="3714750"/>
              <a:ext cx="0" cy="196850"/>
            </a:xfrm>
            <a:custGeom>
              <a:avLst/>
              <a:gdLst>
                <a:gd name="T0" fmla="*/ 21 h 21"/>
                <a:gd name="T1" fmla="*/ 0 h 21"/>
                <a:gd name="T2" fmla="*/ 0 h 21"/>
                <a:gd name="T3" fmla="*/ 21 h 21"/>
                <a:gd name="T4" fmla="*/ 21 h 2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1">
                  <a:moveTo>
                    <a:pt x="0" y="21"/>
                  </a:moveTo>
                  <a:cubicBezTo>
                    <a:pt x="0" y="14"/>
                    <a:pt x="0" y="7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14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62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668270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>
            <a:extLst>
              <a:ext uri="{FF2B5EF4-FFF2-40B4-BE49-F238E27FC236}">
                <a16:creationId xmlns:a16="http://schemas.microsoft.com/office/drawing/2014/main" id="{DAAF2AE5-DD61-484B-A4E3-D18432C43D0B}"/>
              </a:ext>
            </a:extLst>
          </p:cNvPr>
          <p:cNvGrpSpPr/>
          <p:nvPr/>
        </p:nvGrpSpPr>
        <p:grpSpPr>
          <a:xfrm>
            <a:off x="182962" y="5889748"/>
            <a:ext cx="11826075" cy="886774"/>
            <a:chOff x="174605" y="78905"/>
            <a:chExt cx="11826075" cy="1307620"/>
          </a:xfrm>
        </p:grpSpPr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66967A19-804C-4600-9497-C71231728747}"/>
                </a:ext>
              </a:extLst>
            </p:cNvPr>
            <p:cNvGrpSpPr/>
            <p:nvPr/>
          </p:nvGrpSpPr>
          <p:grpSpPr>
            <a:xfrm flipH="1">
              <a:off x="11020786" y="97003"/>
              <a:ext cx="979894" cy="1209258"/>
              <a:chOff x="238125" y="3563938"/>
              <a:chExt cx="2516188" cy="3105151"/>
            </a:xfrm>
          </p:grpSpPr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AFDAAD38-135C-46AA-BF81-E685628A77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25" y="3563938"/>
                <a:ext cx="509588" cy="3105150"/>
              </a:xfrm>
              <a:custGeom>
                <a:avLst/>
                <a:gdLst>
                  <a:gd name="T0" fmla="*/ 107 w 135"/>
                  <a:gd name="T1" fmla="*/ 822 h 822"/>
                  <a:gd name="T2" fmla="*/ 28 w 135"/>
                  <a:gd name="T3" fmla="*/ 822 h 822"/>
                  <a:gd name="T4" fmla="*/ 28 w 135"/>
                  <a:gd name="T5" fmla="*/ 101 h 822"/>
                  <a:gd name="T6" fmla="*/ 0 w 135"/>
                  <a:gd name="T7" fmla="*/ 101 h 822"/>
                  <a:gd name="T8" fmla="*/ 67 w 135"/>
                  <a:gd name="T9" fmla="*/ 0 h 822"/>
                  <a:gd name="T10" fmla="*/ 135 w 135"/>
                  <a:gd name="T11" fmla="*/ 101 h 822"/>
                  <a:gd name="T12" fmla="*/ 107 w 135"/>
                  <a:gd name="T13" fmla="*/ 101 h 822"/>
                  <a:gd name="T14" fmla="*/ 107 w 135"/>
                  <a:gd name="T15" fmla="*/ 822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822">
                    <a:moveTo>
                      <a:pt x="107" y="822"/>
                    </a:moveTo>
                    <a:cubicBezTo>
                      <a:pt x="80" y="822"/>
                      <a:pt x="54" y="822"/>
                      <a:pt x="28" y="822"/>
                    </a:cubicBezTo>
                    <a:cubicBezTo>
                      <a:pt x="28" y="582"/>
                      <a:pt x="28" y="342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341"/>
                      <a:pt x="107" y="581"/>
                      <a:pt x="107" y="822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4481D0C8-0CB7-457C-8F7B-227E259C2B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888" y="3998913"/>
                <a:ext cx="509588" cy="2670175"/>
              </a:xfrm>
              <a:custGeom>
                <a:avLst/>
                <a:gdLst>
                  <a:gd name="T0" fmla="*/ 29 w 135"/>
                  <a:gd name="T1" fmla="*/ 101 h 707"/>
                  <a:gd name="T2" fmla="*/ 0 w 135"/>
                  <a:gd name="T3" fmla="*/ 101 h 707"/>
                  <a:gd name="T4" fmla="*/ 68 w 135"/>
                  <a:gd name="T5" fmla="*/ 0 h 707"/>
                  <a:gd name="T6" fmla="*/ 135 w 135"/>
                  <a:gd name="T7" fmla="*/ 101 h 707"/>
                  <a:gd name="T8" fmla="*/ 107 w 135"/>
                  <a:gd name="T9" fmla="*/ 101 h 707"/>
                  <a:gd name="T10" fmla="*/ 107 w 135"/>
                  <a:gd name="T11" fmla="*/ 707 h 707"/>
                  <a:gd name="T12" fmla="*/ 29 w 135"/>
                  <a:gd name="T13" fmla="*/ 707 h 707"/>
                  <a:gd name="T14" fmla="*/ 29 w 135"/>
                  <a:gd name="T15" fmla="*/ 101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707">
                    <a:moveTo>
                      <a:pt x="29" y="101"/>
                    </a:move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7" y="101"/>
                      <a:pt x="107" y="101"/>
                    </a:cubicBezTo>
                    <a:cubicBezTo>
                      <a:pt x="107" y="303"/>
                      <a:pt x="107" y="505"/>
                      <a:pt x="107" y="707"/>
                    </a:cubicBezTo>
                    <a:cubicBezTo>
                      <a:pt x="81" y="707"/>
                      <a:pt x="55" y="707"/>
                      <a:pt x="29" y="707"/>
                    </a:cubicBezTo>
                    <a:cubicBezTo>
                      <a:pt x="29" y="505"/>
                      <a:pt x="29" y="303"/>
                      <a:pt x="29" y="101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" name="Freeform 8">
                <a:extLst>
                  <a:ext uri="{FF2B5EF4-FFF2-40B4-BE49-F238E27FC236}">
                    <a16:creationId xmlns:a16="http://schemas.microsoft.com/office/drawing/2014/main" id="{C0902337-94A1-4FF3-82A2-265C7D13CE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4725" y="4497388"/>
                <a:ext cx="509588" cy="2171700"/>
              </a:xfrm>
              <a:custGeom>
                <a:avLst/>
                <a:gdLst>
                  <a:gd name="T0" fmla="*/ 107 w 135"/>
                  <a:gd name="T1" fmla="*/ 575 h 575"/>
                  <a:gd name="T2" fmla="*/ 29 w 135"/>
                  <a:gd name="T3" fmla="*/ 575 h 575"/>
                  <a:gd name="T4" fmla="*/ 29 w 135"/>
                  <a:gd name="T5" fmla="*/ 101 h 575"/>
                  <a:gd name="T6" fmla="*/ 0 w 135"/>
                  <a:gd name="T7" fmla="*/ 101 h 575"/>
                  <a:gd name="T8" fmla="*/ 68 w 135"/>
                  <a:gd name="T9" fmla="*/ 0 h 575"/>
                  <a:gd name="T10" fmla="*/ 135 w 135"/>
                  <a:gd name="T11" fmla="*/ 101 h 575"/>
                  <a:gd name="T12" fmla="*/ 107 w 135"/>
                  <a:gd name="T13" fmla="*/ 101 h 575"/>
                  <a:gd name="T14" fmla="*/ 107 w 135"/>
                  <a:gd name="T1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575">
                    <a:moveTo>
                      <a:pt x="107" y="575"/>
                    </a:moveTo>
                    <a:cubicBezTo>
                      <a:pt x="81" y="575"/>
                      <a:pt x="55" y="575"/>
                      <a:pt x="29" y="575"/>
                    </a:cubicBezTo>
                    <a:cubicBezTo>
                      <a:pt x="29" y="417"/>
                      <a:pt x="29" y="259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259"/>
                      <a:pt x="107" y="417"/>
                      <a:pt x="107" y="575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" name="Freeform 9">
                <a:extLst>
                  <a:ext uri="{FF2B5EF4-FFF2-40B4-BE49-F238E27FC236}">
                    <a16:creationId xmlns:a16="http://schemas.microsoft.com/office/drawing/2014/main" id="{CB0381A5-43B6-4C8F-AAF6-ADF36ACEB1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3" y="4856163"/>
                <a:ext cx="511175" cy="1812925"/>
              </a:xfrm>
              <a:custGeom>
                <a:avLst/>
                <a:gdLst>
                  <a:gd name="T0" fmla="*/ 107 w 135"/>
                  <a:gd name="T1" fmla="*/ 480 h 480"/>
                  <a:gd name="T2" fmla="*/ 28 w 135"/>
                  <a:gd name="T3" fmla="*/ 480 h 480"/>
                  <a:gd name="T4" fmla="*/ 28 w 135"/>
                  <a:gd name="T5" fmla="*/ 101 h 480"/>
                  <a:gd name="T6" fmla="*/ 0 w 135"/>
                  <a:gd name="T7" fmla="*/ 101 h 480"/>
                  <a:gd name="T8" fmla="*/ 67 w 135"/>
                  <a:gd name="T9" fmla="*/ 0 h 480"/>
                  <a:gd name="T10" fmla="*/ 135 w 135"/>
                  <a:gd name="T11" fmla="*/ 101 h 480"/>
                  <a:gd name="T12" fmla="*/ 107 w 135"/>
                  <a:gd name="T13" fmla="*/ 101 h 480"/>
                  <a:gd name="T14" fmla="*/ 107 w 135"/>
                  <a:gd name="T15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480">
                    <a:moveTo>
                      <a:pt x="107" y="480"/>
                    </a:moveTo>
                    <a:cubicBezTo>
                      <a:pt x="80" y="480"/>
                      <a:pt x="54" y="480"/>
                      <a:pt x="28" y="480"/>
                    </a:cubicBezTo>
                    <a:cubicBezTo>
                      <a:pt x="28" y="354"/>
                      <a:pt x="28" y="228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228"/>
                      <a:pt x="107" y="353"/>
                      <a:pt x="107" y="48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" name="Freeform 10">
                <a:extLst>
                  <a:ext uri="{FF2B5EF4-FFF2-40B4-BE49-F238E27FC236}">
                    <a16:creationId xmlns:a16="http://schemas.microsoft.com/office/drawing/2014/main" id="{6D51DEC5-071D-427B-B4FC-C804306AC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475" y="5546726"/>
                <a:ext cx="509588" cy="1122363"/>
              </a:xfrm>
              <a:custGeom>
                <a:avLst/>
                <a:gdLst>
                  <a:gd name="T0" fmla="*/ 0 w 135"/>
                  <a:gd name="T1" fmla="*/ 101 h 297"/>
                  <a:gd name="T2" fmla="*/ 68 w 135"/>
                  <a:gd name="T3" fmla="*/ 0 h 297"/>
                  <a:gd name="T4" fmla="*/ 135 w 135"/>
                  <a:gd name="T5" fmla="*/ 101 h 297"/>
                  <a:gd name="T6" fmla="*/ 107 w 135"/>
                  <a:gd name="T7" fmla="*/ 101 h 297"/>
                  <a:gd name="T8" fmla="*/ 107 w 135"/>
                  <a:gd name="T9" fmla="*/ 297 h 297"/>
                  <a:gd name="T10" fmla="*/ 29 w 135"/>
                  <a:gd name="T11" fmla="*/ 297 h 297"/>
                  <a:gd name="T12" fmla="*/ 29 w 135"/>
                  <a:gd name="T13" fmla="*/ 101 h 297"/>
                  <a:gd name="T14" fmla="*/ 0 w 135"/>
                  <a:gd name="T15" fmla="*/ 101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297">
                    <a:moveTo>
                      <a:pt x="0" y="101"/>
                    </a:move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166"/>
                      <a:pt x="107" y="231"/>
                      <a:pt x="107" y="297"/>
                    </a:cubicBezTo>
                    <a:cubicBezTo>
                      <a:pt x="81" y="297"/>
                      <a:pt x="55" y="297"/>
                      <a:pt x="29" y="297"/>
                    </a:cubicBezTo>
                    <a:cubicBezTo>
                      <a:pt x="29" y="232"/>
                      <a:pt x="29" y="167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7CA24C14-4EC3-4D7E-A749-C6155832D230}"/>
                </a:ext>
              </a:extLst>
            </p:cNvPr>
            <p:cNvGrpSpPr/>
            <p:nvPr/>
          </p:nvGrpSpPr>
          <p:grpSpPr>
            <a:xfrm>
              <a:off x="174605" y="78905"/>
              <a:ext cx="1045101" cy="1289728"/>
              <a:chOff x="238125" y="3563938"/>
              <a:chExt cx="2516188" cy="3105151"/>
            </a:xfrm>
          </p:grpSpPr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22DB796D-6538-4571-97A0-D5C027824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25" y="3563938"/>
                <a:ext cx="509588" cy="3105150"/>
              </a:xfrm>
              <a:custGeom>
                <a:avLst/>
                <a:gdLst>
                  <a:gd name="T0" fmla="*/ 107 w 135"/>
                  <a:gd name="T1" fmla="*/ 822 h 822"/>
                  <a:gd name="T2" fmla="*/ 28 w 135"/>
                  <a:gd name="T3" fmla="*/ 822 h 822"/>
                  <a:gd name="T4" fmla="*/ 28 w 135"/>
                  <a:gd name="T5" fmla="*/ 101 h 822"/>
                  <a:gd name="T6" fmla="*/ 0 w 135"/>
                  <a:gd name="T7" fmla="*/ 101 h 822"/>
                  <a:gd name="T8" fmla="*/ 67 w 135"/>
                  <a:gd name="T9" fmla="*/ 0 h 822"/>
                  <a:gd name="T10" fmla="*/ 135 w 135"/>
                  <a:gd name="T11" fmla="*/ 101 h 822"/>
                  <a:gd name="T12" fmla="*/ 107 w 135"/>
                  <a:gd name="T13" fmla="*/ 101 h 822"/>
                  <a:gd name="T14" fmla="*/ 107 w 135"/>
                  <a:gd name="T15" fmla="*/ 822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822">
                    <a:moveTo>
                      <a:pt x="107" y="822"/>
                    </a:moveTo>
                    <a:cubicBezTo>
                      <a:pt x="80" y="822"/>
                      <a:pt x="54" y="822"/>
                      <a:pt x="28" y="822"/>
                    </a:cubicBezTo>
                    <a:cubicBezTo>
                      <a:pt x="28" y="582"/>
                      <a:pt x="28" y="342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341"/>
                      <a:pt x="107" y="581"/>
                      <a:pt x="107" y="822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" name="Freeform 7">
                <a:extLst>
                  <a:ext uri="{FF2B5EF4-FFF2-40B4-BE49-F238E27FC236}">
                    <a16:creationId xmlns:a16="http://schemas.microsoft.com/office/drawing/2014/main" id="{40139B52-CA16-412D-BDCC-002B89CD5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888" y="3998913"/>
                <a:ext cx="509588" cy="2670175"/>
              </a:xfrm>
              <a:custGeom>
                <a:avLst/>
                <a:gdLst>
                  <a:gd name="T0" fmla="*/ 29 w 135"/>
                  <a:gd name="T1" fmla="*/ 101 h 707"/>
                  <a:gd name="T2" fmla="*/ 0 w 135"/>
                  <a:gd name="T3" fmla="*/ 101 h 707"/>
                  <a:gd name="T4" fmla="*/ 68 w 135"/>
                  <a:gd name="T5" fmla="*/ 0 h 707"/>
                  <a:gd name="T6" fmla="*/ 135 w 135"/>
                  <a:gd name="T7" fmla="*/ 101 h 707"/>
                  <a:gd name="T8" fmla="*/ 107 w 135"/>
                  <a:gd name="T9" fmla="*/ 101 h 707"/>
                  <a:gd name="T10" fmla="*/ 107 w 135"/>
                  <a:gd name="T11" fmla="*/ 707 h 707"/>
                  <a:gd name="T12" fmla="*/ 29 w 135"/>
                  <a:gd name="T13" fmla="*/ 707 h 707"/>
                  <a:gd name="T14" fmla="*/ 29 w 135"/>
                  <a:gd name="T15" fmla="*/ 101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707">
                    <a:moveTo>
                      <a:pt x="29" y="101"/>
                    </a:move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7" y="101"/>
                      <a:pt x="107" y="101"/>
                    </a:cubicBezTo>
                    <a:cubicBezTo>
                      <a:pt x="107" y="303"/>
                      <a:pt x="107" y="505"/>
                      <a:pt x="107" y="707"/>
                    </a:cubicBezTo>
                    <a:cubicBezTo>
                      <a:pt x="81" y="707"/>
                      <a:pt x="55" y="707"/>
                      <a:pt x="29" y="707"/>
                    </a:cubicBezTo>
                    <a:cubicBezTo>
                      <a:pt x="29" y="505"/>
                      <a:pt x="29" y="303"/>
                      <a:pt x="29" y="101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A2614BF1-4FF3-4E06-A7B0-9C5C8663E5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4725" y="4497388"/>
                <a:ext cx="509588" cy="2171700"/>
              </a:xfrm>
              <a:custGeom>
                <a:avLst/>
                <a:gdLst>
                  <a:gd name="T0" fmla="*/ 107 w 135"/>
                  <a:gd name="T1" fmla="*/ 575 h 575"/>
                  <a:gd name="T2" fmla="*/ 29 w 135"/>
                  <a:gd name="T3" fmla="*/ 575 h 575"/>
                  <a:gd name="T4" fmla="*/ 29 w 135"/>
                  <a:gd name="T5" fmla="*/ 101 h 575"/>
                  <a:gd name="T6" fmla="*/ 0 w 135"/>
                  <a:gd name="T7" fmla="*/ 101 h 575"/>
                  <a:gd name="T8" fmla="*/ 68 w 135"/>
                  <a:gd name="T9" fmla="*/ 0 h 575"/>
                  <a:gd name="T10" fmla="*/ 135 w 135"/>
                  <a:gd name="T11" fmla="*/ 101 h 575"/>
                  <a:gd name="T12" fmla="*/ 107 w 135"/>
                  <a:gd name="T13" fmla="*/ 101 h 575"/>
                  <a:gd name="T14" fmla="*/ 107 w 135"/>
                  <a:gd name="T1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575">
                    <a:moveTo>
                      <a:pt x="107" y="575"/>
                    </a:moveTo>
                    <a:cubicBezTo>
                      <a:pt x="81" y="575"/>
                      <a:pt x="55" y="575"/>
                      <a:pt x="29" y="575"/>
                    </a:cubicBezTo>
                    <a:cubicBezTo>
                      <a:pt x="29" y="417"/>
                      <a:pt x="29" y="259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259"/>
                      <a:pt x="107" y="417"/>
                      <a:pt x="107" y="575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" name="Freeform 9">
                <a:extLst>
                  <a:ext uri="{FF2B5EF4-FFF2-40B4-BE49-F238E27FC236}">
                    <a16:creationId xmlns:a16="http://schemas.microsoft.com/office/drawing/2014/main" id="{8E1AC1F8-F772-40CD-A8F4-830470CB89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3" y="4856163"/>
                <a:ext cx="511175" cy="1812925"/>
              </a:xfrm>
              <a:custGeom>
                <a:avLst/>
                <a:gdLst>
                  <a:gd name="T0" fmla="*/ 107 w 135"/>
                  <a:gd name="T1" fmla="*/ 480 h 480"/>
                  <a:gd name="T2" fmla="*/ 28 w 135"/>
                  <a:gd name="T3" fmla="*/ 480 h 480"/>
                  <a:gd name="T4" fmla="*/ 28 w 135"/>
                  <a:gd name="T5" fmla="*/ 101 h 480"/>
                  <a:gd name="T6" fmla="*/ 0 w 135"/>
                  <a:gd name="T7" fmla="*/ 101 h 480"/>
                  <a:gd name="T8" fmla="*/ 67 w 135"/>
                  <a:gd name="T9" fmla="*/ 0 h 480"/>
                  <a:gd name="T10" fmla="*/ 135 w 135"/>
                  <a:gd name="T11" fmla="*/ 101 h 480"/>
                  <a:gd name="T12" fmla="*/ 107 w 135"/>
                  <a:gd name="T13" fmla="*/ 101 h 480"/>
                  <a:gd name="T14" fmla="*/ 107 w 135"/>
                  <a:gd name="T15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480">
                    <a:moveTo>
                      <a:pt x="107" y="480"/>
                    </a:moveTo>
                    <a:cubicBezTo>
                      <a:pt x="80" y="480"/>
                      <a:pt x="54" y="480"/>
                      <a:pt x="28" y="480"/>
                    </a:cubicBezTo>
                    <a:cubicBezTo>
                      <a:pt x="28" y="354"/>
                      <a:pt x="28" y="228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228"/>
                      <a:pt x="107" y="353"/>
                      <a:pt x="107" y="48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" name="Freeform 10">
                <a:extLst>
                  <a:ext uri="{FF2B5EF4-FFF2-40B4-BE49-F238E27FC236}">
                    <a16:creationId xmlns:a16="http://schemas.microsoft.com/office/drawing/2014/main" id="{82EB411E-3129-42A4-BB19-63D0337D0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475" y="5546726"/>
                <a:ext cx="509588" cy="1122363"/>
              </a:xfrm>
              <a:custGeom>
                <a:avLst/>
                <a:gdLst>
                  <a:gd name="T0" fmla="*/ 0 w 135"/>
                  <a:gd name="T1" fmla="*/ 101 h 297"/>
                  <a:gd name="T2" fmla="*/ 68 w 135"/>
                  <a:gd name="T3" fmla="*/ 0 h 297"/>
                  <a:gd name="T4" fmla="*/ 135 w 135"/>
                  <a:gd name="T5" fmla="*/ 101 h 297"/>
                  <a:gd name="T6" fmla="*/ 107 w 135"/>
                  <a:gd name="T7" fmla="*/ 101 h 297"/>
                  <a:gd name="T8" fmla="*/ 107 w 135"/>
                  <a:gd name="T9" fmla="*/ 297 h 297"/>
                  <a:gd name="T10" fmla="*/ 29 w 135"/>
                  <a:gd name="T11" fmla="*/ 297 h 297"/>
                  <a:gd name="T12" fmla="*/ 29 w 135"/>
                  <a:gd name="T13" fmla="*/ 101 h 297"/>
                  <a:gd name="T14" fmla="*/ 0 w 135"/>
                  <a:gd name="T15" fmla="*/ 101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297">
                    <a:moveTo>
                      <a:pt x="0" y="101"/>
                    </a:move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166"/>
                      <a:pt x="107" y="231"/>
                      <a:pt x="107" y="297"/>
                    </a:cubicBezTo>
                    <a:cubicBezTo>
                      <a:pt x="81" y="297"/>
                      <a:pt x="55" y="297"/>
                      <a:pt x="29" y="297"/>
                    </a:cubicBezTo>
                    <a:cubicBezTo>
                      <a:pt x="29" y="232"/>
                      <a:pt x="29" y="167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C9EBCBD7-157C-4F96-9531-D08203F58F33}"/>
                </a:ext>
              </a:extLst>
            </p:cNvPr>
            <p:cNvSpPr/>
            <p:nvPr/>
          </p:nvSpPr>
          <p:spPr>
            <a:xfrm>
              <a:off x="219990" y="1267857"/>
              <a:ext cx="11738730" cy="118668"/>
            </a:xfrm>
            <a:prstGeom prst="rect">
              <a:avLst/>
            </a:prstGeom>
            <a:solidFill>
              <a:srgbClr val="DB6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248" name="Google Shape;248;p27"/>
          <p:cNvSpPr txBox="1">
            <a:spLocks noGrp="1"/>
          </p:cNvSpPr>
          <p:nvPr>
            <p:ph type="subTitle" idx="4294967295"/>
          </p:nvPr>
        </p:nvSpPr>
        <p:spPr>
          <a:xfrm>
            <a:off x="1149089" y="5585301"/>
            <a:ext cx="10363200" cy="104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ctr">
              <a:spcBef>
                <a:spcPts val="800"/>
              </a:spcBef>
              <a:buNone/>
            </a:pPr>
            <a:r>
              <a:rPr lang="en" dirty="0">
                <a:solidFill>
                  <a:srgbClr val="63070A"/>
                </a:solidFill>
              </a:rPr>
              <a:t>Whoa! That’s a big number, aren’t you proud?</a:t>
            </a:r>
            <a:endParaRPr dirty="0">
              <a:solidFill>
                <a:srgbClr val="63070A"/>
              </a:solidFill>
            </a:endParaRPr>
          </a:p>
        </p:txBody>
      </p:sp>
      <p:sp>
        <p:nvSpPr>
          <p:cNvPr id="247" name="Google Shape;247;p27"/>
          <p:cNvSpPr txBox="1">
            <a:spLocks noGrp="1"/>
          </p:cNvSpPr>
          <p:nvPr>
            <p:ph type="ctrTitle" idx="4294967295"/>
          </p:nvPr>
        </p:nvSpPr>
        <p:spPr>
          <a:xfrm>
            <a:off x="1659369" y="4803020"/>
            <a:ext cx="8912487" cy="7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 b="0" i="0" u="none" strike="noStrike" cap="none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 b="0" i="0" u="none" strike="noStrike" cap="none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 b="0" i="0" u="none" strike="noStrike" cap="none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 b="0" i="0" u="none" strike="noStrike" cap="none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 b="0" i="0" u="none" strike="noStrike" cap="none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 b="0" i="0" u="none" strike="noStrike" cap="none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 b="0" i="0" u="none" strike="noStrike" cap="none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 b="0" i="0" u="none" strike="noStrike" cap="none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 b="0" i="0" u="none" strike="noStrike" cap="none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s-ES" sz="9600" b="1" dirty="0">
                <a:solidFill>
                  <a:srgbClr val="63070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1,265,262,688,01</a:t>
            </a:r>
            <a:endParaRPr sz="9600" b="1" dirty="0">
              <a:solidFill>
                <a:srgbClr val="63070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Google Shape;249;p27"/>
          <p:cNvSpPr txBox="1">
            <a:spLocks noGrp="1"/>
          </p:cNvSpPr>
          <p:nvPr>
            <p:ph type="sldNum" idx="12"/>
          </p:nvPr>
        </p:nvSpPr>
        <p:spPr>
          <a:xfrm>
            <a:off x="11205845" y="6333135"/>
            <a:ext cx="731600" cy="52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r"/>
            <a:fld id="{00000000-1234-1234-1234-123412341234}" type="slidenum">
              <a:rPr lang="en"/>
              <a:pPr algn="r"/>
              <a:t>26</a:t>
            </a:fld>
            <a:endParaRPr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B1BB29C2-E804-4A27-AA1A-5BBA21AE1CF8}"/>
              </a:ext>
            </a:extLst>
          </p:cNvPr>
          <p:cNvGrpSpPr/>
          <p:nvPr/>
        </p:nvGrpSpPr>
        <p:grpSpPr>
          <a:xfrm>
            <a:off x="4686301" y="836613"/>
            <a:ext cx="2852737" cy="2792413"/>
            <a:chOff x="4686301" y="836613"/>
            <a:chExt cx="2852737" cy="2792413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CDA45F1B-2012-455F-A682-A15B13ABA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2463" y="1735138"/>
              <a:ext cx="536575" cy="1893888"/>
            </a:xfrm>
            <a:custGeom>
              <a:avLst/>
              <a:gdLst>
                <a:gd name="T0" fmla="*/ 0 w 104"/>
                <a:gd name="T1" fmla="*/ 367 h 367"/>
                <a:gd name="T2" fmla="*/ 0 w 104"/>
                <a:gd name="T3" fmla="*/ 0 h 367"/>
                <a:gd name="T4" fmla="*/ 104 w 104"/>
                <a:gd name="T5" fmla="*/ 0 h 367"/>
                <a:gd name="T6" fmla="*/ 104 w 104"/>
                <a:gd name="T7" fmla="*/ 367 h 367"/>
                <a:gd name="T8" fmla="*/ 0 w 104"/>
                <a:gd name="T9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367">
                  <a:moveTo>
                    <a:pt x="0" y="367"/>
                  </a:moveTo>
                  <a:cubicBezTo>
                    <a:pt x="0" y="245"/>
                    <a:pt x="0" y="123"/>
                    <a:pt x="0" y="0"/>
                  </a:cubicBezTo>
                  <a:cubicBezTo>
                    <a:pt x="35" y="0"/>
                    <a:pt x="69" y="0"/>
                    <a:pt x="104" y="0"/>
                  </a:cubicBezTo>
                  <a:cubicBezTo>
                    <a:pt x="104" y="122"/>
                    <a:pt x="104" y="245"/>
                    <a:pt x="104" y="367"/>
                  </a:cubicBezTo>
                  <a:cubicBezTo>
                    <a:pt x="69" y="367"/>
                    <a:pt x="35" y="367"/>
                    <a:pt x="0" y="367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4DB7727F-9335-4CC2-BA76-8AA2E31CD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9351" y="2152650"/>
              <a:ext cx="536575" cy="1476375"/>
            </a:xfrm>
            <a:custGeom>
              <a:avLst/>
              <a:gdLst>
                <a:gd name="T0" fmla="*/ 104 w 104"/>
                <a:gd name="T1" fmla="*/ 286 h 286"/>
                <a:gd name="T2" fmla="*/ 0 w 104"/>
                <a:gd name="T3" fmla="*/ 286 h 286"/>
                <a:gd name="T4" fmla="*/ 0 w 104"/>
                <a:gd name="T5" fmla="*/ 0 h 286"/>
                <a:gd name="T6" fmla="*/ 104 w 104"/>
                <a:gd name="T7" fmla="*/ 0 h 286"/>
                <a:gd name="T8" fmla="*/ 104 w 104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286">
                  <a:moveTo>
                    <a:pt x="104" y="286"/>
                  </a:moveTo>
                  <a:cubicBezTo>
                    <a:pt x="70" y="286"/>
                    <a:pt x="35" y="286"/>
                    <a:pt x="0" y="286"/>
                  </a:cubicBezTo>
                  <a:cubicBezTo>
                    <a:pt x="0" y="191"/>
                    <a:pt x="0" y="95"/>
                    <a:pt x="0" y="0"/>
                  </a:cubicBezTo>
                  <a:cubicBezTo>
                    <a:pt x="35" y="0"/>
                    <a:pt x="69" y="0"/>
                    <a:pt x="104" y="0"/>
                  </a:cubicBezTo>
                  <a:cubicBezTo>
                    <a:pt x="104" y="95"/>
                    <a:pt x="104" y="191"/>
                    <a:pt x="104" y="286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4618709-9AA1-4EEA-9CC0-CD4ACAEFB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7438" y="836613"/>
              <a:ext cx="2373313" cy="1533525"/>
            </a:xfrm>
            <a:custGeom>
              <a:avLst/>
              <a:gdLst>
                <a:gd name="T0" fmla="*/ 21 w 460"/>
                <a:gd name="T1" fmla="*/ 297 h 297"/>
                <a:gd name="T2" fmla="*/ 0 w 460"/>
                <a:gd name="T3" fmla="*/ 264 h 297"/>
                <a:gd name="T4" fmla="*/ 340 w 460"/>
                <a:gd name="T5" fmla="*/ 53 h 297"/>
                <a:gd name="T6" fmla="*/ 311 w 460"/>
                <a:gd name="T7" fmla="*/ 5 h 297"/>
                <a:gd name="T8" fmla="*/ 460 w 460"/>
                <a:gd name="T9" fmla="*/ 0 h 297"/>
                <a:gd name="T10" fmla="*/ 390 w 460"/>
                <a:gd name="T11" fmla="*/ 132 h 297"/>
                <a:gd name="T12" fmla="*/ 360 w 460"/>
                <a:gd name="T13" fmla="*/ 85 h 297"/>
                <a:gd name="T14" fmla="*/ 21 w 460"/>
                <a:gd name="T15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0" h="297">
                  <a:moveTo>
                    <a:pt x="21" y="297"/>
                  </a:moveTo>
                  <a:cubicBezTo>
                    <a:pt x="14" y="286"/>
                    <a:pt x="7" y="275"/>
                    <a:pt x="0" y="264"/>
                  </a:cubicBezTo>
                  <a:cubicBezTo>
                    <a:pt x="114" y="194"/>
                    <a:pt x="226" y="123"/>
                    <a:pt x="340" y="53"/>
                  </a:cubicBezTo>
                  <a:cubicBezTo>
                    <a:pt x="330" y="37"/>
                    <a:pt x="321" y="22"/>
                    <a:pt x="311" y="5"/>
                  </a:cubicBezTo>
                  <a:cubicBezTo>
                    <a:pt x="361" y="4"/>
                    <a:pt x="410" y="2"/>
                    <a:pt x="460" y="0"/>
                  </a:cubicBezTo>
                  <a:cubicBezTo>
                    <a:pt x="436" y="45"/>
                    <a:pt x="413" y="88"/>
                    <a:pt x="390" y="132"/>
                  </a:cubicBezTo>
                  <a:cubicBezTo>
                    <a:pt x="380" y="116"/>
                    <a:pt x="370" y="101"/>
                    <a:pt x="360" y="85"/>
                  </a:cubicBezTo>
                  <a:cubicBezTo>
                    <a:pt x="247" y="156"/>
                    <a:pt x="134" y="226"/>
                    <a:pt x="21" y="297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933FD3C7-9FFD-4D35-B78F-C491DEB15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651" y="2519363"/>
              <a:ext cx="536575" cy="1109663"/>
            </a:xfrm>
            <a:custGeom>
              <a:avLst/>
              <a:gdLst>
                <a:gd name="T0" fmla="*/ 0 w 104"/>
                <a:gd name="T1" fmla="*/ 0 h 215"/>
                <a:gd name="T2" fmla="*/ 104 w 104"/>
                <a:gd name="T3" fmla="*/ 0 h 215"/>
                <a:gd name="T4" fmla="*/ 104 w 104"/>
                <a:gd name="T5" fmla="*/ 215 h 215"/>
                <a:gd name="T6" fmla="*/ 0 w 104"/>
                <a:gd name="T7" fmla="*/ 215 h 215"/>
                <a:gd name="T8" fmla="*/ 0 w 104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215">
                  <a:moveTo>
                    <a:pt x="0" y="0"/>
                  </a:moveTo>
                  <a:cubicBezTo>
                    <a:pt x="35" y="0"/>
                    <a:pt x="70" y="0"/>
                    <a:pt x="104" y="0"/>
                  </a:cubicBezTo>
                  <a:cubicBezTo>
                    <a:pt x="104" y="72"/>
                    <a:pt x="104" y="143"/>
                    <a:pt x="104" y="215"/>
                  </a:cubicBezTo>
                  <a:cubicBezTo>
                    <a:pt x="70" y="215"/>
                    <a:pt x="35" y="215"/>
                    <a:pt x="0" y="215"/>
                  </a:cubicBezTo>
                  <a:cubicBezTo>
                    <a:pt x="0" y="143"/>
                    <a:pt x="0" y="72"/>
                    <a:pt x="0" y="0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410688DB-7386-4D0A-9A2B-07EE2F12C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301" y="2932113"/>
              <a:ext cx="531813" cy="696913"/>
            </a:xfrm>
            <a:custGeom>
              <a:avLst/>
              <a:gdLst>
                <a:gd name="T0" fmla="*/ 0 w 103"/>
                <a:gd name="T1" fmla="*/ 0 h 135"/>
                <a:gd name="T2" fmla="*/ 103 w 103"/>
                <a:gd name="T3" fmla="*/ 0 h 135"/>
                <a:gd name="T4" fmla="*/ 103 w 103"/>
                <a:gd name="T5" fmla="*/ 135 h 135"/>
                <a:gd name="T6" fmla="*/ 0 w 103"/>
                <a:gd name="T7" fmla="*/ 135 h 135"/>
                <a:gd name="T8" fmla="*/ 0 w 103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35">
                  <a:moveTo>
                    <a:pt x="0" y="0"/>
                  </a:moveTo>
                  <a:cubicBezTo>
                    <a:pt x="34" y="0"/>
                    <a:pt x="69" y="0"/>
                    <a:pt x="103" y="0"/>
                  </a:cubicBezTo>
                  <a:cubicBezTo>
                    <a:pt x="103" y="45"/>
                    <a:pt x="103" y="90"/>
                    <a:pt x="103" y="135"/>
                  </a:cubicBezTo>
                  <a:cubicBezTo>
                    <a:pt x="69" y="135"/>
                    <a:pt x="34" y="135"/>
                    <a:pt x="0" y="135"/>
                  </a:cubicBezTo>
                  <a:cubicBezTo>
                    <a:pt x="0" y="90"/>
                    <a:pt x="0" y="45"/>
                    <a:pt x="0" y="0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0DE80FCA-9082-1B9E-B03B-751E2193491C}"/>
              </a:ext>
            </a:extLst>
          </p:cNvPr>
          <p:cNvGrpSpPr/>
          <p:nvPr/>
        </p:nvGrpSpPr>
        <p:grpSpPr>
          <a:xfrm>
            <a:off x="106363" y="225425"/>
            <a:ext cx="2205037" cy="3022601"/>
            <a:chOff x="106363" y="225425"/>
            <a:chExt cx="2205037" cy="302260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7F0D7FC-21F2-ADF3-89A4-03E5E9011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520700"/>
              <a:ext cx="2084387" cy="320675"/>
            </a:xfrm>
            <a:custGeom>
              <a:avLst/>
              <a:gdLst>
                <a:gd name="T0" fmla="*/ 0 w 778"/>
                <a:gd name="T1" fmla="*/ 22 h 85"/>
                <a:gd name="T2" fmla="*/ 12 w 778"/>
                <a:gd name="T3" fmla="*/ 21 h 85"/>
                <a:gd name="T4" fmla="*/ 662 w 778"/>
                <a:gd name="T5" fmla="*/ 21 h 85"/>
                <a:gd name="T6" fmla="*/ 686 w 778"/>
                <a:gd name="T7" fmla="*/ 22 h 85"/>
                <a:gd name="T8" fmla="*/ 696 w 778"/>
                <a:gd name="T9" fmla="*/ 12 h 85"/>
                <a:gd name="T10" fmla="*/ 707 w 778"/>
                <a:gd name="T11" fmla="*/ 5 h 85"/>
                <a:gd name="T12" fmla="*/ 772 w 778"/>
                <a:gd name="T13" fmla="*/ 38 h 85"/>
                <a:gd name="T14" fmla="*/ 777 w 778"/>
                <a:gd name="T15" fmla="*/ 44 h 85"/>
                <a:gd name="T16" fmla="*/ 771 w 778"/>
                <a:gd name="T17" fmla="*/ 48 h 85"/>
                <a:gd name="T18" fmla="*/ 705 w 778"/>
                <a:gd name="T19" fmla="*/ 81 h 85"/>
                <a:gd name="T20" fmla="*/ 696 w 778"/>
                <a:gd name="T21" fmla="*/ 76 h 85"/>
                <a:gd name="T22" fmla="*/ 683 w 778"/>
                <a:gd name="T23" fmla="*/ 64 h 85"/>
                <a:gd name="T24" fmla="*/ 6 w 778"/>
                <a:gd name="T25" fmla="*/ 64 h 85"/>
                <a:gd name="T26" fmla="*/ 0 w 778"/>
                <a:gd name="T27" fmla="*/ 64 h 85"/>
                <a:gd name="T28" fmla="*/ 0 w 778"/>
                <a:gd name="T29" fmla="*/ 2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8" h="85">
                  <a:moveTo>
                    <a:pt x="0" y="22"/>
                  </a:moveTo>
                  <a:cubicBezTo>
                    <a:pt x="4" y="22"/>
                    <a:pt x="8" y="21"/>
                    <a:pt x="12" y="21"/>
                  </a:cubicBezTo>
                  <a:cubicBezTo>
                    <a:pt x="229" y="21"/>
                    <a:pt x="445" y="21"/>
                    <a:pt x="662" y="21"/>
                  </a:cubicBezTo>
                  <a:cubicBezTo>
                    <a:pt x="670" y="21"/>
                    <a:pt x="678" y="21"/>
                    <a:pt x="686" y="22"/>
                  </a:cubicBezTo>
                  <a:cubicBezTo>
                    <a:pt x="693" y="22"/>
                    <a:pt x="696" y="20"/>
                    <a:pt x="696" y="12"/>
                  </a:cubicBezTo>
                  <a:cubicBezTo>
                    <a:pt x="696" y="1"/>
                    <a:pt x="696" y="0"/>
                    <a:pt x="707" y="5"/>
                  </a:cubicBezTo>
                  <a:cubicBezTo>
                    <a:pt x="729" y="16"/>
                    <a:pt x="750" y="27"/>
                    <a:pt x="772" y="38"/>
                  </a:cubicBezTo>
                  <a:cubicBezTo>
                    <a:pt x="774" y="39"/>
                    <a:pt x="778" y="40"/>
                    <a:pt x="777" y="44"/>
                  </a:cubicBezTo>
                  <a:cubicBezTo>
                    <a:pt x="777" y="47"/>
                    <a:pt x="773" y="47"/>
                    <a:pt x="771" y="48"/>
                  </a:cubicBezTo>
                  <a:cubicBezTo>
                    <a:pt x="749" y="59"/>
                    <a:pt x="727" y="69"/>
                    <a:pt x="705" y="81"/>
                  </a:cubicBezTo>
                  <a:cubicBezTo>
                    <a:pt x="698" y="85"/>
                    <a:pt x="695" y="83"/>
                    <a:pt x="696" y="76"/>
                  </a:cubicBezTo>
                  <a:cubicBezTo>
                    <a:pt x="698" y="64"/>
                    <a:pt x="692" y="64"/>
                    <a:pt x="683" y="64"/>
                  </a:cubicBezTo>
                  <a:cubicBezTo>
                    <a:pt x="457" y="64"/>
                    <a:pt x="232" y="64"/>
                    <a:pt x="6" y="64"/>
                  </a:cubicBezTo>
                  <a:cubicBezTo>
                    <a:pt x="4" y="64"/>
                    <a:pt x="2" y="64"/>
                    <a:pt x="0" y="64"/>
                  </a:cubicBezTo>
                  <a:cubicBezTo>
                    <a:pt x="0" y="50"/>
                    <a:pt x="0" y="36"/>
                    <a:pt x="0" y="22"/>
                  </a:cubicBezTo>
                  <a:close/>
                </a:path>
              </a:pathLst>
            </a:custGeom>
            <a:solidFill>
              <a:srgbClr val="ED7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8B06839-372F-8000-89DD-DB5C92196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143000"/>
              <a:ext cx="2205037" cy="268288"/>
            </a:xfrm>
            <a:custGeom>
              <a:avLst/>
              <a:gdLst>
                <a:gd name="T0" fmla="*/ 0 w 823"/>
                <a:gd name="T1" fmla="*/ 15 h 71"/>
                <a:gd name="T2" fmla="*/ 197 w 823"/>
                <a:gd name="T3" fmla="*/ 14 h 71"/>
                <a:gd name="T4" fmla="*/ 727 w 823"/>
                <a:gd name="T5" fmla="*/ 14 h 71"/>
                <a:gd name="T6" fmla="*/ 738 w 823"/>
                <a:gd name="T7" fmla="*/ 10 h 71"/>
                <a:gd name="T8" fmla="*/ 755 w 823"/>
                <a:gd name="T9" fmla="*/ 2 h 71"/>
                <a:gd name="T10" fmla="*/ 823 w 823"/>
                <a:gd name="T11" fmla="*/ 35 h 71"/>
                <a:gd name="T12" fmla="*/ 764 w 823"/>
                <a:gd name="T13" fmla="*/ 64 h 71"/>
                <a:gd name="T14" fmla="*/ 760 w 823"/>
                <a:gd name="T15" fmla="*/ 65 h 71"/>
                <a:gd name="T16" fmla="*/ 745 w 823"/>
                <a:gd name="T17" fmla="*/ 71 h 71"/>
                <a:gd name="T18" fmla="*/ 738 w 823"/>
                <a:gd name="T19" fmla="*/ 59 h 71"/>
                <a:gd name="T20" fmla="*/ 734 w 823"/>
                <a:gd name="T21" fmla="*/ 56 h 71"/>
                <a:gd name="T22" fmla="*/ 713 w 823"/>
                <a:gd name="T23" fmla="*/ 55 h 71"/>
                <a:gd name="T24" fmla="*/ 16 w 823"/>
                <a:gd name="T25" fmla="*/ 54 h 71"/>
                <a:gd name="T26" fmla="*/ 0 w 823"/>
                <a:gd name="T27" fmla="*/ 53 h 71"/>
                <a:gd name="T28" fmla="*/ 0 w 823"/>
                <a:gd name="T29" fmla="*/ 1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23" h="71">
                  <a:moveTo>
                    <a:pt x="0" y="15"/>
                  </a:moveTo>
                  <a:cubicBezTo>
                    <a:pt x="66" y="15"/>
                    <a:pt x="131" y="14"/>
                    <a:pt x="197" y="14"/>
                  </a:cubicBezTo>
                  <a:cubicBezTo>
                    <a:pt x="374" y="14"/>
                    <a:pt x="550" y="14"/>
                    <a:pt x="727" y="14"/>
                  </a:cubicBezTo>
                  <a:cubicBezTo>
                    <a:pt x="730" y="14"/>
                    <a:pt x="736" y="17"/>
                    <a:pt x="738" y="10"/>
                  </a:cubicBezTo>
                  <a:cubicBezTo>
                    <a:pt x="743" y="0"/>
                    <a:pt x="744" y="0"/>
                    <a:pt x="755" y="2"/>
                  </a:cubicBezTo>
                  <a:cubicBezTo>
                    <a:pt x="777" y="13"/>
                    <a:pt x="799" y="24"/>
                    <a:pt x="823" y="35"/>
                  </a:cubicBezTo>
                  <a:cubicBezTo>
                    <a:pt x="802" y="46"/>
                    <a:pt x="783" y="55"/>
                    <a:pt x="764" y="64"/>
                  </a:cubicBezTo>
                  <a:cubicBezTo>
                    <a:pt x="763" y="64"/>
                    <a:pt x="761" y="65"/>
                    <a:pt x="760" y="65"/>
                  </a:cubicBezTo>
                  <a:cubicBezTo>
                    <a:pt x="755" y="66"/>
                    <a:pt x="750" y="71"/>
                    <a:pt x="745" y="71"/>
                  </a:cubicBezTo>
                  <a:cubicBezTo>
                    <a:pt x="738" y="71"/>
                    <a:pt x="744" y="61"/>
                    <a:pt x="738" y="59"/>
                  </a:cubicBezTo>
                  <a:cubicBezTo>
                    <a:pt x="737" y="58"/>
                    <a:pt x="735" y="57"/>
                    <a:pt x="734" y="56"/>
                  </a:cubicBezTo>
                  <a:cubicBezTo>
                    <a:pt x="727" y="55"/>
                    <a:pt x="720" y="55"/>
                    <a:pt x="713" y="55"/>
                  </a:cubicBezTo>
                  <a:cubicBezTo>
                    <a:pt x="481" y="55"/>
                    <a:pt x="248" y="55"/>
                    <a:pt x="16" y="54"/>
                  </a:cubicBezTo>
                  <a:cubicBezTo>
                    <a:pt x="11" y="54"/>
                    <a:pt x="5" y="56"/>
                    <a:pt x="0" y="53"/>
                  </a:cubicBezTo>
                  <a:cubicBezTo>
                    <a:pt x="0" y="40"/>
                    <a:pt x="0" y="27"/>
                    <a:pt x="0" y="15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C61CB44-2BF4-5333-362F-9FF5624C3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822325"/>
              <a:ext cx="1831975" cy="314325"/>
            </a:xfrm>
            <a:custGeom>
              <a:avLst/>
              <a:gdLst>
                <a:gd name="T0" fmla="*/ 0 w 684"/>
                <a:gd name="T1" fmla="*/ 20 h 83"/>
                <a:gd name="T2" fmla="*/ 13 w 684"/>
                <a:gd name="T3" fmla="*/ 20 h 83"/>
                <a:gd name="T4" fmla="*/ 583 w 684"/>
                <a:gd name="T5" fmla="*/ 20 h 83"/>
                <a:gd name="T6" fmla="*/ 588 w 684"/>
                <a:gd name="T7" fmla="*/ 20 h 83"/>
                <a:gd name="T8" fmla="*/ 602 w 684"/>
                <a:gd name="T9" fmla="*/ 7 h 83"/>
                <a:gd name="T10" fmla="*/ 609 w 684"/>
                <a:gd name="T11" fmla="*/ 3 h 83"/>
                <a:gd name="T12" fmla="*/ 679 w 684"/>
                <a:gd name="T13" fmla="*/ 37 h 83"/>
                <a:gd name="T14" fmla="*/ 684 w 684"/>
                <a:gd name="T15" fmla="*/ 42 h 83"/>
                <a:gd name="T16" fmla="*/ 679 w 684"/>
                <a:gd name="T17" fmla="*/ 45 h 83"/>
                <a:gd name="T18" fmla="*/ 611 w 684"/>
                <a:gd name="T19" fmla="*/ 80 h 83"/>
                <a:gd name="T20" fmla="*/ 602 w 684"/>
                <a:gd name="T21" fmla="*/ 74 h 83"/>
                <a:gd name="T22" fmla="*/ 591 w 684"/>
                <a:gd name="T23" fmla="*/ 63 h 83"/>
                <a:gd name="T24" fmla="*/ 9 w 684"/>
                <a:gd name="T25" fmla="*/ 63 h 83"/>
                <a:gd name="T26" fmla="*/ 0 w 684"/>
                <a:gd name="T27" fmla="*/ 64 h 83"/>
                <a:gd name="T28" fmla="*/ 0 w 684"/>
                <a:gd name="T29" fmla="*/ 2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4" h="83">
                  <a:moveTo>
                    <a:pt x="0" y="20"/>
                  </a:moveTo>
                  <a:cubicBezTo>
                    <a:pt x="4" y="20"/>
                    <a:pt x="9" y="20"/>
                    <a:pt x="13" y="20"/>
                  </a:cubicBezTo>
                  <a:cubicBezTo>
                    <a:pt x="203" y="20"/>
                    <a:pt x="393" y="20"/>
                    <a:pt x="583" y="20"/>
                  </a:cubicBezTo>
                  <a:cubicBezTo>
                    <a:pt x="584" y="20"/>
                    <a:pt x="586" y="20"/>
                    <a:pt x="588" y="20"/>
                  </a:cubicBezTo>
                  <a:cubicBezTo>
                    <a:pt x="601" y="21"/>
                    <a:pt x="602" y="21"/>
                    <a:pt x="602" y="7"/>
                  </a:cubicBezTo>
                  <a:cubicBezTo>
                    <a:pt x="602" y="0"/>
                    <a:pt x="604" y="0"/>
                    <a:pt x="609" y="3"/>
                  </a:cubicBezTo>
                  <a:cubicBezTo>
                    <a:pt x="633" y="14"/>
                    <a:pt x="656" y="26"/>
                    <a:pt x="679" y="37"/>
                  </a:cubicBezTo>
                  <a:cubicBezTo>
                    <a:pt x="681" y="38"/>
                    <a:pt x="684" y="39"/>
                    <a:pt x="684" y="42"/>
                  </a:cubicBezTo>
                  <a:cubicBezTo>
                    <a:pt x="683" y="43"/>
                    <a:pt x="681" y="44"/>
                    <a:pt x="679" y="45"/>
                  </a:cubicBezTo>
                  <a:cubicBezTo>
                    <a:pt x="657" y="57"/>
                    <a:pt x="634" y="68"/>
                    <a:pt x="611" y="80"/>
                  </a:cubicBezTo>
                  <a:cubicBezTo>
                    <a:pt x="604" y="83"/>
                    <a:pt x="601" y="81"/>
                    <a:pt x="602" y="74"/>
                  </a:cubicBezTo>
                  <a:cubicBezTo>
                    <a:pt x="604" y="65"/>
                    <a:pt x="600" y="63"/>
                    <a:pt x="591" y="63"/>
                  </a:cubicBezTo>
                  <a:cubicBezTo>
                    <a:pt x="397" y="63"/>
                    <a:pt x="203" y="63"/>
                    <a:pt x="9" y="63"/>
                  </a:cubicBezTo>
                  <a:cubicBezTo>
                    <a:pt x="6" y="63"/>
                    <a:pt x="3" y="63"/>
                    <a:pt x="0" y="64"/>
                  </a:cubicBezTo>
                  <a:cubicBezTo>
                    <a:pt x="0" y="49"/>
                    <a:pt x="0" y="34"/>
                    <a:pt x="0" y="20"/>
                  </a:cubicBezTo>
                  <a:close/>
                </a:path>
              </a:pathLst>
            </a:custGeom>
            <a:solidFill>
              <a:srgbClr val="91A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38B508A-45EC-69B8-9980-BB3ED29F7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438275"/>
              <a:ext cx="1746250" cy="301625"/>
            </a:xfrm>
            <a:custGeom>
              <a:avLst/>
              <a:gdLst>
                <a:gd name="T0" fmla="*/ 0 w 652"/>
                <a:gd name="T1" fmla="*/ 15 h 80"/>
                <a:gd name="T2" fmla="*/ 10 w 652"/>
                <a:gd name="T3" fmla="*/ 15 h 80"/>
                <a:gd name="T4" fmla="*/ 563 w 652"/>
                <a:gd name="T5" fmla="*/ 15 h 80"/>
                <a:gd name="T6" fmla="*/ 575 w 652"/>
                <a:gd name="T7" fmla="*/ 5 h 80"/>
                <a:gd name="T8" fmla="*/ 584 w 652"/>
                <a:gd name="T9" fmla="*/ 4 h 80"/>
                <a:gd name="T10" fmla="*/ 602 w 652"/>
                <a:gd name="T11" fmla="*/ 13 h 80"/>
                <a:gd name="T12" fmla="*/ 640 w 652"/>
                <a:gd name="T13" fmla="*/ 32 h 80"/>
                <a:gd name="T14" fmla="*/ 650 w 652"/>
                <a:gd name="T15" fmla="*/ 42 h 80"/>
                <a:gd name="T16" fmla="*/ 639 w 652"/>
                <a:gd name="T17" fmla="*/ 50 h 80"/>
                <a:gd name="T18" fmla="*/ 638 w 652"/>
                <a:gd name="T19" fmla="*/ 51 h 80"/>
                <a:gd name="T20" fmla="*/ 636 w 652"/>
                <a:gd name="T21" fmla="*/ 52 h 80"/>
                <a:gd name="T22" fmla="*/ 606 w 652"/>
                <a:gd name="T23" fmla="*/ 67 h 80"/>
                <a:gd name="T24" fmla="*/ 604 w 652"/>
                <a:gd name="T25" fmla="*/ 68 h 80"/>
                <a:gd name="T26" fmla="*/ 590 w 652"/>
                <a:gd name="T27" fmla="*/ 73 h 80"/>
                <a:gd name="T28" fmla="*/ 576 w 652"/>
                <a:gd name="T29" fmla="*/ 65 h 80"/>
                <a:gd name="T30" fmla="*/ 573 w 652"/>
                <a:gd name="T31" fmla="*/ 55 h 80"/>
                <a:gd name="T32" fmla="*/ 557 w 652"/>
                <a:gd name="T33" fmla="*/ 56 h 80"/>
                <a:gd name="T34" fmla="*/ 11 w 652"/>
                <a:gd name="T35" fmla="*/ 55 h 80"/>
                <a:gd name="T36" fmla="*/ 0 w 652"/>
                <a:gd name="T37" fmla="*/ 55 h 80"/>
                <a:gd name="T38" fmla="*/ 0 w 652"/>
                <a:gd name="T39" fmla="*/ 19 h 80"/>
                <a:gd name="T40" fmla="*/ 10 w 652"/>
                <a:gd name="T41" fmla="*/ 18 h 80"/>
                <a:gd name="T42" fmla="*/ 575 w 652"/>
                <a:gd name="T43" fmla="*/ 18 h 80"/>
                <a:gd name="T44" fmla="*/ 12 w 652"/>
                <a:gd name="T45" fmla="*/ 17 h 80"/>
                <a:gd name="T46" fmla="*/ 0 w 652"/>
                <a:gd name="T47" fmla="*/ 17 h 80"/>
                <a:gd name="T48" fmla="*/ 0 w 652"/>
                <a:gd name="T49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2" h="80">
                  <a:moveTo>
                    <a:pt x="0" y="15"/>
                  </a:moveTo>
                  <a:cubicBezTo>
                    <a:pt x="3" y="15"/>
                    <a:pt x="7" y="15"/>
                    <a:pt x="10" y="15"/>
                  </a:cubicBezTo>
                  <a:cubicBezTo>
                    <a:pt x="194" y="15"/>
                    <a:pt x="378" y="15"/>
                    <a:pt x="563" y="15"/>
                  </a:cubicBezTo>
                  <a:cubicBezTo>
                    <a:pt x="570" y="15"/>
                    <a:pt x="575" y="16"/>
                    <a:pt x="575" y="5"/>
                  </a:cubicBezTo>
                  <a:cubicBezTo>
                    <a:pt x="575" y="0"/>
                    <a:pt x="581" y="1"/>
                    <a:pt x="584" y="4"/>
                  </a:cubicBezTo>
                  <a:cubicBezTo>
                    <a:pt x="589" y="9"/>
                    <a:pt x="595" y="11"/>
                    <a:pt x="602" y="13"/>
                  </a:cubicBezTo>
                  <a:cubicBezTo>
                    <a:pt x="615" y="18"/>
                    <a:pt x="628" y="25"/>
                    <a:pt x="640" y="32"/>
                  </a:cubicBezTo>
                  <a:cubicBezTo>
                    <a:pt x="642" y="37"/>
                    <a:pt x="652" y="35"/>
                    <a:pt x="650" y="42"/>
                  </a:cubicBezTo>
                  <a:cubicBezTo>
                    <a:pt x="649" y="47"/>
                    <a:pt x="642" y="47"/>
                    <a:pt x="639" y="50"/>
                  </a:cubicBezTo>
                  <a:cubicBezTo>
                    <a:pt x="639" y="50"/>
                    <a:pt x="639" y="51"/>
                    <a:pt x="638" y="51"/>
                  </a:cubicBezTo>
                  <a:cubicBezTo>
                    <a:pt x="638" y="51"/>
                    <a:pt x="637" y="52"/>
                    <a:pt x="636" y="52"/>
                  </a:cubicBezTo>
                  <a:cubicBezTo>
                    <a:pt x="625" y="55"/>
                    <a:pt x="615" y="60"/>
                    <a:pt x="606" y="67"/>
                  </a:cubicBezTo>
                  <a:cubicBezTo>
                    <a:pt x="606" y="67"/>
                    <a:pt x="605" y="68"/>
                    <a:pt x="604" y="68"/>
                  </a:cubicBezTo>
                  <a:cubicBezTo>
                    <a:pt x="598" y="67"/>
                    <a:pt x="594" y="71"/>
                    <a:pt x="590" y="73"/>
                  </a:cubicBezTo>
                  <a:cubicBezTo>
                    <a:pt x="578" y="80"/>
                    <a:pt x="576" y="80"/>
                    <a:pt x="576" y="65"/>
                  </a:cubicBezTo>
                  <a:cubicBezTo>
                    <a:pt x="576" y="62"/>
                    <a:pt x="577" y="58"/>
                    <a:pt x="573" y="55"/>
                  </a:cubicBezTo>
                  <a:cubicBezTo>
                    <a:pt x="568" y="54"/>
                    <a:pt x="563" y="56"/>
                    <a:pt x="557" y="56"/>
                  </a:cubicBezTo>
                  <a:cubicBezTo>
                    <a:pt x="375" y="55"/>
                    <a:pt x="193" y="55"/>
                    <a:pt x="11" y="55"/>
                  </a:cubicBezTo>
                  <a:cubicBezTo>
                    <a:pt x="7" y="55"/>
                    <a:pt x="4" y="56"/>
                    <a:pt x="0" y="55"/>
                  </a:cubicBezTo>
                  <a:cubicBezTo>
                    <a:pt x="0" y="43"/>
                    <a:pt x="0" y="31"/>
                    <a:pt x="0" y="19"/>
                  </a:cubicBezTo>
                  <a:cubicBezTo>
                    <a:pt x="3" y="17"/>
                    <a:pt x="7" y="18"/>
                    <a:pt x="10" y="18"/>
                  </a:cubicBezTo>
                  <a:cubicBezTo>
                    <a:pt x="198" y="18"/>
                    <a:pt x="387" y="18"/>
                    <a:pt x="575" y="18"/>
                  </a:cubicBezTo>
                  <a:cubicBezTo>
                    <a:pt x="388" y="17"/>
                    <a:pt x="200" y="18"/>
                    <a:pt x="12" y="17"/>
                  </a:cubicBezTo>
                  <a:cubicBezTo>
                    <a:pt x="8" y="17"/>
                    <a:pt x="4" y="18"/>
                    <a:pt x="0" y="17"/>
                  </a:cubicBezTo>
                  <a:cubicBezTo>
                    <a:pt x="0" y="16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0DAA014-BC20-31EB-5F96-2BCD38DA1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25425"/>
              <a:ext cx="1497012" cy="314325"/>
            </a:xfrm>
            <a:custGeom>
              <a:avLst/>
              <a:gdLst>
                <a:gd name="T0" fmla="*/ 470 w 559"/>
                <a:gd name="T1" fmla="*/ 21 h 83"/>
                <a:gd name="T2" fmla="*/ 477 w 559"/>
                <a:gd name="T3" fmla="*/ 13 h 83"/>
                <a:gd name="T4" fmla="*/ 479 w 559"/>
                <a:gd name="T5" fmla="*/ 0 h 83"/>
                <a:gd name="T6" fmla="*/ 559 w 559"/>
                <a:gd name="T7" fmla="*/ 40 h 83"/>
                <a:gd name="T8" fmla="*/ 553 w 559"/>
                <a:gd name="T9" fmla="*/ 46 h 83"/>
                <a:gd name="T10" fmla="*/ 486 w 559"/>
                <a:gd name="T11" fmla="*/ 79 h 83"/>
                <a:gd name="T12" fmla="*/ 477 w 559"/>
                <a:gd name="T13" fmla="*/ 74 h 83"/>
                <a:gd name="T14" fmla="*/ 476 w 559"/>
                <a:gd name="T15" fmla="*/ 62 h 83"/>
                <a:gd name="T16" fmla="*/ 464 w 559"/>
                <a:gd name="T17" fmla="*/ 61 h 83"/>
                <a:gd name="T18" fmla="*/ 12 w 559"/>
                <a:gd name="T19" fmla="*/ 61 h 83"/>
                <a:gd name="T20" fmla="*/ 0 w 559"/>
                <a:gd name="T21" fmla="*/ 60 h 83"/>
                <a:gd name="T22" fmla="*/ 0 w 559"/>
                <a:gd name="T23" fmla="*/ 24 h 83"/>
                <a:gd name="T24" fmla="*/ 12 w 559"/>
                <a:gd name="T25" fmla="*/ 23 h 83"/>
                <a:gd name="T26" fmla="*/ 460 w 559"/>
                <a:gd name="T27" fmla="*/ 23 h 83"/>
                <a:gd name="T28" fmla="*/ 470 w 559"/>
                <a:gd name="T29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9" h="83">
                  <a:moveTo>
                    <a:pt x="470" y="21"/>
                  </a:moveTo>
                  <a:cubicBezTo>
                    <a:pt x="475" y="21"/>
                    <a:pt x="478" y="19"/>
                    <a:pt x="477" y="13"/>
                  </a:cubicBezTo>
                  <a:cubicBezTo>
                    <a:pt x="477" y="9"/>
                    <a:pt x="476" y="5"/>
                    <a:pt x="479" y="0"/>
                  </a:cubicBezTo>
                  <a:cubicBezTo>
                    <a:pt x="506" y="14"/>
                    <a:pt x="532" y="27"/>
                    <a:pt x="559" y="40"/>
                  </a:cubicBezTo>
                  <a:cubicBezTo>
                    <a:pt x="558" y="44"/>
                    <a:pt x="555" y="45"/>
                    <a:pt x="553" y="46"/>
                  </a:cubicBezTo>
                  <a:cubicBezTo>
                    <a:pt x="531" y="57"/>
                    <a:pt x="508" y="68"/>
                    <a:pt x="486" y="79"/>
                  </a:cubicBezTo>
                  <a:cubicBezTo>
                    <a:pt x="479" y="83"/>
                    <a:pt x="476" y="82"/>
                    <a:pt x="477" y="74"/>
                  </a:cubicBezTo>
                  <a:cubicBezTo>
                    <a:pt x="477" y="70"/>
                    <a:pt x="478" y="66"/>
                    <a:pt x="476" y="62"/>
                  </a:cubicBezTo>
                  <a:cubicBezTo>
                    <a:pt x="472" y="59"/>
                    <a:pt x="468" y="61"/>
                    <a:pt x="464" y="61"/>
                  </a:cubicBezTo>
                  <a:cubicBezTo>
                    <a:pt x="314" y="61"/>
                    <a:pt x="163" y="61"/>
                    <a:pt x="12" y="61"/>
                  </a:cubicBezTo>
                  <a:cubicBezTo>
                    <a:pt x="8" y="61"/>
                    <a:pt x="4" y="62"/>
                    <a:pt x="0" y="60"/>
                  </a:cubicBezTo>
                  <a:cubicBezTo>
                    <a:pt x="0" y="48"/>
                    <a:pt x="0" y="36"/>
                    <a:pt x="0" y="24"/>
                  </a:cubicBezTo>
                  <a:cubicBezTo>
                    <a:pt x="4" y="22"/>
                    <a:pt x="8" y="23"/>
                    <a:pt x="12" y="23"/>
                  </a:cubicBezTo>
                  <a:cubicBezTo>
                    <a:pt x="161" y="23"/>
                    <a:pt x="311" y="23"/>
                    <a:pt x="460" y="23"/>
                  </a:cubicBezTo>
                  <a:cubicBezTo>
                    <a:pt x="463" y="23"/>
                    <a:pt x="467" y="24"/>
                    <a:pt x="470" y="21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ADE5C33-01C6-F6E0-DE6D-08BB219FB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016125"/>
              <a:ext cx="1230312" cy="320675"/>
            </a:xfrm>
            <a:custGeom>
              <a:avLst/>
              <a:gdLst>
                <a:gd name="T0" fmla="*/ 0 w 459"/>
                <a:gd name="T1" fmla="*/ 19 h 85"/>
                <a:gd name="T2" fmla="*/ 10 w 459"/>
                <a:gd name="T3" fmla="*/ 20 h 85"/>
                <a:gd name="T4" fmla="*/ 359 w 459"/>
                <a:gd name="T5" fmla="*/ 20 h 85"/>
                <a:gd name="T6" fmla="*/ 366 w 459"/>
                <a:gd name="T7" fmla="*/ 20 h 85"/>
                <a:gd name="T8" fmla="*/ 376 w 459"/>
                <a:gd name="T9" fmla="*/ 11 h 85"/>
                <a:gd name="T10" fmla="*/ 386 w 459"/>
                <a:gd name="T11" fmla="*/ 4 h 85"/>
                <a:gd name="T12" fmla="*/ 453 w 459"/>
                <a:gd name="T13" fmla="*/ 38 h 85"/>
                <a:gd name="T14" fmla="*/ 453 w 459"/>
                <a:gd name="T15" fmla="*/ 47 h 85"/>
                <a:gd name="T16" fmla="*/ 383 w 459"/>
                <a:gd name="T17" fmla="*/ 81 h 85"/>
                <a:gd name="T18" fmla="*/ 376 w 459"/>
                <a:gd name="T19" fmla="*/ 76 h 85"/>
                <a:gd name="T20" fmla="*/ 363 w 459"/>
                <a:gd name="T21" fmla="*/ 63 h 85"/>
                <a:gd name="T22" fmla="*/ 0 w 459"/>
                <a:gd name="T23" fmla="*/ 63 h 85"/>
                <a:gd name="T24" fmla="*/ 0 w 459"/>
                <a:gd name="T25" fmla="*/ 1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9" h="85">
                  <a:moveTo>
                    <a:pt x="0" y="19"/>
                  </a:moveTo>
                  <a:cubicBezTo>
                    <a:pt x="3" y="20"/>
                    <a:pt x="7" y="20"/>
                    <a:pt x="10" y="20"/>
                  </a:cubicBezTo>
                  <a:cubicBezTo>
                    <a:pt x="126" y="20"/>
                    <a:pt x="243" y="20"/>
                    <a:pt x="359" y="20"/>
                  </a:cubicBezTo>
                  <a:cubicBezTo>
                    <a:pt x="361" y="20"/>
                    <a:pt x="364" y="20"/>
                    <a:pt x="366" y="20"/>
                  </a:cubicBezTo>
                  <a:cubicBezTo>
                    <a:pt x="373" y="21"/>
                    <a:pt x="377" y="18"/>
                    <a:pt x="376" y="11"/>
                  </a:cubicBezTo>
                  <a:cubicBezTo>
                    <a:pt x="375" y="2"/>
                    <a:pt x="377" y="0"/>
                    <a:pt x="386" y="4"/>
                  </a:cubicBezTo>
                  <a:cubicBezTo>
                    <a:pt x="408" y="16"/>
                    <a:pt x="430" y="26"/>
                    <a:pt x="453" y="38"/>
                  </a:cubicBezTo>
                  <a:cubicBezTo>
                    <a:pt x="458" y="40"/>
                    <a:pt x="459" y="44"/>
                    <a:pt x="453" y="47"/>
                  </a:cubicBezTo>
                  <a:cubicBezTo>
                    <a:pt x="430" y="58"/>
                    <a:pt x="406" y="69"/>
                    <a:pt x="383" y="81"/>
                  </a:cubicBezTo>
                  <a:cubicBezTo>
                    <a:pt x="376" y="85"/>
                    <a:pt x="375" y="81"/>
                    <a:pt x="376" y="76"/>
                  </a:cubicBezTo>
                  <a:cubicBezTo>
                    <a:pt x="377" y="66"/>
                    <a:pt x="373" y="63"/>
                    <a:pt x="363" y="63"/>
                  </a:cubicBezTo>
                  <a:cubicBezTo>
                    <a:pt x="242" y="64"/>
                    <a:pt x="121" y="63"/>
                    <a:pt x="0" y="63"/>
                  </a:cubicBezTo>
                  <a:cubicBezTo>
                    <a:pt x="0" y="49"/>
                    <a:pt x="0" y="34"/>
                    <a:pt x="0" y="19"/>
                  </a:cubicBezTo>
                  <a:close/>
                </a:path>
              </a:pathLst>
            </a:custGeom>
            <a:solidFill>
              <a:srgbClr val="F9E5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BF11EB22-B56C-8078-857D-42C2BC6D3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616200"/>
              <a:ext cx="1320800" cy="287338"/>
            </a:xfrm>
            <a:custGeom>
              <a:avLst/>
              <a:gdLst>
                <a:gd name="T0" fmla="*/ 416 w 493"/>
                <a:gd name="T1" fmla="*/ 20 h 76"/>
                <a:gd name="T2" fmla="*/ 418 w 493"/>
                <a:gd name="T3" fmla="*/ 5 h 76"/>
                <a:gd name="T4" fmla="*/ 424 w 493"/>
                <a:gd name="T5" fmla="*/ 2 h 76"/>
                <a:gd name="T6" fmla="*/ 490 w 493"/>
                <a:gd name="T7" fmla="*/ 36 h 76"/>
                <a:gd name="T8" fmla="*/ 487 w 493"/>
                <a:gd name="T9" fmla="*/ 46 h 76"/>
                <a:gd name="T10" fmla="*/ 480 w 493"/>
                <a:gd name="T11" fmla="*/ 51 h 76"/>
                <a:gd name="T12" fmla="*/ 450 w 493"/>
                <a:gd name="T13" fmla="*/ 66 h 76"/>
                <a:gd name="T14" fmla="*/ 435 w 493"/>
                <a:gd name="T15" fmla="*/ 72 h 76"/>
                <a:gd name="T16" fmla="*/ 421 w 493"/>
                <a:gd name="T17" fmla="*/ 67 h 76"/>
                <a:gd name="T18" fmla="*/ 412 w 493"/>
                <a:gd name="T19" fmla="*/ 60 h 76"/>
                <a:gd name="T20" fmla="*/ 403 w 493"/>
                <a:gd name="T21" fmla="*/ 60 h 76"/>
                <a:gd name="T22" fmla="*/ 15 w 493"/>
                <a:gd name="T23" fmla="*/ 60 h 76"/>
                <a:gd name="T24" fmla="*/ 0 w 493"/>
                <a:gd name="T25" fmla="*/ 58 h 76"/>
                <a:gd name="T26" fmla="*/ 0 w 493"/>
                <a:gd name="T27" fmla="*/ 22 h 76"/>
                <a:gd name="T28" fmla="*/ 12 w 493"/>
                <a:gd name="T29" fmla="*/ 21 h 76"/>
                <a:gd name="T30" fmla="*/ 404 w 493"/>
                <a:gd name="T31" fmla="*/ 21 h 76"/>
                <a:gd name="T32" fmla="*/ 416 w 493"/>
                <a:gd name="T33" fmla="*/ 2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3" h="76">
                  <a:moveTo>
                    <a:pt x="416" y="20"/>
                  </a:moveTo>
                  <a:cubicBezTo>
                    <a:pt x="419" y="16"/>
                    <a:pt x="417" y="10"/>
                    <a:pt x="418" y="5"/>
                  </a:cubicBezTo>
                  <a:cubicBezTo>
                    <a:pt x="418" y="0"/>
                    <a:pt x="419" y="0"/>
                    <a:pt x="424" y="2"/>
                  </a:cubicBezTo>
                  <a:cubicBezTo>
                    <a:pt x="446" y="13"/>
                    <a:pt x="468" y="24"/>
                    <a:pt x="490" y="36"/>
                  </a:cubicBezTo>
                  <a:cubicBezTo>
                    <a:pt x="493" y="40"/>
                    <a:pt x="492" y="44"/>
                    <a:pt x="487" y="46"/>
                  </a:cubicBezTo>
                  <a:cubicBezTo>
                    <a:pt x="485" y="47"/>
                    <a:pt x="482" y="48"/>
                    <a:pt x="480" y="51"/>
                  </a:cubicBezTo>
                  <a:cubicBezTo>
                    <a:pt x="471" y="57"/>
                    <a:pt x="461" y="62"/>
                    <a:pt x="450" y="66"/>
                  </a:cubicBezTo>
                  <a:cubicBezTo>
                    <a:pt x="444" y="65"/>
                    <a:pt x="440" y="70"/>
                    <a:pt x="435" y="72"/>
                  </a:cubicBezTo>
                  <a:cubicBezTo>
                    <a:pt x="426" y="76"/>
                    <a:pt x="424" y="76"/>
                    <a:pt x="421" y="67"/>
                  </a:cubicBezTo>
                  <a:cubicBezTo>
                    <a:pt x="420" y="62"/>
                    <a:pt x="417" y="60"/>
                    <a:pt x="412" y="60"/>
                  </a:cubicBezTo>
                  <a:cubicBezTo>
                    <a:pt x="409" y="60"/>
                    <a:pt x="406" y="60"/>
                    <a:pt x="403" y="60"/>
                  </a:cubicBezTo>
                  <a:cubicBezTo>
                    <a:pt x="274" y="60"/>
                    <a:pt x="144" y="60"/>
                    <a:pt x="15" y="60"/>
                  </a:cubicBezTo>
                  <a:cubicBezTo>
                    <a:pt x="10" y="60"/>
                    <a:pt x="5" y="62"/>
                    <a:pt x="0" y="58"/>
                  </a:cubicBezTo>
                  <a:cubicBezTo>
                    <a:pt x="0" y="46"/>
                    <a:pt x="0" y="34"/>
                    <a:pt x="0" y="22"/>
                  </a:cubicBezTo>
                  <a:cubicBezTo>
                    <a:pt x="4" y="20"/>
                    <a:pt x="8" y="21"/>
                    <a:pt x="12" y="21"/>
                  </a:cubicBezTo>
                  <a:cubicBezTo>
                    <a:pt x="143" y="21"/>
                    <a:pt x="273" y="21"/>
                    <a:pt x="404" y="21"/>
                  </a:cubicBezTo>
                  <a:cubicBezTo>
                    <a:pt x="408" y="21"/>
                    <a:pt x="412" y="22"/>
                    <a:pt x="416" y="2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8A5308D9-D2BA-46EF-4516-F3D6BF864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314575"/>
              <a:ext cx="982662" cy="312738"/>
            </a:xfrm>
            <a:custGeom>
              <a:avLst/>
              <a:gdLst>
                <a:gd name="T0" fmla="*/ 0 w 367"/>
                <a:gd name="T1" fmla="*/ 20 h 83"/>
                <a:gd name="T2" fmla="*/ 124 w 367"/>
                <a:gd name="T3" fmla="*/ 21 h 83"/>
                <a:gd name="T4" fmla="*/ 271 w 367"/>
                <a:gd name="T5" fmla="*/ 21 h 83"/>
                <a:gd name="T6" fmla="*/ 282 w 367"/>
                <a:gd name="T7" fmla="*/ 10 h 83"/>
                <a:gd name="T8" fmla="*/ 290 w 367"/>
                <a:gd name="T9" fmla="*/ 4 h 83"/>
                <a:gd name="T10" fmla="*/ 367 w 367"/>
                <a:gd name="T11" fmla="*/ 42 h 83"/>
                <a:gd name="T12" fmla="*/ 284 w 367"/>
                <a:gd name="T13" fmla="*/ 83 h 83"/>
                <a:gd name="T14" fmla="*/ 282 w 367"/>
                <a:gd name="T15" fmla="*/ 81 h 83"/>
                <a:gd name="T16" fmla="*/ 263 w 367"/>
                <a:gd name="T17" fmla="*/ 63 h 83"/>
                <a:gd name="T18" fmla="*/ 12 w 367"/>
                <a:gd name="T19" fmla="*/ 63 h 83"/>
                <a:gd name="T20" fmla="*/ 0 w 367"/>
                <a:gd name="T21" fmla="*/ 62 h 83"/>
                <a:gd name="T22" fmla="*/ 0 w 367"/>
                <a:gd name="T23" fmla="*/ 2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7" h="83">
                  <a:moveTo>
                    <a:pt x="0" y="20"/>
                  </a:moveTo>
                  <a:cubicBezTo>
                    <a:pt x="41" y="21"/>
                    <a:pt x="83" y="21"/>
                    <a:pt x="124" y="21"/>
                  </a:cubicBezTo>
                  <a:cubicBezTo>
                    <a:pt x="173" y="21"/>
                    <a:pt x="222" y="21"/>
                    <a:pt x="271" y="21"/>
                  </a:cubicBezTo>
                  <a:cubicBezTo>
                    <a:pt x="279" y="21"/>
                    <a:pt x="283" y="19"/>
                    <a:pt x="282" y="10"/>
                  </a:cubicBezTo>
                  <a:cubicBezTo>
                    <a:pt x="281" y="3"/>
                    <a:pt x="282" y="0"/>
                    <a:pt x="290" y="4"/>
                  </a:cubicBezTo>
                  <a:cubicBezTo>
                    <a:pt x="315" y="16"/>
                    <a:pt x="339" y="28"/>
                    <a:pt x="367" y="42"/>
                  </a:cubicBezTo>
                  <a:cubicBezTo>
                    <a:pt x="337" y="56"/>
                    <a:pt x="311" y="70"/>
                    <a:pt x="284" y="83"/>
                  </a:cubicBezTo>
                  <a:cubicBezTo>
                    <a:pt x="283" y="82"/>
                    <a:pt x="282" y="81"/>
                    <a:pt x="282" y="81"/>
                  </a:cubicBezTo>
                  <a:cubicBezTo>
                    <a:pt x="280" y="63"/>
                    <a:pt x="280" y="63"/>
                    <a:pt x="263" y="63"/>
                  </a:cubicBezTo>
                  <a:cubicBezTo>
                    <a:pt x="179" y="63"/>
                    <a:pt x="96" y="63"/>
                    <a:pt x="12" y="63"/>
                  </a:cubicBezTo>
                  <a:cubicBezTo>
                    <a:pt x="8" y="63"/>
                    <a:pt x="4" y="63"/>
                    <a:pt x="0" y="62"/>
                  </a:cubicBezTo>
                  <a:cubicBezTo>
                    <a:pt x="0" y="48"/>
                    <a:pt x="0" y="34"/>
                    <a:pt x="0" y="20"/>
                  </a:cubicBezTo>
                  <a:close/>
                </a:path>
              </a:pathLst>
            </a:custGeom>
            <a:solidFill>
              <a:srgbClr val="90A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FFF34962-2413-CA57-47BC-9EBB4DDE0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949575"/>
              <a:ext cx="892175" cy="282575"/>
            </a:xfrm>
            <a:custGeom>
              <a:avLst/>
              <a:gdLst>
                <a:gd name="T0" fmla="*/ 286 w 333"/>
                <a:gd name="T1" fmla="*/ 11 h 75"/>
                <a:gd name="T2" fmla="*/ 320 w 333"/>
                <a:gd name="T3" fmla="*/ 28 h 75"/>
                <a:gd name="T4" fmla="*/ 320 w 333"/>
                <a:gd name="T5" fmla="*/ 45 h 75"/>
                <a:gd name="T6" fmla="*/ 320 w 333"/>
                <a:gd name="T7" fmla="*/ 45 h 75"/>
                <a:gd name="T8" fmla="*/ 272 w 333"/>
                <a:gd name="T9" fmla="*/ 68 h 75"/>
                <a:gd name="T10" fmla="*/ 266 w 333"/>
                <a:gd name="T11" fmla="*/ 72 h 75"/>
                <a:gd name="T12" fmla="*/ 256 w 333"/>
                <a:gd name="T13" fmla="*/ 65 h 75"/>
                <a:gd name="T14" fmla="*/ 254 w 333"/>
                <a:gd name="T15" fmla="*/ 53 h 75"/>
                <a:gd name="T16" fmla="*/ 252 w 333"/>
                <a:gd name="T17" fmla="*/ 52 h 75"/>
                <a:gd name="T18" fmla="*/ 241 w 333"/>
                <a:gd name="T19" fmla="*/ 51 h 75"/>
                <a:gd name="T20" fmla="*/ 11 w 333"/>
                <a:gd name="T21" fmla="*/ 51 h 75"/>
                <a:gd name="T22" fmla="*/ 0 w 333"/>
                <a:gd name="T23" fmla="*/ 50 h 75"/>
                <a:gd name="T24" fmla="*/ 0 w 333"/>
                <a:gd name="T25" fmla="*/ 14 h 75"/>
                <a:gd name="T26" fmla="*/ 14 w 333"/>
                <a:gd name="T27" fmla="*/ 12 h 75"/>
                <a:gd name="T28" fmla="*/ 243 w 333"/>
                <a:gd name="T29" fmla="*/ 12 h 75"/>
                <a:gd name="T30" fmla="*/ 257 w 333"/>
                <a:gd name="T31" fmla="*/ 4 h 75"/>
                <a:gd name="T32" fmla="*/ 266 w 333"/>
                <a:gd name="T33" fmla="*/ 2 h 75"/>
                <a:gd name="T34" fmla="*/ 286 w 333"/>
                <a:gd name="T35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3" h="75">
                  <a:moveTo>
                    <a:pt x="286" y="11"/>
                  </a:moveTo>
                  <a:cubicBezTo>
                    <a:pt x="298" y="16"/>
                    <a:pt x="309" y="21"/>
                    <a:pt x="320" y="28"/>
                  </a:cubicBezTo>
                  <a:cubicBezTo>
                    <a:pt x="333" y="37"/>
                    <a:pt x="333" y="37"/>
                    <a:pt x="320" y="45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303" y="51"/>
                    <a:pt x="287" y="59"/>
                    <a:pt x="272" y="68"/>
                  </a:cubicBezTo>
                  <a:cubicBezTo>
                    <a:pt x="270" y="69"/>
                    <a:pt x="268" y="71"/>
                    <a:pt x="266" y="72"/>
                  </a:cubicBezTo>
                  <a:cubicBezTo>
                    <a:pt x="258" y="75"/>
                    <a:pt x="256" y="74"/>
                    <a:pt x="256" y="65"/>
                  </a:cubicBezTo>
                  <a:cubicBezTo>
                    <a:pt x="256" y="61"/>
                    <a:pt x="258" y="56"/>
                    <a:pt x="254" y="53"/>
                  </a:cubicBezTo>
                  <a:cubicBezTo>
                    <a:pt x="253" y="53"/>
                    <a:pt x="253" y="53"/>
                    <a:pt x="252" y="52"/>
                  </a:cubicBezTo>
                  <a:cubicBezTo>
                    <a:pt x="249" y="50"/>
                    <a:pt x="245" y="51"/>
                    <a:pt x="241" y="51"/>
                  </a:cubicBezTo>
                  <a:cubicBezTo>
                    <a:pt x="164" y="51"/>
                    <a:pt x="88" y="51"/>
                    <a:pt x="11" y="51"/>
                  </a:cubicBezTo>
                  <a:cubicBezTo>
                    <a:pt x="7" y="51"/>
                    <a:pt x="4" y="52"/>
                    <a:pt x="0" y="50"/>
                  </a:cubicBezTo>
                  <a:cubicBezTo>
                    <a:pt x="0" y="38"/>
                    <a:pt x="0" y="26"/>
                    <a:pt x="0" y="14"/>
                  </a:cubicBezTo>
                  <a:cubicBezTo>
                    <a:pt x="4" y="11"/>
                    <a:pt x="9" y="12"/>
                    <a:pt x="14" y="12"/>
                  </a:cubicBezTo>
                  <a:cubicBezTo>
                    <a:pt x="90" y="12"/>
                    <a:pt x="167" y="12"/>
                    <a:pt x="243" y="12"/>
                  </a:cubicBezTo>
                  <a:cubicBezTo>
                    <a:pt x="250" y="12"/>
                    <a:pt x="255" y="13"/>
                    <a:pt x="257" y="4"/>
                  </a:cubicBezTo>
                  <a:cubicBezTo>
                    <a:pt x="258" y="0"/>
                    <a:pt x="262" y="1"/>
                    <a:pt x="266" y="2"/>
                  </a:cubicBezTo>
                  <a:cubicBezTo>
                    <a:pt x="273" y="5"/>
                    <a:pt x="279" y="10"/>
                    <a:pt x="286" y="11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C3491AA-A32A-8194-A66A-DCE0F50C7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720850"/>
              <a:ext cx="638175" cy="314325"/>
            </a:xfrm>
            <a:custGeom>
              <a:avLst/>
              <a:gdLst>
                <a:gd name="T0" fmla="*/ 0 w 238"/>
                <a:gd name="T1" fmla="*/ 19 h 83"/>
                <a:gd name="T2" fmla="*/ 132 w 238"/>
                <a:gd name="T3" fmla="*/ 20 h 83"/>
                <a:gd name="T4" fmla="*/ 136 w 238"/>
                <a:gd name="T5" fmla="*/ 20 h 83"/>
                <a:gd name="T6" fmla="*/ 157 w 238"/>
                <a:gd name="T7" fmla="*/ 0 h 83"/>
                <a:gd name="T8" fmla="*/ 238 w 238"/>
                <a:gd name="T9" fmla="*/ 40 h 83"/>
                <a:gd name="T10" fmla="*/ 231 w 238"/>
                <a:gd name="T11" fmla="*/ 46 h 83"/>
                <a:gd name="T12" fmla="*/ 165 w 238"/>
                <a:gd name="T13" fmla="*/ 79 h 83"/>
                <a:gd name="T14" fmla="*/ 156 w 238"/>
                <a:gd name="T15" fmla="*/ 73 h 83"/>
                <a:gd name="T16" fmla="*/ 152 w 238"/>
                <a:gd name="T17" fmla="*/ 62 h 83"/>
                <a:gd name="T18" fmla="*/ 141 w 238"/>
                <a:gd name="T19" fmla="*/ 60 h 83"/>
                <a:gd name="T20" fmla="*/ 11 w 238"/>
                <a:gd name="T21" fmla="*/ 60 h 83"/>
                <a:gd name="T22" fmla="*/ 0 w 238"/>
                <a:gd name="T23" fmla="*/ 59 h 83"/>
                <a:gd name="T24" fmla="*/ 0 w 238"/>
                <a:gd name="T25" fmla="*/ 1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" h="83">
                  <a:moveTo>
                    <a:pt x="0" y="19"/>
                  </a:moveTo>
                  <a:cubicBezTo>
                    <a:pt x="44" y="20"/>
                    <a:pt x="88" y="20"/>
                    <a:pt x="132" y="20"/>
                  </a:cubicBezTo>
                  <a:cubicBezTo>
                    <a:pt x="133" y="20"/>
                    <a:pt x="134" y="20"/>
                    <a:pt x="136" y="20"/>
                  </a:cubicBezTo>
                  <a:cubicBezTo>
                    <a:pt x="155" y="20"/>
                    <a:pt x="155" y="20"/>
                    <a:pt x="157" y="0"/>
                  </a:cubicBezTo>
                  <a:cubicBezTo>
                    <a:pt x="184" y="13"/>
                    <a:pt x="211" y="27"/>
                    <a:pt x="238" y="40"/>
                  </a:cubicBezTo>
                  <a:cubicBezTo>
                    <a:pt x="237" y="44"/>
                    <a:pt x="234" y="45"/>
                    <a:pt x="231" y="46"/>
                  </a:cubicBezTo>
                  <a:cubicBezTo>
                    <a:pt x="209" y="57"/>
                    <a:pt x="187" y="68"/>
                    <a:pt x="165" y="79"/>
                  </a:cubicBezTo>
                  <a:cubicBezTo>
                    <a:pt x="158" y="83"/>
                    <a:pt x="156" y="81"/>
                    <a:pt x="156" y="73"/>
                  </a:cubicBezTo>
                  <a:cubicBezTo>
                    <a:pt x="156" y="69"/>
                    <a:pt x="159" y="63"/>
                    <a:pt x="152" y="62"/>
                  </a:cubicBezTo>
                  <a:cubicBezTo>
                    <a:pt x="149" y="59"/>
                    <a:pt x="145" y="60"/>
                    <a:pt x="141" y="60"/>
                  </a:cubicBezTo>
                  <a:cubicBezTo>
                    <a:pt x="98" y="60"/>
                    <a:pt x="54" y="60"/>
                    <a:pt x="11" y="60"/>
                  </a:cubicBezTo>
                  <a:cubicBezTo>
                    <a:pt x="7" y="60"/>
                    <a:pt x="4" y="61"/>
                    <a:pt x="0" y="59"/>
                  </a:cubicBezTo>
                  <a:cubicBezTo>
                    <a:pt x="0" y="46"/>
                    <a:pt x="0" y="33"/>
                    <a:pt x="0" y="19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0C1D31A-994E-7516-4740-0E1F92D94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343025"/>
              <a:ext cx="1966912" cy="15875"/>
            </a:xfrm>
            <a:custGeom>
              <a:avLst/>
              <a:gdLst>
                <a:gd name="T0" fmla="*/ 0 w 734"/>
                <a:gd name="T1" fmla="*/ 0 h 4"/>
                <a:gd name="T2" fmla="*/ 716 w 734"/>
                <a:gd name="T3" fmla="*/ 0 h 4"/>
                <a:gd name="T4" fmla="*/ 734 w 734"/>
                <a:gd name="T5" fmla="*/ 3 h 4"/>
                <a:gd name="T6" fmla="*/ 721 w 734"/>
                <a:gd name="T7" fmla="*/ 3 h 4"/>
                <a:gd name="T8" fmla="*/ 13 w 734"/>
                <a:gd name="T9" fmla="*/ 3 h 4"/>
                <a:gd name="T10" fmla="*/ 0 w 734"/>
                <a:gd name="T11" fmla="*/ 4 h 4"/>
                <a:gd name="T12" fmla="*/ 0 w 73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4" h="4">
                  <a:moveTo>
                    <a:pt x="0" y="0"/>
                  </a:moveTo>
                  <a:cubicBezTo>
                    <a:pt x="239" y="0"/>
                    <a:pt x="477" y="0"/>
                    <a:pt x="716" y="0"/>
                  </a:cubicBezTo>
                  <a:cubicBezTo>
                    <a:pt x="722" y="0"/>
                    <a:pt x="728" y="0"/>
                    <a:pt x="734" y="3"/>
                  </a:cubicBezTo>
                  <a:cubicBezTo>
                    <a:pt x="730" y="3"/>
                    <a:pt x="725" y="3"/>
                    <a:pt x="721" y="3"/>
                  </a:cubicBezTo>
                  <a:cubicBezTo>
                    <a:pt x="485" y="3"/>
                    <a:pt x="249" y="3"/>
                    <a:pt x="13" y="3"/>
                  </a:cubicBezTo>
                  <a:cubicBezTo>
                    <a:pt x="9" y="3"/>
                    <a:pt x="5" y="3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44F53A82-701B-7C6C-08E8-F4BBDEC05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835275"/>
              <a:ext cx="1204912" cy="90488"/>
            </a:xfrm>
            <a:custGeom>
              <a:avLst/>
              <a:gdLst>
                <a:gd name="T0" fmla="*/ 0 w 450"/>
                <a:gd name="T1" fmla="*/ 0 h 24"/>
                <a:gd name="T2" fmla="*/ 409 w 450"/>
                <a:gd name="T3" fmla="*/ 0 h 24"/>
                <a:gd name="T4" fmla="*/ 423 w 450"/>
                <a:gd name="T5" fmla="*/ 11 h 24"/>
                <a:gd name="T6" fmla="*/ 429 w 450"/>
                <a:gd name="T7" fmla="*/ 15 h 24"/>
                <a:gd name="T8" fmla="*/ 440 w 450"/>
                <a:gd name="T9" fmla="*/ 10 h 24"/>
                <a:gd name="T10" fmla="*/ 450 w 450"/>
                <a:gd name="T11" fmla="*/ 8 h 24"/>
                <a:gd name="T12" fmla="*/ 420 w 450"/>
                <a:gd name="T13" fmla="*/ 24 h 24"/>
                <a:gd name="T14" fmla="*/ 418 w 450"/>
                <a:gd name="T15" fmla="*/ 22 h 24"/>
                <a:gd name="T16" fmla="*/ 399 w 450"/>
                <a:gd name="T17" fmla="*/ 4 h 24"/>
                <a:gd name="T18" fmla="*/ 12 w 450"/>
                <a:gd name="T19" fmla="*/ 4 h 24"/>
                <a:gd name="T20" fmla="*/ 0 w 450"/>
                <a:gd name="T21" fmla="*/ 4 h 24"/>
                <a:gd name="T22" fmla="*/ 0 w 450"/>
                <a:gd name="T2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0" h="24">
                  <a:moveTo>
                    <a:pt x="0" y="0"/>
                  </a:moveTo>
                  <a:cubicBezTo>
                    <a:pt x="136" y="0"/>
                    <a:pt x="273" y="0"/>
                    <a:pt x="409" y="0"/>
                  </a:cubicBezTo>
                  <a:cubicBezTo>
                    <a:pt x="417" y="0"/>
                    <a:pt x="424" y="0"/>
                    <a:pt x="423" y="11"/>
                  </a:cubicBezTo>
                  <a:cubicBezTo>
                    <a:pt x="423" y="14"/>
                    <a:pt x="426" y="16"/>
                    <a:pt x="429" y="15"/>
                  </a:cubicBezTo>
                  <a:cubicBezTo>
                    <a:pt x="433" y="14"/>
                    <a:pt x="437" y="12"/>
                    <a:pt x="440" y="10"/>
                  </a:cubicBezTo>
                  <a:cubicBezTo>
                    <a:pt x="443" y="7"/>
                    <a:pt x="446" y="4"/>
                    <a:pt x="450" y="8"/>
                  </a:cubicBezTo>
                  <a:cubicBezTo>
                    <a:pt x="440" y="13"/>
                    <a:pt x="430" y="19"/>
                    <a:pt x="420" y="24"/>
                  </a:cubicBezTo>
                  <a:cubicBezTo>
                    <a:pt x="419" y="23"/>
                    <a:pt x="418" y="22"/>
                    <a:pt x="418" y="22"/>
                  </a:cubicBezTo>
                  <a:cubicBezTo>
                    <a:pt x="417" y="4"/>
                    <a:pt x="417" y="4"/>
                    <a:pt x="399" y="4"/>
                  </a:cubicBezTo>
                  <a:cubicBezTo>
                    <a:pt x="270" y="4"/>
                    <a:pt x="141" y="4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137E0BCF-67A7-74F5-3D76-86C1A2D08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930525"/>
              <a:ext cx="766762" cy="74613"/>
            </a:xfrm>
            <a:custGeom>
              <a:avLst/>
              <a:gdLst>
                <a:gd name="T0" fmla="*/ 286 w 286"/>
                <a:gd name="T1" fmla="*/ 16 h 20"/>
                <a:gd name="T2" fmla="*/ 267 w 286"/>
                <a:gd name="T3" fmla="*/ 10 h 20"/>
                <a:gd name="T4" fmla="*/ 258 w 286"/>
                <a:gd name="T5" fmla="*/ 13 h 20"/>
                <a:gd name="T6" fmla="*/ 246 w 286"/>
                <a:gd name="T7" fmla="*/ 19 h 20"/>
                <a:gd name="T8" fmla="*/ 39 w 286"/>
                <a:gd name="T9" fmla="*/ 19 h 20"/>
                <a:gd name="T10" fmla="*/ 0 w 286"/>
                <a:gd name="T11" fmla="*/ 19 h 20"/>
                <a:gd name="T12" fmla="*/ 0 w 286"/>
                <a:gd name="T13" fmla="*/ 15 h 20"/>
                <a:gd name="T14" fmla="*/ 143 w 286"/>
                <a:gd name="T15" fmla="*/ 16 h 20"/>
                <a:gd name="T16" fmla="*/ 245 w 286"/>
                <a:gd name="T17" fmla="*/ 16 h 20"/>
                <a:gd name="T18" fmla="*/ 254 w 286"/>
                <a:gd name="T19" fmla="*/ 7 h 20"/>
                <a:gd name="T20" fmla="*/ 261 w 286"/>
                <a:gd name="T21" fmla="*/ 3 h 20"/>
                <a:gd name="T22" fmla="*/ 286 w 286"/>
                <a:gd name="T2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20">
                  <a:moveTo>
                    <a:pt x="286" y="16"/>
                  </a:moveTo>
                  <a:cubicBezTo>
                    <a:pt x="278" y="18"/>
                    <a:pt x="274" y="11"/>
                    <a:pt x="267" y="10"/>
                  </a:cubicBezTo>
                  <a:cubicBezTo>
                    <a:pt x="262" y="8"/>
                    <a:pt x="259" y="5"/>
                    <a:pt x="258" y="13"/>
                  </a:cubicBezTo>
                  <a:cubicBezTo>
                    <a:pt x="257" y="20"/>
                    <a:pt x="251" y="19"/>
                    <a:pt x="246" y="19"/>
                  </a:cubicBezTo>
                  <a:cubicBezTo>
                    <a:pt x="177" y="19"/>
                    <a:pt x="108" y="19"/>
                    <a:pt x="39" y="19"/>
                  </a:cubicBezTo>
                  <a:cubicBezTo>
                    <a:pt x="26" y="19"/>
                    <a:pt x="13" y="19"/>
                    <a:pt x="0" y="19"/>
                  </a:cubicBezTo>
                  <a:cubicBezTo>
                    <a:pt x="0" y="18"/>
                    <a:pt x="0" y="17"/>
                    <a:pt x="0" y="15"/>
                  </a:cubicBezTo>
                  <a:cubicBezTo>
                    <a:pt x="48" y="15"/>
                    <a:pt x="95" y="16"/>
                    <a:pt x="143" y="16"/>
                  </a:cubicBezTo>
                  <a:cubicBezTo>
                    <a:pt x="177" y="16"/>
                    <a:pt x="211" y="16"/>
                    <a:pt x="245" y="16"/>
                  </a:cubicBezTo>
                  <a:cubicBezTo>
                    <a:pt x="252" y="16"/>
                    <a:pt x="255" y="14"/>
                    <a:pt x="254" y="7"/>
                  </a:cubicBezTo>
                  <a:cubicBezTo>
                    <a:pt x="254" y="1"/>
                    <a:pt x="256" y="0"/>
                    <a:pt x="261" y="3"/>
                  </a:cubicBezTo>
                  <a:cubicBezTo>
                    <a:pt x="269" y="7"/>
                    <a:pt x="278" y="11"/>
                    <a:pt x="286" y="16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E2FE8B8-58F0-F804-A283-964F4D328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627188"/>
              <a:ext cx="1543050" cy="26988"/>
            </a:xfrm>
            <a:custGeom>
              <a:avLst/>
              <a:gdLst>
                <a:gd name="T0" fmla="*/ 0 w 576"/>
                <a:gd name="T1" fmla="*/ 5 h 7"/>
                <a:gd name="T2" fmla="*/ 556 w 576"/>
                <a:gd name="T3" fmla="*/ 5 h 7"/>
                <a:gd name="T4" fmla="*/ 576 w 576"/>
                <a:gd name="T5" fmla="*/ 6 h 7"/>
                <a:gd name="T6" fmla="*/ 574 w 576"/>
                <a:gd name="T7" fmla="*/ 7 h 7"/>
                <a:gd name="T8" fmla="*/ 533 w 576"/>
                <a:gd name="T9" fmla="*/ 7 h 7"/>
                <a:gd name="T10" fmla="*/ 13 w 576"/>
                <a:gd name="T11" fmla="*/ 7 h 7"/>
                <a:gd name="T12" fmla="*/ 0 w 576"/>
                <a:gd name="T13" fmla="*/ 7 h 7"/>
                <a:gd name="T14" fmla="*/ 0 w 576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6" h="7">
                  <a:moveTo>
                    <a:pt x="0" y="5"/>
                  </a:moveTo>
                  <a:cubicBezTo>
                    <a:pt x="186" y="4"/>
                    <a:pt x="371" y="4"/>
                    <a:pt x="556" y="5"/>
                  </a:cubicBezTo>
                  <a:cubicBezTo>
                    <a:pt x="563" y="5"/>
                    <a:pt x="570" y="0"/>
                    <a:pt x="576" y="6"/>
                  </a:cubicBezTo>
                  <a:cubicBezTo>
                    <a:pt x="575" y="7"/>
                    <a:pt x="574" y="7"/>
                    <a:pt x="574" y="7"/>
                  </a:cubicBezTo>
                  <a:cubicBezTo>
                    <a:pt x="560" y="7"/>
                    <a:pt x="546" y="7"/>
                    <a:pt x="533" y="7"/>
                  </a:cubicBezTo>
                  <a:cubicBezTo>
                    <a:pt x="359" y="7"/>
                    <a:pt x="186" y="7"/>
                    <a:pt x="13" y="7"/>
                  </a:cubicBezTo>
                  <a:cubicBezTo>
                    <a:pt x="9" y="7"/>
                    <a:pt x="4" y="7"/>
                    <a:pt x="0" y="7"/>
                  </a:cubicBezTo>
                  <a:cubicBezTo>
                    <a:pt x="0" y="6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5FB07E5-2B6C-AAF5-CF36-3A2AC7E85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501775"/>
              <a:ext cx="1538287" cy="7938"/>
            </a:xfrm>
            <a:custGeom>
              <a:avLst/>
              <a:gdLst>
                <a:gd name="T0" fmla="*/ 0 w 574"/>
                <a:gd name="T1" fmla="*/ 0 h 2"/>
                <a:gd name="T2" fmla="*/ 574 w 574"/>
                <a:gd name="T3" fmla="*/ 0 h 2"/>
                <a:gd name="T4" fmla="*/ 574 w 574"/>
                <a:gd name="T5" fmla="*/ 2 h 2"/>
                <a:gd name="T6" fmla="*/ 0 w 574"/>
                <a:gd name="T7" fmla="*/ 2 h 2"/>
                <a:gd name="T8" fmla="*/ 0 w 57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2">
                  <a:moveTo>
                    <a:pt x="0" y="0"/>
                  </a:moveTo>
                  <a:cubicBezTo>
                    <a:pt x="191" y="0"/>
                    <a:pt x="383" y="0"/>
                    <a:pt x="574" y="0"/>
                  </a:cubicBezTo>
                  <a:cubicBezTo>
                    <a:pt x="574" y="0"/>
                    <a:pt x="574" y="1"/>
                    <a:pt x="574" y="2"/>
                  </a:cubicBezTo>
                  <a:cubicBezTo>
                    <a:pt x="383" y="2"/>
                    <a:pt x="19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323AA28D-A282-EF66-ADCE-F3C8045A1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444500"/>
              <a:ext cx="1274762" cy="15875"/>
            </a:xfrm>
            <a:custGeom>
              <a:avLst/>
              <a:gdLst>
                <a:gd name="T0" fmla="*/ 0 w 476"/>
                <a:gd name="T1" fmla="*/ 2 h 4"/>
                <a:gd name="T2" fmla="*/ 464 w 476"/>
                <a:gd name="T3" fmla="*/ 2 h 4"/>
                <a:gd name="T4" fmla="*/ 476 w 476"/>
                <a:gd name="T5" fmla="*/ 4 h 4"/>
                <a:gd name="T6" fmla="*/ 411 w 476"/>
                <a:gd name="T7" fmla="*/ 4 h 4"/>
                <a:gd name="T8" fmla="*/ 12 w 476"/>
                <a:gd name="T9" fmla="*/ 4 h 4"/>
                <a:gd name="T10" fmla="*/ 0 w 476"/>
                <a:gd name="T11" fmla="*/ 4 h 4"/>
                <a:gd name="T12" fmla="*/ 0 w 476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4">
                  <a:moveTo>
                    <a:pt x="0" y="2"/>
                  </a:moveTo>
                  <a:cubicBezTo>
                    <a:pt x="155" y="2"/>
                    <a:pt x="309" y="2"/>
                    <a:pt x="464" y="2"/>
                  </a:cubicBezTo>
                  <a:cubicBezTo>
                    <a:pt x="468" y="2"/>
                    <a:pt x="473" y="0"/>
                    <a:pt x="476" y="4"/>
                  </a:cubicBezTo>
                  <a:cubicBezTo>
                    <a:pt x="454" y="4"/>
                    <a:pt x="433" y="4"/>
                    <a:pt x="411" y="4"/>
                  </a:cubicBezTo>
                  <a:cubicBezTo>
                    <a:pt x="278" y="4"/>
                    <a:pt x="145" y="4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03A24411-58A0-889C-04BA-600A00049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304800"/>
              <a:ext cx="1266825" cy="11113"/>
            </a:xfrm>
            <a:custGeom>
              <a:avLst/>
              <a:gdLst>
                <a:gd name="T0" fmla="*/ 470 w 473"/>
                <a:gd name="T1" fmla="*/ 0 h 3"/>
                <a:gd name="T2" fmla="*/ 471 w 473"/>
                <a:gd name="T3" fmla="*/ 2 h 3"/>
                <a:gd name="T4" fmla="*/ 463 w 473"/>
                <a:gd name="T5" fmla="*/ 3 h 3"/>
                <a:gd name="T6" fmla="*/ 0 w 473"/>
                <a:gd name="T7" fmla="*/ 3 h 3"/>
                <a:gd name="T8" fmla="*/ 0 w 473"/>
                <a:gd name="T9" fmla="*/ 1 h 3"/>
                <a:gd name="T10" fmla="*/ 8 w 473"/>
                <a:gd name="T11" fmla="*/ 0 h 3"/>
                <a:gd name="T12" fmla="*/ 465 w 473"/>
                <a:gd name="T13" fmla="*/ 0 h 3"/>
                <a:gd name="T14" fmla="*/ 470 w 47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3" h="3">
                  <a:moveTo>
                    <a:pt x="470" y="0"/>
                  </a:moveTo>
                  <a:cubicBezTo>
                    <a:pt x="471" y="1"/>
                    <a:pt x="473" y="2"/>
                    <a:pt x="471" y="2"/>
                  </a:cubicBezTo>
                  <a:cubicBezTo>
                    <a:pt x="469" y="3"/>
                    <a:pt x="466" y="3"/>
                    <a:pt x="463" y="3"/>
                  </a:cubicBezTo>
                  <a:cubicBezTo>
                    <a:pt x="309" y="3"/>
                    <a:pt x="155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3" y="0"/>
                    <a:pt x="5" y="0"/>
                    <a:pt x="8" y="0"/>
                  </a:cubicBezTo>
                  <a:cubicBezTo>
                    <a:pt x="160" y="0"/>
                    <a:pt x="313" y="0"/>
                    <a:pt x="465" y="0"/>
                  </a:cubicBezTo>
                  <a:cubicBezTo>
                    <a:pt x="466" y="0"/>
                    <a:pt x="468" y="0"/>
                    <a:pt x="470" y="0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118A89F2-7C2A-8AB8-C178-373439964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692400"/>
              <a:ext cx="1114425" cy="14288"/>
            </a:xfrm>
            <a:custGeom>
              <a:avLst/>
              <a:gdLst>
                <a:gd name="T0" fmla="*/ 416 w 416"/>
                <a:gd name="T1" fmla="*/ 0 h 4"/>
                <a:gd name="T2" fmla="*/ 404 w 416"/>
                <a:gd name="T3" fmla="*/ 2 h 4"/>
                <a:gd name="T4" fmla="*/ 0 w 416"/>
                <a:gd name="T5" fmla="*/ 2 h 4"/>
                <a:gd name="T6" fmla="*/ 0 w 416"/>
                <a:gd name="T7" fmla="*/ 0 h 4"/>
                <a:gd name="T8" fmla="*/ 283 w 416"/>
                <a:gd name="T9" fmla="*/ 0 h 4"/>
                <a:gd name="T10" fmla="*/ 416 w 41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6" h="4">
                  <a:moveTo>
                    <a:pt x="416" y="0"/>
                  </a:moveTo>
                  <a:cubicBezTo>
                    <a:pt x="412" y="4"/>
                    <a:pt x="408" y="2"/>
                    <a:pt x="404" y="2"/>
                  </a:cubicBezTo>
                  <a:cubicBezTo>
                    <a:pt x="269" y="2"/>
                    <a:pt x="135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94" y="0"/>
                    <a:pt x="189" y="0"/>
                    <a:pt x="283" y="0"/>
                  </a:cubicBezTo>
                  <a:cubicBezTo>
                    <a:pt x="327" y="0"/>
                    <a:pt x="372" y="0"/>
                    <a:pt x="416" y="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363BBEDD-BBE3-A65F-E68D-D0DA49F23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3133725"/>
              <a:ext cx="674687" cy="15875"/>
            </a:xfrm>
            <a:custGeom>
              <a:avLst/>
              <a:gdLst>
                <a:gd name="T0" fmla="*/ 0 w 252"/>
                <a:gd name="T1" fmla="*/ 1 h 4"/>
                <a:gd name="T2" fmla="*/ 240 w 252"/>
                <a:gd name="T3" fmla="*/ 1 h 4"/>
                <a:gd name="T4" fmla="*/ 252 w 252"/>
                <a:gd name="T5" fmla="*/ 3 h 4"/>
                <a:gd name="T6" fmla="*/ 126 w 252"/>
                <a:gd name="T7" fmla="*/ 4 h 4"/>
                <a:gd name="T8" fmla="*/ 0 w 252"/>
                <a:gd name="T9" fmla="*/ 3 h 4"/>
                <a:gd name="T10" fmla="*/ 0 w 252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4">
                  <a:moveTo>
                    <a:pt x="0" y="1"/>
                  </a:moveTo>
                  <a:cubicBezTo>
                    <a:pt x="80" y="1"/>
                    <a:pt x="160" y="1"/>
                    <a:pt x="240" y="1"/>
                  </a:cubicBezTo>
                  <a:cubicBezTo>
                    <a:pt x="244" y="1"/>
                    <a:pt x="248" y="0"/>
                    <a:pt x="252" y="3"/>
                  </a:cubicBezTo>
                  <a:cubicBezTo>
                    <a:pt x="210" y="3"/>
                    <a:pt x="168" y="4"/>
                    <a:pt x="126" y="4"/>
                  </a:cubicBezTo>
                  <a:cubicBezTo>
                    <a:pt x="84" y="4"/>
                    <a:pt x="42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FED50C17-5928-4AF0-7F80-66F5344EB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939925"/>
              <a:ext cx="406400" cy="15875"/>
            </a:xfrm>
            <a:custGeom>
              <a:avLst/>
              <a:gdLst>
                <a:gd name="T0" fmla="*/ 0 w 152"/>
                <a:gd name="T1" fmla="*/ 1 h 4"/>
                <a:gd name="T2" fmla="*/ 141 w 152"/>
                <a:gd name="T3" fmla="*/ 2 h 4"/>
                <a:gd name="T4" fmla="*/ 152 w 152"/>
                <a:gd name="T5" fmla="*/ 4 h 4"/>
                <a:gd name="T6" fmla="*/ 0 w 152"/>
                <a:gd name="T7" fmla="*/ 3 h 4"/>
                <a:gd name="T8" fmla="*/ 0 w 152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4">
                  <a:moveTo>
                    <a:pt x="0" y="1"/>
                  </a:moveTo>
                  <a:cubicBezTo>
                    <a:pt x="47" y="1"/>
                    <a:pt x="94" y="1"/>
                    <a:pt x="141" y="2"/>
                  </a:cubicBezTo>
                  <a:cubicBezTo>
                    <a:pt x="145" y="2"/>
                    <a:pt x="149" y="0"/>
                    <a:pt x="152" y="4"/>
                  </a:cubicBezTo>
                  <a:cubicBezTo>
                    <a:pt x="101" y="4"/>
                    <a:pt x="5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C71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139156E0-D9FF-18B0-5FC5-5EB7C94EA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400" y="3119438"/>
              <a:ext cx="176212" cy="128588"/>
            </a:xfrm>
            <a:custGeom>
              <a:avLst/>
              <a:gdLst>
                <a:gd name="T0" fmla="*/ 0 w 66"/>
                <a:gd name="T1" fmla="*/ 8 h 34"/>
                <a:gd name="T2" fmla="*/ 4 w 66"/>
                <a:gd name="T3" fmla="*/ 15 h 34"/>
                <a:gd name="T4" fmla="*/ 5 w 66"/>
                <a:gd name="T5" fmla="*/ 26 h 34"/>
                <a:gd name="T6" fmla="*/ 19 w 66"/>
                <a:gd name="T7" fmla="*/ 21 h 34"/>
                <a:gd name="T8" fmla="*/ 66 w 66"/>
                <a:gd name="T9" fmla="*/ 0 h 34"/>
                <a:gd name="T10" fmla="*/ 0 w 66"/>
                <a:gd name="T11" fmla="*/ 34 h 34"/>
                <a:gd name="T12" fmla="*/ 0 w 66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34">
                  <a:moveTo>
                    <a:pt x="0" y="8"/>
                  </a:moveTo>
                  <a:cubicBezTo>
                    <a:pt x="7" y="7"/>
                    <a:pt x="3" y="13"/>
                    <a:pt x="4" y="15"/>
                  </a:cubicBezTo>
                  <a:cubicBezTo>
                    <a:pt x="5" y="19"/>
                    <a:pt x="1" y="24"/>
                    <a:pt x="5" y="26"/>
                  </a:cubicBezTo>
                  <a:cubicBezTo>
                    <a:pt x="10" y="28"/>
                    <a:pt x="14" y="23"/>
                    <a:pt x="19" y="21"/>
                  </a:cubicBezTo>
                  <a:cubicBezTo>
                    <a:pt x="34" y="11"/>
                    <a:pt x="49" y="3"/>
                    <a:pt x="66" y="0"/>
                  </a:cubicBezTo>
                  <a:cubicBezTo>
                    <a:pt x="46" y="12"/>
                    <a:pt x="24" y="22"/>
                    <a:pt x="0" y="34"/>
                  </a:cubicBezTo>
                  <a:cubicBezTo>
                    <a:pt x="0" y="24"/>
                    <a:pt x="0" y="16"/>
                    <a:pt x="0" y="8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DEC61FB6-D846-1151-A6D3-9B206567C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4650" y="1649413"/>
              <a:ext cx="79375" cy="101600"/>
            </a:xfrm>
            <a:custGeom>
              <a:avLst/>
              <a:gdLst>
                <a:gd name="T0" fmla="*/ 0 w 30"/>
                <a:gd name="T1" fmla="*/ 1 h 27"/>
                <a:gd name="T2" fmla="*/ 2 w 30"/>
                <a:gd name="T3" fmla="*/ 0 h 27"/>
                <a:gd name="T4" fmla="*/ 4 w 30"/>
                <a:gd name="T5" fmla="*/ 14 h 27"/>
                <a:gd name="T6" fmla="*/ 6 w 30"/>
                <a:gd name="T7" fmla="*/ 20 h 27"/>
                <a:gd name="T8" fmla="*/ 12 w 30"/>
                <a:gd name="T9" fmla="*/ 18 h 27"/>
                <a:gd name="T10" fmla="*/ 30 w 30"/>
                <a:gd name="T11" fmla="*/ 12 h 27"/>
                <a:gd name="T12" fmla="*/ 8 w 30"/>
                <a:gd name="T13" fmla="*/ 24 h 27"/>
                <a:gd name="T14" fmla="*/ 0 w 30"/>
                <a:gd name="T15" fmla="*/ 20 h 27"/>
                <a:gd name="T16" fmla="*/ 0 w 30"/>
                <a:gd name="T1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7">
                  <a:moveTo>
                    <a:pt x="0" y="1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6" y="4"/>
                    <a:pt x="3" y="9"/>
                    <a:pt x="4" y="14"/>
                  </a:cubicBezTo>
                  <a:cubicBezTo>
                    <a:pt x="4" y="16"/>
                    <a:pt x="3" y="19"/>
                    <a:pt x="6" y="20"/>
                  </a:cubicBezTo>
                  <a:cubicBezTo>
                    <a:pt x="9" y="21"/>
                    <a:pt x="10" y="19"/>
                    <a:pt x="12" y="18"/>
                  </a:cubicBezTo>
                  <a:cubicBezTo>
                    <a:pt x="18" y="14"/>
                    <a:pt x="22" y="7"/>
                    <a:pt x="30" y="12"/>
                  </a:cubicBezTo>
                  <a:cubicBezTo>
                    <a:pt x="23" y="16"/>
                    <a:pt x="15" y="20"/>
                    <a:pt x="8" y="24"/>
                  </a:cubicBezTo>
                  <a:cubicBezTo>
                    <a:pt x="3" y="27"/>
                    <a:pt x="0" y="26"/>
                    <a:pt x="0" y="20"/>
                  </a:cubicBezTo>
                  <a:cubicBezTo>
                    <a:pt x="1" y="13"/>
                    <a:pt x="2" y="7"/>
                    <a:pt x="0" y="1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346D22B6-2B84-F0E4-E088-A9509A912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1213" y="1366838"/>
              <a:ext cx="71437" cy="68263"/>
            </a:xfrm>
            <a:custGeom>
              <a:avLst/>
              <a:gdLst>
                <a:gd name="T0" fmla="*/ 1 w 27"/>
                <a:gd name="T1" fmla="*/ 0 h 18"/>
                <a:gd name="T2" fmla="*/ 6 w 27"/>
                <a:gd name="T3" fmla="*/ 12 h 18"/>
                <a:gd name="T4" fmla="*/ 27 w 27"/>
                <a:gd name="T5" fmla="*/ 5 h 18"/>
                <a:gd name="T6" fmla="*/ 8 w 27"/>
                <a:gd name="T7" fmla="*/ 15 h 18"/>
                <a:gd name="T8" fmla="*/ 1 w 27"/>
                <a:gd name="T9" fmla="*/ 11 h 18"/>
                <a:gd name="T10" fmla="*/ 1 w 27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8">
                  <a:moveTo>
                    <a:pt x="1" y="0"/>
                  </a:moveTo>
                  <a:cubicBezTo>
                    <a:pt x="10" y="0"/>
                    <a:pt x="8" y="5"/>
                    <a:pt x="6" y="12"/>
                  </a:cubicBezTo>
                  <a:cubicBezTo>
                    <a:pt x="13" y="8"/>
                    <a:pt x="19" y="3"/>
                    <a:pt x="27" y="5"/>
                  </a:cubicBezTo>
                  <a:cubicBezTo>
                    <a:pt x="20" y="9"/>
                    <a:pt x="14" y="12"/>
                    <a:pt x="8" y="15"/>
                  </a:cubicBezTo>
                  <a:cubicBezTo>
                    <a:pt x="3" y="18"/>
                    <a:pt x="0" y="18"/>
                    <a:pt x="1" y="11"/>
                  </a:cubicBezTo>
                  <a:cubicBezTo>
                    <a:pt x="1" y="7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CBE3EBD6-5372-53AA-61DE-E60D137B1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8038" y="1120775"/>
              <a:ext cx="50800" cy="60325"/>
            </a:xfrm>
            <a:custGeom>
              <a:avLst/>
              <a:gdLst>
                <a:gd name="T0" fmla="*/ 19 w 19"/>
                <a:gd name="T1" fmla="*/ 8 h 16"/>
                <a:gd name="T2" fmla="*/ 2 w 19"/>
                <a:gd name="T3" fmla="*/ 16 h 16"/>
                <a:gd name="T4" fmla="*/ 3 w 19"/>
                <a:gd name="T5" fmla="*/ 2 h 16"/>
                <a:gd name="T6" fmla="*/ 19 w 19"/>
                <a:gd name="T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6">
                  <a:moveTo>
                    <a:pt x="19" y="8"/>
                  </a:moveTo>
                  <a:cubicBezTo>
                    <a:pt x="11" y="7"/>
                    <a:pt x="7" y="11"/>
                    <a:pt x="2" y="16"/>
                  </a:cubicBezTo>
                  <a:cubicBezTo>
                    <a:pt x="2" y="11"/>
                    <a:pt x="0" y="3"/>
                    <a:pt x="3" y="2"/>
                  </a:cubicBezTo>
                  <a:cubicBezTo>
                    <a:pt x="8" y="0"/>
                    <a:pt x="14" y="5"/>
                    <a:pt x="19" y="8"/>
                  </a:cubicBezTo>
                  <a:close/>
                </a:path>
              </a:pathLst>
            </a:custGeom>
            <a:solidFill>
              <a:srgbClr val="297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561D4499-2405-739C-2B68-7EA27325E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100" y="1558925"/>
              <a:ext cx="55562" cy="71438"/>
            </a:xfrm>
            <a:custGeom>
              <a:avLst/>
              <a:gdLst>
                <a:gd name="T0" fmla="*/ 0 w 21"/>
                <a:gd name="T1" fmla="*/ 19 h 19"/>
                <a:gd name="T2" fmla="*/ 1 w 21"/>
                <a:gd name="T3" fmla="*/ 18 h 19"/>
                <a:gd name="T4" fmla="*/ 2 w 21"/>
                <a:gd name="T5" fmla="*/ 0 h 19"/>
                <a:gd name="T6" fmla="*/ 21 w 21"/>
                <a:gd name="T7" fmla="*/ 10 h 19"/>
                <a:gd name="T8" fmla="*/ 0 w 2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0" y="19"/>
                  </a:moveTo>
                  <a:cubicBezTo>
                    <a:pt x="0" y="19"/>
                    <a:pt x="0" y="18"/>
                    <a:pt x="1" y="18"/>
                  </a:cubicBezTo>
                  <a:cubicBezTo>
                    <a:pt x="5" y="13"/>
                    <a:pt x="6" y="6"/>
                    <a:pt x="2" y="0"/>
                  </a:cubicBezTo>
                  <a:cubicBezTo>
                    <a:pt x="8" y="2"/>
                    <a:pt x="14" y="5"/>
                    <a:pt x="21" y="10"/>
                  </a:cubicBezTo>
                  <a:cubicBezTo>
                    <a:pt x="13" y="13"/>
                    <a:pt x="7" y="16"/>
                    <a:pt x="0" y="19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3AC16EFF-51AF-AAA6-5C08-6636FD5F1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613" y="3054350"/>
              <a:ext cx="42862" cy="65088"/>
            </a:xfrm>
            <a:custGeom>
              <a:avLst/>
              <a:gdLst>
                <a:gd name="T0" fmla="*/ 0 w 16"/>
                <a:gd name="T1" fmla="*/ 17 h 17"/>
                <a:gd name="T2" fmla="*/ 0 w 16"/>
                <a:gd name="T3" fmla="*/ 0 h 17"/>
                <a:gd name="T4" fmla="*/ 1 w 16"/>
                <a:gd name="T5" fmla="*/ 0 h 17"/>
                <a:gd name="T6" fmla="*/ 15 w 16"/>
                <a:gd name="T7" fmla="*/ 8 h 17"/>
                <a:gd name="T8" fmla="*/ 0 w 16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0" y="17"/>
                  </a:moveTo>
                  <a:cubicBezTo>
                    <a:pt x="9" y="11"/>
                    <a:pt x="8" y="5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2"/>
                    <a:pt x="16" y="4"/>
                    <a:pt x="15" y="8"/>
                  </a:cubicBezTo>
                  <a:cubicBezTo>
                    <a:pt x="15" y="14"/>
                    <a:pt x="6" y="15"/>
                    <a:pt x="0" y="17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9AF8C3E9-E79A-2BF7-DCF0-1A20D9FF3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375" y="1635125"/>
              <a:ext cx="79375" cy="55563"/>
            </a:xfrm>
            <a:custGeom>
              <a:avLst/>
              <a:gdLst>
                <a:gd name="T0" fmla="*/ 0 w 30"/>
                <a:gd name="T1" fmla="*/ 15 h 15"/>
                <a:gd name="T2" fmla="*/ 30 w 30"/>
                <a:gd name="T3" fmla="*/ 0 h 15"/>
                <a:gd name="T4" fmla="*/ 0 w 30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5">
                  <a:moveTo>
                    <a:pt x="0" y="15"/>
                  </a:moveTo>
                  <a:cubicBezTo>
                    <a:pt x="8" y="6"/>
                    <a:pt x="18" y="1"/>
                    <a:pt x="30" y="0"/>
                  </a:cubicBezTo>
                  <a:cubicBezTo>
                    <a:pt x="20" y="5"/>
                    <a:pt x="10" y="10"/>
                    <a:pt x="0" y="1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D2F2A54B-C312-9AD3-4BB0-21FFC7830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238" y="2752725"/>
              <a:ext cx="53975" cy="57150"/>
            </a:xfrm>
            <a:custGeom>
              <a:avLst/>
              <a:gdLst>
                <a:gd name="T0" fmla="*/ 0 w 20"/>
                <a:gd name="T1" fmla="*/ 15 h 15"/>
                <a:gd name="T2" fmla="*/ 10 w 20"/>
                <a:gd name="T3" fmla="*/ 0 h 15"/>
                <a:gd name="T4" fmla="*/ 20 w 20"/>
                <a:gd name="T5" fmla="*/ 6 h 15"/>
                <a:gd name="T6" fmla="*/ 0 w 20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5">
                  <a:moveTo>
                    <a:pt x="0" y="15"/>
                  </a:moveTo>
                  <a:cubicBezTo>
                    <a:pt x="2" y="9"/>
                    <a:pt x="13" y="9"/>
                    <a:pt x="10" y="0"/>
                  </a:cubicBezTo>
                  <a:cubicBezTo>
                    <a:pt x="14" y="1"/>
                    <a:pt x="17" y="2"/>
                    <a:pt x="20" y="6"/>
                  </a:cubicBezTo>
                  <a:cubicBezTo>
                    <a:pt x="13" y="9"/>
                    <a:pt x="7" y="12"/>
                    <a:pt x="0" y="15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121005C3-0837-FF89-4B85-68F224A9E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0050" y="1452563"/>
              <a:ext cx="49212" cy="34925"/>
            </a:xfrm>
            <a:custGeom>
              <a:avLst/>
              <a:gdLst>
                <a:gd name="T0" fmla="*/ 18 w 18"/>
                <a:gd name="T1" fmla="*/ 9 h 9"/>
                <a:gd name="T2" fmla="*/ 0 w 18"/>
                <a:gd name="T3" fmla="*/ 0 h 9"/>
                <a:gd name="T4" fmla="*/ 18 w 1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9">
                  <a:moveTo>
                    <a:pt x="18" y="9"/>
                  </a:moveTo>
                  <a:cubicBezTo>
                    <a:pt x="10" y="9"/>
                    <a:pt x="4" y="7"/>
                    <a:pt x="0" y="0"/>
                  </a:cubicBezTo>
                  <a:cubicBezTo>
                    <a:pt x="6" y="3"/>
                    <a:pt x="12" y="6"/>
                    <a:pt x="18" y="9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15" name="Grupo 214">
            <a:extLst>
              <a:ext uri="{FF2B5EF4-FFF2-40B4-BE49-F238E27FC236}">
                <a16:creationId xmlns:a16="http://schemas.microsoft.com/office/drawing/2014/main" id="{A1546079-CE44-92C0-D7E1-C7212C667627}"/>
              </a:ext>
            </a:extLst>
          </p:cNvPr>
          <p:cNvGrpSpPr/>
          <p:nvPr/>
        </p:nvGrpSpPr>
        <p:grpSpPr>
          <a:xfrm flipH="1">
            <a:off x="9799640" y="113664"/>
            <a:ext cx="2285996" cy="3106738"/>
            <a:chOff x="9821863" y="136525"/>
            <a:chExt cx="2266950" cy="3106738"/>
          </a:xfrm>
        </p:grpSpPr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E0C94B58-6C6F-2FF5-65B8-47249EB3E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439738"/>
              <a:ext cx="2143125" cy="330200"/>
            </a:xfrm>
            <a:custGeom>
              <a:avLst/>
              <a:gdLst>
                <a:gd name="T0" fmla="*/ 0 w 778"/>
                <a:gd name="T1" fmla="*/ 22 h 85"/>
                <a:gd name="T2" fmla="*/ 12 w 778"/>
                <a:gd name="T3" fmla="*/ 21 h 85"/>
                <a:gd name="T4" fmla="*/ 662 w 778"/>
                <a:gd name="T5" fmla="*/ 21 h 85"/>
                <a:gd name="T6" fmla="*/ 686 w 778"/>
                <a:gd name="T7" fmla="*/ 22 h 85"/>
                <a:gd name="T8" fmla="*/ 696 w 778"/>
                <a:gd name="T9" fmla="*/ 12 h 85"/>
                <a:gd name="T10" fmla="*/ 707 w 778"/>
                <a:gd name="T11" fmla="*/ 5 h 85"/>
                <a:gd name="T12" fmla="*/ 772 w 778"/>
                <a:gd name="T13" fmla="*/ 38 h 85"/>
                <a:gd name="T14" fmla="*/ 777 w 778"/>
                <a:gd name="T15" fmla="*/ 44 h 85"/>
                <a:gd name="T16" fmla="*/ 771 w 778"/>
                <a:gd name="T17" fmla="*/ 48 h 85"/>
                <a:gd name="T18" fmla="*/ 705 w 778"/>
                <a:gd name="T19" fmla="*/ 81 h 85"/>
                <a:gd name="T20" fmla="*/ 696 w 778"/>
                <a:gd name="T21" fmla="*/ 76 h 85"/>
                <a:gd name="T22" fmla="*/ 683 w 778"/>
                <a:gd name="T23" fmla="*/ 64 h 85"/>
                <a:gd name="T24" fmla="*/ 6 w 778"/>
                <a:gd name="T25" fmla="*/ 64 h 85"/>
                <a:gd name="T26" fmla="*/ 0 w 778"/>
                <a:gd name="T27" fmla="*/ 64 h 85"/>
                <a:gd name="T28" fmla="*/ 0 w 778"/>
                <a:gd name="T29" fmla="*/ 2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8" h="85">
                  <a:moveTo>
                    <a:pt x="0" y="22"/>
                  </a:moveTo>
                  <a:cubicBezTo>
                    <a:pt x="4" y="22"/>
                    <a:pt x="8" y="21"/>
                    <a:pt x="12" y="21"/>
                  </a:cubicBezTo>
                  <a:cubicBezTo>
                    <a:pt x="229" y="21"/>
                    <a:pt x="445" y="21"/>
                    <a:pt x="662" y="21"/>
                  </a:cubicBezTo>
                  <a:cubicBezTo>
                    <a:pt x="670" y="21"/>
                    <a:pt x="678" y="21"/>
                    <a:pt x="686" y="22"/>
                  </a:cubicBezTo>
                  <a:cubicBezTo>
                    <a:pt x="693" y="22"/>
                    <a:pt x="696" y="20"/>
                    <a:pt x="696" y="12"/>
                  </a:cubicBezTo>
                  <a:cubicBezTo>
                    <a:pt x="696" y="1"/>
                    <a:pt x="696" y="0"/>
                    <a:pt x="707" y="5"/>
                  </a:cubicBezTo>
                  <a:cubicBezTo>
                    <a:pt x="729" y="16"/>
                    <a:pt x="750" y="27"/>
                    <a:pt x="772" y="38"/>
                  </a:cubicBezTo>
                  <a:cubicBezTo>
                    <a:pt x="774" y="39"/>
                    <a:pt x="778" y="40"/>
                    <a:pt x="777" y="44"/>
                  </a:cubicBezTo>
                  <a:cubicBezTo>
                    <a:pt x="777" y="47"/>
                    <a:pt x="773" y="47"/>
                    <a:pt x="771" y="48"/>
                  </a:cubicBezTo>
                  <a:cubicBezTo>
                    <a:pt x="749" y="59"/>
                    <a:pt x="727" y="69"/>
                    <a:pt x="705" y="81"/>
                  </a:cubicBezTo>
                  <a:cubicBezTo>
                    <a:pt x="698" y="85"/>
                    <a:pt x="695" y="83"/>
                    <a:pt x="696" y="76"/>
                  </a:cubicBezTo>
                  <a:cubicBezTo>
                    <a:pt x="698" y="64"/>
                    <a:pt x="692" y="64"/>
                    <a:pt x="683" y="64"/>
                  </a:cubicBezTo>
                  <a:cubicBezTo>
                    <a:pt x="457" y="64"/>
                    <a:pt x="232" y="64"/>
                    <a:pt x="6" y="64"/>
                  </a:cubicBezTo>
                  <a:cubicBezTo>
                    <a:pt x="4" y="64"/>
                    <a:pt x="2" y="64"/>
                    <a:pt x="0" y="64"/>
                  </a:cubicBezTo>
                  <a:cubicBezTo>
                    <a:pt x="0" y="50"/>
                    <a:pt x="0" y="36"/>
                    <a:pt x="0" y="22"/>
                  </a:cubicBezTo>
                  <a:close/>
                </a:path>
              </a:pathLst>
            </a:custGeom>
            <a:solidFill>
              <a:srgbClr val="ED7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80C345CE-BD48-58ED-A766-2EB29E412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079500"/>
              <a:ext cx="2266950" cy="276225"/>
            </a:xfrm>
            <a:custGeom>
              <a:avLst/>
              <a:gdLst>
                <a:gd name="T0" fmla="*/ 0 w 823"/>
                <a:gd name="T1" fmla="*/ 15 h 71"/>
                <a:gd name="T2" fmla="*/ 197 w 823"/>
                <a:gd name="T3" fmla="*/ 14 h 71"/>
                <a:gd name="T4" fmla="*/ 727 w 823"/>
                <a:gd name="T5" fmla="*/ 14 h 71"/>
                <a:gd name="T6" fmla="*/ 738 w 823"/>
                <a:gd name="T7" fmla="*/ 10 h 71"/>
                <a:gd name="T8" fmla="*/ 755 w 823"/>
                <a:gd name="T9" fmla="*/ 2 h 71"/>
                <a:gd name="T10" fmla="*/ 823 w 823"/>
                <a:gd name="T11" fmla="*/ 35 h 71"/>
                <a:gd name="T12" fmla="*/ 764 w 823"/>
                <a:gd name="T13" fmla="*/ 64 h 71"/>
                <a:gd name="T14" fmla="*/ 760 w 823"/>
                <a:gd name="T15" fmla="*/ 65 h 71"/>
                <a:gd name="T16" fmla="*/ 745 w 823"/>
                <a:gd name="T17" fmla="*/ 71 h 71"/>
                <a:gd name="T18" fmla="*/ 738 w 823"/>
                <a:gd name="T19" fmla="*/ 59 h 71"/>
                <a:gd name="T20" fmla="*/ 734 w 823"/>
                <a:gd name="T21" fmla="*/ 56 h 71"/>
                <a:gd name="T22" fmla="*/ 713 w 823"/>
                <a:gd name="T23" fmla="*/ 55 h 71"/>
                <a:gd name="T24" fmla="*/ 16 w 823"/>
                <a:gd name="T25" fmla="*/ 54 h 71"/>
                <a:gd name="T26" fmla="*/ 0 w 823"/>
                <a:gd name="T27" fmla="*/ 53 h 71"/>
                <a:gd name="T28" fmla="*/ 0 w 823"/>
                <a:gd name="T29" fmla="*/ 1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23" h="71">
                  <a:moveTo>
                    <a:pt x="0" y="15"/>
                  </a:moveTo>
                  <a:cubicBezTo>
                    <a:pt x="66" y="15"/>
                    <a:pt x="131" y="14"/>
                    <a:pt x="197" y="14"/>
                  </a:cubicBezTo>
                  <a:cubicBezTo>
                    <a:pt x="374" y="14"/>
                    <a:pt x="550" y="14"/>
                    <a:pt x="727" y="14"/>
                  </a:cubicBezTo>
                  <a:cubicBezTo>
                    <a:pt x="730" y="14"/>
                    <a:pt x="736" y="17"/>
                    <a:pt x="738" y="10"/>
                  </a:cubicBezTo>
                  <a:cubicBezTo>
                    <a:pt x="743" y="0"/>
                    <a:pt x="744" y="0"/>
                    <a:pt x="755" y="2"/>
                  </a:cubicBezTo>
                  <a:cubicBezTo>
                    <a:pt x="777" y="13"/>
                    <a:pt x="799" y="24"/>
                    <a:pt x="823" y="35"/>
                  </a:cubicBezTo>
                  <a:cubicBezTo>
                    <a:pt x="802" y="46"/>
                    <a:pt x="783" y="55"/>
                    <a:pt x="764" y="64"/>
                  </a:cubicBezTo>
                  <a:cubicBezTo>
                    <a:pt x="763" y="64"/>
                    <a:pt x="761" y="65"/>
                    <a:pt x="760" y="65"/>
                  </a:cubicBezTo>
                  <a:cubicBezTo>
                    <a:pt x="755" y="66"/>
                    <a:pt x="750" y="71"/>
                    <a:pt x="745" y="71"/>
                  </a:cubicBezTo>
                  <a:cubicBezTo>
                    <a:pt x="738" y="71"/>
                    <a:pt x="744" y="61"/>
                    <a:pt x="738" y="59"/>
                  </a:cubicBezTo>
                  <a:cubicBezTo>
                    <a:pt x="737" y="58"/>
                    <a:pt x="735" y="57"/>
                    <a:pt x="734" y="56"/>
                  </a:cubicBezTo>
                  <a:cubicBezTo>
                    <a:pt x="727" y="55"/>
                    <a:pt x="720" y="55"/>
                    <a:pt x="713" y="55"/>
                  </a:cubicBezTo>
                  <a:cubicBezTo>
                    <a:pt x="481" y="55"/>
                    <a:pt x="248" y="55"/>
                    <a:pt x="16" y="54"/>
                  </a:cubicBezTo>
                  <a:cubicBezTo>
                    <a:pt x="11" y="54"/>
                    <a:pt x="5" y="56"/>
                    <a:pt x="0" y="53"/>
                  </a:cubicBezTo>
                  <a:cubicBezTo>
                    <a:pt x="0" y="40"/>
                    <a:pt x="0" y="27"/>
                    <a:pt x="0" y="15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0BAECD02-2108-F643-385F-AEAEF9DEE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749300"/>
              <a:ext cx="1884363" cy="322263"/>
            </a:xfrm>
            <a:custGeom>
              <a:avLst/>
              <a:gdLst>
                <a:gd name="T0" fmla="*/ 0 w 684"/>
                <a:gd name="T1" fmla="*/ 20 h 83"/>
                <a:gd name="T2" fmla="*/ 13 w 684"/>
                <a:gd name="T3" fmla="*/ 20 h 83"/>
                <a:gd name="T4" fmla="*/ 583 w 684"/>
                <a:gd name="T5" fmla="*/ 20 h 83"/>
                <a:gd name="T6" fmla="*/ 588 w 684"/>
                <a:gd name="T7" fmla="*/ 20 h 83"/>
                <a:gd name="T8" fmla="*/ 602 w 684"/>
                <a:gd name="T9" fmla="*/ 7 h 83"/>
                <a:gd name="T10" fmla="*/ 609 w 684"/>
                <a:gd name="T11" fmla="*/ 3 h 83"/>
                <a:gd name="T12" fmla="*/ 679 w 684"/>
                <a:gd name="T13" fmla="*/ 37 h 83"/>
                <a:gd name="T14" fmla="*/ 684 w 684"/>
                <a:gd name="T15" fmla="*/ 42 h 83"/>
                <a:gd name="T16" fmla="*/ 679 w 684"/>
                <a:gd name="T17" fmla="*/ 45 h 83"/>
                <a:gd name="T18" fmla="*/ 611 w 684"/>
                <a:gd name="T19" fmla="*/ 80 h 83"/>
                <a:gd name="T20" fmla="*/ 602 w 684"/>
                <a:gd name="T21" fmla="*/ 74 h 83"/>
                <a:gd name="T22" fmla="*/ 591 w 684"/>
                <a:gd name="T23" fmla="*/ 63 h 83"/>
                <a:gd name="T24" fmla="*/ 9 w 684"/>
                <a:gd name="T25" fmla="*/ 63 h 83"/>
                <a:gd name="T26" fmla="*/ 0 w 684"/>
                <a:gd name="T27" fmla="*/ 64 h 83"/>
                <a:gd name="T28" fmla="*/ 0 w 684"/>
                <a:gd name="T29" fmla="*/ 2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4" h="83">
                  <a:moveTo>
                    <a:pt x="0" y="20"/>
                  </a:moveTo>
                  <a:cubicBezTo>
                    <a:pt x="4" y="20"/>
                    <a:pt x="9" y="20"/>
                    <a:pt x="13" y="20"/>
                  </a:cubicBezTo>
                  <a:cubicBezTo>
                    <a:pt x="203" y="20"/>
                    <a:pt x="393" y="20"/>
                    <a:pt x="583" y="20"/>
                  </a:cubicBezTo>
                  <a:cubicBezTo>
                    <a:pt x="584" y="20"/>
                    <a:pt x="586" y="20"/>
                    <a:pt x="588" y="20"/>
                  </a:cubicBezTo>
                  <a:cubicBezTo>
                    <a:pt x="601" y="21"/>
                    <a:pt x="602" y="21"/>
                    <a:pt x="602" y="7"/>
                  </a:cubicBezTo>
                  <a:cubicBezTo>
                    <a:pt x="602" y="0"/>
                    <a:pt x="604" y="0"/>
                    <a:pt x="609" y="3"/>
                  </a:cubicBezTo>
                  <a:cubicBezTo>
                    <a:pt x="633" y="14"/>
                    <a:pt x="656" y="26"/>
                    <a:pt x="679" y="37"/>
                  </a:cubicBezTo>
                  <a:cubicBezTo>
                    <a:pt x="681" y="38"/>
                    <a:pt x="684" y="39"/>
                    <a:pt x="684" y="42"/>
                  </a:cubicBezTo>
                  <a:cubicBezTo>
                    <a:pt x="683" y="43"/>
                    <a:pt x="681" y="44"/>
                    <a:pt x="679" y="45"/>
                  </a:cubicBezTo>
                  <a:cubicBezTo>
                    <a:pt x="657" y="57"/>
                    <a:pt x="634" y="68"/>
                    <a:pt x="611" y="80"/>
                  </a:cubicBezTo>
                  <a:cubicBezTo>
                    <a:pt x="604" y="83"/>
                    <a:pt x="601" y="81"/>
                    <a:pt x="602" y="74"/>
                  </a:cubicBezTo>
                  <a:cubicBezTo>
                    <a:pt x="604" y="65"/>
                    <a:pt x="600" y="63"/>
                    <a:pt x="591" y="63"/>
                  </a:cubicBezTo>
                  <a:cubicBezTo>
                    <a:pt x="397" y="63"/>
                    <a:pt x="203" y="63"/>
                    <a:pt x="9" y="63"/>
                  </a:cubicBezTo>
                  <a:cubicBezTo>
                    <a:pt x="6" y="63"/>
                    <a:pt x="3" y="63"/>
                    <a:pt x="0" y="64"/>
                  </a:cubicBezTo>
                  <a:cubicBezTo>
                    <a:pt x="0" y="49"/>
                    <a:pt x="0" y="34"/>
                    <a:pt x="0" y="20"/>
                  </a:cubicBezTo>
                  <a:close/>
                </a:path>
              </a:pathLst>
            </a:custGeom>
            <a:solidFill>
              <a:srgbClr val="91A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AF18487C-25FD-FA09-09B8-84E99D1D3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382713"/>
              <a:ext cx="1795463" cy="311150"/>
            </a:xfrm>
            <a:custGeom>
              <a:avLst/>
              <a:gdLst>
                <a:gd name="T0" fmla="*/ 0 w 652"/>
                <a:gd name="T1" fmla="*/ 15 h 80"/>
                <a:gd name="T2" fmla="*/ 10 w 652"/>
                <a:gd name="T3" fmla="*/ 15 h 80"/>
                <a:gd name="T4" fmla="*/ 563 w 652"/>
                <a:gd name="T5" fmla="*/ 15 h 80"/>
                <a:gd name="T6" fmla="*/ 575 w 652"/>
                <a:gd name="T7" fmla="*/ 5 h 80"/>
                <a:gd name="T8" fmla="*/ 584 w 652"/>
                <a:gd name="T9" fmla="*/ 4 h 80"/>
                <a:gd name="T10" fmla="*/ 602 w 652"/>
                <a:gd name="T11" fmla="*/ 13 h 80"/>
                <a:gd name="T12" fmla="*/ 640 w 652"/>
                <a:gd name="T13" fmla="*/ 32 h 80"/>
                <a:gd name="T14" fmla="*/ 650 w 652"/>
                <a:gd name="T15" fmla="*/ 42 h 80"/>
                <a:gd name="T16" fmla="*/ 639 w 652"/>
                <a:gd name="T17" fmla="*/ 50 h 80"/>
                <a:gd name="T18" fmla="*/ 638 w 652"/>
                <a:gd name="T19" fmla="*/ 51 h 80"/>
                <a:gd name="T20" fmla="*/ 636 w 652"/>
                <a:gd name="T21" fmla="*/ 52 h 80"/>
                <a:gd name="T22" fmla="*/ 606 w 652"/>
                <a:gd name="T23" fmla="*/ 67 h 80"/>
                <a:gd name="T24" fmla="*/ 604 w 652"/>
                <a:gd name="T25" fmla="*/ 68 h 80"/>
                <a:gd name="T26" fmla="*/ 590 w 652"/>
                <a:gd name="T27" fmla="*/ 73 h 80"/>
                <a:gd name="T28" fmla="*/ 576 w 652"/>
                <a:gd name="T29" fmla="*/ 65 h 80"/>
                <a:gd name="T30" fmla="*/ 573 w 652"/>
                <a:gd name="T31" fmla="*/ 55 h 80"/>
                <a:gd name="T32" fmla="*/ 557 w 652"/>
                <a:gd name="T33" fmla="*/ 56 h 80"/>
                <a:gd name="T34" fmla="*/ 11 w 652"/>
                <a:gd name="T35" fmla="*/ 55 h 80"/>
                <a:gd name="T36" fmla="*/ 0 w 652"/>
                <a:gd name="T37" fmla="*/ 55 h 80"/>
                <a:gd name="T38" fmla="*/ 0 w 652"/>
                <a:gd name="T39" fmla="*/ 19 h 80"/>
                <a:gd name="T40" fmla="*/ 10 w 652"/>
                <a:gd name="T41" fmla="*/ 18 h 80"/>
                <a:gd name="T42" fmla="*/ 575 w 652"/>
                <a:gd name="T43" fmla="*/ 18 h 80"/>
                <a:gd name="T44" fmla="*/ 12 w 652"/>
                <a:gd name="T45" fmla="*/ 17 h 80"/>
                <a:gd name="T46" fmla="*/ 0 w 652"/>
                <a:gd name="T47" fmla="*/ 17 h 80"/>
                <a:gd name="T48" fmla="*/ 0 w 652"/>
                <a:gd name="T49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2" h="80">
                  <a:moveTo>
                    <a:pt x="0" y="15"/>
                  </a:moveTo>
                  <a:cubicBezTo>
                    <a:pt x="3" y="15"/>
                    <a:pt x="7" y="15"/>
                    <a:pt x="10" y="15"/>
                  </a:cubicBezTo>
                  <a:cubicBezTo>
                    <a:pt x="194" y="15"/>
                    <a:pt x="378" y="15"/>
                    <a:pt x="563" y="15"/>
                  </a:cubicBezTo>
                  <a:cubicBezTo>
                    <a:pt x="570" y="15"/>
                    <a:pt x="575" y="16"/>
                    <a:pt x="575" y="5"/>
                  </a:cubicBezTo>
                  <a:cubicBezTo>
                    <a:pt x="575" y="0"/>
                    <a:pt x="581" y="1"/>
                    <a:pt x="584" y="4"/>
                  </a:cubicBezTo>
                  <a:cubicBezTo>
                    <a:pt x="589" y="9"/>
                    <a:pt x="595" y="11"/>
                    <a:pt x="602" y="13"/>
                  </a:cubicBezTo>
                  <a:cubicBezTo>
                    <a:pt x="615" y="18"/>
                    <a:pt x="628" y="25"/>
                    <a:pt x="640" y="32"/>
                  </a:cubicBezTo>
                  <a:cubicBezTo>
                    <a:pt x="642" y="37"/>
                    <a:pt x="652" y="35"/>
                    <a:pt x="650" y="42"/>
                  </a:cubicBezTo>
                  <a:cubicBezTo>
                    <a:pt x="649" y="47"/>
                    <a:pt x="642" y="47"/>
                    <a:pt x="639" y="50"/>
                  </a:cubicBezTo>
                  <a:cubicBezTo>
                    <a:pt x="639" y="50"/>
                    <a:pt x="639" y="51"/>
                    <a:pt x="638" y="51"/>
                  </a:cubicBezTo>
                  <a:cubicBezTo>
                    <a:pt x="638" y="51"/>
                    <a:pt x="637" y="52"/>
                    <a:pt x="636" y="52"/>
                  </a:cubicBezTo>
                  <a:cubicBezTo>
                    <a:pt x="625" y="55"/>
                    <a:pt x="615" y="60"/>
                    <a:pt x="606" y="67"/>
                  </a:cubicBezTo>
                  <a:cubicBezTo>
                    <a:pt x="606" y="67"/>
                    <a:pt x="605" y="68"/>
                    <a:pt x="604" y="68"/>
                  </a:cubicBezTo>
                  <a:cubicBezTo>
                    <a:pt x="598" y="67"/>
                    <a:pt x="594" y="71"/>
                    <a:pt x="590" y="73"/>
                  </a:cubicBezTo>
                  <a:cubicBezTo>
                    <a:pt x="578" y="80"/>
                    <a:pt x="576" y="80"/>
                    <a:pt x="576" y="65"/>
                  </a:cubicBezTo>
                  <a:cubicBezTo>
                    <a:pt x="576" y="62"/>
                    <a:pt x="577" y="58"/>
                    <a:pt x="573" y="55"/>
                  </a:cubicBezTo>
                  <a:cubicBezTo>
                    <a:pt x="568" y="54"/>
                    <a:pt x="563" y="56"/>
                    <a:pt x="557" y="56"/>
                  </a:cubicBezTo>
                  <a:cubicBezTo>
                    <a:pt x="375" y="55"/>
                    <a:pt x="193" y="55"/>
                    <a:pt x="11" y="55"/>
                  </a:cubicBezTo>
                  <a:cubicBezTo>
                    <a:pt x="7" y="55"/>
                    <a:pt x="4" y="56"/>
                    <a:pt x="0" y="55"/>
                  </a:cubicBezTo>
                  <a:cubicBezTo>
                    <a:pt x="0" y="43"/>
                    <a:pt x="0" y="31"/>
                    <a:pt x="0" y="19"/>
                  </a:cubicBezTo>
                  <a:cubicBezTo>
                    <a:pt x="3" y="17"/>
                    <a:pt x="7" y="18"/>
                    <a:pt x="10" y="18"/>
                  </a:cubicBezTo>
                  <a:cubicBezTo>
                    <a:pt x="198" y="18"/>
                    <a:pt x="387" y="18"/>
                    <a:pt x="575" y="18"/>
                  </a:cubicBezTo>
                  <a:cubicBezTo>
                    <a:pt x="388" y="17"/>
                    <a:pt x="200" y="18"/>
                    <a:pt x="12" y="17"/>
                  </a:cubicBezTo>
                  <a:cubicBezTo>
                    <a:pt x="8" y="17"/>
                    <a:pt x="4" y="18"/>
                    <a:pt x="0" y="17"/>
                  </a:cubicBezTo>
                  <a:cubicBezTo>
                    <a:pt x="0" y="16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42F09B0D-7F1B-75EC-2954-841101A10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36525"/>
              <a:ext cx="1539875" cy="322263"/>
            </a:xfrm>
            <a:custGeom>
              <a:avLst/>
              <a:gdLst>
                <a:gd name="T0" fmla="*/ 470 w 559"/>
                <a:gd name="T1" fmla="*/ 21 h 83"/>
                <a:gd name="T2" fmla="*/ 477 w 559"/>
                <a:gd name="T3" fmla="*/ 13 h 83"/>
                <a:gd name="T4" fmla="*/ 479 w 559"/>
                <a:gd name="T5" fmla="*/ 0 h 83"/>
                <a:gd name="T6" fmla="*/ 559 w 559"/>
                <a:gd name="T7" fmla="*/ 40 h 83"/>
                <a:gd name="T8" fmla="*/ 553 w 559"/>
                <a:gd name="T9" fmla="*/ 46 h 83"/>
                <a:gd name="T10" fmla="*/ 486 w 559"/>
                <a:gd name="T11" fmla="*/ 79 h 83"/>
                <a:gd name="T12" fmla="*/ 477 w 559"/>
                <a:gd name="T13" fmla="*/ 74 h 83"/>
                <a:gd name="T14" fmla="*/ 476 w 559"/>
                <a:gd name="T15" fmla="*/ 62 h 83"/>
                <a:gd name="T16" fmla="*/ 464 w 559"/>
                <a:gd name="T17" fmla="*/ 61 h 83"/>
                <a:gd name="T18" fmla="*/ 12 w 559"/>
                <a:gd name="T19" fmla="*/ 61 h 83"/>
                <a:gd name="T20" fmla="*/ 0 w 559"/>
                <a:gd name="T21" fmla="*/ 60 h 83"/>
                <a:gd name="T22" fmla="*/ 0 w 559"/>
                <a:gd name="T23" fmla="*/ 24 h 83"/>
                <a:gd name="T24" fmla="*/ 12 w 559"/>
                <a:gd name="T25" fmla="*/ 23 h 83"/>
                <a:gd name="T26" fmla="*/ 460 w 559"/>
                <a:gd name="T27" fmla="*/ 23 h 83"/>
                <a:gd name="T28" fmla="*/ 470 w 559"/>
                <a:gd name="T29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9" h="83">
                  <a:moveTo>
                    <a:pt x="470" y="21"/>
                  </a:moveTo>
                  <a:cubicBezTo>
                    <a:pt x="475" y="21"/>
                    <a:pt x="478" y="19"/>
                    <a:pt x="477" y="13"/>
                  </a:cubicBezTo>
                  <a:cubicBezTo>
                    <a:pt x="477" y="9"/>
                    <a:pt x="476" y="5"/>
                    <a:pt x="479" y="0"/>
                  </a:cubicBezTo>
                  <a:cubicBezTo>
                    <a:pt x="506" y="14"/>
                    <a:pt x="532" y="27"/>
                    <a:pt x="559" y="40"/>
                  </a:cubicBezTo>
                  <a:cubicBezTo>
                    <a:pt x="558" y="44"/>
                    <a:pt x="555" y="45"/>
                    <a:pt x="553" y="46"/>
                  </a:cubicBezTo>
                  <a:cubicBezTo>
                    <a:pt x="531" y="57"/>
                    <a:pt x="508" y="68"/>
                    <a:pt x="486" y="79"/>
                  </a:cubicBezTo>
                  <a:cubicBezTo>
                    <a:pt x="479" y="83"/>
                    <a:pt x="476" y="82"/>
                    <a:pt x="477" y="74"/>
                  </a:cubicBezTo>
                  <a:cubicBezTo>
                    <a:pt x="477" y="70"/>
                    <a:pt x="478" y="66"/>
                    <a:pt x="476" y="62"/>
                  </a:cubicBezTo>
                  <a:cubicBezTo>
                    <a:pt x="472" y="59"/>
                    <a:pt x="468" y="61"/>
                    <a:pt x="464" y="61"/>
                  </a:cubicBezTo>
                  <a:cubicBezTo>
                    <a:pt x="314" y="61"/>
                    <a:pt x="163" y="61"/>
                    <a:pt x="12" y="61"/>
                  </a:cubicBezTo>
                  <a:cubicBezTo>
                    <a:pt x="8" y="61"/>
                    <a:pt x="4" y="62"/>
                    <a:pt x="0" y="60"/>
                  </a:cubicBezTo>
                  <a:cubicBezTo>
                    <a:pt x="0" y="48"/>
                    <a:pt x="0" y="36"/>
                    <a:pt x="0" y="24"/>
                  </a:cubicBezTo>
                  <a:cubicBezTo>
                    <a:pt x="4" y="22"/>
                    <a:pt x="8" y="23"/>
                    <a:pt x="12" y="23"/>
                  </a:cubicBezTo>
                  <a:cubicBezTo>
                    <a:pt x="161" y="23"/>
                    <a:pt x="311" y="23"/>
                    <a:pt x="460" y="23"/>
                  </a:cubicBezTo>
                  <a:cubicBezTo>
                    <a:pt x="463" y="23"/>
                    <a:pt x="467" y="24"/>
                    <a:pt x="470" y="21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AC516058-E72D-041C-B098-462BF40D3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976438"/>
              <a:ext cx="1263650" cy="330200"/>
            </a:xfrm>
            <a:custGeom>
              <a:avLst/>
              <a:gdLst>
                <a:gd name="T0" fmla="*/ 0 w 459"/>
                <a:gd name="T1" fmla="*/ 19 h 85"/>
                <a:gd name="T2" fmla="*/ 10 w 459"/>
                <a:gd name="T3" fmla="*/ 20 h 85"/>
                <a:gd name="T4" fmla="*/ 359 w 459"/>
                <a:gd name="T5" fmla="*/ 20 h 85"/>
                <a:gd name="T6" fmla="*/ 366 w 459"/>
                <a:gd name="T7" fmla="*/ 20 h 85"/>
                <a:gd name="T8" fmla="*/ 376 w 459"/>
                <a:gd name="T9" fmla="*/ 11 h 85"/>
                <a:gd name="T10" fmla="*/ 386 w 459"/>
                <a:gd name="T11" fmla="*/ 4 h 85"/>
                <a:gd name="T12" fmla="*/ 453 w 459"/>
                <a:gd name="T13" fmla="*/ 38 h 85"/>
                <a:gd name="T14" fmla="*/ 453 w 459"/>
                <a:gd name="T15" fmla="*/ 47 h 85"/>
                <a:gd name="T16" fmla="*/ 383 w 459"/>
                <a:gd name="T17" fmla="*/ 81 h 85"/>
                <a:gd name="T18" fmla="*/ 376 w 459"/>
                <a:gd name="T19" fmla="*/ 76 h 85"/>
                <a:gd name="T20" fmla="*/ 363 w 459"/>
                <a:gd name="T21" fmla="*/ 63 h 85"/>
                <a:gd name="T22" fmla="*/ 0 w 459"/>
                <a:gd name="T23" fmla="*/ 63 h 85"/>
                <a:gd name="T24" fmla="*/ 0 w 459"/>
                <a:gd name="T25" fmla="*/ 1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9" h="85">
                  <a:moveTo>
                    <a:pt x="0" y="19"/>
                  </a:moveTo>
                  <a:cubicBezTo>
                    <a:pt x="3" y="20"/>
                    <a:pt x="7" y="20"/>
                    <a:pt x="10" y="20"/>
                  </a:cubicBezTo>
                  <a:cubicBezTo>
                    <a:pt x="126" y="20"/>
                    <a:pt x="243" y="20"/>
                    <a:pt x="359" y="20"/>
                  </a:cubicBezTo>
                  <a:cubicBezTo>
                    <a:pt x="361" y="20"/>
                    <a:pt x="364" y="20"/>
                    <a:pt x="366" y="20"/>
                  </a:cubicBezTo>
                  <a:cubicBezTo>
                    <a:pt x="373" y="21"/>
                    <a:pt x="377" y="18"/>
                    <a:pt x="376" y="11"/>
                  </a:cubicBezTo>
                  <a:cubicBezTo>
                    <a:pt x="375" y="2"/>
                    <a:pt x="377" y="0"/>
                    <a:pt x="386" y="4"/>
                  </a:cubicBezTo>
                  <a:cubicBezTo>
                    <a:pt x="408" y="16"/>
                    <a:pt x="430" y="26"/>
                    <a:pt x="453" y="38"/>
                  </a:cubicBezTo>
                  <a:cubicBezTo>
                    <a:pt x="458" y="40"/>
                    <a:pt x="459" y="44"/>
                    <a:pt x="453" y="47"/>
                  </a:cubicBezTo>
                  <a:cubicBezTo>
                    <a:pt x="430" y="58"/>
                    <a:pt x="406" y="69"/>
                    <a:pt x="383" y="81"/>
                  </a:cubicBezTo>
                  <a:cubicBezTo>
                    <a:pt x="376" y="85"/>
                    <a:pt x="375" y="81"/>
                    <a:pt x="376" y="76"/>
                  </a:cubicBezTo>
                  <a:cubicBezTo>
                    <a:pt x="377" y="66"/>
                    <a:pt x="373" y="63"/>
                    <a:pt x="363" y="63"/>
                  </a:cubicBezTo>
                  <a:cubicBezTo>
                    <a:pt x="242" y="64"/>
                    <a:pt x="121" y="63"/>
                    <a:pt x="0" y="63"/>
                  </a:cubicBezTo>
                  <a:cubicBezTo>
                    <a:pt x="0" y="49"/>
                    <a:pt x="0" y="34"/>
                    <a:pt x="0" y="19"/>
                  </a:cubicBezTo>
                  <a:close/>
                </a:path>
              </a:pathLst>
            </a:custGeom>
            <a:solidFill>
              <a:srgbClr val="F9E5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2" name="Freeform 43">
              <a:extLst>
                <a:ext uri="{FF2B5EF4-FFF2-40B4-BE49-F238E27FC236}">
                  <a16:creationId xmlns:a16="http://schemas.microsoft.com/office/drawing/2014/main" id="{04068460-3B08-95AB-53DA-6EEF3B505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593975"/>
              <a:ext cx="1357313" cy="295275"/>
            </a:xfrm>
            <a:custGeom>
              <a:avLst/>
              <a:gdLst>
                <a:gd name="T0" fmla="*/ 416 w 493"/>
                <a:gd name="T1" fmla="*/ 20 h 76"/>
                <a:gd name="T2" fmla="*/ 418 w 493"/>
                <a:gd name="T3" fmla="*/ 5 h 76"/>
                <a:gd name="T4" fmla="*/ 424 w 493"/>
                <a:gd name="T5" fmla="*/ 2 h 76"/>
                <a:gd name="T6" fmla="*/ 490 w 493"/>
                <a:gd name="T7" fmla="*/ 36 h 76"/>
                <a:gd name="T8" fmla="*/ 487 w 493"/>
                <a:gd name="T9" fmla="*/ 46 h 76"/>
                <a:gd name="T10" fmla="*/ 480 w 493"/>
                <a:gd name="T11" fmla="*/ 51 h 76"/>
                <a:gd name="T12" fmla="*/ 450 w 493"/>
                <a:gd name="T13" fmla="*/ 66 h 76"/>
                <a:gd name="T14" fmla="*/ 435 w 493"/>
                <a:gd name="T15" fmla="*/ 72 h 76"/>
                <a:gd name="T16" fmla="*/ 421 w 493"/>
                <a:gd name="T17" fmla="*/ 67 h 76"/>
                <a:gd name="T18" fmla="*/ 412 w 493"/>
                <a:gd name="T19" fmla="*/ 60 h 76"/>
                <a:gd name="T20" fmla="*/ 403 w 493"/>
                <a:gd name="T21" fmla="*/ 60 h 76"/>
                <a:gd name="T22" fmla="*/ 15 w 493"/>
                <a:gd name="T23" fmla="*/ 60 h 76"/>
                <a:gd name="T24" fmla="*/ 0 w 493"/>
                <a:gd name="T25" fmla="*/ 58 h 76"/>
                <a:gd name="T26" fmla="*/ 0 w 493"/>
                <a:gd name="T27" fmla="*/ 22 h 76"/>
                <a:gd name="T28" fmla="*/ 12 w 493"/>
                <a:gd name="T29" fmla="*/ 21 h 76"/>
                <a:gd name="T30" fmla="*/ 404 w 493"/>
                <a:gd name="T31" fmla="*/ 21 h 76"/>
                <a:gd name="T32" fmla="*/ 416 w 493"/>
                <a:gd name="T33" fmla="*/ 2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3" h="76">
                  <a:moveTo>
                    <a:pt x="416" y="20"/>
                  </a:moveTo>
                  <a:cubicBezTo>
                    <a:pt x="419" y="16"/>
                    <a:pt x="417" y="10"/>
                    <a:pt x="418" y="5"/>
                  </a:cubicBezTo>
                  <a:cubicBezTo>
                    <a:pt x="418" y="0"/>
                    <a:pt x="419" y="0"/>
                    <a:pt x="424" y="2"/>
                  </a:cubicBezTo>
                  <a:cubicBezTo>
                    <a:pt x="446" y="13"/>
                    <a:pt x="468" y="24"/>
                    <a:pt x="490" y="36"/>
                  </a:cubicBezTo>
                  <a:cubicBezTo>
                    <a:pt x="493" y="40"/>
                    <a:pt x="492" y="44"/>
                    <a:pt x="487" y="46"/>
                  </a:cubicBezTo>
                  <a:cubicBezTo>
                    <a:pt x="485" y="47"/>
                    <a:pt x="482" y="48"/>
                    <a:pt x="480" y="51"/>
                  </a:cubicBezTo>
                  <a:cubicBezTo>
                    <a:pt x="471" y="57"/>
                    <a:pt x="461" y="62"/>
                    <a:pt x="450" y="66"/>
                  </a:cubicBezTo>
                  <a:cubicBezTo>
                    <a:pt x="444" y="65"/>
                    <a:pt x="440" y="70"/>
                    <a:pt x="435" y="72"/>
                  </a:cubicBezTo>
                  <a:cubicBezTo>
                    <a:pt x="426" y="76"/>
                    <a:pt x="424" y="76"/>
                    <a:pt x="421" y="67"/>
                  </a:cubicBezTo>
                  <a:cubicBezTo>
                    <a:pt x="420" y="62"/>
                    <a:pt x="417" y="60"/>
                    <a:pt x="412" y="60"/>
                  </a:cubicBezTo>
                  <a:cubicBezTo>
                    <a:pt x="409" y="60"/>
                    <a:pt x="406" y="60"/>
                    <a:pt x="403" y="60"/>
                  </a:cubicBezTo>
                  <a:cubicBezTo>
                    <a:pt x="274" y="60"/>
                    <a:pt x="144" y="60"/>
                    <a:pt x="15" y="60"/>
                  </a:cubicBezTo>
                  <a:cubicBezTo>
                    <a:pt x="10" y="60"/>
                    <a:pt x="5" y="62"/>
                    <a:pt x="0" y="58"/>
                  </a:cubicBezTo>
                  <a:cubicBezTo>
                    <a:pt x="0" y="46"/>
                    <a:pt x="0" y="34"/>
                    <a:pt x="0" y="22"/>
                  </a:cubicBezTo>
                  <a:cubicBezTo>
                    <a:pt x="4" y="20"/>
                    <a:pt x="8" y="21"/>
                    <a:pt x="12" y="21"/>
                  </a:cubicBezTo>
                  <a:cubicBezTo>
                    <a:pt x="143" y="21"/>
                    <a:pt x="273" y="21"/>
                    <a:pt x="404" y="21"/>
                  </a:cubicBezTo>
                  <a:cubicBezTo>
                    <a:pt x="408" y="21"/>
                    <a:pt x="412" y="22"/>
                    <a:pt x="416" y="2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3" name="Freeform 44">
              <a:extLst>
                <a:ext uri="{FF2B5EF4-FFF2-40B4-BE49-F238E27FC236}">
                  <a16:creationId xmlns:a16="http://schemas.microsoft.com/office/drawing/2014/main" id="{4AB0F993-9B06-4E4E-08E0-8E8DFE9E1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284413"/>
              <a:ext cx="1011238" cy="322263"/>
            </a:xfrm>
            <a:custGeom>
              <a:avLst/>
              <a:gdLst>
                <a:gd name="T0" fmla="*/ 0 w 367"/>
                <a:gd name="T1" fmla="*/ 20 h 83"/>
                <a:gd name="T2" fmla="*/ 124 w 367"/>
                <a:gd name="T3" fmla="*/ 21 h 83"/>
                <a:gd name="T4" fmla="*/ 271 w 367"/>
                <a:gd name="T5" fmla="*/ 21 h 83"/>
                <a:gd name="T6" fmla="*/ 282 w 367"/>
                <a:gd name="T7" fmla="*/ 10 h 83"/>
                <a:gd name="T8" fmla="*/ 290 w 367"/>
                <a:gd name="T9" fmla="*/ 4 h 83"/>
                <a:gd name="T10" fmla="*/ 367 w 367"/>
                <a:gd name="T11" fmla="*/ 42 h 83"/>
                <a:gd name="T12" fmla="*/ 284 w 367"/>
                <a:gd name="T13" fmla="*/ 83 h 83"/>
                <a:gd name="T14" fmla="*/ 282 w 367"/>
                <a:gd name="T15" fmla="*/ 81 h 83"/>
                <a:gd name="T16" fmla="*/ 263 w 367"/>
                <a:gd name="T17" fmla="*/ 63 h 83"/>
                <a:gd name="T18" fmla="*/ 12 w 367"/>
                <a:gd name="T19" fmla="*/ 63 h 83"/>
                <a:gd name="T20" fmla="*/ 0 w 367"/>
                <a:gd name="T21" fmla="*/ 62 h 83"/>
                <a:gd name="T22" fmla="*/ 0 w 367"/>
                <a:gd name="T23" fmla="*/ 2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7" h="83">
                  <a:moveTo>
                    <a:pt x="0" y="20"/>
                  </a:moveTo>
                  <a:cubicBezTo>
                    <a:pt x="41" y="21"/>
                    <a:pt x="83" y="21"/>
                    <a:pt x="124" y="21"/>
                  </a:cubicBezTo>
                  <a:cubicBezTo>
                    <a:pt x="173" y="21"/>
                    <a:pt x="222" y="21"/>
                    <a:pt x="271" y="21"/>
                  </a:cubicBezTo>
                  <a:cubicBezTo>
                    <a:pt x="279" y="21"/>
                    <a:pt x="283" y="19"/>
                    <a:pt x="282" y="10"/>
                  </a:cubicBezTo>
                  <a:cubicBezTo>
                    <a:pt x="281" y="3"/>
                    <a:pt x="282" y="0"/>
                    <a:pt x="290" y="4"/>
                  </a:cubicBezTo>
                  <a:cubicBezTo>
                    <a:pt x="315" y="16"/>
                    <a:pt x="339" y="28"/>
                    <a:pt x="367" y="42"/>
                  </a:cubicBezTo>
                  <a:cubicBezTo>
                    <a:pt x="337" y="56"/>
                    <a:pt x="311" y="70"/>
                    <a:pt x="284" y="83"/>
                  </a:cubicBezTo>
                  <a:cubicBezTo>
                    <a:pt x="283" y="82"/>
                    <a:pt x="282" y="81"/>
                    <a:pt x="282" y="81"/>
                  </a:cubicBezTo>
                  <a:cubicBezTo>
                    <a:pt x="280" y="63"/>
                    <a:pt x="280" y="63"/>
                    <a:pt x="263" y="63"/>
                  </a:cubicBezTo>
                  <a:cubicBezTo>
                    <a:pt x="179" y="63"/>
                    <a:pt x="96" y="63"/>
                    <a:pt x="12" y="63"/>
                  </a:cubicBezTo>
                  <a:cubicBezTo>
                    <a:pt x="8" y="63"/>
                    <a:pt x="4" y="63"/>
                    <a:pt x="0" y="62"/>
                  </a:cubicBezTo>
                  <a:cubicBezTo>
                    <a:pt x="0" y="48"/>
                    <a:pt x="0" y="34"/>
                    <a:pt x="0" y="20"/>
                  </a:cubicBezTo>
                  <a:close/>
                </a:path>
              </a:pathLst>
            </a:custGeom>
            <a:solidFill>
              <a:srgbClr val="90A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4" name="Freeform 45">
              <a:extLst>
                <a:ext uri="{FF2B5EF4-FFF2-40B4-BE49-F238E27FC236}">
                  <a16:creationId xmlns:a16="http://schemas.microsoft.com/office/drawing/2014/main" id="{9D574659-EF6E-FCF9-8DF6-9C3DE636D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935288"/>
              <a:ext cx="917575" cy="292100"/>
            </a:xfrm>
            <a:custGeom>
              <a:avLst/>
              <a:gdLst>
                <a:gd name="T0" fmla="*/ 286 w 333"/>
                <a:gd name="T1" fmla="*/ 11 h 75"/>
                <a:gd name="T2" fmla="*/ 320 w 333"/>
                <a:gd name="T3" fmla="*/ 28 h 75"/>
                <a:gd name="T4" fmla="*/ 320 w 333"/>
                <a:gd name="T5" fmla="*/ 45 h 75"/>
                <a:gd name="T6" fmla="*/ 320 w 333"/>
                <a:gd name="T7" fmla="*/ 45 h 75"/>
                <a:gd name="T8" fmla="*/ 272 w 333"/>
                <a:gd name="T9" fmla="*/ 68 h 75"/>
                <a:gd name="T10" fmla="*/ 266 w 333"/>
                <a:gd name="T11" fmla="*/ 72 h 75"/>
                <a:gd name="T12" fmla="*/ 256 w 333"/>
                <a:gd name="T13" fmla="*/ 65 h 75"/>
                <a:gd name="T14" fmla="*/ 254 w 333"/>
                <a:gd name="T15" fmla="*/ 53 h 75"/>
                <a:gd name="T16" fmla="*/ 252 w 333"/>
                <a:gd name="T17" fmla="*/ 52 h 75"/>
                <a:gd name="T18" fmla="*/ 241 w 333"/>
                <a:gd name="T19" fmla="*/ 51 h 75"/>
                <a:gd name="T20" fmla="*/ 11 w 333"/>
                <a:gd name="T21" fmla="*/ 51 h 75"/>
                <a:gd name="T22" fmla="*/ 0 w 333"/>
                <a:gd name="T23" fmla="*/ 50 h 75"/>
                <a:gd name="T24" fmla="*/ 0 w 333"/>
                <a:gd name="T25" fmla="*/ 14 h 75"/>
                <a:gd name="T26" fmla="*/ 14 w 333"/>
                <a:gd name="T27" fmla="*/ 12 h 75"/>
                <a:gd name="T28" fmla="*/ 243 w 333"/>
                <a:gd name="T29" fmla="*/ 12 h 75"/>
                <a:gd name="T30" fmla="*/ 257 w 333"/>
                <a:gd name="T31" fmla="*/ 4 h 75"/>
                <a:gd name="T32" fmla="*/ 266 w 333"/>
                <a:gd name="T33" fmla="*/ 2 h 75"/>
                <a:gd name="T34" fmla="*/ 286 w 333"/>
                <a:gd name="T35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3" h="75">
                  <a:moveTo>
                    <a:pt x="286" y="11"/>
                  </a:moveTo>
                  <a:cubicBezTo>
                    <a:pt x="298" y="16"/>
                    <a:pt x="309" y="21"/>
                    <a:pt x="320" y="28"/>
                  </a:cubicBezTo>
                  <a:cubicBezTo>
                    <a:pt x="333" y="37"/>
                    <a:pt x="333" y="37"/>
                    <a:pt x="320" y="45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303" y="51"/>
                    <a:pt x="287" y="59"/>
                    <a:pt x="272" y="68"/>
                  </a:cubicBezTo>
                  <a:cubicBezTo>
                    <a:pt x="270" y="69"/>
                    <a:pt x="268" y="71"/>
                    <a:pt x="266" y="72"/>
                  </a:cubicBezTo>
                  <a:cubicBezTo>
                    <a:pt x="258" y="75"/>
                    <a:pt x="256" y="74"/>
                    <a:pt x="256" y="65"/>
                  </a:cubicBezTo>
                  <a:cubicBezTo>
                    <a:pt x="256" y="61"/>
                    <a:pt x="258" y="56"/>
                    <a:pt x="254" y="53"/>
                  </a:cubicBezTo>
                  <a:cubicBezTo>
                    <a:pt x="253" y="53"/>
                    <a:pt x="253" y="53"/>
                    <a:pt x="252" y="52"/>
                  </a:cubicBezTo>
                  <a:cubicBezTo>
                    <a:pt x="249" y="50"/>
                    <a:pt x="245" y="51"/>
                    <a:pt x="241" y="51"/>
                  </a:cubicBezTo>
                  <a:cubicBezTo>
                    <a:pt x="164" y="51"/>
                    <a:pt x="88" y="51"/>
                    <a:pt x="11" y="51"/>
                  </a:cubicBezTo>
                  <a:cubicBezTo>
                    <a:pt x="7" y="51"/>
                    <a:pt x="4" y="52"/>
                    <a:pt x="0" y="50"/>
                  </a:cubicBezTo>
                  <a:cubicBezTo>
                    <a:pt x="0" y="38"/>
                    <a:pt x="0" y="26"/>
                    <a:pt x="0" y="14"/>
                  </a:cubicBezTo>
                  <a:cubicBezTo>
                    <a:pt x="4" y="11"/>
                    <a:pt x="9" y="12"/>
                    <a:pt x="14" y="12"/>
                  </a:cubicBezTo>
                  <a:cubicBezTo>
                    <a:pt x="90" y="12"/>
                    <a:pt x="167" y="12"/>
                    <a:pt x="243" y="12"/>
                  </a:cubicBezTo>
                  <a:cubicBezTo>
                    <a:pt x="250" y="12"/>
                    <a:pt x="255" y="13"/>
                    <a:pt x="257" y="4"/>
                  </a:cubicBezTo>
                  <a:cubicBezTo>
                    <a:pt x="258" y="0"/>
                    <a:pt x="262" y="1"/>
                    <a:pt x="266" y="2"/>
                  </a:cubicBezTo>
                  <a:cubicBezTo>
                    <a:pt x="273" y="5"/>
                    <a:pt x="279" y="10"/>
                    <a:pt x="286" y="11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5" name="Freeform 46">
              <a:extLst>
                <a:ext uri="{FF2B5EF4-FFF2-40B4-BE49-F238E27FC236}">
                  <a16:creationId xmlns:a16="http://schemas.microsoft.com/office/drawing/2014/main" id="{4F4F4CC3-8D66-A2EF-1590-F3E3F4811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674813"/>
              <a:ext cx="655638" cy="322263"/>
            </a:xfrm>
            <a:custGeom>
              <a:avLst/>
              <a:gdLst>
                <a:gd name="T0" fmla="*/ 0 w 238"/>
                <a:gd name="T1" fmla="*/ 19 h 83"/>
                <a:gd name="T2" fmla="*/ 132 w 238"/>
                <a:gd name="T3" fmla="*/ 20 h 83"/>
                <a:gd name="T4" fmla="*/ 136 w 238"/>
                <a:gd name="T5" fmla="*/ 20 h 83"/>
                <a:gd name="T6" fmla="*/ 157 w 238"/>
                <a:gd name="T7" fmla="*/ 0 h 83"/>
                <a:gd name="T8" fmla="*/ 238 w 238"/>
                <a:gd name="T9" fmla="*/ 40 h 83"/>
                <a:gd name="T10" fmla="*/ 231 w 238"/>
                <a:gd name="T11" fmla="*/ 46 h 83"/>
                <a:gd name="T12" fmla="*/ 165 w 238"/>
                <a:gd name="T13" fmla="*/ 79 h 83"/>
                <a:gd name="T14" fmla="*/ 156 w 238"/>
                <a:gd name="T15" fmla="*/ 73 h 83"/>
                <a:gd name="T16" fmla="*/ 152 w 238"/>
                <a:gd name="T17" fmla="*/ 62 h 83"/>
                <a:gd name="T18" fmla="*/ 141 w 238"/>
                <a:gd name="T19" fmla="*/ 60 h 83"/>
                <a:gd name="T20" fmla="*/ 11 w 238"/>
                <a:gd name="T21" fmla="*/ 60 h 83"/>
                <a:gd name="T22" fmla="*/ 0 w 238"/>
                <a:gd name="T23" fmla="*/ 59 h 83"/>
                <a:gd name="T24" fmla="*/ 0 w 238"/>
                <a:gd name="T25" fmla="*/ 1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" h="83">
                  <a:moveTo>
                    <a:pt x="0" y="19"/>
                  </a:moveTo>
                  <a:cubicBezTo>
                    <a:pt x="44" y="20"/>
                    <a:pt x="88" y="20"/>
                    <a:pt x="132" y="20"/>
                  </a:cubicBezTo>
                  <a:cubicBezTo>
                    <a:pt x="133" y="20"/>
                    <a:pt x="134" y="20"/>
                    <a:pt x="136" y="20"/>
                  </a:cubicBezTo>
                  <a:cubicBezTo>
                    <a:pt x="155" y="20"/>
                    <a:pt x="155" y="20"/>
                    <a:pt x="157" y="0"/>
                  </a:cubicBezTo>
                  <a:cubicBezTo>
                    <a:pt x="184" y="13"/>
                    <a:pt x="211" y="27"/>
                    <a:pt x="238" y="40"/>
                  </a:cubicBezTo>
                  <a:cubicBezTo>
                    <a:pt x="237" y="44"/>
                    <a:pt x="234" y="45"/>
                    <a:pt x="231" y="46"/>
                  </a:cubicBezTo>
                  <a:cubicBezTo>
                    <a:pt x="209" y="57"/>
                    <a:pt x="187" y="68"/>
                    <a:pt x="165" y="79"/>
                  </a:cubicBezTo>
                  <a:cubicBezTo>
                    <a:pt x="158" y="83"/>
                    <a:pt x="156" y="81"/>
                    <a:pt x="156" y="73"/>
                  </a:cubicBezTo>
                  <a:cubicBezTo>
                    <a:pt x="156" y="69"/>
                    <a:pt x="159" y="63"/>
                    <a:pt x="152" y="62"/>
                  </a:cubicBezTo>
                  <a:cubicBezTo>
                    <a:pt x="149" y="59"/>
                    <a:pt x="145" y="60"/>
                    <a:pt x="141" y="60"/>
                  </a:cubicBezTo>
                  <a:cubicBezTo>
                    <a:pt x="98" y="60"/>
                    <a:pt x="54" y="60"/>
                    <a:pt x="11" y="60"/>
                  </a:cubicBezTo>
                  <a:cubicBezTo>
                    <a:pt x="7" y="60"/>
                    <a:pt x="4" y="61"/>
                    <a:pt x="0" y="59"/>
                  </a:cubicBezTo>
                  <a:cubicBezTo>
                    <a:pt x="0" y="46"/>
                    <a:pt x="0" y="33"/>
                    <a:pt x="0" y="19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6" name="Freeform 47">
              <a:extLst>
                <a:ext uri="{FF2B5EF4-FFF2-40B4-BE49-F238E27FC236}">
                  <a16:creationId xmlns:a16="http://schemas.microsoft.com/office/drawing/2014/main" id="{AB8FCEC3-E5CC-19E6-88D9-8E301D971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285875"/>
              <a:ext cx="2020888" cy="15875"/>
            </a:xfrm>
            <a:custGeom>
              <a:avLst/>
              <a:gdLst>
                <a:gd name="T0" fmla="*/ 0 w 734"/>
                <a:gd name="T1" fmla="*/ 0 h 4"/>
                <a:gd name="T2" fmla="*/ 716 w 734"/>
                <a:gd name="T3" fmla="*/ 0 h 4"/>
                <a:gd name="T4" fmla="*/ 734 w 734"/>
                <a:gd name="T5" fmla="*/ 3 h 4"/>
                <a:gd name="T6" fmla="*/ 721 w 734"/>
                <a:gd name="T7" fmla="*/ 3 h 4"/>
                <a:gd name="T8" fmla="*/ 13 w 734"/>
                <a:gd name="T9" fmla="*/ 3 h 4"/>
                <a:gd name="T10" fmla="*/ 0 w 734"/>
                <a:gd name="T11" fmla="*/ 4 h 4"/>
                <a:gd name="T12" fmla="*/ 0 w 73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4" h="4">
                  <a:moveTo>
                    <a:pt x="0" y="0"/>
                  </a:moveTo>
                  <a:cubicBezTo>
                    <a:pt x="239" y="0"/>
                    <a:pt x="477" y="0"/>
                    <a:pt x="716" y="0"/>
                  </a:cubicBezTo>
                  <a:cubicBezTo>
                    <a:pt x="722" y="0"/>
                    <a:pt x="728" y="0"/>
                    <a:pt x="734" y="3"/>
                  </a:cubicBezTo>
                  <a:cubicBezTo>
                    <a:pt x="730" y="3"/>
                    <a:pt x="725" y="3"/>
                    <a:pt x="721" y="3"/>
                  </a:cubicBezTo>
                  <a:cubicBezTo>
                    <a:pt x="485" y="3"/>
                    <a:pt x="249" y="3"/>
                    <a:pt x="13" y="3"/>
                  </a:cubicBezTo>
                  <a:cubicBezTo>
                    <a:pt x="9" y="3"/>
                    <a:pt x="5" y="3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7" name="Freeform 48">
              <a:extLst>
                <a:ext uri="{FF2B5EF4-FFF2-40B4-BE49-F238E27FC236}">
                  <a16:creationId xmlns:a16="http://schemas.microsoft.com/office/drawing/2014/main" id="{100ED0D8-4626-70F5-B27B-0817DFAA8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819400"/>
              <a:ext cx="1239838" cy="93663"/>
            </a:xfrm>
            <a:custGeom>
              <a:avLst/>
              <a:gdLst>
                <a:gd name="T0" fmla="*/ 0 w 450"/>
                <a:gd name="T1" fmla="*/ 0 h 24"/>
                <a:gd name="T2" fmla="*/ 409 w 450"/>
                <a:gd name="T3" fmla="*/ 0 h 24"/>
                <a:gd name="T4" fmla="*/ 423 w 450"/>
                <a:gd name="T5" fmla="*/ 11 h 24"/>
                <a:gd name="T6" fmla="*/ 429 w 450"/>
                <a:gd name="T7" fmla="*/ 15 h 24"/>
                <a:gd name="T8" fmla="*/ 440 w 450"/>
                <a:gd name="T9" fmla="*/ 10 h 24"/>
                <a:gd name="T10" fmla="*/ 450 w 450"/>
                <a:gd name="T11" fmla="*/ 8 h 24"/>
                <a:gd name="T12" fmla="*/ 420 w 450"/>
                <a:gd name="T13" fmla="*/ 24 h 24"/>
                <a:gd name="T14" fmla="*/ 418 w 450"/>
                <a:gd name="T15" fmla="*/ 22 h 24"/>
                <a:gd name="T16" fmla="*/ 399 w 450"/>
                <a:gd name="T17" fmla="*/ 4 h 24"/>
                <a:gd name="T18" fmla="*/ 12 w 450"/>
                <a:gd name="T19" fmla="*/ 4 h 24"/>
                <a:gd name="T20" fmla="*/ 0 w 450"/>
                <a:gd name="T21" fmla="*/ 4 h 24"/>
                <a:gd name="T22" fmla="*/ 0 w 450"/>
                <a:gd name="T2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0" h="24">
                  <a:moveTo>
                    <a:pt x="0" y="0"/>
                  </a:moveTo>
                  <a:cubicBezTo>
                    <a:pt x="136" y="0"/>
                    <a:pt x="273" y="0"/>
                    <a:pt x="409" y="0"/>
                  </a:cubicBezTo>
                  <a:cubicBezTo>
                    <a:pt x="417" y="0"/>
                    <a:pt x="424" y="0"/>
                    <a:pt x="423" y="11"/>
                  </a:cubicBezTo>
                  <a:cubicBezTo>
                    <a:pt x="423" y="14"/>
                    <a:pt x="426" y="16"/>
                    <a:pt x="429" y="15"/>
                  </a:cubicBezTo>
                  <a:cubicBezTo>
                    <a:pt x="433" y="14"/>
                    <a:pt x="437" y="12"/>
                    <a:pt x="440" y="10"/>
                  </a:cubicBezTo>
                  <a:cubicBezTo>
                    <a:pt x="443" y="7"/>
                    <a:pt x="446" y="4"/>
                    <a:pt x="450" y="8"/>
                  </a:cubicBezTo>
                  <a:cubicBezTo>
                    <a:pt x="440" y="13"/>
                    <a:pt x="430" y="19"/>
                    <a:pt x="420" y="24"/>
                  </a:cubicBezTo>
                  <a:cubicBezTo>
                    <a:pt x="419" y="23"/>
                    <a:pt x="418" y="22"/>
                    <a:pt x="418" y="22"/>
                  </a:cubicBezTo>
                  <a:cubicBezTo>
                    <a:pt x="417" y="4"/>
                    <a:pt x="417" y="4"/>
                    <a:pt x="399" y="4"/>
                  </a:cubicBezTo>
                  <a:cubicBezTo>
                    <a:pt x="270" y="4"/>
                    <a:pt x="141" y="4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8" name="Freeform 49">
              <a:extLst>
                <a:ext uri="{FF2B5EF4-FFF2-40B4-BE49-F238E27FC236}">
                  <a16:creationId xmlns:a16="http://schemas.microsoft.com/office/drawing/2014/main" id="{F47DD923-F858-E59C-002F-DE7EA87FF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916238"/>
              <a:ext cx="787400" cy="77788"/>
            </a:xfrm>
            <a:custGeom>
              <a:avLst/>
              <a:gdLst>
                <a:gd name="T0" fmla="*/ 286 w 286"/>
                <a:gd name="T1" fmla="*/ 16 h 20"/>
                <a:gd name="T2" fmla="*/ 267 w 286"/>
                <a:gd name="T3" fmla="*/ 10 h 20"/>
                <a:gd name="T4" fmla="*/ 258 w 286"/>
                <a:gd name="T5" fmla="*/ 13 h 20"/>
                <a:gd name="T6" fmla="*/ 246 w 286"/>
                <a:gd name="T7" fmla="*/ 19 h 20"/>
                <a:gd name="T8" fmla="*/ 39 w 286"/>
                <a:gd name="T9" fmla="*/ 19 h 20"/>
                <a:gd name="T10" fmla="*/ 0 w 286"/>
                <a:gd name="T11" fmla="*/ 19 h 20"/>
                <a:gd name="T12" fmla="*/ 0 w 286"/>
                <a:gd name="T13" fmla="*/ 15 h 20"/>
                <a:gd name="T14" fmla="*/ 143 w 286"/>
                <a:gd name="T15" fmla="*/ 16 h 20"/>
                <a:gd name="T16" fmla="*/ 245 w 286"/>
                <a:gd name="T17" fmla="*/ 16 h 20"/>
                <a:gd name="T18" fmla="*/ 254 w 286"/>
                <a:gd name="T19" fmla="*/ 7 h 20"/>
                <a:gd name="T20" fmla="*/ 261 w 286"/>
                <a:gd name="T21" fmla="*/ 3 h 20"/>
                <a:gd name="T22" fmla="*/ 286 w 286"/>
                <a:gd name="T2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20">
                  <a:moveTo>
                    <a:pt x="286" y="16"/>
                  </a:moveTo>
                  <a:cubicBezTo>
                    <a:pt x="278" y="18"/>
                    <a:pt x="274" y="11"/>
                    <a:pt x="267" y="10"/>
                  </a:cubicBezTo>
                  <a:cubicBezTo>
                    <a:pt x="262" y="8"/>
                    <a:pt x="259" y="5"/>
                    <a:pt x="258" y="13"/>
                  </a:cubicBezTo>
                  <a:cubicBezTo>
                    <a:pt x="257" y="20"/>
                    <a:pt x="251" y="19"/>
                    <a:pt x="246" y="19"/>
                  </a:cubicBezTo>
                  <a:cubicBezTo>
                    <a:pt x="177" y="19"/>
                    <a:pt x="108" y="19"/>
                    <a:pt x="39" y="19"/>
                  </a:cubicBezTo>
                  <a:cubicBezTo>
                    <a:pt x="26" y="19"/>
                    <a:pt x="13" y="19"/>
                    <a:pt x="0" y="19"/>
                  </a:cubicBezTo>
                  <a:cubicBezTo>
                    <a:pt x="0" y="18"/>
                    <a:pt x="0" y="17"/>
                    <a:pt x="0" y="15"/>
                  </a:cubicBezTo>
                  <a:cubicBezTo>
                    <a:pt x="48" y="15"/>
                    <a:pt x="95" y="16"/>
                    <a:pt x="143" y="16"/>
                  </a:cubicBezTo>
                  <a:cubicBezTo>
                    <a:pt x="177" y="16"/>
                    <a:pt x="211" y="16"/>
                    <a:pt x="245" y="16"/>
                  </a:cubicBezTo>
                  <a:cubicBezTo>
                    <a:pt x="252" y="16"/>
                    <a:pt x="255" y="14"/>
                    <a:pt x="254" y="7"/>
                  </a:cubicBezTo>
                  <a:cubicBezTo>
                    <a:pt x="254" y="1"/>
                    <a:pt x="256" y="0"/>
                    <a:pt x="261" y="3"/>
                  </a:cubicBezTo>
                  <a:cubicBezTo>
                    <a:pt x="269" y="7"/>
                    <a:pt x="278" y="11"/>
                    <a:pt x="286" y="16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9" name="Freeform 50">
              <a:extLst>
                <a:ext uri="{FF2B5EF4-FFF2-40B4-BE49-F238E27FC236}">
                  <a16:creationId xmlns:a16="http://schemas.microsoft.com/office/drawing/2014/main" id="{0B06C60E-9BBC-C228-ACE1-F9C5F6CC5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576388"/>
              <a:ext cx="1585913" cy="28575"/>
            </a:xfrm>
            <a:custGeom>
              <a:avLst/>
              <a:gdLst>
                <a:gd name="T0" fmla="*/ 0 w 576"/>
                <a:gd name="T1" fmla="*/ 5 h 7"/>
                <a:gd name="T2" fmla="*/ 556 w 576"/>
                <a:gd name="T3" fmla="*/ 5 h 7"/>
                <a:gd name="T4" fmla="*/ 576 w 576"/>
                <a:gd name="T5" fmla="*/ 6 h 7"/>
                <a:gd name="T6" fmla="*/ 574 w 576"/>
                <a:gd name="T7" fmla="*/ 7 h 7"/>
                <a:gd name="T8" fmla="*/ 533 w 576"/>
                <a:gd name="T9" fmla="*/ 7 h 7"/>
                <a:gd name="T10" fmla="*/ 13 w 576"/>
                <a:gd name="T11" fmla="*/ 7 h 7"/>
                <a:gd name="T12" fmla="*/ 0 w 576"/>
                <a:gd name="T13" fmla="*/ 7 h 7"/>
                <a:gd name="T14" fmla="*/ 0 w 576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6" h="7">
                  <a:moveTo>
                    <a:pt x="0" y="5"/>
                  </a:moveTo>
                  <a:cubicBezTo>
                    <a:pt x="186" y="4"/>
                    <a:pt x="371" y="4"/>
                    <a:pt x="556" y="5"/>
                  </a:cubicBezTo>
                  <a:cubicBezTo>
                    <a:pt x="563" y="5"/>
                    <a:pt x="570" y="0"/>
                    <a:pt x="576" y="6"/>
                  </a:cubicBezTo>
                  <a:cubicBezTo>
                    <a:pt x="575" y="7"/>
                    <a:pt x="574" y="7"/>
                    <a:pt x="574" y="7"/>
                  </a:cubicBezTo>
                  <a:cubicBezTo>
                    <a:pt x="560" y="7"/>
                    <a:pt x="546" y="7"/>
                    <a:pt x="533" y="7"/>
                  </a:cubicBezTo>
                  <a:cubicBezTo>
                    <a:pt x="359" y="7"/>
                    <a:pt x="186" y="7"/>
                    <a:pt x="13" y="7"/>
                  </a:cubicBezTo>
                  <a:cubicBezTo>
                    <a:pt x="9" y="7"/>
                    <a:pt x="4" y="7"/>
                    <a:pt x="0" y="7"/>
                  </a:cubicBezTo>
                  <a:cubicBezTo>
                    <a:pt x="0" y="6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0" name="Freeform 51">
              <a:extLst>
                <a:ext uri="{FF2B5EF4-FFF2-40B4-BE49-F238E27FC236}">
                  <a16:creationId xmlns:a16="http://schemas.microsoft.com/office/drawing/2014/main" id="{E49E36D2-FFD0-C6F2-CB8D-2F0EB40B8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449388"/>
              <a:ext cx="1581150" cy="7938"/>
            </a:xfrm>
            <a:custGeom>
              <a:avLst/>
              <a:gdLst>
                <a:gd name="T0" fmla="*/ 0 w 574"/>
                <a:gd name="T1" fmla="*/ 0 h 2"/>
                <a:gd name="T2" fmla="*/ 574 w 574"/>
                <a:gd name="T3" fmla="*/ 0 h 2"/>
                <a:gd name="T4" fmla="*/ 574 w 574"/>
                <a:gd name="T5" fmla="*/ 2 h 2"/>
                <a:gd name="T6" fmla="*/ 0 w 574"/>
                <a:gd name="T7" fmla="*/ 2 h 2"/>
                <a:gd name="T8" fmla="*/ 0 w 57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2">
                  <a:moveTo>
                    <a:pt x="0" y="0"/>
                  </a:moveTo>
                  <a:cubicBezTo>
                    <a:pt x="191" y="0"/>
                    <a:pt x="383" y="0"/>
                    <a:pt x="574" y="0"/>
                  </a:cubicBezTo>
                  <a:cubicBezTo>
                    <a:pt x="574" y="0"/>
                    <a:pt x="574" y="1"/>
                    <a:pt x="574" y="2"/>
                  </a:cubicBezTo>
                  <a:cubicBezTo>
                    <a:pt x="383" y="2"/>
                    <a:pt x="19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1" name="Freeform 52">
              <a:extLst>
                <a:ext uri="{FF2B5EF4-FFF2-40B4-BE49-F238E27FC236}">
                  <a16:creationId xmlns:a16="http://schemas.microsoft.com/office/drawing/2014/main" id="{2A83418E-CAA6-5EE2-E416-457AD5D7C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361950"/>
              <a:ext cx="1311275" cy="15875"/>
            </a:xfrm>
            <a:custGeom>
              <a:avLst/>
              <a:gdLst>
                <a:gd name="T0" fmla="*/ 0 w 476"/>
                <a:gd name="T1" fmla="*/ 2 h 4"/>
                <a:gd name="T2" fmla="*/ 464 w 476"/>
                <a:gd name="T3" fmla="*/ 2 h 4"/>
                <a:gd name="T4" fmla="*/ 476 w 476"/>
                <a:gd name="T5" fmla="*/ 4 h 4"/>
                <a:gd name="T6" fmla="*/ 411 w 476"/>
                <a:gd name="T7" fmla="*/ 4 h 4"/>
                <a:gd name="T8" fmla="*/ 12 w 476"/>
                <a:gd name="T9" fmla="*/ 4 h 4"/>
                <a:gd name="T10" fmla="*/ 0 w 476"/>
                <a:gd name="T11" fmla="*/ 4 h 4"/>
                <a:gd name="T12" fmla="*/ 0 w 476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4">
                  <a:moveTo>
                    <a:pt x="0" y="2"/>
                  </a:moveTo>
                  <a:cubicBezTo>
                    <a:pt x="155" y="2"/>
                    <a:pt x="309" y="2"/>
                    <a:pt x="464" y="2"/>
                  </a:cubicBezTo>
                  <a:cubicBezTo>
                    <a:pt x="468" y="2"/>
                    <a:pt x="473" y="0"/>
                    <a:pt x="476" y="4"/>
                  </a:cubicBezTo>
                  <a:cubicBezTo>
                    <a:pt x="454" y="4"/>
                    <a:pt x="433" y="4"/>
                    <a:pt x="411" y="4"/>
                  </a:cubicBezTo>
                  <a:cubicBezTo>
                    <a:pt x="278" y="4"/>
                    <a:pt x="145" y="4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2" name="Freeform 53">
              <a:extLst>
                <a:ext uri="{FF2B5EF4-FFF2-40B4-BE49-F238E27FC236}">
                  <a16:creationId xmlns:a16="http://schemas.microsoft.com/office/drawing/2014/main" id="{5820F160-DAFD-792F-0B46-6AC06CDA3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17488"/>
              <a:ext cx="1303338" cy="12700"/>
            </a:xfrm>
            <a:custGeom>
              <a:avLst/>
              <a:gdLst>
                <a:gd name="T0" fmla="*/ 470 w 473"/>
                <a:gd name="T1" fmla="*/ 0 h 3"/>
                <a:gd name="T2" fmla="*/ 471 w 473"/>
                <a:gd name="T3" fmla="*/ 2 h 3"/>
                <a:gd name="T4" fmla="*/ 463 w 473"/>
                <a:gd name="T5" fmla="*/ 3 h 3"/>
                <a:gd name="T6" fmla="*/ 0 w 473"/>
                <a:gd name="T7" fmla="*/ 3 h 3"/>
                <a:gd name="T8" fmla="*/ 0 w 473"/>
                <a:gd name="T9" fmla="*/ 1 h 3"/>
                <a:gd name="T10" fmla="*/ 8 w 473"/>
                <a:gd name="T11" fmla="*/ 0 h 3"/>
                <a:gd name="T12" fmla="*/ 465 w 473"/>
                <a:gd name="T13" fmla="*/ 0 h 3"/>
                <a:gd name="T14" fmla="*/ 470 w 47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3" h="3">
                  <a:moveTo>
                    <a:pt x="470" y="0"/>
                  </a:moveTo>
                  <a:cubicBezTo>
                    <a:pt x="471" y="1"/>
                    <a:pt x="473" y="2"/>
                    <a:pt x="471" y="2"/>
                  </a:cubicBezTo>
                  <a:cubicBezTo>
                    <a:pt x="469" y="3"/>
                    <a:pt x="466" y="3"/>
                    <a:pt x="463" y="3"/>
                  </a:cubicBezTo>
                  <a:cubicBezTo>
                    <a:pt x="309" y="3"/>
                    <a:pt x="155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3" y="0"/>
                    <a:pt x="5" y="0"/>
                    <a:pt x="8" y="0"/>
                  </a:cubicBezTo>
                  <a:cubicBezTo>
                    <a:pt x="160" y="0"/>
                    <a:pt x="313" y="0"/>
                    <a:pt x="465" y="0"/>
                  </a:cubicBezTo>
                  <a:cubicBezTo>
                    <a:pt x="466" y="0"/>
                    <a:pt x="468" y="0"/>
                    <a:pt x="470" y="0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3" name="Freeform 54">
              <a:extLst>
                <a:ext uri="{FF2B5EF4-FFF2-40B4-BE49-F238E27FC236}">
                  <a16:creationId xmlns:a16="http://schemas.microsoft.com/office/drawing/2014/main" id="{4A082D39-2BA8-75E9-61E8-D22838C4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671763"/>
              <a:ext cx="1146175" cy="15875"/>
            </a:xfrm>
            <a:custGeom>
              <a:avLst/>
              <a:gdLst>
                <a:gd name="T0" fmla="*/ 416 w 416"/>
                <a:gd name="T1" fmla="*/ 0 h 4"/>
                <a:gd name="T2" fmla="*/ 404 w 416"/>
                <a:gd name="T3" fmla="*/ 2 h 4"/>
                <a:gd name="T4" fmla="*/ 0 w 416"/>
                <a:gd name="T5" fmla="*/ 2 h 4"/>
                <a:gd name="T6" fmla="*/ 0 w 416"/>
                <a:gd name="T7" fmla="*/ 0 h 4"/>
                <a:gd name="T8" fmla="*/ 283 w 416"/>
                <a:gd name="T9" fmla="*/ 0 h 4"/>
                <a:gd name="T10" fmla="*/ 416 w 41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6" h="4">
                  <a:moveTo>
                    <a:pt x="416" y="0"/>
                  </a:moveTo>
                  <a:cubicBezTo>
                    <a:pt x="412" y="4"/>
                    <a:pt x="408" y="2"/>
                    <a:pt x="404" y="2"/>
                  </a:cubicBezTo>
                  <a:cubicBezTo>
                    <a:pt x="269" y="2"/>
                    <a:pt x="135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94" y="0"/>
                    <a:pt x="189" y="0"/>
                    <a:pt x="283" y="0"/>
                  </a:cubicBezTo>
                  <a:cubicBezTo>
                    <a:pt x="327" y="0"/>
                    <a:pt x="372" y="0"/>
                    <a:pt x="416" y="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4" name="Freeform 55">
              <a:extLst>
                <a:ext uri="{FF2B5EF4-FFF2-40B4-BE49-F238E27FC236}">
                  <a16:creationId xmlns:a16="http://schemas.microsoft.com/office/drawing/2014/main" id="{6600B659-5156-F094-1FCF-F05BE3D67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3125788"/>
              <a:ext cx="693738" cy="15875"/>
            </a:xfrm>
            <a:custGeom>
              <a:avLst/>
              <a:gdLst>
                <a:gd name="T0" fmla="*/ 0 w 252"/>
                <a:gd name="T1" fmla="*/ 1 h 4"/>
                <a:gd name="T2" fmla="*/ 240 w 252"/>
                <a:gd name="T3" fmla="*/ 1 h 4"/>
                <a:gd name="T4" fmla="*/ 252 w 252"/>
                <a:gd name="T5" fmla="*/ 3 h 4"/>
                <a:gd name="T6" fmla="*/ 126 w 252"/>
                <a:gd name="T7" fmla="*/ 4 h 4"/>
                <a:gd name="T8" fmla="*/ 0 w 252"/>
                <a:gd name="T9" fmla="*/ 3 h 4"/>
                <a:gd name="T10" fmla="*/ 0 w 252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4">
                  <a:moveTo>
                    <a:pt x="0" y="1"/>
                  </a:moveTo>
                  <a:cubicBezTo>
                    <a:pt x="80" y="1"/>
                    <a:pt x="160" y="1"/>
                    <a:pt x="240" y="1"/>
                  </a:cubicBezTo>
                  <a:cubicBezTo>
                    <a:pt x="244" y="1"/>
                    <a:pt x="248" y="0"/>
                    <a:pt x="252" y="3"/>
                  </a:cubicBezTo>
                  <a:cubicBezTo>
                    <a:pt x="210" y="3"/>
                    <a:pt x="168" y="4"/>
                    <a:pt x="126" y="4"/>
                  </a:cubicBezTo>
                  <a:cubicBezTo>
                    <a:pt x="84" y="4"/>
                    <a:pt x="42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5" name="Freeform 56">
              <a:extLst>
                <a:ext uri="{FF2B5EF4-FFF2-40B4-BE49-F238E27FC236}">
                  <a16:creationId xmlns:a16="http://schemas.microsoft.com/office/drawing/2014/main" id="{D867CFCF-A1C5-CA85-5E67-CCB108F11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898650"/>
              <a:ext cx="419100" cy="15875"/>
            </a:xfrm>
            <a:custGeom>
              <a:avLst/>
              <a:gdLst>
                <a:gd name="T0" fmla="*/ 0 w 152"/>
                <a:gd name="T1" fmla="*/ 1 h 4"/>
                <a:gd name="T2" fmla="*/ 141 w 152"/>
                <a:gd name="T3" fmla="*/ 2 h 4"/>
                <a:gd name="T4" fmla="*/ 152 w 152"/>
                <a:gd name="T5" fmla="*/ 4 h 4"/>
                <a:gd name="T6" fmla="*/ 0 w 152"/>
                <a:gd name="T7" fmla="*/ 3 h 4"/>
                <a:gd name="T8" fmla="*/ 0 w 152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4">
                  <a:moveTo>
                    <a:pt x="0" y="1"/>
                  </a:moveTo>
                  <a:cubicBezTo>
                    <a:pt x="47" y="1"/>
                    <a:pt x="94" y="1"/>
                    <a:pt x="141" y="2"/>
                  </a:cubicBezTo>
                  <a:cubicBezTo>
                    <a:pt x="145" y="2"/>
                    <a:pt x="149" y="0"/>
                    <a:pt x="152" y="4"/>
                  </a:cubicBezTo>
                  <a:cubicBezTo>
                    <a:pt x="101" y="4"/>
                    <a:pt x="5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C71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6" name="Freeform 57">
              <a:extLst>
                <a:ext uri="{FF2B5EF4-FFF2-40B4-BE49-F238E27FC236}">
                  <a16:creationId xmlns:a16="http://schemas.microsoft.com/office/drawing/2014/main" id="{E15904D3-0C57-9EF5-82FC-1987A8A43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1951" y="3109913"/>
              <a:ext cx="180975" cy="133350"/>
            </a:xfrm>
            <a:custGeom>
              <a:avLst/>
              <a:gdLst>
                <a:gd name="T0" fmla="*/ 0 w 66"/>
                <a:gd name="T1" fmla="*/ 8 h 34"/>
                <a:gd name="T2" fmla="*/ 4 w 66"/>
                <a:gd name="T3" fmla="*/ 15 h 34"/>
                <a:gd name="T4" fmla="*/ 5 w 66"/>
                <a:gd name="T5" fmla="*/ 26 h 34"/>
                <a:gd name="T6" fmla="*/ 19 w 66"/>
                <a:gd name="T7" fmla="*/ 21 h 34"/>
                <a:gd name="T8" fmla="*/ 66 w 66"/>
                <a:gd name="T9" fmla="*/ 0 h 34"/>
                <a:gd name="T10" fmla="*/ 0 w 66"/>
                <a:gd name="T11" fmla="*/ 34 h 34"/>
                <a:gd name="T12" fmla="*/ 0 w 66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34">
                  <a:moveTo>
                    <a:pt x="0" y="8"/>
                  </a:moveTo>
                  <a:cubicBezTo>
                    <a:pt x="7" y="7"/>
                    <a:pt x="3" y="13"/>
                    <a:pt x="4" y="15"/>
                  </a:cubicBezTo>
                  <a:cubicBezTo>
                    <a:pt x="5" y="19"/>
                    <a:pt x="1" y="24"/>
                    <a:pt x="5" y="26"/>
                  </a:cubicBezTo>
                  <a:cubicBezTo>
                    <a:pt x="10" y="28"/>
                    <a:pt x="14" y="23"/>
                    <a:pt x="19" y="21"/>
                  </a:cubicBezTo>
                  <a:cubicBezTo>
                    <a:pt x="34" y="11"/>
                    <a:pt x="49" y="3"/>
                    <a:pt x="66" y="0"/>
                  </a:cubicBezTo>
                  <a:cubicBezTo>
                    <a:pt x="46" y="12"/>
                    <a:pt x="24" y="22"/>
                    <a:pt x="0" y="34"/>
                  </a:cubicBezTo>
                  <a:cubicBezTo>
                    <a:pt x="0" y="24"/>
                    <a:pt x="0" y="16"/>
                    <a:pt x="0" y="8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7" name="Freeform 58">
              <a:extLst>
                <a:ext uri="{FF2B5EF4-FFF2-40B4-BE49-F238E27FC236}">
                  <a16:creationId xmlns:a16="http://schemas.microsoft.com/office/drawing/2014/main" id="{247193D6-E076-9D9D-B6BE-B99B18FB5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3013" y="1600200"/>
              <a:ext cx="82550" cy="104775"/>
            </a:xfrm>
            <a:custGeom>
              <a:avLst/>
              <a:gdLst>
                <a:gd name="T0" fmla="*/ 0 w 30"/>
                <a:gd name="T1" fmla="*/ 1 h 27"/>
                <a:gd name="T2" fmla="*/ 2 w 30"/>
                <a:gd name="T3" fmla="*/ 0 h 27"/>
                <a:gd name="T4" fmla="*/ 4 w 30"/>
                <a:gd name="T5" fmla="*/ 14 h 27"/>
                <a:gd name="T6" fmla="*/ 6 w 30"/>
                <a:gd name="T7" fmla="*/ 20 h 27"/>
                <a:gd name="T8" fmla="*/ 12 w 30"/>
                <a:gd name="T9" fmla="*/ 18 h 27"/>
                <a:gd name="T10" fmla="*/ 30 w 30"/>
                <a:gd name="T11" fmla="*/ 12 h 27"/>
                <a:gd name="T12" fmla="*/ 8 w 30"/>
                <a:gd name="T13" fmla="*/ 24 h 27"/>
                <a:gd name="T14" fmla="*/ 0 w 30"/>
                <a:gd name="T15" fmla="*/ 20 h 27"/>
                <a:gd name="T16" fmla="*/ 0 w 30"/>
                <a:gd name="T1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7">
                  <a:moveTo>
                    <a:pt x="0" y="1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6" y="4"/>
                    <a:pt x="3" y="9"/>
                    <a:pt x="4" y="14"/>
                  </a:cubicBezTo>
                  <a:cubicBezTo>
                    <a:pt x="4" y="16"/>
                    <a:pt x="3" y="19"/>
                    <a:pt x="6" y="20"/>
                  </a:cubicBezTo>
                  <a:cubicBezTo>
                    <a:pt x="9" y="21"/>
                    <a:pt x="10" y="19"/>
                    <a:pt x="12" y="18"/>
                  </a:cubicBezTo>
                  <a:cubicBezTo>
                    <a:pt x="18" y="14"/>
                    <a:pt x="22" y="7"/>
                    <a:pt x="30" y="12"/>
                  </a:cubicBezTo>
                  <a:cubicBezTo>
                    <a:pt x="23" y="16"/>
                    <a:pt x="15" y="20"/>
                    <a:pt x="8" y="24"/>
                  </a:cubicBezTo>
                  <a:cubicBezTo>
                    <a:pt x="3" y="27"/>
                    <a:pt x="0" y="26"/>
                    <a:pt x="0" y="20"/>
                  </a:cubicBezTo>
                  <a:cubicBezTo>
                    <a:pt x="1" y="13"/>
                    <a:pt x="2" y="7"/>
                    <a:pt x="0" y="1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8" name="Freeform 59">
              <a:extLst>
                <a:ext uri="{FF2B5EF4-FFF2-40B4-BE49-F238E27FC236}">
                  <a16:creationId xmlns:a16="http://schemas.microsoft.com/office/drawing/2014/main" id="{19BE6ADF-94AC-B322-B70E-40F5819B3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2276" y="1309688"/>
              <a:ext cx="73025" cy="69850"/>
            </a:xfrm>
            <a:custGeom>
              <a:avLst/>
              <a:gdLst>
                <a:gd name="T0" fmla="*/ 1 w 27"/>
                <a:gd name="T1" fmla="*/ 0 h 18"/>
                <a:gd name="T2" fmla="*/ 6 w 27"/>
                <a:gd name="T3" fmla="*/ 12 h 18"/>
                <a:gd name="T4" fmla="*/ 27 w 27"/>
                <a:gd name="T5" fmla="*/ 5 h 18"/>
                <a:gd name="T6" fmla="*/ 8 w 27"/>
                <a:gd name="T7" fmla="*/ 15 h 18"/>
                <a:gd name="T8" fmla="*/ 1 w 27"/>
                <a:gd name="T9" fmla="*/ 11 h 18"/>
                <a:gd name="T10" fmla="*/ 1 w 27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8">
                  <a:moveTo>
                    <a:pt x="1" y="0"/>
                  </a:moveTo>
                  <a:cubicBezTo>
                    <a:pt x="10" y="0"/>
                    <a:pt x="8" y="5"/>
                    <a:pt x="6" y="12"/>
                  </a:cubicBezTo>
                  <a:cubicBezTo>
                    <a:pt x="13" y="8"/>
                    <a:pt x="19" y="3"/>
                    <a:pt x="27" y="5"/>
                  </a:cubicBezTo>
                  <a:cubicBezTo>
                    <a:pt x="20" y="9"/>
                    <a:pt x="14" y="12"/>
                    <a:pt x="8" y="15"/>
                  </a:cubicBezTo>
                  <a:cubicBezTo>
                    <a:pt x="3" y="18"/>
                    <a:pt x="0" y="18"/>
                    <a:pt x="1" y="11"/>
                  </a:cubicBezTo>
                  <a:cubicBezTo>
                    <a:pt x="1" y="7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9" name="Freeform 60">
              <a:extLst>
                <a:ext uri="{FF2B5EF4-FFF2-40B4-BE49-F238E27FC236}">
                  <a16:creationId xmlns:a16="http://schemas.microsoft.com/office/drawing/2014/main" id="{02206938-388B-7C13-A92B-70B5C897F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49101" y="1057275"/>
              <a:ext cx="52388" cy="61913"/>
            </a:xfrm>
            <a:custGeom>
              <a:avLst/>
              <a:gdLst>
                <a:gd name="T0" fmla="*/ 19 w 19"/>
                <a:gd name="T1" fmla="*/ 8 h 16"/>
                <a:gd name="T2" fmla="*/ 2 w 19"/>
                <a:gd name="T3" fmla="*/ 16 h 16"/>
                <a:gd name="T4" fmla="*/ 3 w 19"/>
                <a:gd name="T5" fmla="*/ 2 h 16"/>
                <a:gd name="T6" fmla="*/ 19 w 19"/>
                <a:gd name="T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6">
                  <a:moveTo>
                    <a:pt x="19" y="8"/>
                  </a:moveTo>
                  <a:cubicBezTo>
                    <a:pt x="11" y="7"/>
                    <a:pt x="7" y="11"/>
                    <a:pt x="2" y="16"/>
                  </a:cubicBezTo>
                  <a:cubicBezTo>
                    <a:pt x="2" y="11"/>
                    <a:pt x="0" y="3"/>
                    <a:pt x="3" y="2"/>
                  </a:cubicBezTo>
                  <a:cubicBezTo>
                    <a:pt x="8" y="0"/>
                    <a:pt x="14" y="5"/>
                    <a:pt x="19" y="8"/>
                  </a:cubicBezTo>
                  <a:close/>
                </a:path>
              </a:pathLst>
            </a:custGeom>
            <a:solidFill>
              <a:srgbClr val="297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0" name="Freeform 61">
              <a:extLst>
                <a:ext uri="{FF2B5EF4-FFF2-40B4-BE49-F238E27FC236}">
                  <a16:creationId xmlns:a16="http://schemas.microsoft.com/office/drawing/2014/main" id="{1DC8AFDB-1654-6C81-AB2A-76522CE1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9226" y="1506538"/>
              <a:ext cx="57150" cy="74613"/>
            </a:xfrm>
            <a:custGeom>
              <a:avLst/>
              <a:gdLst>
                <a:gd name="T0" fmla="*/ 0 w 21"/>
                <a:gd name="T1" fmla="*/ 19 h 19"/>
                <a:gd name="T2" fmla="*/ 1 w 21"/>
                <a:gd name="T3" fmla="*/ 18 h 19"/>
                <a:gd name="T4" fmla="*/ 2 w 21"/>
                <a:gd name="T5" fmla="*/ 0 h 19"/>
                <a:gd name="T6" fmla="*/ 21 w 21"/>
                <a:gd name="T7" fmla="*/ 10 h 19"/>
                <a:gd name="T8" fmla="*/ 0 w 2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0" y="19"/>
                  </a:moveTo>
                  <a:cubicBezTo>
                    <a:pt x="0" y="19"/>
                    <a:pt x="0" y="18"/>
                    <a:pt x="1" y="18"/>
                  </a:cubicBezTo>
                  <a:cubicBezTo>
                    <a:pt x="5" y="13"/>
                    <a:pt x="6" y="6"/>
                    <a:pt x="2" y="0"/>
                  </a:cubicBezTo>
                  <a:cubicBezTo>
                    <a:pt x="8" y="2"/>
                    <a:pt x="14" y="5"/>
                    <a:pt x="21" y="10"/>
                  </a:cubicBezTo>
                  <a:cubicBezTo>
                    <a:pt x="13" y="13"/>
                    <a:pt x="7" y="16"/>
                    <a:pt x="0" y="19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1" name="Freeform 62">
              <a:extLst>
                <a:ext uri="{FF2B5EF4-FFF2-40B4-BE49-F238E27FC236}">
                  <a16:creationId xmlns:a16="http://schemas.microsoft.com/office/drawing/2014/main" id="{26E1325D-006F-9A20-04C6-1230EAFBB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2926" y="3044825"/>
              <a:ext cx="44450" cy="65088"/>
            </a:xfrm>
            <a:custGeom>
              <a:avLst/>
              <a:gdLst>
                <a:gd name="T0" fmla="*/ 0 w 16"/>
                <a:gd name="T1" fmla="*/ 17 h 17"/>
                <a:gd name="T2" fmla="*/ 0 w 16"/>
                <a:gd name="T3" fmla="*/ 0 h 17"/>
                <a:gd name="T4" fmla="*/ 1 w 16"/>
                <a:gd name="T5" fmla="*/ 0 h 17"/>
                <a:gd name="T6" fmla="*/ 15 w 16"/>
                <a:gd name="T7" fmla="*/ 8 h 17"/>
                <a:gd name="T8" fmla="*/ 0 w 16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0" y="17"/>
                  </a:moveTo>
                  <a:cubicBezTo>
                    <a:pt x="9" y="11"/>
                    <a:pt x="8" y="5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2"/>
                    <a:pt x="16" y="4"/>
                    <a:pt x="15" y="8"/>
                  </a:cubicBezTo>
                  <a:cubicBezTo>
                    <a:pt x="15" y="14"/>
                    <a:pt x="6" y="15"/>
                    <a:pt x="0" y="17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2" name="Freeform 63">
              <a:extLst>
                <a:ext uri="{FF2B5EF4-FFF2-40B4-BE49-F238E27FC236}">
                  <a16:creationId xmlns:a16="http://schemas.microsoft.com/office/drawing/2014/main" id="{B2F9B043-620A-6889-7948-AF1DC56D2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0326" y="1584325"/>
              <a:ext cx="82550" cy="58738"/>
            </a:xfrm>
            <a:custGeom>
              <a:avLst/>
              <a:gdLst>
                <a:gd name="T0" fmla="*/ 0 w 30"/>
                <a:gd name="T1" fmla="*/ 15 h 15"/>
                <a:gd name="T2" fmla="*/ 30 w 30"/>
                <a:gd name="T3" fmla="*/ 0 h 15"/>
                <a:gd name="T4" fmla="*/ 0 w 30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5">
                  <a:moveTo>
                    <a:pt x="0" y="15"/>
                  </a:moveTo>
                  <a:cubicBezTo>
                    <a:pt x="8" y="6"/>
                    <a:pt x="18" y="1"/>
                    <a:pt x="30" y="0"/>
                  </a:cubicBezTo>
                  <a:cubicBezTo>
                    <a:pt x="20" y="5"/>
                    <a:pt x="10" y="10"/>
                    <a:pt x="0" y="1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3" name="Freeform 64">
              <a:extLst>
                <a:ext uri="{FF2B5EF4-FFF2-40B4-BE49-F238E27FC236}">
                  <a16:creationId xmlns:a16="http://schemas.microsoft.com/office/drawing/2014/main" id="{51655554-E012-72C5-1DB4-B3CB0CCBB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1" y="2733675"/>
              <a:ext cx="53975" cy="58738"/>
            </a:xfrm>
            <a:custGeom>
              <a:avLst/>
              <a:gdLst>
                <a:gd name="T0" fmla="*/ 0 w 20"/>
                <a:gd name="T1" fmla="*/ 15 h 15"/>
                <a:gd name="T2" fmla="*/ 10 w 20"/>
                <a:gd name="T3" fmla="*/ 0 h 15"/>
                <a:gd name="T4" fmla="*/ 20 w 20"/>
                <a:gd name="T5" fmla="*/ 6 h 15"/>
                <a:gd name="T6" fmla="*/ 0 w 20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5">
                  <a:moveTo>
                    <a:pt x="0" y="15"/>
                  </a:moveTo>
                  <a:cubicBezTo>
                    <a:pt x="2" y="9"/>
                    <a:pt x="13" y="9"/>
                    <a:pt x="10" y="0"/>
                  </a:cubicBezTo>
                  <a:cubicBezTo>
                    <a:pt x="14" y="1"/>
                    <a:pt x="17" y="2"/>
                    <a:pt x="20" y="6"/>
                  </a:cubicBezTo>
                  <a:cubicBezTo>
                    <a:pt x="13" y="9"/>
                    <a:pt x="7" y="12"/>
                    <a:pt x="0" y="15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4" name="Freeform 65">
              <a:extLst>
                <a:ext uri="{FF2B5EF4-FFF2-40B4-BE49-F238E27FC236}">
                  <a16:creationId xmlns:a16="http://schemas.microsoft.com/office/drawing/2014/main" id="{CA1E99C0-76CD-6FAE-6103-358365A44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0001" y="1398588"/>
              <a:ext cx="49213" cy="34925"/>
            </a:xfrm>
            <a:custGeom>
              <a:avLst/>
              <a:gdLst>
                <a:gd name="T0" fmla="*/ 18 w 18"/>
                <a:gd name="T1" fmla="*/ 9 h 9"/>
                <a:gd name="T2" fmla="*/ 0 w 18"/>
                <a:gd name="T3" fmla="*/ 0 h 9"/>
                <a:gd name="T4" fmla="*/ 18 w 1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9">
                  <a:moveTo>
                    <a:pt x="18" y="9"/>
                  </a:moveTo>
                  <a:cubicBezTo>
                    <a:pt x="10" y="9"/>
                    <a:pt x="4" y="7"/>
                    <a:pt x="0" y="0"/>
                  </a:cubicBezTo>
                  <a:cubicBezTo>
                    <a:pt x="6" y="3"/>
                    <a:pt x="12" y="6"/>
                    <a:pt x="18" y="9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159228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AB053B-0B3B-4538-B864-B418BB523B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397354-4C1C-4F22-96FF-53F86E627E15}"/>
              </a:ext>
            </a:extLst>
          </p:cNvPr>
          <p:cNvSpPr txBox="1"/>
          <p:nvPr/>
        </p:nvSpPr>
        <p:spPr>
          <a:xfrm>
            <a:off x="712178" y="2999080"/>
            <a:ext cx="2040076" cy="10772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bg1"/>
                </a:solidFill>
              </a:rPr>
              <a:t>Portfolio Designed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33508D-E8C2-42C9-9140-1F67A798D00C}"/>
              </a:ext>
            </a:extLst>
          </p:cNvPr>
          <p:cNvSpPr txBox="1"/>
          <p:nvPr/>
        </p:nvSpPr>
        <p:spPr>
          <a:xfrm>
            <a:off x="7000355" y="4008191"/>
            <a:ext cx="3890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1BDF20-5163-45F3-9B57-B176FE7722DD}"/>
              </a:ext>
            </a:extLst>
          </p:cNvPr>
          <p:cNvSpPr txBox="1"/>
          <p:nvPr/>
        </p:nvSpPr>
        <p:spPr>
          <a:xfrm>
            <a:off x="7000355" y="3186177"/>
            <a:ext cx="3890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D44066-3915-4DD2-8956-B4059FE1D976}"/>
              </a:ext>
            </a:extLst>
          </p:cNvPr>
          <p:cNvSpPr txBox="1"/>
          <p:nvPr/>
        </p:nvSpPr>
        <p:spPr>
          <a:xfrm>
            <a:off x="7000355" y="1078030"/>
            <a:ext cx="34563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 Portfolio</a:t>
            </a:r>
          </a:p>
          <a:p>
            <a:r>
              <a:rPr lang="en-US" altLang="ko-KR" sz="32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</p:spTree>
    <p:extLst>
      <p:ext uri="{BB962C8B-B14F-4D97-AF65-F5344CB8AC3E}">
        <p14:creationId xmlns:p14="http://schemas.microsoft.com/office/powerpoint/2010/main" val="314090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6600" b="1" dirty="0">
                <a:solidFill>
                  <a:srgbClr val="8B1F0B"/>
                </a:solidFill>
              </a:rPr>
              <a:t>Infographic Style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A9D0F5A-9A40-4FD4-ABD8-6EC1C15BB1FE}"/>
              </a:ext>
            </a:extLst>
          </p:cNvPr>
          <p:cNvGrpSpPr/>
          <p:nvPr/>
        </p:nvGrpSpPr>
        <p:grpSpPr>
          <a:xfrm>
            <a:off x="904966" y="2847139"/>
            <a:ext cx="5666751" cy="688506"/>
            <a:chOff x="3017859" y="4333472"/>
            <a:chExt cx="1889062" cy="68850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BDCFC61-1B7B-46C6-B8F6-B81919A650B5}"/>
                </a:ext>
              </a:extLst>
            </p:cNvPr>
            <p:cNvSpPr txBox="1"/>
            <p:nvPr/>
          </p:nvSpPr>
          <p:spPr>
            <a:xfrm>
              <a:off x="3017859" y="4560313"/>
              <a:ext cx="18868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8C836B3-9C58-4FD1-AE19-23A6F23DEDDB}"/>
                </a:ext>
              </a:extLst>
            </p:cNvPr>
            <p:cNvSpPr txBox="1"/>
            <p:nvPr/>
          </p:nvSpPr>
          <p:spPr>
            <a:xfrm>
              <a:off x="3017859" y="4333472"/>
              <a:ext cx="18890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D249171-7E72-4526-8378-342188C4D1AF}"/>
              </a:ext>
            </a:extLst>
          </p:cNvPr>
          <p:cNvGrpSpPr/>
          <p:nvPr/>
        </p:nvGrpSpPr>
        <p:grpSpPr>
          <a:xfrm>
            <a:off x="911594" y="1664752"/>
            <a:ext cx="5660122" cy="669814"/>
            <a:chOff x="3021856" y="4352164"/>
            <a:chExt cx="1886852" cy="66981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3893934-6ADB-4224-BAC4-6965F84DC879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9539DBA-744C-4E18-8090-41EC6FC2313C}"/>
                </a:ext>
              </a:extLst>
            </p:cNvPr>
            <p:cNvSpPr txBox="1"/>
            <p:nvPr/>
          </p:nvSpPr>
          <p:spPr>
            <a:xfrm>
              <a:off x="3021856" y="4352164"/>
              <a:ext cx="18868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685514F-2991-4297-B79D-D35002267659}"/>
              </a:ext>
            </a:extLst>
          </p:cNvPr>
          <p:cNvGrpSpPr/>
          <p:nvPr/>
        </p:nvGrpSpPr>
        <p:grpSpPr>
          <a:xfrm>
            <a:off x="904966" y="5256804"/>
            <a:ext cx="5666751" cy="701012"/>
            <a:chOff x="3017859" y="4320966"/>
            <a:chExt cx="1889062" cy="70101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E5E4FEF-7DD1-4022-970A-688D3492A05E}"/>
                </a:ext>
              </a:extLst>
            </p:cNvPr>
            <p:cNvSpPr txBox="1"/>
            <p:nvPr/>
          </p:nvSpPr>
          <p:spPr>
            <a:xfrm>
              <a:off x="3017859" y="4560313"/>
              <a:ext cx="18860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BED5784-64D0-4CB6-9A2D-D8109B1851F8}"/>
                </a:ext>
              </a:extLst>
            </p:cNvPr>
            <p:cNvSpPr txBox="1"/>
            <p:nvPr/>
          </p:nvSpPr>
          <p:spPr>
            <a:xfrm>
              <a:off x="3017859" y="4320966"/>
              <a:ext cx="18890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A3E1EE5-3753-4B90-9BE9-FBC063D7A0D5}"/>
              </a:ext>
            </a:extLst>
          </p:cNvPr>
          <p:cNvGrpSpPr/>
          <p:nvPr/>
        </p:nvGrpSpPr>
        <p:grpSpPr>
          <a:xfrm>
            <a:off x="904966" y="4048219"/>
            <a:ext cx="5666751" cy="696010"/>
            <a:chOff x="3017859" y="4325968"/>
            <a:chExt cx="1889062" cy="69601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B6A9B05-588B-4B88-8144-7E8DE735E5AC}"/>
                </a:ext>
              </a:extLst>
            </p:cNvPr>
            <p:cNvSpPr txBox="1"/>
            <p:nvPr/>
          </p:nvSpPr>
          <p:spPr>
            <a:xfrm>
              <a:off x="3017859" y="4560313"/>
              <a:ext cx="18860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  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727BCB1-96D4-472B-87E9-CE088A218868}"/>
                </a:ext>
              </a:extLst>
            </p:cNvPr>
            <p:cNvSpPr txBox="1"/>
            <p:nvPr/>
          </p:nvSpPr>
          <p:spPr>
            <a:xfrm>
              <a:off x="3017859" y="4325968"/>
              <a:ext cx="18890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6B4FCB05-7CDE-4F0D-A4F1-DBB26807C84D}"/>
              </a:ext>
            </a:extLst>
          </p:cNvPr>
          <p:cNvGrpSpPr/>
          <p:nvPr/>
        </p:nvGrpSpPr>
        <p:grpSpPr>
          <a:xfrm>
            <a:off x="174605" y="198825"/>
            <a:ext cx="11784115" cy="1125372"/>
            <a:chOff x="174605" y="78905"/>
            <a:chExt cx="11784115" cy="1307620"/>
          </a:xfrm>
        </p:grpSpPr>
        <p:grpSp>
          <p:nvGrpSpPr>
            <p:cNvPr id="45" name="Grupo 44">
              <a:extLst>
                <a:ext uri="{FF2B5EF4-FFF2-40B4-BE49-F238E27FC236}">
                  <a16:creationId xmlns:a16="http://schemas.microsoft.com/office/drawing/2014/main" id="{94833267-D8E7-4379-A653-A42DA4E49F0A}"/>
                </a:ext>
              </a:extLst>
            </p:cNvPr>
            <p:cNvGrpSpPr/>
            <p:nvPr/>
          </p:nvGrpSpPr>
          <p:grpSpPr>
            <a:xfrm>
              <a:off x="174605" y="78905"/>
              <a:ext cx="1045101" cy="1289728"/>
              <a:chOff x="238125" y="3563938"/>
              <a:chExt cx="2516188" cy="3105151"/>
            </a:xfrm>
          </p:grpSpPr>
          <p:sp>
            <p:nvSpPr>
              <p:cNvPr id="47" name="Freeform 6">
                <a:extLst>
                  <a:ext uri="{FF2B5EF4-FFF2-40B4-BE49-F238E27FC236}">
                    <a16:creationId xmlns:a16="http://schemas.microsoft.com/office/drawing/2014/main" id="{DCDCA1A4-D0BC-41FA-BA2E-57A232E46A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25" y="3563938"/>
                <a:ext cx="509588" cy="3105150"/>
              </a:xfrm>
              <a:custGeom>
                <a:avLst/>
                <a:gdLst>
                  <a:gd name="T0" fmla="*/ 107 w 135"/>
                  <a:gd name="T1" fmla="*/ 822 h 822"/>
                  <a:gd name="T2" fmla="*/ 28 w 135"/>
                  <a:gd name="T3" fmla="*/ 822 h 822"/>
                  <a:gd name="T4" fmla="*/ 28 w 135"/>
                  <a:gd name="T5" fmla="*/ 101 h 822"/>
                  <a:gd name="T6" fmla="*/ 0 w 135"/>
                  <a:gd name="T7" fmla="*/ 101 h 822"/>
                  <a:gd name="T8" fmla="*/ 67 w 135"/>
                  <a:gd name="T9" fmla="*/ 0 h 822"/>
                  <a:gd name="T10" fmla="*/ 135 w 135"/>
                  <a:gd name="T11" fmla="*/ 101 h 822"/>
                  <a:gd name="T12" fmla="*/ 107 w 135"/>
                  <a:gd name="T13" fmla="*/ 101 h 822"/>
                  <a:gd name="T14" fmla="*/ 107 w 135"/>
                  <a:gd name="T15" fmla="*/ 822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822">
                    <a:moveTo>
                      <a:pt x="107" y="822"/>
                    </a:moveTo>
                    <a:cubicBezTo>
                      <a:pt x="80" y="822"/>
                      <a:pt x="54" y="822"/>
                      <a:pt x="28" y="822"/>
                    </a:cubicBezTo>
                    <a:cubicBezTo>
                      <a:pt x="28" y="582"/>
                      <a:pt x="28" y="342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341"/>
                      <a:pt x="107" y="581"/>
                      <a:pt x="107" y="822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" name="Freeform 7">
                <a:extLst>
                  <a:ext uri="{FF2B5EF4-FFF2-40B4-BE49-F238E27FC236}">
                    <a16:creationId xmlns:a16="http://schemas.microsoft.com/office/drawing/2014/main" id="{367306CF-1195-4614-B0C6-196DB2EA9A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888" y="3998913"/>
                <a:ext cx="509588" cy="2670175"/>
              </a:xfrm>
              <a:custGeom>
                <a:avLst/>
                <a:gdLst>
                  <a:gd name="T0" fmla="*/ 29 w 135"/>
                  <a:gd name="T1" fmla="*/ 101 h 707"/>
                  <a:gd name="T2" fmla="*/ 0 w 135"/>
                  <a:gd name="T3" fmla="*/ 101 h 707"/>
                  <a:gd name="T4" fmla="*/ 68 w 135"/>
                  <a:gd name="T5" fmla="*/ 0 h 707"/>
                  <a:gd name="T6" fmla="*/ 135 w 135"/>
                  <a:gd name="T7" fmla="*/ 101 h 707"/>
                  <a:gd name="T8" fmla="*/ 107 w 135"/>
                  <a:gd name="T9" fmla="*/ 101 h 707"/>
                  <a:gd name="T10" fmla="*/ 107 w 135"/>
                  <a:gd name="T11" fmla="*/ 707 h 707"/>
                  <a:gd name="T12" fmla="*/ 29 w 135"/>
                  <a:gd name="T13" fmla="*/ 707 h 707"/>
                  <a:gd name="T14" fmla="*/ 29 w 135"/>
                  <a:gd name="T15" fmla="*/ 101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707">
                    <a:moveTo>
                      <a:pt x="29" y="101"/>
                    </a:move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7" y="101"/>
                      <a:pt x="107" y="101"/>
                    </a:cubicBezTo>
                    <a:cubicBezTo>
                      <a:pt x="107" y="303"/>
                      <a:pt x="107" y="505"/>
                      <a:pt x="107" y="707"/>
                    </a:cubicBezTo>
                    <a:cubicBezTo>
                      <a:pt x="81" y="707"/>
                      <a:pt x="55" y="707"/>
                      <a:pt x="29" y="707"/>
                    </a:cubicBezTo>
                    <a:cubicBezTo>
                      <a:pt x="29" y="505"/>
                      <a:pt x="29" y="303"/>
                      <a:pt x="29" y="101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" name="Freeform 8">
                <a:extLst>
                  <a:ext uri="{FF2B5EF4-FFF2-40B4-BE49-F238E27FC236}">
                    <a16:creationId xmlns:a16="http://schemas.microsoft.com/office/drawing/2014/main" id="{E2E8B6E0-B901-4691-A8D5-5367C35B33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4725" y="4497388"/>
                <a:ext cx="509588" cy="2171700"/>
              </a:xfrm>
              <a:custGeom>
                <a:avLst/>
                <a:gdLst>
                  <a:gd name="T0" fmla="*/ 107 w 135"/>
                  <a:gd name="T1" fmla="*/ 575 h 575"/>
                  <a:gd name="T2" fmla="*/ 29 w 135"/>
                  <a:gd name="T3" fmla="*/ 575 h 575"/>
                  <a:gd name="T4" fmla="*/ 29 w 135"/>
                  <a:gd name="T5" fmla="*/ 101 h 575"/>
                  <a:gd name="T6" fmla="*/ 0 w 135"/>
                  <a:gd name="T7" fmla="*/ 101 h 575"/>
                  <a:gd name="T8" fmla="*/ 68 w 135"/>
                  <a:gd name="T9" fmla="*/ 0 h 575"/>
                  <a:gd name="T10" fmla="*/ 135 w 135"/>
                  <a:gd name="T11" fmla="*/ 101 h 575"/>
                  <a:gd name="T12" fmla="*/ 107 w 135"/>
                  <a:gd name="T13" fmla="*/ 101 h 575"/>
                  <a:gd name="T14" fmla="*/ 107 w 135"/>
                  <a:gd name="T1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575">
                    <a:moveTo>
                      <a:pt x="107" y="575"/>
                    </a:moveTo>
                    <a:cubicBezTo>
                      <a:pt x="81" y="575"/>
                      <a:pt x="55" y="575"/>
                      <a:pt x="29" y="575"/>
                    </a:cubicBezTo>
                    <a:cubicBezTo>
                      <a:pt x="29" y="417"/>
                      <a:pt x="29" y="259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259"/>
                      <a:pt x="107" y="417"/>
                      <a:pt x="107" y="575"/>
                    </a:cubicBezTo>
                    <a:close/>
                  </a:path>
                </a:pathLst>
              </a:custGeom>
              <a:solidFill>
                <a:srgbClr val="DB6D2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" name="Freeform 9">
                <a:extLst>
                  <a:ext uri="{FF2B5EF4-FFF2-40B4-BE49-F238E27FC236}">
                    <a16:creationId xmlns:a16="http://schemas.microsoft.com/office/drawing/2014/main" id="{EDA6A4F4-046F-42A6-B8D8-7090AB239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3" y="4856163"/>
                <a:ext cx="511175" cy="1812925"/>
              </a:xfrm>
              <a:custGeom>
                <a:avLst/>
                <a:gdLst>
                  <a:gd name="T0" fmla="*/ 107 w 135"/>
                  <a:gd name="T1" fmla="*/ 480 h 480"/>
                  <a:gd name="T2" fmla="*/ 28 w 135"/>
                  <a:gd name="T3" fmla="*/ 480 h 480"/>
                  <a:gd name="T4" fmla="*/ 28 w 135"/>
                  <a:gd name="T5" fmla="*/ 101 h 480"/>
                  <a:gd name="T6" fmla="*/ 0 w 135"/>
                  <a:gd name="T7" fmla="*/ 101 h 480"/>
                  <a:gd name="T8" fmla="*/ 67 w 135"/>
                  <a:gd name="T9" fmla="*/ 0 h 480"/>
                  <a:gd name="T10" fmla="*/ 135 w 135"/>
                  <a:gd name="T11" fmla="*/ 101 h 480"/>
                  <a:gd name="T12" fmla="*/ 107 w 135"/>
                  <a:gd name="T13" fmla="*/ 101 h 480"/>
                  <a:gd name="T14" fmla="*/ 107 w 135"/>
                  <a:gd name="T15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480">
                    <a:moveTo>
                      <a:pt x="107" y="480"/>
                    </a:moveTo>
                    <a:cubicBezTo>
                      <a:pt x="80" y="480"/>
                      <a:pt x="54" y="480"/>
                      <a:pt x="28" y="480"/>
                    </a:cubicBezTo>
                    <a:cubicBezTo>
                      <a:pt x="28" y="354"/>
                      <a:pt x="28" y="228"/>
                      <a:pt x="28" y="101"/>
                    </a:cubicBezTo>
                    <a:cubicBezTo>
                      <a:pt x="19" y="101"/>
                      <a:pt x="10" y="101"/>
                      <a:pt x="0" y="101"/>
                    </a:cubicBezTo>
                    <a:cubicBezTo>
                      <a:pt x="22" y="67"/>
                      <a:pt x="45" y="34"/>
                      <a:pt x="67" y="0"/>
                    </a:cubicBezTo>
                    <a:cubicBezTo>
                      <a:pt x="90" y="34"/>
                      <a:pt x="112" y="67"/>
                      <a:pt x="135" y="101"/>
                    </a:cubicBezTo>
                    <a:cubicBezTo>
                      <a:pt x="125" y="101"/>
                      <a:pt x="116" y="101"/>
                      <a:pt x="107" y="101"/>
                    </a:cubicBezTo>
                    <a:cubicBezTo>
                      <a:pt x="107" y="228"/>
                      <a:pt x="107" y="353"/>
                      <a:pt x="107" y="48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" name="Freeform 10">
                <a:extLst>
                  <a:ext uri="{FF2B5EF4-FFF2-40B4-BE49-F238E27FC236}">
                    <a16:creationId xmlns:a16="http://schemas.microsoft.com/office/drawing/2014/main" id="{10F455A6-F4B6-44CC-A767-B32C471D5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475" y="5546726"/>
                <a:ext cx="509588" cy="1122363"/>
              </a:xfrm>
              <a:custGeom>
                <a:avLst/>
                <a:gdLst>
                  <a:gd name="T0" fmla="*/ 0 w 135"/>
                  <a:gd name="T1" fmla="*/ 101 h 297"/>
                  <a:gd name="T2" fmla="*/ 68 w 135"/>
                  <a:gd name="T3" fmla="*/ 0 h 297"/>
                  <a:gd name="T4" fmla="*/ 135 w 135"/>
                  <a:gd name="T5" fmla="*/ 101 h 297"/>
                  <a:gd name="T6" fmla="*/ 107 w 135"/>
                  <a:gd name="T7" fmla="*/ 101 h 297"/>
                  <a:gd name="T8" fmla="*/ 107 w 135"/>
                  <a:gd name="T9" fmla="*/ 297 h 297"/>
                  <a:gd name="T10" fmla="*/ 29 w 135"/>
                  <a:gd name="T11" fmla="*/ 297 h 297"/>
                  <a:gd name="T12" fmla="*/ 29 w 135"/>
                  <a:gd name="T13" fmla="*/ 101 h 297"/>
                  <a:gd name="T14" fmla="*/ 0 w 135"/>
                  <a:gd name="T15" fmla="*/ 101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297">
                    <a:moveTo>
                      <a:pt x="0" y="101"/>
                    </a:moveTo>
                    <a:cubicBezTo>
                      <a:pt x="23" y="67"/>
                      <a:pt x="45" y="34"/>
                      <a:pt x="68" y="0"/>
                    </a:cubicBezTo>
                    <a:cubicBezTo>
                      <a:pt x="90" y="34"/>
                      <a:pt x="113" y="67"/>
                      <a:pt x="135" y="101"/>
                    </a:cubicBezTo>
                    <a:cubicBezTo>
                      <a:pt x="126" y="101"/>
                      <a:pt x="116" y="101"/>
                      <a:pt x="107" y="101"/>
                    </a:cubicBezTo>
                    <a:cubicBezTo>
                      <a:pt x="107" y="166"/>
                      <a:pt x="107" y="231"/>
                      <a:pt x="107" y="297"/>
                    </a:cubicBezTo>
                    <a:cubicBezTo>
                      <a:pt x="81" y="297"/>
                      <a:pt x="55" y="297"/>
                      <a:pt x="29" y="297"/>
                    </a:cubicBezTo>
                    <a:cubicBezTo>
                      <a:pt x="29" y="232"/>
                      <a:pt x="29" y="167"/>
                      <a:pt x="29" y="101"/>
                    </a:cubicBezTo>
                    <a:cubicBezTo>
                      <a:pt x="19" y="101"/>
                      <a:pt x="10" y="101"/>
                      <a:pt x="0" y="10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F8ED6568-3E44-4CA2-BA2B-3DAE31354D46}"/>
                </a:ext>
              </a:extLst>
            </p:cNvPr>
            <p:cNvSpPr/>
            <p:nvPr/>
          </p:nvSpPr>
          <p:spPr>
            <a:xfrm>
              <a:off x="219990" y="1267857"/>
              <a:ext cx="11738730" cy="118668"/>
            </a:xfrm>
            <a:prstGeom prst="rect">
              <a:avLst/>
            </a:prstGeom>
            <a:solidFill>
              <a:srgbClr val="DB6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4C477175-F866-05FB-A012-5ED72E8EE3B3}"/>
              </a:ext>
            </a:extLst>
          </p:cNvPr>
          <p:cNvGrpSpPr/>
          <p:nvPr/>
        </p:nvGrpSpPr>
        <p:grpSpPr>
          <a:xfrm flipH="1">
            <a:off x="7559039" y="1843088"/>
            <a:ext cx="4399679" cy="4962526"/>
            <a:chOff x="7720013" y="1843088"/>
            <a:chExt cx="4294188" cy="496252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A06A417-4C17-01FF-CBD6-C9CA5A378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2327276"/>
              <a:ext cx="4059238" cy="527050"/>
            </a:xfrm>
            <a:custGeom>
              <a:avLst/>
              <a:gdLst>
                <a:gd name="T0" fmla="*/ 0 w 778"/>
                <a:gd name="T1" fmla="*/ 22 h 85"/>
                <a:gd name="T2" fmla="*/ 12 w 778"/>
                <a:gd name="T3" fmla="*/ 21 h 85"/>
                <a:gd name="T4" fmla="*/ 662 w 778"/>
                <a:gd name="T5" fmla="*/ 21 h 85"/>
                <a:gd name="T6" fmla="*/ 686 w 778"/>
                <a:gd name="T7" fmla="*/ 22 h 85"/>
                <a:gd name="T8" fmla="*/ 696 w 778"/>
                <a:gd name="T9" fmla="*/ 12 h 85"/>
                <a:gd name="T10" fmla="*/ 707 w 778"/>
                <a:gd name="T11" fmla="*/ 5 h 85"/>
                <a:gd name="T12" fmla="*/ 772 w 778"/>
                <a:gd name="T13" fmla="*/ 38 h 85"/>
                <a:gd name="T14" fmla="*/ 777 w 778"/>
                <a:gd name="T15" fmla="*/ 44 h 85"/>
                <a:gd name="T16" fmla="*/ 771 w 778"/>
                <a:gd name="T17" fmla="*/ 48 h 85"/>
                <a:gd name="T18" fmla="*/ 705 w 778"/>
                <a:gd name="T19" fmla="*/ 81 h 85"/>
                <a:gd name="T20" fmla="*/ 696 w 778"/>
                <a:gd name="T21" fmla="*/ 76 h 85"/>
                <a:gd name="T22" fmla="*/ 683 w 778"/>
                <a:gd name="T23" fmla="*/ 64 h 85"/>
                <a:gd name="T24" fmla="*/ 6 w 778"/>
                <a:gd name="T25" fmla="*/ 64 h 85"/>
                <a:gd name="T26" fmla="*/ 0 w 778"/>
                <a:gd name="T27" fmla="*/ 64 h 85"/>
                <a:gd name="T28" fmla="*/ 0 w 778"/>
                <a:gd name="T29" fmla="*/ 2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8" h="85">
                  <a:moveTo>
                    <a:pt x="0" y="22"/>
                  </a:moveTo>
                  <a:cubicBezTo>
                    <a:pt x="4" y="22"/>
                    <a:pt x="8" y="21"/>
                    <a:pt x="12" y="21"/>
                  </a:cubicBezTo>
                  <a:cubicBezTo>
                    <a:pt x="229" y="21"/>
                    <a:pt x="445" y="21"/>
                    <a:pt x="662" y="21"/>
                  </a:cubicBezTo>
                  <a:cubicBezTo>
                    <a:pt x="670" y="21"/>
                    <a:pt x="678" y="21"/>
                    <a:pt x="686" y="22"/>
                  </a:cubicBezTo>
                  <a:cubicBezTo>
                    <a:pt x="693" y="22"/>
                    <a:pt x="696" y="20"/>
                    <a:pt x="696" y="12"/>
                  </a:cubicBezTo>
                  <a:cubicBezTo>
                    <a:pt x="696" y="1"/>
                    <a:pt x="696" y="0"/>
                    <a:pt x="707" y="5"/>
                  </a:cubicBezTo>
                  <a:cubicBezTo>
                    <a:pt x="729" y="16"/>
                    <a:pt x="750" y="27"/>
                    <a:pt x="772" y="38"/>
                  </a:cubicBezTo>
                  <a:cubicBezTo>
                    <a:pt x="774" y="39"/>
                    <a:pt x="778" y="40"/>
                    <a:pt x="777" y="44"/>
                  </a:cubicBezTo>
                  <a:cubicBezTo>
                    <a:pt x="777" y="47"/>
                    <a:pt x="773" y="47"/>
                    <a:pt x="771" y="48"/>
                  </a:cubicBezTo>
                  <a:cubicBezTo>
                    <a:pt x="749" y="59"/>
                    <a:pt x="727" y="69"/>
                    <a:pt x="705" y="81"/>
                  </a:cubicBezTo>
                  <a:cubicBezTo>
                    <a:pt x="698" y="85"/>
                    <a:pt x="695" y="83"/>
                    <a:pt x="696" y="76"/>
                  </a:cubicBezTo>
                  <a:cubicBezTo>
                    <a:pt x="698" y="64"/>
                    <a:pt x="692" y="64"/>
                    <a:pt x="683" y="64"/>
                  </a:cubicBezTo>
                  <a:cubicBezTo>
                    <a:pt x="457" y="64"/>
                    <a:pt x="232" y="64"/>
                    <a:pt x="6" y="64"/>
                  </a:cubicBezTo>
                  <a:cubicBezTo>
                    <a:pt x="4" y="64"/>
                    <a:pt x="2" y="64"/>
                    <a:pt x="0" y="64"/>
                  </a:cubicBezTo>
                  <a:cubicBezTo>
                    <a:pt x="0" y="50"/>
                    <a:pt x="0" y="36"/>
                    <a:pt x="0" y="22"/>
                  </a:cubicBezTo>
                  <a:close/>
                </a:path>
              </a:pathLst>
            </a:custGeom>
            <a:solidFill>
              <a:srgbClr val="ED7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C1ED18E-FCD8-CF2A-94E0-339D8E76C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3351213"/>
              <a:ext cx="4294188" cy="439738"/>
            </a:xfrm>
            <a:custGeom>
              <a:avLst/>
              <a:gdLst>
                <a:gd name="T0" fmla="*/ 0 w 823"/>
                <a:gd name="T1" fmla="*/ 15 h 71"/>
                <a:gd name="T2" fmla="*/ 197 w 823"/>
                <a:gd name="T3" fmla="*/ 14 h 71"/>
                <a:gd name="T4" fmla="*/ 727 w 823"/>
                <a:gd name="T5" fmla="*/ 14 h 71"/>
                <a:gd name="T6" fmla="*/ 738 w 823"/>
                <a:gd name="T7" fmla="*/ 10 h 71"/>
                <a:gd name="T8" fmla="*/ 755 w 823"/>
                <a:gd name="T9" fmla="*/ 2 h 71"/>
                <a:gd name="T10" fmla="*/ 823 w 823"/>
                <a:gd name="T11" fmla="*/ 35 h 71"/>
                <a:gd name="T12" fmla="*/ 764 w 823"/>
                <a:gd name="T13" fmla="*/ 64 h 71"/>
                <a:gd name="T14" fmla="*/ 760 w 823"/>
                <a:gd name="T15" fmla="*/ 65 h 71"/>
                <a:gd name="T16" fmla="*/ 745 w 823"/>
                <a:gd name="T17" fmla="*/ 71 h 71"/>
                <a:gd name="T18" fmla="*/ 738 w 823"/>
                <a:gd name="T19" fmla="*/ 59 h 71"/>
                <a:gd name="T20" fmla="*/ 734 w 823"/>
                <a:gd name="T21" fmla="*/ 56 h 71"/>
                <a:gd name="T22" fmla="*/ 713 w 823"/>
                <a:gd name="T23" fmla="*/ 55 h 71"/>
                <a:gd name="T24" fmla="*/ 16 w 823"/>
                <a:gd name="T25" fmla="*/ 54 h 71"/>
                <a:gd name="T26" fmla="*/ 0 w 823"/>
                <a:gd name="T27" fmla="*/ 53 h 71"/>
                <a:gd name="T28" fmla="*/ 0 w 823"/>
                <a:gd name="T29" fmla="*/ 1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23" h="71">
                  <a:moveTo>
                    <a:pt x="0" y="15"/>
                  </a:moveTo>
                  <a:cubicBezTo>
                    <a:pt x="66" y="15"/>
                    <a:pt x="131" y="14"/>
                    <a:pt x="197" y="14"/>
                  </a:cubicBezTo>
                  <a:cubicBezTo>
                    <a:pt x="374" y="14"/>
                    <a:pt x="550" y="14"/>
                    <a:pt x="727" y="14"/>
                  </a:cubicBezTo>
                  <a:cubicBezTo>
                    <a:pt x="730" y="14"/>
                    <a:pt x="736" y="17"/>
                    <a:pt x="738" y="10"/>
                  </a:cubicBezTo>
                  <a:cubicBezTo>
                    <a:pt x="743" y="0"/>
                    <a:pt x="744" y="0"/>
                    <a:pt x="755" y="2"/>
                  </a:cubicBezTo>
                  <a:cubicBezTo>
                    <a:pt x="777" y="13"/>
                    <a:pt x="799" y="24"/>
                    <a:pt x="823" y="35"/>
                  </a:cubicBezTo>
                  <a:cubicBezTo>
                    <a:pt x="802" y="46"/>
                    <a:pt x="783" y="55"/>
                    <a:pt x="764" y="64"/>
                  </a:cubicBezTo>
                  <a:cubicBezTo>
                    <a:pt x="763" y="64"/>
                    <a:pt x="761" y="65"/>
                    <a:pt x="760" y="65"/>
                  </a:cubicBezTo>
                  <a:cubicBezTo>
                    <a:pt x="755" y="66"/>
                    <a:pt x="750" y="71"/>
                    <a:pt x="745" y="71"/>
                  </a:cubicBezTo>
                  <a:cubicBezTo>
                    <a:pt x="738" y="71"/>
                    <a:pt x="744" y="61"/>
                    <a:pt x="738" y="59"/>
                  </a:cubicBezTo>
                  <a:cubicBezTo>
                    <a:pt x="737" y="58"/>
                    <a:pt x="735" y="57"/>
                    <a:pt x="734" y="56"/>
                  </a:cubicBezTo>
                  <a:cubicBezTo>
                    <a:pt x="727" y="55"/>
                    <a:pt x="720" y="55"/>
                    <a:pt x="713" y="55"/>
                  </a:cubicBezTo>
                  <a:cubicBezTo>
                    <a:pt x="481" y="55"/>
                    <a:pt x="248" y="55"/>
                    <a:pt x="16" y="54"/>
                  </a:cubicBezTo>
                  <a:cubicBezTo>
                    <a:pt x="11" y="54"/>
                    <a:pt x="5" y="56"/>
                    <a:pt x="0" y="53"/>
                  </a:cubicBezTo>
                  <a:cubicBezTo>
                    <a:pt x="0" y="40"/>
                    <a:pt x="0" y="27"/>
                    <a:pt x="0" y="15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03604DA-4747-9D2B-B2D2-39F9BFAF1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2822576"/>
              <a:ext cx="3568700" cy="515938"/>
            </a:xfrm>
            <a:custGeom>
              <a:avLst/>
              <a:gdLst>
                <a:gd name="T0" fmla="*/ 0 w 684"/>
                <a:gd name="T1" fmla="*/ 20 h 83"/>
                <a:gd name="T2" fmla="*/ 13 w 684"/>
                <a:gd name="T3" fmla="*/ 20 h 83"/>
                <a:gd name="T4" fmla="*/ 583 w 684"/>
                <a:gd name="T5" fmla="*/ 20 h 83"/>
                <a:gd name="T6" fmla="*/ 588 w 684"/>
                <a:gd name="T7" fmla="*/ 20 h 83"/>
                <a:gd name="T8" fmla="*/ 602 w 684"/>
                <a:gd name="T9" fmla="*/ 7 h 83"/>
                <a:gd name="T10" fmla="*/ 609 w 684"/>
                <a:gd name="T11" fmla="*/ 3 h 83"/>
                <a:gd name="T12" fmla="*/ 679 w 684"/>
                <a:gd name="T13" fmla="*/ 37 h 83"/>
                <a:gd name="T14" fmla="*/ 684 w 684"/>
                <a:gd name="T15" fmla="*/ 42 h 83"/>
                <a:gd name="T16" fmla="*/ 679 w 684"/>
                <a:gd name="T17" fmla="*/ 45 h 83"/>
                <a:gd name="T18" fmla="*/ 611 w 684"/>
                <a:gd name="T19" fmla="*/ 80 h 83"/>
                <a:gd name="T20" fmla="*/ 602 w 684"/>
                <a:gd name="T21" fmla="*/ 74 h 83"/>
                <a:gd name="T22" fmla="*/ 591 w 684"/>
                <a:gd name="T23" fmla="*/ 63 h 83"/>
                <a:gd name="T24" fmla="*/ 9 w 684"/>
                <a:gd name="T25" fmla="*/ 63 h 83"/>
                <a:gd name="T26" fmla="*/ 0 w 684"/>
                <a:gd name="T27" fmla="*/ 64 h 83"/>
                <a:gd name="T28" fmla="*/ 0 w 684"/>
                <a:gd name="T29" fmla="*/ 2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4" h="83">
                  <a:moveTo>
                    <a:pt x="0" y="20"/>
                  </a:moveTo>
                  <a:cubicBezTo>
                    <a:pt x="4" y="20"/>
                    <a:pt x="9" y="20"/>
                    <a:pt x="13" y="20"/>
                  </a:cubicBezTo>
                  <a:cubicBezTo>
                    <a:pt x="203" y="20"/>
                    <a:pt x="393" y="20"/>
                    <a:pt x="583" y="20"/>
                  </a:cubicBezTo>
                  <a:cubicBezTo>
                    <a:pt x="584" y="20"/>
                    <a:pt x="586" y="20"/>
                    <a:pt x="588" y="20"/>
                  </a:cubicBezTo>
                  <a:cubicBezTo>
                    <a:pt x="601" y="21"/>
                    <a:pt x="602" y="21"/>
                    <a:pt x="602" y="7"/>
                  </a:cubicBezTo>
                  <a:cubicBezTo>
                    <a:pt x="602" y="0"/>
                    <a:pt x="604" y="0"/>
                    <a:pt x="609" y="3"/>
                  </a:cubicBezTo>
                  <a:cubicBezTo>
                    <a:pt x="633" y="14"/>
                    <a:pt x="656" y="26"/>
                    <a:pt x="679" y="37"/>
                  </a:cubicBezTo>
                  <a:cubicBezTo>
                    <a:pt x="681" y="38"/>
                    <a:pt x="684" y="39"/>
                    <a:pt x="684" y="42"/>
                  </a:cubicBezTo>
                  <a:cubicBezTo>
                    <a:pt x="683" y="43"/>
                    <a:pt x="681" y="44"/>
                    <a:pt x="679" y="45"/>
                  </a:cubicBezTo>
                  <a:cubicBezTo>
                    <a:pt x="657" y="57"/>
                    <a:pt x="634" y="68"/>
                    <a:pt x="611" y="80"/>
                  </a:cubicBezTo>
                  <a:cubicBezTo>
                    <a:pt x="604" y="83"/>
                    <a:pt x="601" y="81"/>
                    <a:pt x="602" y="74"/>
                  </a:cubicBezTo>
                  <a:cubicBezTo>
                    <a:pt x="604" y="65"/>
                    <a:pt x="600" y="63"/>
                    <a:pt x="591" y="63"/>
                  </a:cubicBezTo>
                  <a:cubicBezTo>
                    <a:pt x="397" y="63"/>
                    <a:pt x="203" y="63"/>
                    <a:pt x="9" y="63"/>
                  </a:cubicBezTo>
                  <a:cubicBezTo>
                    <a:pt x="6" y="63"/>
                    <a:pt x="3" y="63"/>
                    <a:pt x="0" y="64"/>
                  </a:cubicBezTo>
                  <a:cubicBezTo>
                    <a:pt x="0" y="49"/>
                    <a:pt x="0" y="34"/>
                    <a:pt x="0" y="20"/>
                  </a:cubicBezTo>
                  <a:close/>
                </a:path>
              </a:pathLst>
            </a:custGeom>
            <a:solidFill>
              <a:srgbClr val="91A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D7E7EB8-3083-CC48-2C80-DEC332C76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3833813"/>
              <a:ext cx="3402013" cy="496888"/>
            </a:xfrm>
            <a:custGeom>
              <a:avLst/>
              <a:gdLst>
                <a:gd name="T0" fmla="*/ 0 w 652"/>
                <a:gd name="T1" fmla="*/ 15 h 80"/>
                <a:gd name="T2" fmla="*/ 10 w 652"/>
                <a:gd name="T3" fmla="*/ 15 h 80"/>
                <a:gd name="T4" fmla="*/ 563 w 652"/>
                <a:gd name="T5" fmla="*/ 15 h 80"/>
                <a:gd name="T6" fmla="*/ 575 w 652"/>
                <a:gd name="T7" fmla="*/ 5 h 80"/>
                <a:gd name="T8" fmla="*/ 584 w 652"/>
                <a:gd name="T9" fmla="*/ 4 h 80"/>
                <a:gd name="T10" fmla="*/ 602 w 652"/>
                <a:gd name="T11" fmla="*/ 13 h 80"/>
                <a:gd name="T12" fmla="*/ 640 w 652"/>
                <a:gd name="T13" fmla="*/ 32 h 80"/>
                <a:gd name="T14" fmla="*/ 650 w 652"/>
                <a:gd name="T15" fmla="*/ 42 h 80"/>
                <a:gd name="T16" fmla="*/ 639 w 652"/>
                <a:gd name="T17" fmla="*/ 50 h 80"/>
                <a:gd name="T18" fmla="*/ 638 w 652"/>
                <a:gd name="T19" fmla="*/ 51 h 80"/>
                <a:gd name="T20" fmla="*/ 636 w 652"/>
                <a:gd name="T21" fmla="*/ 52 h 80"/>
                <a:gd name="T22" fmla="*/ 606 w 652"/>
                <a:gd name="T23" fmla="*/ 67 h 80"/>
                <a:gd name="T24" fmla="*/ 604 w 652"/>
                <a:gd name="T25" fmla="*/ 68 h 80"/>
                <a:gd name="T26" fmla="*/ 590 w 652"/>
                <a:gd name="T27" fmla="*/ 73 h 80"/>
                <a:gd name="T28" fmla="*/ 576 w 652"/>
                <a:gd name="T29" fmla="*/ 65 h 80"/>
                <a:gd name="T30" fmla="*/ 573 w 652"/>
                <a:gd name="T31" fmla="*/ 55 h 80"/>
                <a:gd name="T32" fmla="*/ 557 w 652"/>
                <a:gd name="T33" fmla="*/ 56 h 80"/>
                <a:gd name="T34" fmla="*/ 11 w 652"/>
                <a:gd name="T35" fmla="*/ 55 h 80"/>
                <a:gd name="T36" fmla="*/ 0 w 652"/>
                <a:gd name="T37" fmla="*/ 55 h 80"/>
                <a:gd name="T38" fmla="*/ 0 w 652"/>
                <a:gd name="T39" fmla="*/ 19 h 80"/>
                <a:gd name="T40" fmla="*/ 10 w 652"/>
                <a:gd name="T41" fmla="*/ 18 h 80"/>
                <a:gd name="T42" fmla="*/ 575 w 652"/>
                <a:gd name="T43" fmla="*/ 18 h 80"/>
                <a:gd name="T44" fmla="*/ 12 w 652"/>
                <a:gd name="T45" fmla="*/ 17 h 80"/>
                <a:gd name="T46" fmla="*/ 0 w 652"/>
                <a:gd name="T47" fmla="*/ 17 h 80"/>
                <a:gd name="T48" fmla="*/ 0 w 652"/>
                <a:gd name="T49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2" h="80">
                  <a:moveTo>
                    <a:pt x="0" y="15"/>
                  </a:moveTo>
                  <a:cubicBezTo>
                    <a:pt x="3" y="15"/>
                    <a:pt x="7" y="15"/>
                    <a:pt x="10" y="15"/>
                  </a:cubicBezTo>
                  <a:cubicBezTo>
                    <a:pt x="194" y="15"/>
                    <a:pt x="378" y="15"/>
                    <a:pt x="563" y="15"/>
                  </a:cubicBezTo>
                  <a:cubicBezTo>
                    <a:pt x="570" y="15"/>
                    <a:pt x="575" y="16"/>
                    <a:pt x="575" y="5"/>
                  </a:cubicBezTo>
                  <a:cubicBezTo>
                    <a:pt x="575" y="0"/>
                    <a:pt x="581" y="1"/>
                    <a:pt x="584" y="4"/>
                  </a:cubicBezTo>
                  <a:cubicBezTo>
                    <a:pt x="589" y="9"/>
                    <a:pt x="595" y="11"/>
                    <a:pt x="602" y="13"/>
                  </a:cubicBezTo>
                  <a:cubicBezTo>
                    <a:pt x="615" y="18"/>
                    <a:pt x="628" y="25"/>
                    <a:pt x="640" y="32"/>
                  </a:cubicBezTo>
                  <a:cubicBezTo>
                    <a:pt x="642" y="37"/>
                    <a:pt x="652" y="35"/>
                    <a:pt x="650" y="42"/>
                  </a:cubicBezTo>
                  <a:cubicBezTo>
                    <a:pt x="649" y="47"/>
                    <a:pt x="642" y="47"/>
                    <a:pt x="639" y="50"/>
                  </a:cubicBezTo>
                  <a:cubicBezTo>
                    <a:pt x="639" y="50"/>
                    <a:pt x="639" y="51"/>
                    <a:pt x="638" y="51"/>
                  </a:cubicBezTo>
                  <a:cubicBezTo>
                    <a:pt x="638" y="51"/>
                    <a:pt x="637" y="52"/>
                    <a:pt x="636" y="52"/>
                  </a:cubicBezTo>
                  <a:cubicBezTo>
                    <a:pt x="625" y="55"/>
                    <a:pt x="615" y="60"/>
                    <a:pt x="606" y="67"/>
                  </a:cubicBezTo>
                  <a:cubicBezTo>
                    <a:pt x="606" y="67"/>
                    <a:pt x="605" y="68"/>
                    <a:pt x="604" y="68"/>
                  </a:cubicBezTo>
                  <a:cubicBezTo>
                    <a:pt x="598" y="67"/>
                    <a:pt x="594" y="71"/>
                    <a:pt x="590" y="73"/>
                  </a:cubicBezTo>
                  <a:cubicBezTo>
                    <a:pt x="578" y="80"/>
                    <a:pt x="576" y="80"/>
                    <a:pt x="576" y="65"/>
                  </a:cubicBezTo>
                  <a:cubicBezTo>
                    <a:pt x="576" y="62"/>
                    <a:pt x="577" y="58"/>
                    <a:pt x="573" y="55"/>
                  </a:cubicBezTo>
                  <a:cubicBezTo>
                    <a:pt x="568" y="54"/>
                    <a:pt x="563" y="56"/>
                    <a:pt x="557" y="56"/>
                  </a:cubicBezTo>
                  <a:cubicBezTo>
                    <a:pt x="375" y="55"/>
                    <a:pt x="193" y="55"/>
                    <a:pt x="11" y="55"/>
                  </a:cubicBezTo>
                  <a:cubicBezTo>
                    <a:pt x="7" y="55"/>
                    <a:pt x="4" y="56"/>
                    <a:pt x="0" y="55"/>
                  </a:cubicBezTo>
                  <a:cubicBezTo>
                    <a:pt x="0" y="43"/>
                    <a:pt x="0" y="31"/>
                    <a:pt x="0" y="19"/>
                  </a:cubicBezTo>
                  <a:cubicBezTo>
                    <a:pt x="3" y="17"/>
                    <a:pt x="7" y="18"/>
                    <a:pt x="10" y="18"/>
                  </a:cubicBezTo>
                  <a:cubicBezTo>
                    <a:pt x="198" y="18"/>
                    <a:pt x="387" y="18"/>
                    <a:pt x="575" y="18"/>
                  </a:cubicBezTo>
                  <a:cubicBezTo>
                    <a:pt x="388" y="17"/>
                    <a:pt x="200" y="18"/>
                    <a:pt x="12" y="17"/>
                  </a:cubicBezTo>
                  <a:cubicBezTo>
                    <a:pt x="8" y="17"/>
                    <a:pt x="4" y="18"/>
                    <a:pt x="0" y="17"/>
                  </a:cubicBezTo>
                  <a:cubicBezTo>
                    <a:pt x="0" y="16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A9B1A54-2072-ED85-9232-A94485F48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1843088"/>
              <a:ext cx="2917825" cy="514350"/>
            </a:xfrm>
            <a:custGeom>
              <a:avLst/>
              <a:gdLst>
                <a:gd name="T0" fmla="*/ 470 w 559"/>
                <a:gd name="T1" fmla="*/ 21 h 83"/>
                <a:gd name="T2" fmla="*/ 477 w 559"/>
                <a:gd name="T3" fmla="*/ 13 h 83"/>
                <a:gd name="T4" fmla="*/ 479 w 559"/>
                <a:gd name="T5" fmla="*/ 0 h 83"/>
                <a:gd name="T6" fmla="*/ 559 w 559"/>
                <a:gd name="T7" fmla="*/ 40 h 83"/>
                <a:gd name="T8" fmla="*/ 553 w 559"/>
                <a:gd name="T9" fmla="*/ 46 h 83"/>
                <a:gd name="T10" fmla="*/ 486 w 559"/>
                <a:gd name="T11" fmla="*/ 79 h 83"/>
                <a:gd name="T12" fmla="*/ 477 w 559"/>
                <a:gd name="T13" fmla="*/ 74 h 83"/>
                <a:gd name="T14" fmla="*/ 476 w 559"/>
                <a:gd name="T15" fmla="*/ 62 h 83"/>
                <a:gd name="T16" fmla="*/ 464 w 559"/>
                <a:gd name="T17" fmla="*/ 61 h 83"/>
                <a:gd name="T18" fmla="*/ 12 w 559"/>
                <a:gd name="T19" fmla="*/ 61 h 83"/>
                <a:gd name="T20" fmla="*/ 0 w 559"/>
                <a:gd name="T21" fmla="*/ 60 h 83"/>
                <a:gd name="T22" fmla="*/ 0 w 559"/>
                <a:gd name="T23" fmla="*/ 24 h 83"/>
                <a:gd name="T24" fmla="*/ 12 w 559"/>
                <a:gd name="T25" fmla="*/ 23 h 83"/>
                <a:gd name="T26" fmla="*/ 460 w 559"/>
                <a:gd name="T27" fmla="*/ 23 h 83"/>
                <a:gd name="T28" fmla="*/ 470 w 559"/>
                <a:gd name="T29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9" h="83">
                  <a:moveTo>
                    <a:pt x="470" y="21"/>
                  </a:moveTo>
                  <a:cubicBezTo>
                    <a:pt x="475" y="21"/>
                    <a:pt x="478" y="19"/>
                    <a:pt x="477" y="13"/>
                  </a:cubicBezTo>
                  <a:cubicBezTo>
                    <a:pt x="477" y="9"/>
                    <a:pt x="476" y="5"/>
                    <a:pt x="479" y="0"/>
                  </a:cubicBezTo>
                  <a:cubicBezTo>
                    <a:pt x="506" y="14"/>
                    <a:pt x="532" y="27"/>
                    <a:pt x="559" y="40"/>
                  </a:cubicBezTo>
                  <a:cubicBezTo>
                    <a:pt x="558" y="44"/>
                    <a:pt x="555" y="45"/>
                    <a:pt x="553" y="46"/>
                  </a:cubicBezTo>
                  <a:cubicBezTo>
                    <a:pt x="531" y="57"/>
                    <a:pt x="508" y="68"/>
                    <a:pt x="486" y="79"/>
                  </a:cubicBezTo>
                  <a:cubicBezTo>
                    <a:pt x="479" y="83"/>
                    <a:pt x="476" y="82"/>
                    <a:pt x="477" y="74"/>
                  </a:cubicBezTo>
                  <a:cubicBezTo>
                    <a:pt x="477" y="70"/>
                    <a:pt x="478" y="66"/>
                    <a:pt x="476" y="62"/>
                  </a:cubicBezTo>
                  <a:cubicBezTo>
                    <a:pt x="472" y="59"/>
                    <a:pt x="468" y="61"/>
                    <a:pt x="464" y="61"/>
                  </a:cubicBezTo>
                  <a:cubicBezTo>
                    <a:pt x="314" y="61"/>
                    <a:pt x="163" y="61"/>
                    <a:pt x="12" y="61"/>
                  </a:cubicBezTo>
                  <a:cubicBezTo>
                    <a:pt x="8" y="61"/>
                    <a:pt x="4" y="62"/>
                    <a:pt x="0" y="60"/>
                  </a:cubicBezTo>
                  <a:cubicBezTo>
                    <a:pt x="0" y="48"/>
                    <a:pt x="0" y="36"/>
                    <a:pt x="0" y="24"/>
                  </a:cubicBezTo>
                  <a:cubicBezTo>
                    <a:pt x="4" y="22"/>
                    <a:pt x="8" y="23"/>
                    <a:pt x="12" y="23"/>
                  </a:cubicBezTo>
                  <a:cubicBezTo>
                    <a:pt x="161" y="23"/>
                    <a:pt x="311" y="23"/>
                    <a:pt x="460" y="23"/>
                  </a:cubicBezTo>
                  <a:cubicBezTo>
                    <a:pt x="463" y="23"/>
                    <a:pt x="467" y="24"/>
                    <a:pt x="470" y="21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01621CF-253E-A9E2-7CE8-8C7BA3C4C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4783138"/>
              <a:ext cx="2395538" cy="527050"/>
            </a:xfrm>
            <a:custGeom>
              <a:avLst/>
              <a:gdLst>
                <a:gd name="T0" fmla="*/ 0 w 459"/>
                <a:gd name="T1" fmla="*/ 19 h 85"/>
                <a:gd name="T2" fmla="*/ 10 w 459"/>
                <a:gd name="T3" fmla="*/ 20 h 85"/>
                <a:gd name="T4" fmla="*/ 359 w 459"/>
                <a:gd name="T5" fmla="*/ 20 h 85"/>
                <a:gd name="T6" fmla="*/ 366 w 459"/>
                <a:gd name="T7" fmla="*/ 20 h 85"/>
                <a:gd name="T8" fmla="*/ 376 w 459"/>
                <a:gd name="T9" fmla="*/ 11 h 85"/>
                <a:gd name="T10" fmla="*/ 386 w 459"/>
                <a:gd name="T11" fmla="*/ 4 h 85"/>
                <a:gd name="T12" fmla="*/ 453 w 459"/>
                <a:gd name="T13" fmla="*/ 38 h 85"/>
                <a:gd name="T14" fmla="*/ 453 w 459"/>
                <a:gd name="T15" fmla="*/ 47 h 85"/>
                <a:gd name="T16" fmla="*/ 383 w 459"/>
                <a:gd name="T17" fmla="*/ 81 h 85"/>
                <a:gd name="T18" fmla="*/ 376 w 459"/>
                <a:gd name="T19" fmla="*/ 76 h 85"/>
                <a:gd name="T20" fmla="*/ 363 w 459"/>
                <a:gd name="T21" fmla="*/ 63 h 85"/>
                <a:gd name="T22" fmla="*/ 0 w 459"/>
                <a:gd name="T23" fmla="*/ 63 h 85"/>
                <a:gd name="T24" fmla="*/ 0 w 459"/>
                <a:gd name="T25" fmla="*/ 1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9" h="85">
                  <a:moveTo>
                    <a:pt x="0" y="19"/>
                  </a:moveTo>
                  <a:cubicBezTo>
                    <a:pt x="3" y="20"/>
                    <a:pt x="7" y="20"/>
                    <a:pt x="10" y="20"/>
                  </a:cubicBezTo>
                  <a:cubicBezTo>
                    <a:pt x="126" y="20"/>
                    <a:pt x="243" y="20"/>
                    <a:pt x="359" y="20"/>
                  </a:cubicBezTo>
                  <a:cubicBezTo>
                    <a:pt x="361" y="20"/>
                    <a:pt x="364" y="20"/>
                    <a:pt x="366" y="20"/>
                  </a:cubicBezTo>
                  <a:cubicBezTo>
                    <a:pt x="373" y="21"/>
                    <a:pt x="377" y="18"/>
                    <a:pt x="376" y="11"/>
                  </a:cubicBezTo>
                  <a:cubicBezTo>
                    <a:pt x="375" y="2"/>
                    <a:pt x="377" y="0"/>
                    <a:pt x="386" y="4"/>
                  </a:cubicBezTo>
                  <a:cubicBezTo>
                    <a:pt x="408" y="16"/>
                    <a:pt x="430" y="26"/>
                    <a:pt x="453" y="38"/>
                  </a:cubicBezTo>
                  <a:cubicBezTo>
                    <a:pt x="458" y="40"/>
                    <a:pt x="459" y="44"/>
                    <a:pt x="453" y="47"/>
                  </a:cubicBezTo>
                  <a:cubicBezTo>
                    <a:pt x="430" y="58"/>
                    <a:pt x="406" y="69"/>
                    <a:pt x="383" y="81"/>
                  </a:cubicBezTo>
                  <a:cubicBezTo>
                    <a:pt x="376" y="85"/>
                    <a:pt x="375" y="81"/>
                    <a:pt x="376" y="76"/>
                  </a:cubicBezTo>
                  <a:cubicBezTo>
                    <a:pt x="377" y="66"/>
                    <a:pt x="373" y="63"/>
                    <a:pt x="363" y="63"/>
                  </a:cubicBezTo>
                  <a:cubicBezTo>
                    <a:pt x="242" y="64"/>
                    <a:pt x="121" y="63"/>
                    <a:pt x="0" y="63"/>
                  </a:cubicBezTo>
                  <a:cubicBezTo>
                    <a:pt x="0" y="49"/>
                    <a:pt x="0" y="34"/>
                    <a:pt x="0" y="19"/>
                  </a:cubicBezTo>
                  <a:close/>
                </a:path>
              </a:pathLst>
            </a:custGeom>
            <a:solidFill>
              <a:srgbClr val="F9E5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FA7B421-E630-83B4-4060-4A8F26AF2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5770563"/>
              <a:ext cx="2573338" cy="471488"/>
            </a:xfrm>
            <a:custGeom>
              <a:avLst/>
              <a:gdLst>
                <a:gd name="T0" fmla="*/ 416 w 493"/>
                <a:gd name="T1" fmla="*/ 20 h 76"/>
                <a:gd name="T2" fmla="*/ 418 w 493"/>
                <a:gd name="T3" fmla="*/ 5 h 76"/>
                <a:gd name="T4" fmla="*/ 424 w 493"/>
                <a:gd name="T5" fmla="*/ 2 h 76"/>
                <a:gd name="T6" fmla="*/ 490 w 493"/>
                <a:gd name="T7" fmla="*/ 36 h 76"/>
                <a:gd name="T8" fmla="*/ 487 w 493"/>
                <a:gd name="T9" fmla="*/ 46 h 76"/>
                <a:gd name="T10" fmla="*/ 480 w 493"/>
                <a:gd name="T11" fmla="*/ 51 h 76"/>
                <a:gd name="T12" fmla="*/ 450 w 493"/>
                <a:gd name="T13" fmla="*/ 66 h 76"/>
                <a:gd name="T14" fmla="*/ 435 w 493"/>
                <a:gd name="T15" fmla="*/ 72 h 76"/>
                <a:gd name="T16" fmla="*/ 421 w 493"/>
                <a:gd name="T17" fmla="*/ 67 h 76"/>
                <a:gd name="T18" fmla="*/ 412 w 493"/>
                <a:gd name="T19" fmla="*/ 60 h 76"/>
                <a:gd name="T20" fmla="*/ 403 w 493"/>
                <a:gd name="T21" fmla="*/ 60 h 76"/>
                <a:gd name="T22" fmla="*/ 15 w 493"/>
                <a:gd name="T23" fmla="*/ 60 h 76"/>
                <a:gd name="T24" fmla="*/ 0 w 493"/>
                <a:gd name="T25" fmla="*/ 58 h 76"/>
                <a:gd name="T26" fmla="*/ 0 w 493"/>
                <a:gd name="T27" fmla="*/ 22 h 76"/>
                <a:gd name="T28" fmla="*/ 12 w 493"/>
                <a:gd name="T29" fmla="*/ 21 h 76"/>
                <a:gd name="T30" fmla="*/ 404 w 493"/>
                <a:gd name="T31" fmla="*/ 21 h 76"/>
                <a:gd name="T32" fmla="*/ 416 w 493"/>
                <a:gd name="T33" fmla="*/ 2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3" h="76">
                  <a:moveTo>
                    <a:pt x="416" y="20"/>
                  </a:moveTo>
                  <a:cubicBezTo>
                    <a:pt x="419" y="16"/>
                    <a:pt x="417" y="10"/>
                    <a:pt x="418" y="5"/>
                  </a:cubicBezTo>
                  <a:cubicBezTo>
                    <a:pt x="418" y="0"/>
                    <a:pt x="419" y="0"/>
                    <a:pt x="424" y="2"/>
                  </a:cubicBezTo>
                  <a:cubicBezTo>
                    <a:pt x="446" y="13"/>
                    <a:pt x="468" y="24"/>
                    <a:pt x="490" y="36"/>
                  </a:cubicBezTo>
                  <a:cubicBezTo>
                    <a:pt x="493" y="40"/>
                    <a:pt x="492" y="44"/>
                    <a:pt x="487" y="46"/>
                  </a:cubicBezTo>
                  <a:cubicBezTo>
                    <a:pt x="485" y="47"/>
                    <a:pt x="482" y="48"/>
                    <a:pt x="480" y="51"/>
                  </a:cubicBezTo>
                  <a:cubicBezTo>
                    <a:pt x="471" y="57"/>
                    <a:pt x="461" y="62"/>
                    <a:pt x="450" y="66"/>
                  </a:cubicBezTo>
                  <a:cubicBezTo>
                    <a:pt x="444" y="65"/>
                    <a:pt x="440" y="70"/>
                    <a:pt x="435" y="72"/>
                  </a:cubicBezTo>
                  <a:cubicBezTo>
                    <a:pt x="426" y="76"/>
                    <a:pt x="424" y="76"/>
                    <a:pt x="421" y="67"/>
                  </a:cubicBezTo>
                  <a:cubicBezTo>
                    <a:pt x="420" y="62"/>
                    <a:pt x="417" y="60"/>
                    <a:pt x="412" y="60"/>
                  </a:cubicBezTo>
                  <a:cubicBezTo>
                    <a:pt x="409" y="60"/>
                    <a:pt x="406" y="60"/>
                    <a:pt x="403" y="60"/>
                  </a:cubicBezTo>
                  <a:cubicBezTo>
                    <a:pt x="274" y="60"/>
                    <a:pt x="144" y="60"/>
                    <a:pt x="15" y="60"/>
                  </a:cubicBezTo>
                  <a:cubicBezTo>
                    <a:pt x="10" y="60"/>
                    <a:pt x="5" y="62"/>
                    <a:pt x="0" y="58"/>
                  </a:cubicBezTo>
                  <a:cubicBezTo>
                    <a:pt x="0" y="46"/>
                    <a:pt x="0" y="34"/>
                    <a:pt x="0" y="22"/>
                  </a:cubicBezTo>
                  <a:cubicBezTo>
                    <a:pt x="4" y="20"/>
                    <a:pt x="8" y="21"/>
                    <a:pt x="12" y="21"/>
                  </a:cubicBezTo>
                  <a:cubicBezTo>
                    <a:pt x="143" y="21"/>
                    <a:pt x="273" y="21"/>
                    <a:pt x="404" y="21"/>
                  </a:cubicBezTo>
                  <a:cubicBezTo>
                    <a:pt x="408" y="21"/>
                    <a:pt x="412" y="22"/>
                    <a:pt x="416" y="2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7F9C32D-85C9-C47E-58F2-DD129959D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5273676"/>
              <a:ext cx="1914525" cy="514350"/>
            </a:xfrm>
            <a:custGeom>
              <a:avLst/>
              <a:gdLst>
                <a:gd name="T0" fmla="*/ 0 w 367"/>
                <a:gd name="T1" fmla="*/ 20 h 83"/>
                <a:gd name="T2" fmla="*/ 124 w 367"/>
                <a:gd name="T3" fmla="*/ 21 h 83"/>
                <a:gd name="T4" fmla="*/ 271 w 367"/>
                <a:gd name="T5" fmla="*/ 21 h 83"/>
                <a:gd name="T6" fmla="*/ 282 w 367"/>
                <a:gd name="T7" fmla="*/ 10 h 83"/>
                <a:gd name="T8" fmla="*/ 290 w 367"/>
                <a:gd name="T9" fmla="*/ 4 h 83"/>
                <a:gd name="T10" fmla="*/ 367 w 367"/>
                <a:gd name="T11" fmla="*/ 42 h 83"/>
                <a:gd name="T12" fmla="*/ 284 w 367"/>
                <a:gd name="T13" fmla="*/ 83 h 83"/>
                <a:gd name="T14" fmla="*/ 282 w 367"/>
                <a:gd name="T15" fmla="*/ 81 h 83"/>
                <a:gd name="T16" fmla="*/ 263 w 367"/>
                <a:gd name="T17" fmla="*/ 63 h 83"/>
                <a:gd name="T18" fmla="*/ 12 w 367"/>
                <a:gd name="T19" fmla="*/ 63 h 83"/>
                <a:gd name="T20" fmla="*/ 0 w 367"/>
                <a:gd name="T21" fmla="*/ 62 h 83"/>
                <a:gd name="T22" fmla="*/ 0 w 367"/>
                <a:gd name="T23" fmla="*/ 2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7" h="83">
                  <a:moveTo>
                    <a:pt x="0" y="20"/>
                  </a:moveTo>
                  <a:cubicBezTo>
                    <a:pt x="41" y="21"/>
                    <a:pt x="83" y="21"/>
                    <a:pt x="124" y="21"/>
                  </a:cubicBezTo>
                  <a:cubicBezTo>
                    <a:pt x="173" y="21"/>
                    <a:pt x="222" y="21"/>
                    <a:pt x="271" y="21"/>
                  </a:cubicBezTo>
                  <a:cubicBezTo>
                    <a:pt x="279" y="21"/>
                    <a:pt x="283" y="19"/>
                    <a:pt x="282" y="10"/>
                  </a:cubicBezTo>
                  <a:cubicBezTo>
                    <a:pt x="281" y="3"/>
                    <a:pt x="282" y="0"/>
                    <a:pt x="290" y="4"/>
                  </a:cubicBezTo>
                  <a:cubicBezTo>
                    <a:pt x="315" y="16"/>
                    <a:pt x="339" y="28"/>
                    <a:pt x="367" y="42"/>
                  </a:cubicBezTo>
                  <a:cubicBezTo>
                    <a:pt x="337" y="56"/>
                    <a:pt x="311" y="70"/>
                    <a:pt x="284" y="83"/>
                  </a:cubicBezTo>
                  <a:cubicBezTo>
                    <a:pt x="283" y="82"/>
                    <a:pt x="282" y="81"/>
                    <a:pt x="282" y="81"/>
                  </a:cubicBezTo>
                  <a:cubicBezTo>
                    <a:pt x="280" y="63"/>
                    <a:pt x="280" y="63"/>
                    <a:pt x="263" y="63"/>
                  </a:cubicBezTo>
                  <a:cubicBezTo>
                    <a:pt x="179" y="63"/>
                    <a:pt x="96" y="63"/>
                    <a:pt x="12" y="63"/>
                  </a:cubicBezTo>
                  <a:cubicBezTo>
                    <a:pt x="8" y="63"/>
                    <a:pt x="4" y="63"/>
                    <a:pt x="0" y="62"/>
                  </a:cubicBezTo>
                  <a:cubicBezTo>
                    <a:pt x="0" y="48"/>
                    <a:pt x="0" y="34"/>
                    <a:pt x="0" y="20"/>
                  </a:cubicBezTo>
                  <a:close/>
                </a:path>
              </a:pathLst>
            </a:custGeom>
            <a:solidFill>
              <a:srgbClr val="90A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F2C36C66-E2FB-E53B-DA7F-1A9118CE7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6315076"/>
              <a:ext cx="1738313" cy="465138"/>
            </a:xfrm>
            <a:custGeom>
              <a:avLst/>
              <a:gdLst>
                <a:gd name="T0" fmla="*/ 286 w 333"/>
                <a:gd name="T1" fmla="*/ 11 h 75"/>
                <a:gd name="T2" fmla="*/ 320 w 333"/>
                <a:gd name="T3" fmla="*/ 28 h 75"/>
                <a:gd name="T4" fmla="*/ 320 w 333"/>
                <a:gd name="T5" fmla="*/ 45 h 75"/>
                <a:gd name="T6" fmla="*/ 320 w 333"/>
                <a:gd name="T7" fmla="*/ 45 h 75"/>
                <a:gd name="T8" fmla="*/ 272 w 333"/>
                <a:gd name="T9" fmla="*/ 68 h 75"/>
                <a:gd name="T10" fmla="*/ 266 w 333"/>
                <a:gd name="T11" fmla="*/ 72 h 75"/>
                <a:gd name="T12" fmla="*/ 256 w 333"/>
                <a:gd name="T13" fmla="*/ 65 h 75"/>
                <a:gd name="T14" fmla="*/ 254 w 333"/>
                <a:gd name="T15" fmla="*/ 53 h 75"/>
                <a:gd name="T16" fmla="*/ 252 w 333"/>
                <a:gd name="T17" fmla="*/ 52 h 75"/>
                <a:gd name="T18" fmla="*/ 241 w 333"/>
                <a:gd name="T19" fmla="*/ 51 h 75"/>
                <a:gd name="T20" fmla="*/ 11 w 333"/>
                <a:gd name="T21" fmla="*/ 51 h 75"/>
                <a:gd name="T22" fmla="*/ 0 w 333"/>
                <a:gd name="T23" fmla="*/ 50 h 75"/>
                <a:gd name="T24" fmla="*/ 0 w 333"/>
                <a:gd name="T25" fmla="*/ 14 h 75"/>
                <a:gd name="T26" fmla="*/ 14 w 333"/>
                <a:gd name="T27" fmla="*/ 12 h 75"/>
                <a:gd name="T28" fmla="*/ 243 w 333"/>
                <a:gd name="T29" fmla="*/ 12 h 75"/>
                <a:gd name="T30" fmla="*/ 257 w 333"/>
                <a:gd name="T31" fmla="*/ 4 h 75"/>
                <a:gd name="T32" fmla="*/ 266 w 333"/>
                <a:gd name="T33" fmla="*/ 2 h 75"/>
                <a:gd name="T34" fmla="*/ 286 w 333"/>
                <a:gd name="T35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3" h="75">
                  <a:moveTo>
                    <a:pt x="286" y="11"/>
                  </a:moveTo>
                  <a:cubicBezTo>
                    <a:pt x="298" y="16"/>
                    <a:pt x="309" y="21"/>
                    <a:pt x="320" y="28"/>
                  </a:cubicBezTo>
                  <a:cubicBezTo>
                    <a:pt x="333" y="37"/>
                    <a:pt x="333" y="37"/>
                    <a:pt x="320" y="45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303" y="51"/>
                    <a:pt x="287" y="59"/>
                    <a:pt x="272" y="68"/>
                  </a:cubicBezTo>
                  <a:cubicBezTo>
                    <a:pt x="270" y="69"/>
                    <a:pt x="268" y="71"/>
                    <a:pt x="266" y="72"/>
                  </a:cubicBezTo>
                  <a:cubicBezTo>
                    <a:pt x="258" y="75"/>
                    <a:pt x="256" y="74"/>
                    <a:pt x="256" y="65"/>
                  </a:cubicBezTo>
                  <a:cubicBezTo>
                    <a:pt x="256" y="61"/>
                    <a:pt x="258" y="56"/>
                    <a:pt x="254" y="53"/>
                  </a:cubicBezTo>
                  <a:cubicBezTo>
                    <a:pt x="253" y="53"/>
                    <a:pt x="253" y="53"/>
                    <a:pt x="252" y="52"/>
                  </a:cubicBezTo>
                  <a:cubicBezTo>
                    <a:pt x="249" y="50"/>
                    <a:pt x="245" y="51"/>
                    <a:pt x="241" y="51"/>
                  </a:cubicBezTo>
                  <a:cubicBezTo>
                    <a:pt x="164" y="51"/>
                    <a:pt x="88" y="51"/>
                    <a:pt x="11" y="51"/>
                  </a:cubicBezTo>
                  <a:cubicBezTo>
                    <a:pt x="7" y="51"/>
                    <a:pt x="4" y="52"/>
                    <a:pt x="0" y="50"/>
                  </a:cubicBezTo>
                  <a:cubicBezTo>
                    <a:pt x="0" y="38"/>
                    <a:pt x="0" y="26"/>
                    <a:pt x="0" y="14"/>
                  </a:cubicBezTo>
                  <a:cubicBezTo>
                    <a:pt x="4" y="11"/>
                    <a:pt x="9" y="12"/>
                    <a:pt x="14" y="12"/>
                  </a:cubicBezTo>
                  <a:cubicBezTo>
                    <a:pt x="90" y="12"/>
                    <a:pt x="167" y="12"/>
                    <a:pt x="243" y="12"/>
                  </a:cubicBezTo>
                  <a:cubicBezTo>
                    <a:pt x="250" y="12"/>
                    <a:pt x="255" y="13"/>
                    <a:pt x="257" y="4"/>
                  </a:cubicBezTo>
                  <a:cubicBezTo>
                    <a:pt x="258" y="0"/>
                    <a:pt x="262" y="1"/>
                    <a:pt x="266" y="2"/>
                  </a:cubicBezTo>
                  <a:cubicBezTo>
                    <a:pt x="273" y="5"/>
                    <a:pt x="279" y="10"/>
                    <a:pt x="286" y="11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9B53D00-B16A-C97A-4179-9EF3B7D3C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4298951"/>
              <a:ext cx="1241425" cy="515938"/>
            </a:xfrm>
            <a:custGeom>
              <a:avLst/>
              <a:gdLst>
                <a:gd name="T0" fmla="*/ 0 w 238"/>
                <a:gd name="T1" fmla="*/ 19 h 83"/>
                <a:gd name="T2" fmla="*/ 132 w 238"/>
                <a:gd name="T3" fmla="*/ 20 h 83"/>
                <a:gd name="T4" fmla="*/ 136 w 238"/>
                <a:gd name="T5" fmla="*/ 20 h 83"/>
                <a:gd name="T6" fmla="*/ 157 w 238"/>
                <a:gd name="T7" fmla="*/ 0 h 83"/>
                <a:gd name="T8" fmla="*/ 238 w 238"/>
                <a:gd name="T9" fmla="*/ 40 h 83"/>
                <a:gd name="T10" fmla="*/ 231 w 238"/>
                <a:gd name="T11" fmla="*/ 46 h 83"/>
                <a:gd name="T12" fmla="*/ 165 w 238"/>
                <a:gd name="T13" fmla="*/ 79 h 83"/>
                <a:gd name="T14" fmla="*/ 156 w 238"/>
                <a:gd name="T15" fmla="*/ 73 h 83"/>
                <a:gd name="T16" fmla="*/ 152 w 238"/>
                <a:gd name="T17" fmla="*/ 62 h 83"/>
                <a:gd name="T18" fmla="*/ 141 w 238"/>
                <a:gd name="T19" fmla="*/ 60 h 83"/>
                <a:gd name="T20" fmla="*/ 11 w 238"/>
                <a:gd name="T21" fmla="*/ 60 h 83"/>
                <a:gd name="T22" fmla="*/ 0 w 238"/>
                <a:gd name="T23" fmla="*/ 59 h 83"/>
                <a:gd name="T24" fmla="*/ 0 w 238"/>
                <a:gd name="T25" fmla="*/ 1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" h="83">
                  <a:moveTo>
                    <a:pt x="0" y="19"/>
                  </a:moveTo>
                  <a:cubicBezTo>
                    <a:pt x="44" y="20"/>
                    <a:pt x="88" y="20"/>
                    <a:pt x="132" y="20"/>
                  </a:cubicBezTo>
                  <a:cubicBezTo>
                    <a:pt x="133" y="20"/>
                    <a:pt x="134" y="20"/>
                    <a:pt x="136" y="20"/>
                  </a:cubicBezTo>
                  <a:cubicBezTo>
                    <a:pt x="155" y="20"/>
                    <a:pt x="155" y="20"/>
                    <a:pt x="157" y="0"/>
                  </a:cubicBezTo>
                  <a:cubicBezTo>
                    <a:pt x="184" y="13"/>
                    <a:pt x="211" y="27"/>
                    <a:pt x="238" y="40"/>
                  </a:cubicBezTo>
                  <a:cubicBezTo>
                    <a:pt x="237" y="44"/>
                    <a:pt x="234" y="45"/>
                    <a:pt x="231" y="46"/>
                  </a:cubicBezTo>
                  <a:cubicBezTo>
                    <a:pt x="209" y="57"/>
                    <a:pt x="187" y="68"/>
                    <a:pt x="165" y="79"/>
                  </a:cubicBezTo>
                  <a:cubicBezTo>
                    <a:pt x="158" y="83"/>
                    <a:pt x="156" y="81"/>
                    <a:pt x="156" y="73"/>
                  </a:cubicBezTo>
                  <a:cubicBezTo>
                    <a:pt x="156" y="69"/>
                    <a:pt x="159" y="63"/>
                    <a:pt x="152" y="62"/>
                  </a:cubicBezTo>
                  <a:cubicBezTo>
                    <a:pt x="149" y="59"/>
                    <a:pt x="145" y="60"/>
                    <a:pt x="141" y="60"/>
                  </a:cubicBezTo>
                  <a:cubicBezTo>
                    <a:pt x="98" y="60"/>
                    <a:pt x="54" y="60"/>
                    <a:pt x="11" y="60"/>
                  </a:cubicBezTo>
                  <a:cubicBezTo>
                    <a:pt x="7" y="60"/>
                    <a:pt x="4" y="61"/>
                    <a:pt x="0" y="59"/>
                  </a:cubicBezTo>
                  <a:cubicBezTo>
                    <a:pt x="0" y="46"/>
                    <a:pt x="0" y="33"/>
                    <a:pt x="0" y="19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BF384076-0840-9E5E-C75F-029A80550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3679826"/>
              <a:ext cx="3830638" cy="23813"/>
            </a:xfrm>
            <a:custGeom>
              <a:avLst/>
              <a:gdLst>
                <a:gd name="T0" fmla="*/ 0 w 734"/>
                <a:gd name="T1" fmla="*/ 0 h 4"/>
                <a:gd name="T2" fmla="*/ 716 w 734"/>
                <a:gd name="T3" fmla="*/ 0 h 4"/>
                <a:gd name="T4" fmla="*/ 734 w 734"/>
                <a:gd name="T5" fmla="*/ 3 h 4"/>
                <a:gd name="T6" fmla="*/ 721 w 734"/>
                <a:gd name="T7" fmla="*/ 3 h 4"/>
                <a:gd name="T8" fmla="*/ 13 w 734"/>
                <a:gd name="T9" fmla="*/ 3 h 4"/>
                <a:gd name="T10" fmla="*/ 0 w 734"/>
                <a:gd name="T11" fmla="*/ 4 h 4"/>
                <a:gd name="T12" fmla="*/ 0 w 73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4" h="4">
                  <a:moveTo>
                    <a:pt x="0" y="0"/>
                  </a:moveTo>
                  <a:cubicBezTo>
                    <a:pt x="239" y="0"/>
                    <a:pt x="477" y="0"/>
                    <a:pt x="716" y="0"/>
                  </a:cubicBezTo>
                  <a:cubicBezTo>
                    <a:pt x="722" y="0"/>
                    <a:pt x="728" y="0"/>
                    <a:pt x="734" y="3"/>
                  </a:cubicBezTo>
                  <a:cubicBezTo>
                    <a:pt x="730" y="3"/>
                    <a:pt x="725" y="3"/>
                    <a:pt x="721" y="3"/>
                  </a:cubicBezTo>
                  <a:cubicBezTo>
                    <a:pt x="485" y="3"/>
                    <a:pt x="249" y="3"/>
                    <a:pt x="13" y="3"/>
                  </a:cubicBezTo>
                  <a:cubicBezTo>
                    <a:pt x="9" y="3"/>
                    <a:pt x="5" y="3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2FD578C-BB62-8B56-4B0D-5ADC64294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6129338"/>
              <a:ext cx="2347913" cy="149225"/>
            </a:xfrm>
            <a:custGeom>
              <a:avLst/>
              <a:gdLst>
                <a:gd name="T0" fmla="*/ 0 w 450"/>
                <a:gd name="T1" fmla="*/ 0 h 24"/>
                <a:gd name="T2" fmla="*/ 409 w 450"/>
                <a:gd name="T3" fmla="*/ 0 h 24"/>
                <a:gd name="T4" fmla="*/ 423 w 450"/>
                <a:gd name="T5" fmla="*/ 11 h 24"/>
                <a:gd name="T6" fmla="*/ 429 w 450"/>
                <a:gd name="T7" fmla="*/ 15 h 24"/>
                <a:gd name="T8" fmla="*/ 440 w 450"/>
                <a:gd name="T9" fmla="*/ 10 h 24"/>
                <a:gd name="T10" fmla="*/ 450 w 450"/>
                <a:gd name="T11" fmla="*/ 8 h 24"/>
                <a:gd name="T12" fmla="*/ 420 w 450"/>
                <a:gd name="T13" fmla="*/ 24 h 24"/>
                <a:gd name="T14" fmla="*/ 418 w 450"/>
                <a:gd name="T15" fmla="*/ 22 h 24"/>
                <a:gd name="T16" fmla="*/ 399 w 450"/>
                <a:gd name="T17" fmla="*/ 4 h 24"/>
                <a:gd name="T18" fmla="*/ 12 w 450"/>
                <a:gd name="T19" fmla="*/ 4 h 24"/>
                <a:gd name="T20" fmla="*/ 0 w 450"/>
                <a:gd name="T21" fmla="*/ 4 h 24"/>
                <a:gd name="T22" fmla="*/ 0 w 450"/>
                <a:gd name="T2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0" h="24">
                  <a:moveTo>
                    <a:pt x="0" y="0"/>
                  </a:moveTo>
                  <a:cubicBezTo>
                    <a:pt x="136" y="0"/>
                    <a:pt x="273" y="0"/>
                    <a:pt x="409" y="0"/>
                  </a:cubicBezTo>
                  <a:cubicBezTo>
                    <a:pt x="417" y="0"/>
                    <a:pt x="424" y="0"/>
                    <a:pt x="423" y="11"/>
                  </a:cubicBezTo>
                  <a:cubicBezTo>
                    <a:pt x="423" y="14"/>
                    <a:pt x="426" y="16"/>
                    <a:pt x="429" y="15"/>
                  </a:cubicBezTo>
                  <a:cubicBezTo>
                    <a:pt x="433" y="14"/>
                    <a:pt x="437" y="12"/>
                    <a:pt x="440" y="10"/>
                  </a:cubicBezTo>
                  <a:cubicBezTo>
                    <a:pt x="443" y="7"/>
                    <a:pt x="446" y="4"/>
                    <a:pt x="450" y="8"/>
                  </a:cubicBezTo>
                  <a:cubicBezTo>
                    <a:pt x="440" y="13"/>
                    <a:pt x="430" y="19"/>
                    <a:pt x="420" y="24"/>
                  </a:cubicBezTo>
                  <a:cubicBezTo>
                    <a:pt x="419" y="23"/>
                    <a:pt x="418" y="22"/>
                    <a:pt x="418" y="22"/>
                  </a:cubicBezTo>
                  <a:cubicBezTo>
                    <a:pt x="417" y="4"/>
                    <a:pt x="417" y="4"/>
                    <a:pt x="399" y="4"/>
                  </a:cubicBezTo>
                  <a:cubicBezTo>
                    <a:pt x="270" y="4"/>
                    <a:pt x="141" y="4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217F8570-3373-A724-D690-5EAE7E349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6284913"/>
              <a:ext cx="1492250" cy="123825"/>
            </a:xfrm>
            <a:custGeom>
              <a:avLst/>
              <a:gdLst>
                <a:gd name="T0" fmla="*/ 286 w 286"/>
                <a:gd name="T1" fmla="*/ 16 h 20"/>
                <a:gd name="T2" fmla="*/ 267 w 286"/>
                <a:gd name="T3" fmla="*/ 10 h 20"/>
                <a:gd name="T4" fmla="*/ 258 w 286"/>
                <a:gd name="T5" fmla="*/ 13 h 20"/>
                <a:gd name="T6" fmla="*/ 246 w 286"/>
                <a:gd name="T7" fmla="*/ 19 h 20"/>
                <a:gd name="T8" fmla="*/ 39 w 286"/>
                <a:gd name="T9" fmla="*/ 19 h 20"/>
                <a:gd name="T10" fmla="*/ 0 w 286"/>
                <a:gd name="T11" fmla="*/ 19 h 20"/>
                <a:gd name="T12" fmla="*/ 0 w 286"/>
                <a:gd name="T13" fmla="*/ 15 h 20"/>
                <a:gd name="T14" fmla="*/ 143 w 286"/>
                <a:gd name="T15" fmla="*/ 16 h 20"/>
                <a:gd name="T16" fmla="*/ 245 w 286"/>
                <a:gd name="T17" fmla="*/ 16 h 20"/>
                <a:gd name="T18" fmla="*/ 254 w 286"/>
                <a:gd name="T19" fmla="*/ 7 h 20"/>
                <a:gd name="T20" fmla="*/ 261 w 286"/>
                <a:gd name="T21" fmla="*/ 3 h 20"/>
                <a:gd name="T22" fmla="*/ 286 w 286"/>
                <a:gd name="T2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20">
                  <a:moveTo>
                    <a:pt x="286" y="16"/>
                  </a:moveTo>
                  <a:cubicBezTo>
                    <a:pt x="278" y="18"/>
                    <a:pt x="274" y="11"/>
                    <a:pt x="267" y="10"/>
                  </a:cubicBezTo>
                  <a:cubicBezTo>
                    <a:pt x="262" y="8"/>
                    <a:pt x="259" y="5"/>
                    <a:pt x="258" y="13"/>
                  </a:cubicBezTo>
                  <a:cubicBezTo>
                    <a:pt x="257" y="20"/>
                    <a:pt x="251" y="19"/>
                    <a:pt x="246" y="19"/>
                  </a:cubicBezTo>
                  <a:cubicBezTo>
                    <a:pt x="177" y="19"/>
                    <a:pt x="108" y="19"/>
                    <a:pt x="39" y="19"/>
                  </a:cubicBezTo>
                  <a:cubicBezTo>
                    <a:pt x="26" y="19"/>
                    <a:pt x="13" y="19"/>
                    <a:pt x="0" y="19"/>
                  </a:cubicBezTo>
                  <a:cubicBezTo>
                    <a:pt x="0" y="18"/>
                    <a:pt x="0" y="17"/>
                    <a:pt x="0" y="15"/>
                  </a:cubicBezTo>
                  <a:cubicBezTo>
                    <a:pt x="48" y="15"/>
                    <a:pt x="95" y="16"/>
                    <a:pt x="143" y="16"/>
                  </a:cubicBezTo>
                  <a:cubicBezTo>
                    <a:pt x="177" y="16"/>
                    <a:pt x="211" y="16"/>
                    <a:pt x="245" y="16"/>
                  </a:cubicBezTo>
                  <a:cubicBezTo>
                    <a:pt x="252" y="16"/>
                    <a:pt x="255" y="14"/>
                    <a:pt x="254" y="7"/>
                  </a:cubicBezTo>
                  <a:cubicBezTo>
                    <a:pt x="254" y="1"/>
                    <a:pt x="256" y="0"/>
                    <a:pt x="261" y="3"/>
                  </a:cubicBezTo>
                  <a:cubicBezTo>
                    <a:pt x="269" y="7"/>
                    <a:pt x="278" y="11"/>
                    <a:pt x="286" y="16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D8873CA-CFA2-875D-1906-60E4FF3AC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4144963"/>
              <a:ext cx="3005138" cy="42863"/>
            </a:xfrm>
            <a:custGeom>
              <a:avLst/>
              <a:gdLst>
                <a:gd name="T0" fmla="*/ 0 w 576"/>
                <a:gd name="T1" fmla="*/ 5 h 7"/>
                <a:gd name="T2" fmla="*/ 556 w 576"/>
                <a:gd name="T3" fmla="*/ 5 h 7"/>
                <a:gd name="T4" fmla="*/ 576 w 576"/>
                <a:gd name="T5" fmla="*/ 6 h 7"/>
                <a:gd name="T6" fmla="*/ 574 w 576"/>
                <a:gd name="T7" fmla="*/ 7 h 7"/>
                <a:gd name="T8" fmla="*/ 533 w 576"/>
                <a:gd name="T9" fmla="*/ 7 h 7"/>
                <a:gd name="T10" fmla="*/ 13 w 576"/>
                <a:gd name="T11" fmla="*/ 7 h 7"/>
                <a:gd name="T12" fmla="*/ 0 w 576"/>
                <a:gd name="T13" fmla="*/ 7 h 7"/>
                <a:gd name="T14" fmla="*/ 0 w 576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6" h="7">
                  <a:moveTo>
                    <a:pt x="0" y="5"/>
                  </a:moveTo>
                  <a:cubicBezTo>
                    <a:pt x="186" y="4"/>
                    <a:pt x="371" y="4"/>
                    <a:pt x="556" y="5"/>
                  </a:cubicBezTo>
                  <a:cubicBezTo>
                    <a:pt x="563" y="5"/>
                    <a:pt x="570" y="0"/>
                    <a:pt x="576" y="6"/>
                  </a:cubicBezTo>
                  <a:cubicBezTo>
                    <a:pt x="575" y="7"/>
                    <a:pt x="574" y="7"/>
                    <a:pt x="574" y="7"/>
                  </a:cubicBezTo>
                  <a:cubicBezTo>
                    <a:pt x="560" y="7"/>
                    <a:pt x="546" y="7"/>
                    <a:pt x="533" y="7"/>
                  </a:cubicBezTo>
                  <a:cubicBezTo>
                    <a:pt x="359" y="7"/>
                    <a:pt x="186" y="7"/>
                    <a:pt x="13" y="7"/>
                  </a:cubicBezTo>
                  <a:cubicBezTo>
                    <a:pt x="9" y="7"/>
                    <a:pt x="4" y="7"/>
                    <a:pt x="0" y="7"/>
                  </a:cubicBezTo>
                  <a:cubicBezTo>
                    <a:pt x="0" y="6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09ABD592-D1EE-3B01-7C80-FBED38A7C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3940176"/>
              <a:ext cx="2995613" cy="12700"/>
            </a:xfrm>
            <a:custGeom>
              <a:avLst/>
              <a:gdLst>
                <a:gd name="T0" fmla="*/ 0 w 574"/>
                <a:gd name="T1" fmla="*/ 0 h 2"/>
                <a:gd name="T2" fmla="*/ 574 w 574"/>
                <a:gd name="T3" fmla="*/ 0 h 2"/>
                <a:gd name="T4" fmla="*/ 574 w 574"/>
                <a:gd name="T5" fmla="*/ 2 h 2"/>
                <a:gd name="T6" fmla="*/ 0 w 574"/>
                <a:gd name="T7" fmla="*/ 2 h 2"/>
                <a:gd name="T8" fmla="*/ 0 w 57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2">
                  <a:moveTo>
                    <a:pt x="0" y="0"/>
                  </a:moveTo>
                  <a:cubicBezTo>
                    <a:pt x="191" y="0"/>
                    <a:pt x="383" y="0"/>
                    <a:pt x="574" y="0"/>
                  </a:cubicBezTo>
                  <a:cubicBezTo>
                    <a:pt x="574" y="0"/>
                    <a:pt x="574" y="1"/>
                    <a:pt x="574" y="2"/>
                  </a:cubicBezTo>
                  <a:cubicBezTo>
                    <a:pt x="383" y="2"/>
                    <a:pt x="19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45F3758-6DD1-2FC7-1E09-DAE56A7D4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2203451"/>
              <a:ext cx="2484438" cy="23813"/>
            </a:xfrm>
            <a:custGeom>
              <a:avLst/>
              <a:gdLst>
                <a:gd name="T0" fmla="*/ 0 w 476"/>
                <a:gd name="T1" fmla="*/ 2 h 4"/>
                <a:gd name="T2" fmla="*/ 464 w 476"/>
                <a:gd name="T3" fmla="*/ 2 h 4"/>
                <a:gd name="T4" fmla="*/ 476 w 476"/>
                <a:gd name="T5" fmla="*/ 4 h 4"/>
                <a:gd name="T6" fmla="*/ 411 w 476"/>
                <a:gd name="T7" fmla="*/ 4 h 4"/>
                <a:gd name="T8" fmla="*/ 12 w 476"/>
                <a:gd name="T9" fmla="*/ 4 h 4"/>
                <a:gd name="T10" fmla="*/ 0 w 476"/>
                <a:gd name="T11" fmla="*/ 4 h 4"/>
                <a:gd name="T12" fmla="*/ 0 w 476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4">
                  <a:moveTo>
                    <a:pt x="0" y="2"/>
                  </a:moveTo>
                  <a:cubicBezTo>
                    <a:pt x="155" y="2"/>
                    <a:pt x="309" y="2"/>
                    <a:pt x="464" y="2"/>
                  </a:cubicBezTo>
                  <a:cubicBezTo>
                    <a:pt x="468" y="2"/>
                    <a:pt x="473" y="0"/>
                    <a:pt x="476" y="4"/>
                  </a:cubicBezTo>
                  <a:cubicBezTo>
                    <a:pt x="454" y="4"/>
                    <a:pt x="433" y="4"/>
                    <a:pt x="411" y="4"/>
                  </a:cubicBezTo>
                  <a:cubicBezTo>
                    <a:pt x="278" y="4"/>
                    <a:pt x="145" y="4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A7A95F4-CD5F-0F1F-B8DC-533C9EF83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1973263"/>
              <a:ext cx="2468563" cy="19050"/>
            </a:xfrm>
            <a:custGeom>
              <a:avLst/>
              <a:gdLst>
                <a:gd name="T0" fmla="*/ 470 w 473"/>
                <a:gd name="T1" fmla="*/ 0 h 3"/>
                <a:gd name="T2" fmla="*/ 471 w 473"/>
                <a:gd name="T3" fmla="*/ 2 h 3"/>
                <a:gd name="T4" fmla="*/ 463 w 473"/>
                <a:gd name="T5" fmla="*/ 3 h 3"/>
                <a:gd name="T6" fmla="*/ 0 w 473"/>
                <a:gd name="T7" fmla="*/ 3 h 3"/>
                <a:gd name="T8" fmla="*/ 0 w 473"/>
                <a:gd name="T9" fmla="*/ 1 h 3"/>
                <a:gd name="T10" fmla="*/ 8 w 473"/>
                <a:gd name="T11" fmla="*/ 0 h 3"/>
                <a:gd name="T12" fmla="*/ 465 w 473"/>
                <a:gd name="T13" fmla="*/ 0 h 3"/>
                <a:gd name="T14" fmla="*/ 470 w 47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3" h="3">
                  <a:moveTo>
                    <a:pt x="470" y="0"/>
                  </a:moveTo>
                  <a:cubicBezTo>
                    <a:pt x="471" y="1"/>
                    <a:pt x="473" y="2"/>
                    <a:pt x="471" y="2"/>
                  </a:cubicBezTo>
                  <a:cubicBezTo>
                    <a:pt x="469" y="3"/>
                    <a:pt x="466" y="3"/>
                    <a:pt x="463" y="3"/>
                  </a:cubicBezTo>
                  <a:cubicBezTo>
                    <a:pt x="309" y="3"/>
                    <a:pt x="155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3" y="0"/>
                    <a:pt x="5" y="0"/>
                    <a:pt x="8" y="0"/>
                  </a:cubicBezTo>
                  <a:cubicBezTo>
                    <a:pt x="160" y="0"/>
                    <a:pt x="313" y="0"/>
                    <a:pt x="465" y="0"/>
                  </a:cubicBezTo>
                  <a:cubicBezTo>
                    <a:pt x="466" y="0"/>
                    <a:pt x="468" y="0"/>
                    <a:pt x="470" y="0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DE2B510-2347-61DA-2FE2-B803F30CB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5894388"/>
              <a:ext cx="2170113" cy="23813"/>
            </a:xfrm>
            <a:custGeom>
              <a:avLst/>
              <a:gdLst>
                <a:gd name="T0" fmla="*/ 416 w 416"/>
                <a:gd name="T1" fmla="*/ 0 h 4"/>
                <a:gd name="T2" fmla="*/ 404 w 416"/>
                <a:gd name="T3" fmla="*/ 2 h 4"/>
                <a:gd name="T4" fmla="*/ 0 w 416"/>
                <a:gd name="T5" fmla="*/ 2 h 4"/>
                <a:gd name="T6" fmla="*/ 0 w 416"/>
                <a:gd name="T7" fmla="*/ 0 h 4"/>
                <a:gd name="T8" fmla="*/ 283 w 416"/>
                <a:gd name="T9" fmla="*/ 0 h 4"/>
                <a:gd name="T10" fmla="*/ 416 w 41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6" h="4">
                  <a:moveTo>
                    <a:pt x="416" y="0"/>
                  </a:moveTo>
                  <a:cubicBezTo>
                    <a:pt x="412" y="4"/>
                    <a:pt x="408" y="2"/>
                    <a:pt x="404" y="2"/>
                  </a:cubicBezTo>
                  <a:cubicBezTo>
                    <a:pt x="269" y="2"/>
                    <a:pt x="135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94" y="0"/>
                    <a:pt x="189" y="0"/>
                    <a:pt x="283" y="0"/>
                  </a:cubicBezTo>
                  <a:cubicBezTo>
                    <a:pt x="327" y="0"/>
                    <a:pt x="372" y="0"/>
                    <a:pt x="416" y="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3B65C49-A311-FBAC-8F4E-B3DFB1521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6619876"/>
              <a:ext cx="1314450" cy="25400"/>
            </a:xfrm>
            <a:custGeom>
              <a:avLst/>
              <a:gdLst>
                <a:gd name="T0" fmla="*/ 0 w 252"/>
                <a:gd name="T1" fmla="*/ 1 h 4"/>
                <a:gd name="T2" fmla="*/ 240 w 252"/>
                <a:gd name="T3" fmla="*/ 1 h 4"/>
                <a:gd name="T4" fmla="*/ 252 w 252"/>
                <a:gd name="T5" fmla="*/ 3 h 4"/>
                <a:gd name="T6" fmla="*/ 126 w 252"/>
                <a:gd name="T7" fmla="*/ 4 h 4"/>
                <a:gd name="T8" fmla="*/ 0 w 252"/>
                <a:gd name="T9" fmla="*/ 3 h 4"/>
                <a:gd name="T10" fmla="*/ 0 w 252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4">
                  <a:moveTo>
                    <a:pt x="0" y="1"/>
                  </a:moveTo>
                  <a:cubicBezTo>
                    <a:pt x="80" y="1"/>
                    <a:pt x="160" y="1"/>
                    <a:pt x="240" y="1"/>
                  </a:cubicBezTo>
                  <a:cubicBezTo>
                    <a:pt x="244" y="1"/>
                    <a:pt x="248" y="0"/>
                    <a:pt x="252" y="3"/>
                  </a:cubicBezTo>
                  <a:cubicBezTo>
                    <a:pt x="210" y="3"/>
                    <a:pt x="168" y="4"/>
                    <a:pt x="126" y="4"/>
                  </a:cubicBezTo>
                  <a:cubicBezTo>
                    <a:pt x="84" y="4"/>
                    <a:pt x="42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8E8C10CD-793E-2A51-DF7F-5C71083B6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013" y="4659313"/>
              <a:ext cx="793750" cy="25400"/>
            </a:xfrm>
            <a:custGeom>
              <a:avLst/>
              <a:gdLst>
                <a:gd name="T0" fmla="*/ 0 w 152"/>
                <a:gd name="T1" fmla="*/ 1 h 4"/>
                <a:gd name="T2" fmla="*/ 141 w 152"/>
                <a:gd name="T3" fmla="*/ 2 h 4"/>
                <a:gd name="T4" fmla="*/ 152 w 152"/>
                <a:gd name="T5" fmla="*/ 4 h 4"/>
                <a:gd name="T6" fmla="*/ 0 w 152"/>
                <a:gd name="T7" fmla="*/ 3 h 4"/>
                <a:gd name="T8" fmla="*/ 0 w 152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4">
                  <a:moveTo>
                    <a:pt x="0" y="1"/>
                  </a:moveTo>
                  <a:cubicBezTo>
                    <a:pt x="47" y="1"/>
                    <a:pt x="94" y="1"/>
                    <a:pt x="141" y="2"/>
                  </a:cubicBezTo>
                  <a:cubicBezTo>
                    <a:pt x="145" y="2"/>
                    <a:pt x="149" y="0"/>
                    <a:pt x="152" y="4"/>
                  </a:cubicBezTo>
                  <a:cubicBezTo>
                    <a:pt x="101" y="4"/>
                    <a:pt x="5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C71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629E9005-4633-0BA9-30FB-521CE4A50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5576" y="6594476"/>
              <a:ext cx="344488" cy="211138"/>
            </a:xfrm>
            <a:custGeom>
              <a:avLst/>
              <a:gdLst>
                <a:gd name="T0" fmla="*/ 0 w 66"/>
                <a:gd name="T1" fmla="*/ 8 h 34"/>
                <a:gd name="T2" fmla="*/ 4 w 66"/>
                <a:gd name="T3" fmla="*/ 15 h 34"/>
                <a:gd name="T4" fmla="*/ 5 w 66"/>
                <a:gd name="T5" fmla="*/ 26 h 34"/>
                <a:gd name="T6" fmla="*/ 19 w 66"/>
                <a:gd name="T7" fmla="*/ 21 h 34"/>
                <a:gd name="T8" fmla="*/ 66 w 66"/>
                <a:gd name="T9" fmla="*/ 0 h 34"/>
                <a:gd name="T10" fmla="*/ 0 w 66"/>
                <a:gd name="T11" fmla="*/ 34 h 34"/>
                <a:gd name="T12" fmla="*/ 0 w 66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34">
                  <a:moveTo>
                    <a:pt x="0" y="8"/>
                  </a:moveTo>
                  <a:cubicBezTo>
                    <a:pt x="7" y="7"/>
                    <a:pt x="3" y="13"/>
                    <a:pt x="4" y="15"/>
                  </a:cubicBezTo>
                  <a:cubicBezTo>
                    <a:pt x="5" y="19"/>
                    <a:pt x="1" y="24"/>
                    <a:pt x="5" y="26"/>
                  </a:cubicBezTo>
                  <a:cubicBezTo>
                    <a:pt x="10" y="28"/>
                    <a:pt x="14" y="23"/>
                    <a:pt x="19" y="21"/>
                  </a:cubicBezTo>
                  <a:cubicBezTo>
                    <a:pt x="34" y="11"/>
                    <a:pt x="49" y="3"/>
                    <a:pt x="66" y="0"/>
                  </a:cubicBezTo>
                  <a:cubicBezTo>
                    <a:pt x="46" y="12"/>
                    <a:pt x="24" y="22"/>
                    <a:pt x="0" y="34"/>
                  </a:cubicBezTo>
                  <a:cubicBezTo>
                    <a:pt x="0" y="24"/>
                    <a:pt x="0" y="16"/>
                    <a:pt x="0" y="8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408A9DE7-160B-302E-EA12-188E043C8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5626" y="4181476"/>
              <a:ext cx="155575" cy="168275"/>
            </a:xfrm>
            <a:custGeom>
              <a:avLst/>
              <a:gdLst>
                <a:gd name="T0" fmla="*/ 0 w 30"/>
                <a:gd name="T1" fmla="*/ 1 h 27"/>
                <a:gd name="T2" fmla="*/ 2 w 30"/>
                <a:gd name="T3" fmla="*/ 0 h 27"/>
                <a:gd name="T4" fmla="*/ 4 w 30"/>
                <a:gd name="T5" fmla="*/ 14 h 27"/>
                <a:gd name="T6" fmla="*/ 6 w 30"/>
                <a:gd name="T7" fmla="*/ 20 h 27"/>
                <a:gd name="T8" fmla="*/ 12 w 30"/>
                <a:gd name="T9" fmla="*/ 18 h 27"/>
                <a:gd name="T10" fmla="*/ 30 w 30"/>
                <a:gd name="T11" fmla="*/ 12 h 27"/>
                <a:gd name="T12" fmla="*/ 8 w 30"/>
                <a:gd name="T13" fmla="*/ 24 h 27"/>
                <a:gd name="T14" fmla="*/ 0 w 30"/>
                <a:gd name="T15" fmla="*/ 20 h 27"/>
                <a:gd name="T16" fmla="*/ 0 w 30"/>
                <a:gd name="T1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7">
                  <a:moveTo>
                    <a:pt x="0" y="1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6" y="4"/>
                    <a:pt x="3" y="9"/>
                    <a:pt x="4" y="14"/>
                  </a:cubicBezTo>
                  <a:cubicBezTo>
                    <a:pt x="4" y="16"/>
                    <a:pt x="3" y="19"/>
                    <a:pt x="6" y="20"/>
                  </a:cubicBezTo>
                  <a:cubicBezTo>
                    <a:pt x="9" y="21"/>
                    <a:pt x="10" y="19"/>
                    <a:pt x="12" y="18"/>
                  </a:cubicBezTo>
                  <a:cubicBezTo>
                    <a:pt x="18" y="14"/>
                    <a:pt x="22" y="7"/>
                    <a:pt x="30" y="12"/>
                  </a:cubicBezTo>
                  <a:cubicBezTo>
                    <a:pt x="23" y="16"/>
                    <a:pt x="15" y="20"/>
                    <a:pt x="8" y="24"/>
                  </a:cubicBezTo>
                  <a:cubicBezTo>
                    <a:pt x="3" y="27"/>
                    <a:pt x="0" y="26"/>
                    <a:pt x="0" y="20"/>
                  </a:cubicBezTo>
                  <a:cubicBezTo>
                    <a:pt x="1" y="13"/>
                    <a:pt x="2" y="7"/>
                    <a:pt x="0" y="1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CDF02878-69B1-E4E2-1E02-C8B396F17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66526" y="3716338"/>
              <a:ext cx="139700" cy="112713"/>
            </a:xfrm>
            <a:custGeom>
              <a:avLst/>
              <a:gdLst>
                <a:gd name="T0" fmla="*/ 1 w 27"/>
                <a:gd name="T1" fmla="*/ 0 h 18"/>
                <a:gd name="T2" fmla="*/ 6 w 27"/>
                <a:gd name="T3" fmla="*/ 12 h 18"/>
                <a:gd name="T4" fmla="*/ 27 w 27"/>
                <a:gd name="T5" fmla="*/ 5 h 18"/>
                <a:gd name="T6" fmla="*/ 8 w 27"/>
                <a:gd name="T7" fmla="*/ 15 h 18"/>
                <a:gd name="T8" fmla="*/ 1 w 27"/>
                <a:gd name="T9" fmla="*/ 11 h 18"/>
                <a:gd name="T10" fmla="*/ 1 w 27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8">
                  <a:moveTo>
                    <a:pt x="1" y="0"/>
                  </a:moveTo>
                  <a:cubicBezTo>
                    <a:pt x="10" y="0"/>
                    <a:pt x="8" y="5"/>
                    <a:pt x="6" y="12"/>
                  </a:cubicBezTo>
                  <a:cubicBezTo>
                    <a:pt x="13" y="8"/>
                    <a:pt x="19" y="3"/>
                    <a:pt x="27" y="5"/>
                  </a:cubicBezTo>
                  <a:cubicBezTo>
                    <a:pt x="20" y="9"/>
                    <a:pt x="14" y="12"/>
                    <a:pt x="8" y="15"/>
                  </a:cubicBezTo>
                  <a:cubicBezTo>
                    <a:pt x="3" y="18"/>
                    <a:pt x="0" y="18"/>
                    <a:pt x="1" y="11"/>
                  </a:cubicBezTo>
                  <a:cubicBezTo>
                    <a:pt x="1" y="7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0555CCDF-7501-580A-0D9E-69800676F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60176" y="3313113"/>
              <a:ext cx="100013" cy="100013"/>
            </a:xfrm>
            <a:custGeom>
              <a:avLst/>
              <a:gdLst>
                <a:gd name="T0" fmla="*/ 19 w 19"/>
                <a:gd name="T1" fmla="*/ 8 h 16"/>
                <a:gd name="T2" fmla="*/ 2 w 19"/>
                <a:gd name="T3" fmla="*/ 16 h 16"/>
                <a:gd name="T4" fmla="*/ 3 w 19"/>
                <a:gd name="T5" fmla="*/ 2 h 16"/>
                <a:gd name="T6" fmla="*/ 19 w 19"/>
                <a:gd name="T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6">
                  <a:moveTo>
                    <a:pt x="19" y="8"/>
                  </a:moveTo>
                  <a:cubicBezTo>
                    <a:pt x="11" y="7"/>
                    <a:pt x="7" y="11"/>
                    <a:pt x="2" y="16"/>
                  </a:cubicBezTo>
                  <a:cubicBezTo>
                    <a:pt x="2" y="11"/>
                    <a:pt x="0" y="3"/>
                    <a:pt x="3" y="2"/>
                  </a:cubicBezTo>
                  <a:cubicBezTo>
                    <a:pt x="8" y="0"/>
                    <a:pt x="14" y="5"/>
                    <a:pt x="19" y="8"/>
                  </a:cubicBezTo>
                  <a:close/>
                </a:path>
              </a:pathLst>
            </a:custGeom>
            <a:solidFill>
              <a:srgbClr val="297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20E23A74-45DF-F760-1BA5-1B349CA58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49001" y="4032251"/>
              <a:ext cx="109538" cy="119063"/>
            </a:xfrm>
            <a:custGeom>
              <a:avLst/>
              <a:gdLst>
                <a:gd name="T0" fmla="*/ 0 w 21"/>
                <a:gd name="T1" fmla="*/ 19 h 19"/>
                <a:gd name="T2" fmla="*/ 1 w 21"/>
                <a:gd name="T3" fmla="*/ 18 h 19"/>
                <a:gd name="T4" fmla="*/ 2 w 21"/>
                <a:gd name="T5" fmla="*/ 0 h 19"/>
                <a:gd name="T6" fmla="*/ 21 w 21"/>
                <a:gd name="T7" fmla="*/ 10 h 19"/>
                <a:gd name="T8" fmla="*/ 0 w 2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0" y="19"/>
                  </a:moveTo>
                  <a:cubicBezTo>
                    <a:pt x="0" y="19"/>
                    <a:pt x="0" y="18"/>
                    <a:pt x="1" y="18"/>
                  </a:cubicBezTo>
                  <a:cubicBezTo>
                    <a:pt x="5" y="13"/>
                    <a:pt x="6" y="6"/>
                    <a:pt x="2" y="0"/>
                  </a:cubicBezTo>
                  <a:cubicBezTo>
                    <a:pt x="8" y="2"/>
                    <a:pt x="14" y="5"/>
                    <a:pt x="21" y="10"/>
                  </a:cubicBezTo>
                  <a:cubicBezTo>
                    <a:pt x="13" y="13"/>
                    <a:pt x="7" y="16"/>
                    <a:pt x="0" y="19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C96E8633-AC54-D591-4557-05C35AFCB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6489701"/>
              <a:ext cx="82550" cy="104775"/>
            </a:xfrm>
            <a:custGeom>
              <a:avLst/>
              <a:gdLst>
                <a:gd name="T0" fmla="*/ 0 w 16"/>
                <a:gd name="T1" fmla="*/ 17 h 17"/>
                <a:gd name="T2" fmla="*/ 0 w 16"/>
                <a:gd name="T3" fmla="*/ 0 h 17"/>
                <a:gd name="T4" fmla="*/ 1 w 16"/>
                <a:gd name="T5" fmla="*/ 0 h 17"/>
                <a:gd name="T6" fmla="*/ 15 w 16"/>
                <a:gd name="T7" fmla="*/ 8 h 17"/>
                <a:gd name="T8" fmla="*/ 0 w 16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0" y="17"/>
                  </a:moveTo>
                  <a:cubicBezTo>
                    <a:pt x="9" y="11"/>
                    <a:pt x="8" y="5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2"/>
                    <a:pt x="16" y="4"/>
                    <a:pt x="15" y="8"/>
                  </a:cubicBezTo>
                  <a:cubicBezTo>
                    <a:pt x="15" y="14"/>
                    <a:pt x="6" y="15"/>
                    <a:pt x="0" y="17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4419155E-75B0-BCC7-C46A-78AB9B8D7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2313" y="4157663"/>
              <a:ext cx="157163" cy="92075"/>
            </a:xfrm>
            <a:custGeom>
              <a:avLst/>
              <a:gdLst>
                <a:gd name="T0" fmla="*/ 0 w 30"/>
                <a:gd name="T1" fmla="*/ 15 h 15"/>
                <a:gd name="T2" fmla="*/ 30 w 30"/>
                <a:gd name="T3" fmla="*/ 0 h 15"/>
                <a:gd name="T4" fmla="*/ 0 w 30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5">
                  <a:moveTo>
                    <a:pt x="0" y="15"/>
                  </a:moveTo>
                  <a:cubicBezTo>
                    <a:pt x="8" y="6"/>
                    <a:pt x="18" y="1"/>
                    <a:pt x="30" y="0"/>
                  </a:cubicBezTo>
                  <a:cubicBezTo>
                    <a:pt x="20" y="5"/>
                    <a:pt x="10" y="10"/>
                    <a:pt x="0" y="1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32">
              <a:extLst>
                <a:ext uri="{FF2B5EF4-FFF2-40B4-BE49-F238E27FC236}">
                  <a16:creationId xmlns:a16="http://schemas.microsoft.com/office/drawing/2014/main" id="{B0FF72D9-8106-6F5B-B2F1-ED7AB2F97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5088" y="5992813"/>
              <a:ext cx="104775" cy="93663"/>
            </a:xfrm>
            <a:custGeom>
              <a:avLst/>
              <a:gdLst>
                <a:gd name="T0" fmla="*/ 0 w 20"/>
                <a:gd name="T1" fmla="*/ 15 h 15"/>
                <a:gd name="T2" fmla="*/ 10 w 20"/>
                <a:gd name="T3" fmla="*/ 0 h 15"/>
                <a:gd name="T4" fmla="*/ 20 w 20"/>
                <a:gd name="T5" fmla="*/ 6 h 15"/>
                <a:gd name="T6" fmla="*/ 0 w 20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5">
                  <a:moveTo>
                    <a:pt x="0" y="15"/>
                  </a:moveTo>
                  <a:cubicBezTo>
                    <a:pt x="2" y="9"/>
                    <a:pt x="13" y="9"/>
                    <a:pt x="10" y="0"/>
                  </a:cubicBezTo>
                  <a:cubicBezTo>
                    <a:pt x="14" y="1"/>
                    <a:pt x="17" y="2"/>
                    <a:pt x="20" y="6"/>
                  </a:cubicBezTo>
                  <a:cubicBezTo>
                    <a:pt x="13" y="9"/>
                    <a:pt x="7" y="12"/>
                    <a:pt x="0" y="15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33">
              <a:extLst>
                <a:ext uri="{FF2B5EF4-FFF2-40B4-BE49-F238E27FC236}">
                  <a16:creationId xmlns:a16="http://schemas.microsoft.com/office/drawing/2014/main" id="{4E394D87-7DF8-D973-92DB-5362FF086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8013" y="3859213"/>
              <a:ext cx="93663" cy="55563"/>
            </a:xfrm>
            <a:custGeom>
              <a:avLst/>
              <a:gdLst>
                <a:gd name="T0" fmla="*/ 18 w 18"/>
                <a:gd name="T1" fmla="*/ 9 h 9"/>
                <a:gd name="T2" fmla="*/ 0 w 18"/>
                <a:gd name="T3" fmla="*/ 0 h 9"/>
                <a:gd name="T4" fmla="*/ 18 w 1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9">
                  <a:moveTo>
                    <a:pt x="18" y="9"/>
                  </a:moveTo>
                  <a:cubicBezTo>
                    <a:pt x="10" y="9"/>
                    <a:pt x="4" y="7"/>
                    <a:pt x="0" y="0"/>
                  </a:cubicBezTo>
                  <a:cubicBezTo>
                    <a:pt x="6" y="3"/>
                    <a:pt x="12" y="6"/>
                    <a:pt x="18" y="9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0775AF-1123-453B-AD54-59A581680604}"/>
              </a:ext>
            </a:extLst>
          </p:cNvPr>
          <p:cNvSpPr/>
          <p:nvPr/>
        </p:nvSpPr>
        <p:spPr>
          <a:xfrm>
            <a:off x="1875830" y="4397834"/>
            <a:ext cx="8691014" cy="1750711"/>
          </a:xfrm>
          <a:prstGeom prst="roundRect">
            <a:avLst>
              <a:gd name="adj" fmla="val 9134"/>
            </a:avLst>
          </a:prstGeom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E2714A-BE29-4E83-A155-D5802C472B0A}"/>
              </a:ext>
            </a:extLst>
          </p:cNvPr>
          <p:cNvSpPr txBox="1"/>
          <p:nvPr/>
        </p:nvSpPr>
        <p:spPr>
          <a:xfrm>
            <a:off x="3278869" y="4481609"/>
            <a:ext cx="5884984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9A9243-91CB-437D-9D82-6D402B13F59A}"/>
              </a:ext>
            </a:extLst>
          </p:cNvPr>
          <p:cNvSpPr txBox="1"/>
          <p:nvPr/>
        </p:nvSpPr>
        <p:spPr>
          <a:xfrm>
            <a:off x="3278881" y="5420940"/>
            <a:ext cx="5884912" cy="379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BF49674D-325A-43B3-A939-A7152B483A9B}"/>
              </a:ext>
            </a:extLst>
          </p:cNvPr>
          <p:cNvGrpSpPr/>
          <p:nvPr/>
        </p:nvGrpSpPr>
        <p:grpSpPr>
          <a:xfrm>
            <a:off x="151568" y="5872170"/>
            <a:ext cx="1045101" cy="874640"/>
            <a:chOff x="182962" y="5889748"/>
            <a:chExt cx="1045101" cy="874640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41647180-BDA4-4801-A84D-96C91FF03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1D8C5F5A-318A-4057-A489-73D261C52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539A3328-05B1-477F-95B1-3E6D0999D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07960C30-C0B5-46A7-AB9E-FAA933426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E86D5BCE-FAA6-467D-B9DD-8BE04A00D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004EBB7-C821-4EEB-A292-AB9BB678AE35}"/>
              </a:ext>
            </a:extLst>
          </p:cNvPr>
          <p:cNvSpPr/>
          <p:nvPr/>
        </p:nvSpPr>
        <p:spPr>
          <a:xfrm>
            <a:off x="1225762" y="6546913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ABE87ED3-9F99-4354-8C1A-90DFF5193C03}"/>
              </a:ext>
            </a:extLst>
          </p:cNvPr>
          <p:cNvSpPr/>
          <p:nvPr/>
        </p:nvSpPr>
        <p:spPr>
          <a:xfrm>
            <a:off x="11112405" y="6279232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39" name="Grupo 38">
            <a:extLst>
              <a:ext uri="{FF2B5EF4-FFF2-40B4-BE49-F238E27FC236}">
                <a16:creationId xmlns:a16="http://schemas.microsoft.com/office/drawing/2014/main" id="{415EBCCD-659A-47EE-8B05-B5091BDFB1D4}"/>
              </a:ext>
            </a:extLst>
          </p:cNvPr>
          <p:cNvGrpSpPr/>
          <p:nvPr/>
        </p:nvGrpSpPr>
        <p:grpSpPr>
          <a:xfrm>
            <a:off x="4081463" y="271463"/>
            <a:ext cx="4268788" cy="4056063"/>
            <a:chOff x="4081463" y="271463"/>
            <a:chExt cx="4268788" cy="4056063"/>
          </a:xfrm>
          <a:solidFill>
            <a:srgbClr val="8B1F0B"/>
          </a:solidFill>
        </p:grpSpPr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55A241BB-A903-477F-88F5-B3B53452F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463" y="1708150"/>
              <a:ext cx="1192213" cy="1169988"/>
            </a:xfrm>
            <a:custGeom>
              <a:avLst/>
              <a:gdLst>
                <a:gd name="T0" fmla="*/ 0 w 316"/>
                <a:gd name="T1" fmla="*/ 162 h 310"/>
                <a:gd name="T2" fmla="*/ 87 w 316"/>
                <a:gd name="T3" fmla="*/ 24 h 310"/>
                <a:gd name="T4" fmla="*/ 136 w 316"/>
                <a:gd name="T5" fmla="*/ 13 h 310"/>
                <a:gd name="T6" fmla="*/ 292 w 316"/>
                <a:gd name="T7" fmla="*/ 111 h 310"/>
                <a:gd name="T8" fmla="*/ 302 w 316"/>
                <a:gd name="T9" fmla="*/ 160 h 310"/>
                <a:gd name="T10" fmla="*/ 224 w 316"/>
                <a:gd name="T11" fmla="*/ 285 h 310"/>
                <a:gd name="T12" fmla="*/ 175 w 316"/>
                <a:gd name="T13" fmla="*/ 296 h 310"/>
                <a:gd name="T14" fmla="*/ 22 w 316"/>
                <a:gd name="T15" fmla="*/ 200 h 310"/>
                <a:gd name="T16" fmla="*/ 0 w 316"/>
                <a:gd name="T17" fmla="*/ 177 h 310"/>
                <a:gd name="T18" fmla="*/ 0 w 316"/>
                <a:gd name="T19" fmla="*/ 16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6" h="310">
                  <a:moveTo>
                    <a:pt x="0" y="162"/>
                  </a:moveTo>
                  <a:cubicBezTo>
                    <a:pt x="29" y="116"/>
                    <a:pt x="58" y="70"/>
                    <a:pt x="87" y="24"/>
                  </a:cubicBezTo>
                  <a:cubicBezTo>
                    <a:pt x="100" y="3"/>
                    <a:pt x="115" y="0"/>
                    <a:pt x="136" y="13"/>
                  </a:cubicBezTo>
                  <a:cubicBezTo>
                    <a:pt x="188" y="46"/>
                    <a:pt x="240" y="78"/>
                    <a:pt x="292" y="111"/>
                  </a:cubicBezTo>
                  <a:cubicBezTo>
                    <a:pt x="313" y="125"/>
                    <a:pt x="316" y="139"/>
                    <a:pt x="302" y="160"/>
                  </a:cubicBezTo>
                  <a:cubicBezTo>
                    <a:pt x="276" y="202"/>
                    <a:pt x="250" y="243"/>
                    <a:pt x="224" y="285"/>
                  </a:cubicBezTo>
                  <a:cubicBezTo>
                    <a:pt x="210" y="306"/>
                    <a:pt x="196" y="310"/>
                    <a:pt x="175" y="296"/>
                  </a:cubicBezTo>
                  <a:cubicBezTo>
                    <a:pt x="124" y="264"/>
                    <a:pt x="73" y="232"/>
                    <a:pt x="22" y="200"/>
                  </a:cubicBezTo>
                  <a:cubicBezTo>
                    <a:pt x="14" y="194"/>
                    <a:pt x="7" y="185"/>
                    <a:pt x="0" y="177"/>
                  </a:cubicBezTo>
                  <a:cubicBezTo>
                    <a:pt x="0" y="172"/>
                    <a:pt x="0" y="167"/>
                    <a:pt x="0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E265572D-B8FD-486F-ACC8-48A451C09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6" y="1976438"/>
              <a:ext cx="3997325" cy="2351088"/>
            </a:xfrm>
            <a:custGeom>
              <a:avLst/>
              <a:gdLst>
                <a:gd name="T0" fmla="*/ 967 w 1059"/>
                <a:gd name="T1" fmla="*/ 56 h 623"/>
                <a:gd name="T2" fmla="*/ 943 w 1059"/>
                <a:gd name="T3" fmla="*/ 56 h 623"/>
                <a:gd name="T4" fmla="*/ 917 w 1059"/>
                <a:gd name="T5" fmla="*/ 27 h 623"/>
                <a:gd name="T6" fmla="*/ 944 w 1059"/>
                <a:gd name="T7" fmla="*/ 1 h 623"/>
                <a:gd name="T8" fmla="*/ 1030 w 1059"/>
                <a:gd name="T9" fmla="*/ 1 h 623"/>
                <a:gd name="T10" fmla="*/ 1059 w 1059"/>
                <a:gd name="T11" fmla="*/ 29 h 623"/>
                <a:gd name="T12" fmla="*/ 1059 w 1059"/>
                <a:gd name="T13" fmla="*/ 122 h 623"/>
                <a:gd name="T14" fmla="*/ 1031 w 1059"/>
                <a:gd name="T15" fmla="*/ 150 h 623"/>
                <a:gd name="T16" fmla="*/ 1003 w 1059"/>
                <a:gd name="T17" fmla="*/ 124 h 623"/>
                <a:gd name="T18" fmla="*/ 1003 w 1059"/>
                <a:gd name="T19" fmla="*/ 102 h 623"/>
                <a:gd name="T20" fmla="*/ 994 w 1059"/>
                <a:gd name="T21" fmla="*/ 111 h 623"/>
                <a:gd name="T22" fmla="*/ 760 w 1059"/>
                <a:gd name="T23" fmla="*/ 369 h 623"/>
                <a:gd name="T24" fmla="*/ 727 w 1059"/>
                <a:gd name="T25" fmla="*/ 384 h 623"/>
                <a:gd name="T26" fmla="*/ 513 w 1059"/>
                <a:gd name="T27" fmla="*/ 385 h 623"/>
                <a:gd name="T28" fmla="*/ 497 w 1059"/>
                <a:gd name="T29" fmla="*/ 392 h 623"/>
                <a:gd name="T30" fmla="*/ 359 w 1059"/>
                <a:gd name="T31" fmla="*/ 545 h 623"/>
                <a:gd name="T32" fmla="*/ 313 w 1059"/>
                <a:gd name="T33" fmla="*/ 554 h 623"/>
                <a:gd name="T34" fmla="*/ 187 w 1059"/>
                <a:gd name="T35" fmla="*/ 491 h 623"/>
                <a:gd name="T36" fmla="*/ 176 w 1059"/>
                <a:gd name="T37" fmla="*/ 486 h 623"/>
                <a:gd name="T38" fmla="*/ 58 w 1059"/>
                <a:gd name="T39" fmla="*/ 608 h 623"/>
                <a:gd name="T40" fmla="*/ 26 w 1059"/>
                <a:gd name="T41" fmla="*/ 619 h 623"/>
                <a:gd name="T42" fmla="*/ 11 w 1059"/>
                <a:gd name="T43" fmla="*/ 577 h 623"/>
                <a:gd name="T44" fmla="*/ 20 w 1059"/>
                <a:gd name="T45" fmla="*/ 566 h 623"/>
                <a:gd name="T46" fmla="*/ 145 w 1059"/>
                <a:gd name="T47" fmla="*/ 437 h 623"/>
                <a:gd name="T48" fmla="*/ 189 w 1059"/>
                <a:gd name="T49" fmla="*/ 430 h 623"/>
                <a:gd name="T50" fmla="*/ 316 w 1059"/>
                <a:gd name="T51" fmla="*/ 493 h 623"/>
                <a:gd name="T52" fmla="*/ 333 w 1059"/>
                <a:gd name="T53" fmla="*/ 490 h 623"/>
                <a:gd name="T54" fmla="*/ 466 w 1059"/>
                <a:gd name="T55" fmla="*/ 341 h 623"/>
                <a:gd name="T56" fmla="*/ 497 w 1059"/>
                <a:gd name="T57" fmla="*/ 328 h 623"/>
                <a:gd name="T58" fmla="*/ 711 w 1059"/>
                <a:gd name="T59" fmla="*/ 328 h 623"/>
                <a:gd name="T60" fmla="*/ 729 w 1059"/>
                <a:gd name="T61" fmla="*/ 320 h 623"/>
                <a:gd name="T62" fmla="*/ 961 w 1059"/>
                <a:gd name="T63" fmla="*/ 64 h 623"/>
                <a:gd name="T64" fmla="*/ 967 w 1059"/>
                <a:gd name="T65" fmla="*/ 56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59" h="623">
                  <a:moveTo>
                    <a:pt x="967" y="56"/>
                  </a:moveTo>
                  <a:cubicBezTo>
                    <a:pt x="957" y="56"/>
                    <a:pt x="950" y="56"/>
                    <a:pt x="943" y="56"/>
                  </a:cubicBezTo>
                  <a:cubicBezTo>
                    <a:pt x="927" y="55"/>
                    <a:pt x="917" y="43"/>
                    <a:pt x="917" y="27"/>
                  </a:cubicBezTo>
                  <a:cubicBezTo>
                    <a:pt x="918" y="13"/>
                    <a:pt x="930" y="1"/>
                    <a:pt x="944" y="1"/>
                  </a:cubicBezTo>
                  <a:cubicBezTo>
                    <a:pt x="973" y="0"/>
                    <a:pt x="1002" y="0"/>
                    <a:pt x="1030" y="1"/>
                  </a:cubicBezTo>
                  <a:cubicBezTo>
                    <a:pt x="1047" y="1"/>
                    <a:pt x="1059" y="12"/>
                    <a:pt x="1059" y="29"/>
                  </a:cubicBezTo>
                  <a:cubicBezTo>
                    <a:pt x="1059" y="60"/>
                    <a:pt x="1059" y="91"/>
                    <a:pt x="1059" y="122"/>
                  </a:cubicBezTo>
                  <a:cubicBezTo>
                    <a:pt x="1059" y="137"/>
                    <a:pt x="1046" y="150"/>
                    <a:pt x="1031" y="150"/>
                  </a:cubicBezTo>
                  <a:cubicBezTo>
                    <a:pt x="1017" y="150"/>
                    <a:pt x="1005" y="138"/>
                    <a:pt x="1003" y="124"/>
                  </a:cubicBezTo>
                  <a:cubicBezTo>
                    <a:pt x="1003" y="117"/>
                    <a:pt x="1003" y="111"/>
                    <a:pt x="1003" y="102"/>
                  </a:cubicBezTo>
                  <a:cubicBezTo>
                    <a:pt x="999" y="106"/>
                    <a:pt x="996" y="108"/>
                    <a:pt x="994" y="111"/>
                  </a:cubicBezTo>
                  <a:cubicBezTo>
                    <a:pt x="916" y="197"/>
                    <a:pt x="838" y="283"/>
                    <a:pt x="760" y="369"/>
                  </a:cubicBezTo>
                  <a:cubicBezTo>
                    <a:pt x="751" y="380"/>
                    <a:pt x="741" y="385"/>
                    <a:pt x="727" y="384"/>
                  </a:cubicBezTo>
                  <a:cubicBezTo>
                    <a:pt x="655" y="384"/>
                    <a:pt x="584" y="384"/>
                    <a:pt x="513" y="385"/>
                  </a:cubicBezTo>
                  <a:cubicBezTo>
                    <a:pt x="507" y="385"/>
                    <a:pt x="500" y="388"/>
                    <a:pt x="497" y="392"/>
                  </a:cubicBezTo>
                  <a:cubicBezTo>
                    <a:pt x="451" y="443"/>
                    <a:pt x="405" y="494"/>
                    <a:pt x="359" y="545"/>
                  </a:cubicBezTo>
                  <a:cubicBezTo>
                    <a:pt x="343" y="563"/>
                    <a:pt x="334" y="565"/>
                    <a:pt x="313" y="554"/>
                  </a:cubicBezTo>
                  <a:cubicBezTo>
                    <a:pt x="271" y="533"/>
                    <a:pt x="229" y="512"/>
                    <a:pt x="187" y="491"/>
                  </a:cubicBezTo>
                  <a:cubicBezTo>
                    <a:pt x="183" y="490"/>
                    <a:pt x="180" y="488"/>
                    <a:pt x="176" y="486"/>
                  </a:cubicBezTo>
                  <a:cubicBezTo>
                    <a:pt x="136" y="527"/>
                    <a:pt x="97" y="567"/>
                    <a:pt x="58" y="608"/>
                  </a:cubicBezTo>
                  <a:cubicBezTo>
                    <a:pt x="49" y="617"/>
                    <a:pt x="39" y="623"/>
                    <a:pt x="26" y="619"/>
                  </a:cubicBezTo>
                  <a:cubicBezTo>
                    <a:pt x="7" y="613"/>
                    <a:pt x="0" y="593"/>
                    <a:pt x="11" y="577"/>
                  </a:cubicBezTo>
                  <a:cubicBezTo>
                    <a:pt x="14" y="573"/>
                    <a:pt x="17" y="569"/>
                    <a:pt x="20" y="566"/>
                  </a:cubicBezTo>
                  <a:cubicBezTo>
                    <a:pt x="62" y="523"/>
                    <a:pt x="103" y="480"/>
                    <a:pt x="145" y="437"/>
                  </a:cubicBezTo>
                  <a:cubicBezTo>
                    <a:pt x="159" y="422"/>
                    <a:pt x="170" y="420"/>
                    <a:pt x="189" y="430"/>
                  </a:cubicBezTo>
                  <a:cubicBezTo>
                    <a:pt x="231" y="451"/>
                    <a:pt x="274" y="472"/>
                    <a:pt x="316" y="493"/>
                  </a:cubicBezTo>
                  <a:cubicBezTo>
                    <a:pt x="323" y="497"/>
                    <a:pt x="327" y="497"/>
                    <a:pt x="333" y="490"/>
                  </a:cubicBezTo>
                  <a:cubicBezTo>
                    <a:pt x="377" y="440"/>
                    <a:pt x="422" y="391"/>
                    <a:pt x="466" y="341"/>
                  </a:cubicBezTo>
                  <a:cubicBezTo>
                    <a:pt x="474" y="331"/>
                    <a:pt x="484" y="327"/>
                    <a:pt x="497" y="328"/>
                  </a:cubicBezTo>
                  <a:cubicBezTo>
                    <a:pt x="568" y="328"/>
                    <a:pt x="640" y="327"/>
                    <a:pt x="711" y="328"/>
                  </a:cubicBezTo>
                  <a:cubicBezTo>
                    <a:pt x="719" y="328"/>
                    <a:pt x="724" y="326"/>
                    <a:pt x="729" y="320"/>
                  </a:cubicBezTo>
                  <a:cubicBezTo>
                    <a:pt x="806" y="235"/>
                    <a:pt x="884" y="149"/>
                    <a:pt x="961" y="64"/>
                  </a:cubicBezTo>
                  <a:cubicBezTo>
                    <a:pt x="963" y="62"/>
                    <a:pt x="964" y="60"/>
                    <a:pt x="967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874BCD9C-6DD2-4E40-9B85-CB0CD004C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0451" y="833438"/>
              <a:ext cx="1139825" cy="2600325"/>
            </a:xfrm>
            <a:custGeom>
              <a:avLst/>
              <a:gdLst>
                <a:gd name="T0" fmla="*/ 218 w 302"/>
                <a:gd name="T1" fmla="*/ 87 h 689"/>
                <a:gd name="T2" fmla="*/ 150 w 302"/>
                <a:gd name="T3" fmla="*/ 123 h 689"/>
                <a:gd name="T4" fmla="*/ 118 w 302"/>
                <a:gd name="T5" fmla="*/ 154 h 689"/>
                <a:gd name="T6" fmla="*/ 59 w 302"/>
                <a:gd name="T7" fmla="*/ 254 h 689"/>
                <a:gd name="T8" fmla="*/ 23 w 302"/>
                <a:gd name="T9" fmla="*/ 269 h 689"/>
                <a:gd name="T10" fmla="*/ 10 w 302"/>
                <a:gd name="T11" fmla="*/ 226 h 689"/>
                <a:gd name="T12" fmla="*/ 70 w 302"/>
                <a:gd name="T13" fmla="*/ 125 h 689"/>
                <a:gd name="T14" fmla="*/ 122 w 302"/>
                <a:gd name="T15" fmla="*/ 74 h 689"/>
                <a:gd name="T16" fmla="*/ 251 w 302"/>
                <a:gd name="T17" fmla="*/ 6 h 689"/>
                <a:gd name="T18" fmla="*/ 273 w 302"/>
                <a:gd name="T19" fmla="*/ 0 h 689"/>
                <a:gd name="T20" fmla="*/ 295 w 302"/>
                <a:gd name="T21" fmla="*/ 40 h 689"/>
                <a:gd name="T22" fmla="*/ 238 w 302"/>
                <a:gd name="T23" fmla="*/ 201 h 689"/>
                <a:gd name="T24" fmla="*/ 206 w 302"/>
                <a:gd name="T25" fmla="*/ 293 h 689"/>
                <a:gd name="T26" fmla="*/ 206 w 302"/>
                <a:gd name="T27" fmla="*/ 308 h 689"/>
                <a:gd name="T28" fmla="*/ 248 w 302"/>
                <a:gd name="T29" fmla="*/ 475 h 689"/>
                <a:gd name="T30" fmla="*/ 242 w 302"/>
                <a:gd name="T31" fmla="*/ 510 h 689"/>
                <a:gd name="T32" fmla="*/ 139 w 302"/>
                <a:gd name="T33" fmla="*/ 669 h 689"/>
                <a:gd name="T34" fmla="*/ 108 w 302"/>
                <a:gd name="T35" fmla="*/ 687 h 689"/>
                <a:gd name="T36" fmla="*/ 89 w 302"/>
                <a:gd name="T37" fmla="*/ 643 h 689"/>
                <a:gd name="T38" fmla="*/ 141 w 302"/>
                <a:gd name="T39" fmla="*/ 562 h 689"/>
                <a:gd name="T40" fmla="*/ 186 w 302"/>
                <a:gd name="T41" fmla="*/ 492 h 689"/>
                <a:gd name="T42" fmla="*/ 189 w 302"/>
                <a:gd name="T43" fmla="*/ 476 h 689"/>
                <a:gd name="T44" fmla="*/ 149 w 302"/>
                <a:gd name="T45" fmla="*/ 312 h 689"/>
                <a:gd name="T46" fmla="*/ 151 w 302"/>
                <a:gd name="T47" fmla="*/ 282 h 689"/>
                <a:gd name="T48" fmla="*/ 215 w 302"/>
                <a:gd name="T49" fmla="*/ 100 h 689"/>
                <a:gd name="T50" fmla="*/ 218 w 302"/>
                <a:gd name="T51" fmla="*/ 87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2" h="689">
                  <a:moveTo>
                    <a:pt x="218" y="87"/>
                  </a:moveTo>
                  <a:cubicBezTo>
                    <a:pt x="194" y="100"/>
                    <a:pt x="173" y="113"/>
                    <a:pt x="150" y="123"/>
                  </a:cubicBezTo>
                  <a:cubicBezTo>
                    <a:pt x="136" y="130"/>
                    <a:pt x="126" y="140"/>
                    <a:pt x="118" y="154"/>
                  </a:cubicBezTo>
                  <a:cubicBezTo>
                    <a:pt x="99" y="188"/>
                    <a:pt x="79" y="221"/>
                    <a:pt x="59" y="254"/>
                  </a:cubicBezTo>
                  <a:cubicBezTo>
                    <a:pt x="50" y="269"/>
                    <a:pt x="36" y="274"/>
                    <a:pt x="23" y="269"/>
                  </a:cubicBezTo>
                  <a:cubicBezTo>
                    <a:pt x="6" y="262"/>
                    <a:pt x="0" y="243"/>
                    <a:pt x="10" y="226"/>
                  </a:cubicBezTo>
                  <a:cubicBezTo>
                    <a:pt x="30" y="192"/>
                    <a:pt x="51" y="159"/>
                    <a:pt x="70" y="125"/>
                  </a:cubicBezTo>
                  <a:cubicBezTo>
                    <a:pt x="82" y="102"/>
                    <a:pt x="99" y="86"/>
                    <a:pt x="122" y="74"/>
                  </a:cubicBezTo>
                  <a:cubicBezTo>
                    <a:pt x="166" y="53"/>
                    <a:pt x="208" y="29"/>
                    <a:pt x="251" y="6"/>
                  </a:cubicBezTo>
                  <a:cubicBezTo>
                    <a:pt x="257" y="3"/>
                    <a:pt x="265" y="0"/>
                    <a:pt x="273" y="0"/>
                  </a:cubicBezTo>
                  <a:cubicBezTo>
                    <a:pt x="292" y="1"/>
                    <a:pt x="302" y="20"/>
                    <a:pt x="295" y="40"/>
                  </a:cubicBezTo>
                  <a:cubicBezTo>
                    <a:pt x="276" y="94"/>
                    <a:pt x="257" y="148"/>
                    <a:pt x="238" y="201"/>
                  </a:cubicBezTo>
                  <a:cubicBezTo>
                    <a:pt x="228" y="232"/>
                    <a:pt x="217" y="262"/>
                    <a:pt x="206" y="293"/>
                  </a:cubicBezTo>
                  <a:cubicBezTo>
                    <a:pt x="205" y="297"/>
                    <a:pt x="205" y="304"/>
                    <a:pt x="206" y="308"/>
                  </a:cubicBezTo>
                  <a:cubicBezTo>
                    <a:pt x="219" y="364"/>
                    <a:pt x="233" y="419"/>
                    <a:pt x="248" y="475"/>
                  </a:cubicBezTo>
                  <a:cubicBezTo>
                    <a:pt x="251" y="488"/>
                    <a:pt x="249" y="499"/>
                    <a:pt x="242" y="510"/>
                  </a:cubicBezTo>
                  <a:cubicBezTo>
                    <a:pt x="207" y="563"/>
                    <a:pt x="173" y="616"/>
                    <a:pt x="139" y="669"/>
                  </a:cubicBezTo>
                  <a:cubicBezTo>
                    <a:pt x="132" y="681"/>
                    <a:pt x="123" y="689"/>
                    <a:pt x="108" y="687"/>
                  </a:cubicBezTo>
                  <a:cubicBezTo>
                    <a:pt x="87" y="683"/>
                    <a:pt x="77" y="661"/>
                    <a:pt x="89" y="643"/>
                  </a:cubicBezTo>
                  <a:cubicBezTo>
                    <a:pt x="106" y="616"/>
                    <a:pt x="124" y="589"/>
                    <a:pt x="141" y="562"/>
                  </a:cubicBezTo>
                  <a:cubicBezTo>
                    <a:pt x="156" y="539"/>
                    <a:pt x="172" y="515"/>
                    <a:pt x="186" y="492"/>
                  </a:cubicBezTo>
                  <a:cubicBezTo>
                    <a:pt x="189" y="487"/>
                    <a:pt x="190" y="481"/>
                    <a:pt x="189" y="476"/>
                  </a:cubicBezTo>
                  <a:cubicBezTo>
                    <a:pt x="176" y="421"/>
                    <a:pt x="162" y="367"/>
                    <a:pt x="149" y="312"/>
                  </a:cubicBezTo>
                  <a:cubicBezTo>
                    <a:pt x="147" y="303"/>
                    <a:pt x="147" y="292"/>
                    <a:pt x="151" y="282"/>
                  </a:cubicBezTo>
                  <a:cubicBezTo>
                    <a:pt x="171" y="221"/>
                    <a:pt x="193" y="161"/>
                    <a:pt x="215" y="100"/>
                  </a:cubicBezTo>
                  <a:cubicBezTo>
                    <a:pt x="216" y="96"/>
                    <a:pt x="216" y="93"/>
                    <a:pt x="218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081E01DF-2763-4FD1-9CB0-10704A59D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7863" y="1063625"/>
              <a:ext cx="1611313" cy="1806575"/>
            </a:xfrm>
            <a:custGeom>
              <a:avLst/>
              <a:gdLst>
                <a:gd name="T0" fmla="*/ 155 w 427"/>
                <a:gd name="T1" fmla="*/ 86 h 479"/>
                <a:gd name="T2" fmla="*/ 77 w 427"/>
                <a:gd name="T3" fmla="*/ 247 h 479"/>
                <a:gd name="T4" fmla="*/ 131 w 427"/>
                <a:gd name="T5" fmla="*/ 254 h 479"/>
                <a:gd name="T6" fmla="*/ 220 w 427"/>
                <a:gd name="T7" fmla="*/ 264 h 479"/>
                <a:gd name="T8" fmla="*/ 243 w 427"/>
                <a:gd name="T9" fmla="*/ 300 h 479"/>
                <a:gd name="T10" fmla="*/ 204 w 427"/>
                <a:gd name="T11" fmla="*/ 451 h 479"/>
                <a:gd name="T12" fmla="*/ 168 w 427"/>
                <a:gd name="T13" fmla="*/ 474 h 479"/>
                <a:gd name="T14" fmla="*/ 150 w 427"/>
                <a:gd name="T15" fmla="*/ 436 h 479"/>
                <a:gd name="T16" fmla="*/ 181 w 427"/>
                <a:gd name="T17" fmla="*/ 316 h 479"/>
                <a:gd name="T18" fmla="*/ 100 w 427"/>
                <a:gd name="T19" fmla="*/ 306 h 479"/>
                <a:gd name="T20" fmla="*/ 36 w 427"/>
                <a:gd name="T21" fmla="*/ 299 h 479"/>
                <a:gd name="T22" fmla="*/ 12 w 427"/>
                <a:gd name="T23" fmla="*/ 253 h 479"/>
                <a:gd name="T24" fmla="*/ 98 w 427"/>
                <a:gd name="T25" fmla="*/ 75 h 479"/>
                <a:gd name="T26" fmla="*/ 124 w 427"/>
                <a:gd name="T27" fmla="*/ 21 h 479"/>
                <a:gd name="T28" fmla="*/ 150 w 427"/>
                <a:gd name="T29" fmla="*/ 1 h 479"/>
                <a:gd name="T30" fmla="*/ 179 w 427"/>
                <a:gd name="T31" fmla="*/ 18 h 479"/>
                <a:gd name="T32" fmla="*/ 227 w 427"/>
                <a:gd name="T33" fmla="*/ 93 h 479"/>
                <a:gd name="T34" fmla="*/ 242 w 427"/>
                <a:gd name="T35" fmla="*/ 101 h 479"/>
                <a:gd name="T36" fmla="*/ 394 w 427"/>
                <a:gd name="T37" fmla="*/ 101 h 479"/>
                <a:gd name="T38" fmla="*/ 426 w 427"/>
                <a:gd name="T39" fmla="*/ 128 h 479"/>
                <a:gd name="T40" fmla="*/ 395 w 427"/>
                <a:gd name="T41" fmla="*/ 157 h 479"/>
                <a:gd name="T42" fmla="*/ 220 w 427"/>
                <a:gd name="T43" fmla="*/ 157 h 479"/>
                <a:gd name="T44" fmla="*/ 190 w 427"/>
                <a:gd name="T45" fmla="*/ 140 h 479"/>
                <a:gd name="T46" fmla="*/ 155 w 427"/>
                <a:gd name="T47" fmla="*/ 86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7" h="479">
                  <a:moveTo>
                    <a:pt x="155" y="86"/>
                  </a:moveTo>
                  <a:cubicBezTo>
                    <a:pt x="129" y="140"/>
                    <a:pt x="104" y="193"/>
                    <a:pt x="77" y="247"/>
                  </a:cubicBezTo>
                  <a:cubicBezTo>
                    <a:pt x="96" y="249"/>
                    <a:pt x="114" y="251"/>
                    <a:pt x="131" y="254"/>
                  </a:cubicBezTo>
                  <a:cubicBezTo>
                    <a:pt x="161" y="257"/>
                    <a:pt x="190" y="260"/>
                    <a:pt x="220" y="264"/>
                  </a:cubicBezTo>
                  <a:cubicBezTo>
                    <a:pt x="238" y="267"/>
                    <a:pt x="248" y="282"/>
                    <a:pt x="243" y="300"/>
                  </a:cubicBezTo>
                  <a:cubicBezTo>
                    <a:pt x="230" y="350"/>
                    <a:pt x="217" y="400"/>
                    <a:pt x="204" y="451"/>
                  </a:cubicBezTo>
                  <a:cubicBezTo>
                    <a:pt x="199" y="470"/>
                    <a:pt x="185" y="479"/>
                    <a:pt x="168" y="474"/>
                  </a:cubicBezTo>
                  <a:cubicBezTo>
                    <a:pt x="153" y="470"/>
                    <a:pt x="145" y="455"/>
                    <a:pt x="150" y="436"/>
                  </a:cubicBezTo>
                  <a:cubicBezTo>
                    <a:pt x="160" y="396"/>
                    <a:pt x="171" y="357"/>
                    <a:pt x="181" y="316"/>
                  </a:cubicBezTo>
                  <a:cubicBezTo>
                    <a:pt x="154" y="313"/>
                    <a:pt x="127" y="310"/>
                    <a:pt x="100" y="306"/>
                  </a:cubicBezTo>
                  <a:cubicBezTo>
                    <a:pt x="79" y="304"/>
                    <a:pt x="57" y="302"/>
                    <a:pt x="36" y="299"/>
                  </a:cubicBezTo>
                  <a:cubicBezTo>
                    <a:pt x="10" y="295"/>
                    <a:pt x="0" y="277"/>
                    <a:pt x="12" y="253"/>
                  </a:cubicBezTo>
                  <a:cubicBezTo>
                    <a:pt x="41" y="193"/>
                    <a:pt x="70" y="134"/>
                    <a:pt x="98" y="75"/>
                  </a:cubicBezTo>
                  <a:cubicBezTo>
                    <a:pt x="107" y="57"/>
                    <a:pt x="116" y="39"/>
                    <a:pt x="124" y="21"/>
                  </a:cubicBezTo>
                  <a:cubicBezTo>
                    <a:pt x="130" y="10"/>
                    <a:pt x="137" y="2"/>
                    <a:pt x="150" y="1"/>
                  </a:cubicBezTo>
                  <a:cubicBezTo>
                    <a:pt x="163" y="0"/>
                    <a:pt x="172" y="7"/>
                    <a:pt x="179" y="18"/>
                  </a:cubicBezTo>
                  <a:cubicBezTo>
                    <a:pt x="194" y="43"/>
                    <a:pt x="211" y="68"/>
                    <a:pt x="227" y="93"/>
                  </a:cubicBezTo>
                  <a:cubicBezTo>
                    <a:pt x="230" y="99"/>
                    <a:pt x="235" y="101"/>
                    <a:pt x="242" y="101"/>
                  </a:cubicBezTo>
                  <a:cubicBezTo>
                    <a:pt x="292" y="101"/>
                    <a:pt x="343" y="101"/>
                    <a:pt x="394" y="101"/>
                  </a:cubicBezTo>
                  <a:cubicBezTo>
                    <a:pt x="413" y="101"/>
                    <a:pt x="426" y="112"/>
                    <a:pt x="426" y="128"/>
                  </a:cubicBezTo>
                  <a:cubicBezTo>
                    <a:pt x="427" y="145"/>
                    <a:pt x="414" y="157"/>
                    <a:pt x="395" y="157"/>
                  </a:cubicBezTo>
                  <a:cubicBezTo>
                    <a:pt x="337" y="158"/>
                    <a:pt x="278" y="157"/>
                    <a:pt x="220" y="157"/>
                  </a:cubicBezTo>
                  <a:cubicBezTo>
                    <a:pt x="207" y="157"/>
                    <a:pt x="197" y="151"/>
                    <a:pt x="190" y="140"/>
                  </a:cubicBezTo>
                  <a:cubicBezTo>
                    <a:pt x="179" y="123"/>
                    <a:pt x="168" y="105"/>
                    <a:pt x="155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B9387521-8183-4F3B-9C52-622A4F274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501" y="271463"/>
              <a:ext cx="596900" cy="592138"/>
            </a:xfrm>
            <a:custGeom>
              <a:avLst/>
              <a:gdLst>
                <a:gd name="T0" fmla="*/ 79 w 158"/>
                <a:gd name="T1" fmla="*/ 157 h 157"/>
                <a:gd name="T2" fmla="*/ 0 w 158"/>
                <a:gd name="T3" fmla="*/ 79 h 157"/>
                <a:gd name="T4" fmla="*/ 79 w 158"/>
                <a:gd name="T5" fmla="*/ 0 h 157"/>
                <a:gd name="T6" fmla="*/ 158 w 158"/>
                <a:gd name="T7" fmla="*/ 78 h 157"/>
                <a:gd name="T8" fmla="*/ 79 w 158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7">
                  <a:moveTo>
                    <a:pt x="79" y="157"/>
                  </a:moveTo>
                  <a:cubicBezTo>
                    <a:pt x="36" y="157"/>
                    <a:pt x="1" y="122"/>
                    <a:pt x="0" y="79"/>
                  </a:cubicBezTo>
                  <a:cubicBezTo>
                    <a:pt x="0" y="36"/>
                    <a:pt x="36" y="0"/>
                    <a:pt x="79" y="0"/>
                  </a:cubicBezTo>
                  <a:cubicBezTo>
                    <a:pt x="121" y="0"/>
                    <a:pt x="157" y="35"/>
                    <a:pt x="158" y="78"/>
                  </a:cubicBezTo>
                  <a:cubicBezTo>
                    <a:pt x="158" y="121"/>
                    <a:pt x="123" y="157"/>
                    <a:pt x="79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D173CE91-C115-FCAA-7492-1A988808A19E}"/>
              </a:ext>
            </a:extLst>
          </p:cNvPr>
          <p:cNvGrpSpPr/>
          <p:nvPr/>
        </p:nvGrpSpPr>
        <p:grpSpPr>
          <a:xfrm>
            <a:off x="106363" y="225425"/>
            <a:ext cx="2205037" cy="3022601"/>
            <a:chOff x="106363" y="225425"/>
            <a:chExt cx="2205037" cy="3022601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11792564-95B0-C3FD-3EC1-81F00571C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520700"/>
              <a:ext cx="2084387" cy="320675"/>
            </a:xfrm>
            <a:custGeom>
              <a:avLst/>
              <a:gdLst>
                <a:gd name="T0" fmla="*/ 0 w 778"/>
                <a:gd name="T1" fmla="*/ 22 h 85"/>
                <a:gd name="T2" fmla="*/ 12 w 778"/>
                <a:gd name="T3" fmla="*/ 21 h 85"/>
                <a:gd name="T4" fmla="*/ 662 w 778"/>
                <a:gd name="T5" fmla="*/ 21 h 85"/>
                <a:gd name="T6" fmla="*/ 686 w 778"/>
                <a:gd name="T7" fmla="*/ 22 h 85"/>
                <a:gd name="T8" fmla="*/ 696 w 778"/>
                <a:gd name="T9" fmla="*/ 12 h 85"/>
                <a:gd name="T10" fmla="*/ 707 w 778"/>
                <a:gd name="T11" fmla="*/ 5 h 85"/>
                <a:gd name="T12" fmla="*/ 772 w 778"/>
                <a:gd name="T13" fmla="*/ 38 h 85"/>
                <a:gd name="T14" fmla="*/ 777 w 778"/>
                <a:gd name="T15" fmla="*/ 44 h 85"/>
                <a:gd name="T16" fmla="*/ 771 w 778"/>
                <a:gd name="T17" fmla="*/ 48 h 85"/>
                <a:gd name="T18" fmla="*/ 705 w 778"/>
                <a:gd name="T19" fmla="*/ 81 h 85"/>
                <a:gd name="T20" fmla="*/ 696 w 778"/>
                <a:gd name="T21" fmla="*/ 76 h 85"/>
                <a:gd name="T22" fmla="*/ 683 w 778"/>
                <a:gd name="T23" fmla="*/ 64 h 85"/>
                <a:gd name="T24" fmla="*/ 6 w 778"/>
                <a:gd name="T25" fmla="*/ 64 h 85"/>
                <a:gd name="T26" fmla="*/ 0 w 778"/>
                <a:gd name="T27" fmla="*/ 64 h 85"/>
                <a:gd name="T28" fmla="*/ 0 w 778"/>
                <a:gd name="T29" fmla="*/ 2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8" h="85">
                  <a:moveTo>
                    <a:pt x="0" y="22"/>
                  </a:moveTo>
                  <a:cubicBezTo>
                    <a:pt x="4" y="22"/>
                    <a:pt x="8" y="21"/>
                    <a:pt x="12" y="21"/>
                  </a:cubicBezTo>
                  <a:cubicBezTo>
                    <a:pt x="229" y="21"/>
                    <a:pt x="445" y="21"/>
                    <a:pt x="662" y="21"/>
                  </a:cubicBezTo>
                  <a:cubicBezTo>
                    <a:pt x="670" y="21"/>
                    <a:pt x="678" y="21"/>
                    <a:pt x="686" y="22"/>
                  </a:cubicBezTo>
                  <a:cubicBezTo>
                    <a:pt x="693" y="22"/>
                    <a:pt x="696" y="20"/>
                    <a:pt x="696" y="12"/>
                  </a:cubicBezTo>
                  <a:cubicBezTo>
                    <a:pt x="696" y="1"/>
                    <a:pt x="696" y="0"/>
                    <a:pt x="707" y="5"/>
                  </a:cubicBezTo>
                  <a:cubicBezTo>
                    <a:pt x="729" y="16"/>
                    <a:pt x="750" y="27"/>
                    <a:pt x="772" y="38"/>
                  </a:cubicBezTo>
                  <a:cubicBezTo>
                    <a:pt x="774" y="39"/>
                    <a:pt x="778" y="40"/>
                    <a:pt x="777" y="44"/>
                  </a:cubicBezTo>
                  <a:cubicBezTo>
                    <a:pt x="777" y="47"/>
                    <a:pt x="773" y="47"/>
                    <a:pt x="771" y="48"/>
                  </a:cubicBezTo>
                  <a:cubicBezTo>
                    <a:pt x="749" y="59"/>
                    <a:pt x="727" y="69"/>
                    <a:pt x="705" y="81"/>
                  </a:cubicBezTo>
                  <a:cubicBezTo>
                    <a:pt x="698" y="85"/>
                    <a:pt x="695" y="83"/>
                    <a:pt x="696" y="76"/>
                  </a:cubicBezTo>
                  <a:cubicBezTo>
                    <a:pt x="698" y="64"/>
                    <a:pt x="692" y="64"/>
                    <a:pt x="683" y="64"/>
                  </a:cubicBezTo>
                  <a:cubicBezTo>
                    <a:pt x="457" y="64"/>
                    <a:pt x="232" y="64"/>
                    <a:pt x="6" y="64"/>
                  </a:cubicBezTo>
                  <a:cubicBezTo>
                    <a:pt x="4" y="64"/>
                    <a:pt x="2" y="64"/>
                    <a:pt x="0" y="64"/>
                  </a:cubicBezTo>
                  <a:cubicBezTo>
                    <a:pt x="0" y="50"/>
                    <a:pt x="0" y="36"/>
                    <a:pt x="0" y="22"/>
                  </a:cubicBezTo>
                  <a:close/>
                </a:path>
              </a:pathLst>
            </a:custGeom>
            <a:solidFill>
              <a:srgbClr val="ED7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9968C5E2-1254-5788-87F2-10DF9CEC4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143000"/>
              <a:ext cx="2205037" cy="268288"/>
            </a:xfrm>
            <a:custGeom>
              <a:avLst/>
              <a:gdLst>
                <a:gd name="T0" fmla="*/ 0 w 823"/>
                <a:gd name="T1" fmla="*/ 15 h 71"/>
                <a:gd name="T2" fmla="*/ 197 w 823"/>
                <a:gd name="T3" fmla="*/ 14 h 71"/>
                <a:gd name="T4" fmla="*/ 727 w 823"/>
                <a:gd name="T5" fmla="*/ 14 h 71"/>
                <a:gd name="T6" fmla="*/ 738 w 823"/>
                <a:gd name="T7" fmla="*/ 10 h 71"/>
                <a:gd name="T8" fmla="*/ 755 w 823"/>
                <a:gd name="T9" fmla="*/ 2 h 71"/>
                <a:gd name="T10" fmla="*/ 823 w 823"/>
                <a:gd name="T11" fmla="*/ 35 h 71"/>
                <a:gd name="T12" fmla="*/ 764 w 823"/>
                <a:gd name="T13" fmla="*/ 64 h 71"/>
                <a:gd name="T14" fmla="*/ 760 w 823"/>
                <a:gd name="T15" fmla="*/ 65 h 71"/>
                <a:gd name="T16" fmla="*/ 745 w 823"/>
                <a:gd name="T17" fmla="*/ 71 h 71"/>
                <a:gd name="T18" fmla="*/ 738 w 823"/>
                <a:gd name="T19" fmla="*/ 59 h 71"/>
                <a:gd name="T20" fmla="*/ 734 w 823"/>
                <a:gd name="T21" fmla="*/ 56 h 71"/>
                <a:gd name="T22" fmla="*/ 713 w 823"/>
                <a:gd name="T23" fmla="*/ 55 h 71"/>
                <a:gd name="T24" fmla="*/ 16 w 823"/>
                <a:gd name="T25" fmla="*/ 54 h 71"/>
                <a:gd name="T26" fmla="*/ 0 w 823"/>
                <a:gd name="T27" fmla="*/ 53 h 71"/>
                <a:gd name="T28" fmla="*/ 0 w 823"/>
                <a:gd name="T29" fmla="*/ 1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23" h="71">
                  <a:moveTo>
                    <a:pt x="0" y="15"/>
                  </a:moveTo>
                  <a:cubicBezTo>
                    <a:pt x="66" y="15"/>
                    <a:pt x="131" y="14"/>
                    <a:pt x="197" y="14"/>
                  </a:cubicBezTo>
                  <a:cubicBezTo>
                    <a:pt x="374" y="14"/>
                    <a:pt x="550" y="14"/>
                    <a:pt x="727" y="14"/>
                  </a:cubicBezTo>
                  <a:cubicBezTo>
                    <a:pt x="730" y="14"/>
                    <a:pt x="736" y="17"/>
                    <a:pt x="738" y="10"/>
                  </a:cubicBezTo>
                  <a:cubicBezTo>
                    <a:pt x="743" y="0"/>
                    <a:pt x="744" y="0"/>
                    <a:pt x="755" y="2"/>
                  </a:cubicBezTo>
                  <a:cubicBezTo>
                    <a:pt x="777" y="13"/>
                    <a:pt x="799" y="24"/>
                    <a:pt x="823" y="35"/>
                  </a:cubicBezTo>
                  <a:cubicBezTo>
                    <a:pt x="802" y="46"/>
                    <a:pt x="783" y="55"/>
                    <a:pt x="764" y="64"/>
                  </a:cubicBezTo>
                  <a:cubicBezTo>
                    <a:pt x="763" y="64"/>
                    <a:pt x="761" y="65"/>
                    <a:pt x="760" y="65"/>
                  </a:cubicBezTo>
                  <a:cubicBezTo>
                    <a:pt x="755" y="66"/>
                    <a:pt x="750" y="71"/>
                    <a:pt x="745" y="71"/>
                  </a:cubicBezTo>
                  <a:cubicBezTo>
                    <a:pt x="738" y="71"/>
                    <a:pt x="744" y="61"/>
                    <a:pt x="738" y="59"/>
                  </a:cubicBezTo>
                  <a:cubicBezTo>
                    <a:pt x="737" y="58"/>
                    <a:pt x="735" y="57"/>
                    <a:pt x="734" y="56"/>
                  </a:cubicBezTo>
                  <a:cubicBezTo>
                    <a:pt x="727" y="55"/>
                    <a:pt x="720" y="55"/>
                    <a:pt x="713" y="55"/>
                  </a:cubicBezTo>
                  <a:cubicBezTo>
                    <a:pt x="481" y="55"/>
                    <a:pt x="248" y="55"/>
                    <a:pt x="16" y="54"/>
                  </a:cubicBezTo>
                  <a:cubicBezTo>
                    <a:pt x="11" y="54"/>
                    <a:pt x="5" y="56"/>
                    <a:pt x="0" y="53"/>
                  </a:cubicBezTo>
                  <a:cubicBezTo>
                    <a:pt x="0" y="40"/>
                    <a:pt x="0" y="27"/>
                    <a:pt x="0" y="15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7">
              <a:extLst>
                <a:ext uri="{FF2B5EF4-FFF2-40B4-BE49-F238E27FC236}">
                  <a16:creationId xmlns:a16="http://schemas.microsoft.com/office/drawing/2014/main" id="{06CAEF61-4150-5674-CE64-0040D2398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822325"/>
              <a:ext cx="1831975" cy="314325"/>
            </a:xfrm>
            <a:custGeom>
              <a:avLst/>
              <a:gdLst>
                <a:gd name="T0" fmla="*/ 0 w 684"/>
                <a:gd name="T1" fmla="*/ 20 h 83"/>
                <a:gd name="T2" fmla="*/ 13 w 684"/>
                <a:gd name="T3" fmla="*/ 20 h 83"/>
                <a:gd name="T4" fmla="*/ 583 w 684"/>
                <a:gd name="T5" fmla="*/ 20 h 83"/>
                <a:gd name="T6" fmla="*/ 588 w 684"/>
                <a:gd name="T7" fmla="*/ 20 h 83"/>
                <a:gd name="T8" fmla="*/ 602 w 684"/>
                <a:gd name="T9" fmla="*/ 7 h 83"/>
                <a:gd name="T10" fmla="*/ 609 w 684"/>
                <a:gd name="T11" fmla="*/ 3 h 83"/>
                <a:gd name="T12" fmla="*/ 679 w 684"/>
                <a:gd name="T13" fmla="*/ 37 h 83"/>
                <a:gd name="T14" fmla="*/ 684 w 684"/>
                <a:gd name="T15" fmla="*/ 42 h 83"/>
                <a:gd name="T16" fmla="*/ 679 w 684"/>
                <a:gd name="T17" fmla="*/ 45 h 83"/>
                <a:gd name="T18" fmla="*/ 611 w 684"/>
                <a:gd name="T19" fmla="*/ 80 h 83"/>
                <a:gd name="T20" fmla="*/ 602 w 684"/>
                <a:gd name="T21" fmla="*/ 74 h 83"/>
                <a:gd name="T22" fmla="*/ 591 w 684"/>
                <a:gd name="T23" fmla="*/ 63 h 83"/>
                <a:gd name="T24" fmla="*/ 9 w 684"/>
                <a:gd name="T25" fmla="*/ 63 h 83"/>
                <a:gd name="T26" fmla="*/ 0 w 684"/>
                <a:gd name="T27" fmla="*/ 64 h 83"/>
                <a:gd name="T28" fmla="*/ 0 w 684"/>
                <a:gd name="T29" fmla="*/ 2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4" h="83">
                  <a:moveTo>
                    <a:pt x="0" y="20"/>
                  </a:moveTo>
                  <a:cubicBezTo>
                    <a:pt x="4" y="20"/>
                    <a:pt x="9" y="20"/>
                    <a:pt x="13" y="20"/>
                  </a:cubicBezTo>
                  <a:cubicBezTo>
                    <a:pt x="203" y="20"/>
                    <a:pt x="393" y="20"/>
                    <a:pt x="583" y="20"/>
                  </a:cubicBezTo>
                  <a:cubicBezTo>
                    <a:pt x="584" y="20"/>
                    <a:pt x="586" y="20"/>
                    <a:pt x="588" y="20"/>
                  </a:cubicBezTo>
                  <a:cubicBezTo>
                    <a:pt x="601" y="21"/>
                    <a:pt x="602" y="21"/>
                    <a:pt x="602" y="7"/>
                  </a:cubicBezTo>
                  <a:cubicBezTo>
                    <a:pt x="602" y="0"/>
                    <a:pt x="604" y="0"/>
                    <a:pt x="609" y="3"/>
                  </a:cubicBezTo>
                  <a:cubicBezTo>
                    <a:pt x="633" y="14"/>
                    <a:pt x="656" y="26"/>
                    <a:pt x="679" y="37"/>
                  </a:cubicBezTo>
                  <a:cubicBezTo>
                    <a:pt x="681" y="38"/>
                    <a:pt x="684" y="39"/>
                    <a:pt x="684" y="42"/>
                  </a:cubicBezTo>
                  <a:cubicBezTo>
                    <a:pt x="683" y="43"/>
                    <a:pt x="681" y="44"/>
                    <a:pt x="679" y="45"/>
                  </a:cubicBezTo>
                  <a:cubicBezTo>
                    <a:pt x="657" y="57"/>
                    <a:pt x="634" y="68"/>
                    <a:pt x="611" y="80"/>
                  </a:cubicBezTo>
                  <a:cubicBezTo>
                    <a:pt x="604" y="83"/>
                    <a:pt x="601" y="81"/>
                    <a:pt x="602" y="74"/>
                  </a:cubicBezTo>
                  <a:cubicBezTo>
                    <a:pt x="604" y="65"/>
                    <a:pt x="600" y="63"/>
                    <a:pt x="591" y="63"/>
                  </a:cubicBezTo>
                  <a:cubicBezTo>
                    <a:pt x="397" y="63"/>
                    <a:pt x="203" y="63"/>
                    <a:pt x="9" y="63"/>
                  </a:cubicBezTo>
                  <a:cubicBezTo>
                    <a:pt x="6" y="63"/>
                    <a:pt x="3" y="63"/>
                    <a:pt x="0" y="64"/>
                  </a:cubicBezTo>
                  <a:cubicBezTo>
                    <a:pt x="0" y="49"/>
                    <a:pt x="0" y="34"/>
                    <a:pt x="0" y="20"/>
                  </a:cubicBezTo>
                  <a:close/>
                </a:path>
              </a:pathLst>
            </a:custGeom>
            <a:solidFill>
              <a:srgbClr val="91A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8">
              <a:extLst>
                <a:ext uri="{FF2B5EF4-FFF2-40B4-BE49-F238E27FC236}">
                  <a16:creationId xmlns:a16="http://schemas.microsoft.com/office/drawing/2014/main" id="{13F52D16-A592-6311-8F22-FB9952D77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438275"/>
              <a:ext cx="1746250" cy="301625"/>
            </a:xfrm>
            <a:custGeom>
              <a:avLst/>
              <a:gdLst>
                <a:gd name="T0" fmla="*/ 0 w 652"/>
                <a:gd name="T1" fmla="*/ 15 h 80"/>
                <a:gd name="T2" fmla="*/ 10 w 652"/>
                <a:gd name="T3" fmla="*/ 15 h 80"/>
                <a:gd name="T4" fmla="*/ 563 w 652"/>
                <a:gd name="T5" fmla="*/ 15 h 80"/>
                <a:gd name="T6" fmla="*/ 575 w 652"/>
                <a:gd name="T7" fmla="*/ 5 h 80"/>
                <a:gd name="T8" fmla="*/ 584 w 652"/>
                <a:gd name="T9" fmla="*/ 4 h 80"/>
                <a:gd name="T10" fmla="*/ 602 w 652"/>
                <a:gd name="T11" fmla="*/ 13 h 80"/>
                <a:gd name="T12" fmla="*/ 640 w 652"/>
                <a:gd name="T13" fmla="*/ 32 h 80"/>
                <a:gd name="T14" fmla="*/ 650 w 652"/>
                <a:gd name="T15" fmla="*/ 42 h 80"/>
                <a:gd name="T16" fmla="*/ 639 w 652"/>
                <a:gd name="T17" fmla="*/ 50 h 80"/>
                <a:gd name="T18" fmla="*/ 638 w 652"/>
                <a:gd name="T19" fmla="*/ 51 h 80"/>
                <a:gd name="T20" fmla="*/ 636 w 652"/>
                <a:gd name="T21" fmla="*/ 52 h 80"/>
                <a:gd name="T22" fmla="*/ 606 w 652"/>
                <a:gd name="T23" fmla="*/ 67 h 80"/>
                <a:gd name="T24" fmla="*/ 604 w 652"/>
                <a:gd name="T25" fmla="*/ 68 h 80"/>
                <a:gd name="T26" fmla="*/ 590 w 652"/>
                <a:gd name="T27" fmla="*/ 73 h 80"/>
                <a:gd name="T28" fmla="*/ 576 w 652"/>
                <a:gd name="T29" fmla="*/ 65 h 80"/>
                <a:gd name="T30" fmla="*/ 573 w 652"/>
                <a:gd name="T31" fmla="*/ 55 h 80"/>
                <a:gd name="T32" fmla="*/ 557 w 652"/>
                <a:gd name="T33" fmla="*/ 56 h 80"/>
                <a:gd name="T34" fmla="*/ 11 w 652"/>
                <a:gd name="T35" fmla="*/ 55 h 80"/>
                <a:gd name="T36" fmla="*/ 0 w 652"/>
                <a:gd name="T37" fmla="*/ 55 h 80"/>
                <a:gd name="T38" fmla="*/ 0 w 652"/>
                <a:gd name="T39" fmla="*/ 19 h 80"/>
                <a:gd name="T40" fmla="*/ 10 w 652"/>
                <a:gd name="T41" fmla="*/ 18 h 80"/>
                <a:gd name="T42" fmla="*/ 575 w 652"/>
                <a:gd name="T43" fmla="*/ 18 h 80"/>
                <a:gd name="T44" fmla="*/ 12 w 652"/>
                <a:gd name="T45" fmla="*/ 17 h 80"/>
                <a:gd name="T46" fmla="*/ 0 w 652"/>
                <a:gd name="T47" fmla="*/ 17 h 80"/>
                <a:gd name="T48" fmla="*/ 0 w 652"/>
                <a:gd name="T49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2" h="80">
                  <a:moveTo>
                    <a:pt x="0" y="15"/>
                  </a:moveTo>
                  <a:cubicBezTo>
                    <a:pt x="3" y="15"/>
                    <a:pt x="7" y="15"/>
                    <a:pt x="10" y="15"/>
                  </a:cubicBezTo>
                  <a:cubicBezTo>
                    <a:pt x="194" y="15"/>
                    <a:pt x="378" y="15"/>
                    <a:pt x="563" y="15"/>
                  </a:cubicBezTo>
                  <a:cubicBezTo>
                    <a:pt x="570" y="15"/>
                    <a:pt x="575" y="16"/>
                    <a:pt x="575" y="5"/>
                  </a:cubicBezTo>
                  <a:cubicBezTo>
                    <a:pt x="575" y="0"/>
                    <a:pt x="581" y="1"/>
                    <a:pt x="584" y="4"/>
                  </a:cubicBezTo>
                  <a:cubicBezTo>
                    <a:pt x="589" y="9"/>
                    <a:pt x="595" y="11"/>
                    <a:pt x="602" y="13"/>
                  </a:cubicBezTo>
                  <a:cubicBezTo>
                    <a:pt x="615" y="18"/>
                    <a:pt x="628" y="25"/>
                    <a:pt x="640" y="32"/>
                  </a:cubicBezTo>
                  <a:cubicBezTo>
                    <a:pt x="642" y="37"/>
                    <a:pt x="652" y="35"/>
                    <a:pt x="650" y="42"/>
                  </a:cubicBezTo>
                  <a:cubicBezTo>
                    <a:pt x="649" y="47"/>
                    <a:pt x="642" y="47"/>
                    <a:pt x="639" y="50"/>
                  </a:cubicBezTo>
                  <a:cubicBezTo>
                    <a:pt x="639" y="50"/>
                    <a:pt x="639" y="51"/>
                    <a:pt x="638" y="51"/>
                  </a:cubicBezTo>
                  <a:cubicBezTo>
                    <a:pt x="638" y="51"/>
                    <a:pt x="637" y="52"/>
                    <a:pt x="636" y="52"/>
                  </a:cubicBezTo>
                  <a:cubicBezTo>
                    <a:pt x="625" y="55"/>
                    <a:pt x="615" y="60"/>
                    <a:pt x="606" y="67"/>
                  </a:cubicBezTo>
                  <a:cubicBezTo>
                    <a:pt x="606" y="67"/>
                    <a:pt x="605" y="68"/>
                    <a:pt x="604" y="68"/>
                  </a:cubicBezTo>
                  <a:cubicBezTo>
                    <a:pt x="598" y="67"/>
                    <a:pt x="594" y="71"/>
                    <a:pt x="590" y="73"/>
                  </a:cubicBezTo>
                  <a:cubicBezTo>
                    <a:pt x="578" y="80"/>
                    <a:pt x="576" y="80"/>
                    <a:pt x="576" y="65"/>
                  </a:cubicBezTo>
                  <a:cubicBezTo>
                    <a:pt x="576" y="62"/>
                    <a:pt x="577" y="58"/>
                    <a:pt x="573" y="55"/>
                  </a:cubicBezTo>
                  <a:cubicBezTo>
                    <a:pt x="568" y="54"/>
                    <a:pt x="563" y="56"/>
                    <a:pt x="557" y="56"/>
                  </a:cubicBezTo>
                  <a:cubicBezTo>
                    <a:pt x="375" y="55"/>
                    <a:pt x="193" y="55"/>
                    <a:pt x="11" y="55"/>
                  </a:cubicBezTo>
                  <a:cubicBezTo>
                    <a:pt x="7" y="55"/>
                    <a:pt x="4" y="56"/>
                    <a:pt x="0" y="55"/>
                  </a:cubicBezTo>
                  <a:cubicBezTo>
                    <a:pt x="0" y="43"/>
                    <a:pt x="0" y="31"/>
                    <a:pt x="0" y="19"/>
                  </a:cubicBezTo>
                  <a:cubicBezTo>
                    <a:pt x="3" y="17"/>
                    <a:pt x="7" y="18"/>
                    <a:pt x="10" y="18"/>
                  </a:cubicBezTo>
                  <a:cubicBezTo>
                    <a:pt x="198" y="18"/>
                    <a:pt x="387" y="18"/>
                    <a:pt x="575" y="18"/>
                  </a:cubicBezTo>
                  <a:cubicBezTo>
                    <a:pt x="388" y="17"/>
                    <a:pt x="200" y="18"/>
                    <a:pt x="12" y="17"/>
                  </a:cubicBezTo>
                  <a:cubicBezTo>
                    <a:pt x="8" y="17"/>
                    <a:pt x="4" y="18"/>
                    <a:pt x="0" y="17"/>
                  </a:cubicBezTo>
                  <a:cubicBezTo>
                    <a:pt x="0" y="16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9">
              <a:extLst>
                <a:ext uri="{FF2B5EF4-FFF2-40B4-BE49-F238E27FC236}">
                  <a16:creationId xmlns:a16="http://schemas.microsoft.com/office/drawing/2014/main" id="{0ECBE582-8809-EE66-53E0-224D775C5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25425"/>
              <a:ext cx="1497012" cy="314325"/>
            </a:xfrm>
            <a:custGeom>
              <a:avLst/>
              <a:gdLst>
                <a:gd name="T0" fmla="*/ 470 w 559"/>
                <a:gd name="T1" fmla="*/ 21 h 83"/>
                <a:gd name="T2" fmla="*/ 477 w 559"/>
                <a:gd name="T3" fmla="*/ 13 h 83"/>
                <a:gd name="T4" fmla="*/ 479 w 559"/>
                <a:gd name="T5" fmla="*/ 0 h 83"/>
                <a:gd name="T6" fmla="*/ 559 w 559"/>
                <a:gd name="T7" fmla="*/ 40 h 83"/>
                <a:gd name="T8" fmla="*/ 553 w 559"/>
                <a:gd name="T9" fmla="*/ 46 h 83"/>
                <a:gd name="T10" fmla="*/ 486 w 559"/>
                <a:gd name="T11" fmla="*/ 79 h 83"/>
                <a:gd name="T12" fmla="*/ 477 w 559"/>
                <a:gd name="T13" fmla="*/ 74 h 83"/>
                <a:gd name="T14" fmla="*/ 476 w 559"/>
                <a:gd name="T15" fmla="*/ 62 h 83"/>
                <a:gd name="T16" fmla="*/ 464 w 559"/>
                <a:gd name="T17" fmla="*/ 61 h 83"/>
                <a:gd name="T18" fmla="*/ 12 w 559"/>
                <a:gd name="T19" fmla="*/ 61 h 83"/>
                <a:gd name="T20" fmla="*/ 0 w 559"/>
                <a:gd name="T21" fmla="*/ 60 h 83"/>
                <a:gd name="T22" fmla="*/ 0 w 559"/>
                <a:gd name="T23" fmla="*/ 24 h 83"/>
                <a:gd name="T24" fmla="*/ 12 w 559"/>
                <a:gd name="T25" fmla="*/ 23 h 83"/>
                <a:gd name="T26" fmla="*/ 460 w 559"/>
                <a:gd name="T27" fmla="*/ 23 h 83"/>
                <a:gd name="T28" fmla="*/ 470 w 559"/>
                <a:gd name="T29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9" h="83">
                  <a:moveTo>
                    <a:pt x="470" y="21"/>
                  </a:moveTo>
                  <a:cubicBezTo>
                    <a:pt x="475" y="21"/>
                    <a:pt x="478" y="19"/>
                    <a:pt x="477" y="13"/>
                  </a:cubicBezTo>
                  <a:cubicBezTo>
                    <a:pt x="477" y="9"/>
                    <a:pt x="476" y="5"/>
                    <a:pt x="479" y="0"/>
                  </a:cubicBezTo>
                  <a:cubicBezTo>
                    <a:pt x="506" y="14"/>
                    <a:pt x="532" y="27"/>
                    <a:pt x="559" y="40"/>
                  </a:cubicBezTo>
                  <a:cubicBezTo>
                    <a:pt x="558" y="44"/>
                    <a:pt x="555" y="45"/>
                    <a:pt x="553" y="46"/>
                  </a:cubicBezTo>
                  <a:cubicBezTo>
                    <a:pt x="531" y="57"/>
                    <a:pt x="508" y="68"/>
                    <a:pt x="486" y="79"/>
                  </a:cubicBezTo>
                  <a:cubicBezTo>
                    <a:pt x="479" y="83"/>
                    <a:pt x="476" y="82"/>
                    <a:pt x="477" y="74"/>
                  </a:cubicBezTo>
                  <a:cubicBezTo>
                    <a:pt x="477" y="70"/>
                    <a:pt x="478" y="66"/>
                    <a:pt x="476" y="62"/>
                  </a:cubicBezTo>
                  <a:cubicBezTo>
                    <a:pt x="472" y="59"/>
                    <a:pt x="468" y="61"/>
                    <a:pt x="464" y="61"/>
                  </a:cubicBezTo>
                  <a:cubicBezTo>
                    <a:pt x="314" y="61"/>
                    <a:pt x="163" y="61"/>
                    <a:pt x="12" y="61"/>
                  </a:cubicBezTo>
                  <a:cubicBezTo>
                    <a:pt x="8" y="61"/>
                    <a:pt x="4" y="62"/>
                    <a:pt x="0" y="60"/>
                  </a:cubicBezTo>
                  <a:cubicBezTo>
                    <a:pt x="0" y="48"/>
                    <a:pt x="0" y="36"/>
                    <a:pt x="0" y="24"/>
                  </a:cubicBezTo>
                  <a:cubicBezTo>
                    <a:pt x="4" y="22"/>
                    <a:pt x="8" y="23"/>
                    <a:pt x="12" y="23"/>
                  </a:cubicBezTo>
                  <a:cubicBezTo>
                    <a:pt x="161" y="23"/>
                    <a:pt x="311" y="23"/>
                    <a:pt x="460" y="23"/>
                  </a:cubicBezTo>
                  <a:cubicBezTo>
                    <a:pt x="463" y="23"/>
                    <a:pt x="467" y="24"/>
                    <a:pt x="470" y="21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10">
              <a:extLst>
                <a:ext uri="{FF2B5EF4-FFF2-40B4-BE49-F238E27FC236}">
                  <a16:creationId xmlns:a16="http://schemas.microsoft.com/office/drawing/2014/main" id="{20B12F73-8893-AB32-06C9-A9D6B807F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016125"/>
              <a:ext cx="1230312" cy="320675"/>
            </a:xfrm>
            <a:custGeom>
              <a:avLst/>
              <a:gdLst>
                <a:gd name="T0" fmla="*/ 0 w 459"/>
                <a:gd name="T1" fmla="*/ 19 h 85"/>
                <a:gd name="T2" fmla="*/ 10 w 459"/>
                <a:gd name="T3" fmla="*/ 20 h 85"/>
                <a:gd name="T4" fmla="*/ 359 w 459"/>
                <a:gd name="T5" fmla="*/ 20 h 85"/>
                <a:gd name="T6" fmla="*/ 366 w 459"/>
                <a:gd name="T7" fmla="*/ 20 h 85"/>
                <a:gd name="T8" fmla="*/ 376 w 459"/>
                <a:gd name="T9" fmla="*/ 11 h 85"/>
                <a:gd name="T10" fmla="*/ 386 w 459"/>
                <a:gd name="T11" fmla="*/ 4 h 85"/>
                <a:gd name="T12" fmla="*/ 453 w 459"/>
                <a:gd name="T13" fmla="*/ 38 h 85"/>
                <a:gd name="T14" fmla="*/ 453 w 459"/>
                <a:gd name="T15" fmla="*/ 47 h 85"/>
                <a:gd name="T16" fmla="*/ 383 w 459"/>
                <a:gd name="T17" fmla="*/ 81 h 85"/>
                <a:gd name="T18" fmla="*/ 376 w 459"/>
                <a:gd name="T19" fmla="*/ 76 h 85"/>
                <a:gd name="T20" fmla="*/ 363 w 459"/>
                <a:gd name="T21" fmla="*/ 63 h 85"/>
                <a:gd name="T22" fmla="*/ 0 w 459"/>
                <a:gd name="T23" fmla="*/ 63 h 85"/>
                <a:gd name="T24" fmla="*/ 0 w 459"/>
                <a:gd name="T25" fmla="*/ 1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9" h="85">
                  <a:moveTo>
                    <a:pt x="0" y="19"/>
                  </a:moveTo>
                  <a:cubicBezTo>
                    <a:pt x="3" y="20"/>
                    <a:pt x="7" y="20"/>
                    <a:pt x="10" y="20"/>
                  </a:cubicBezTo>
                  <a:cubicBezTo>
                    <a:pt x="126" y="20"/>
                    <a:pt x="243" y="20"/>
                    <a:pt x="359" y="20"/>
                  </a:cubicBezTo>
                  <a:cubicBezTo>
                    <a:pt x="361" y="20"/>
                    <a:pt x="364" y="20"/>
                    <a:pt x="366" y="20"/>
                  </a:cubicBezTo>
                  <a:cubicBezTo>
                    <a:pt x="373" y="21"/>
                    <a:pt x="377" y="18"/>
                    <a:pt x="376" y="11"/>
                  </a:cubicBezTo>
                  <a:cubicBezTo>
                    <a:pt x="375" y="2"/>
                    <a:pt x="377" y="0"/>
                    <a:pt x="386" y="4"/>
                  </a:cubicBezTo>
                  <a:cubicBezTo>
                    <a:pt x="408" y="16"/>
                    <a:pt x="430" y="26"/>
                    <a:pt x="453" y="38"/>
                  </a:cubicBezTo>
                  <a:cubicBezTo>
                    <a:pt x="458" y="40"/>
                    <a:pt x="459" y="44"/>
                    <a:pt x="453" y="47"/>
                  </a:cubicBezTo>
                  <a:cubicBezTo>
                    <a:pt x="430" y="58"/>
                    <a:pt x="406" y="69"/>
                    <a:pt x="383" y="81"/>
                  </a:cubicBezTo>
                  <a:cubicBezTo>
                    <a:pt x="376" y="85"/>
                    <a:pt x="375" y="81"/>
                    <a:pt x="376" y="76"/>
                  </a:cubicBezTo>
                  <a:cubicBezTo>
                    <a:pt x="377" y="66"/>
                    <a:pt x="373" y="63"/>
                    <a:pt x="363" y="63"/>
                  </a:cubicBezTo>
                  <a:cubicBezTo>
                    <a:pt x="242" y="64"/>
                    <a:pt x="121" y="63"/>
                    <a:pt x="0" y="63"/>
                  </a:cubicBezTo>
                  <a:cubicBezTo>
                    <a:pt x="0" y="49"/>
                    <a:pt x="0" y="34"/>
                    <a:pt x="0" y="19"/>
                  </a:cubicBezTo>
                  <a:close/>
                </a:path>
              </a:pathLst>
            </a:custGeom>
            <a:solidFill>
              <a:srgbClr val="F9E5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11">
              <a:extLst>
                <a:ext uri="{FF2B5EF4-FFF2-40B4-BE49-F238E27FC236}">
                  <a16:creationId xmlns:a16="http://schemas.microsoft.com/office/drawing/2014/main" id="{3D52AC9C-D115-8101-61B2-6CCB4D8E7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616200"/>
              <a:ext cx="1320800" cy="287338"/>
            </a:xfrm>
            <a:custGeom>
              <a:avLst/>
              <a:gdLst>
                <a:gd name="T0" fmla="*/ 416 w 493"/>
                <a:gd name="T1" fmla="*/ 20 h 76"/>
                <a:gd name="T2" fmla="*/ 418 w 493"/>
                <a:gd name="T3" fmla="*/ 5 h 76"/>
                <a:gd name="T4" fmla="*/ 424 w 493"/>
                <a:gd name="T5" fmla="*/ 2 h 76"/>
                <a:gd name="T6" fmla="*/ 490 w 493"/>
                <a:gd name="T7" fmla="*/ 36 h 76"/>
                <a:gd name="T8" fmla="*/ 487 w 493"/>
                <a:gd name="T9" fmla="*/ 46 h 76"/>
                <a:gd name="T10" fmla="*/ 480 w 493"/>
                <a:gd name="T11" fmla="*/ 51 h 76"/>
                <a:gd name="T12" fmla="*/ 450 w 493"/>
                <a:gd name="T13" fmla="*/ 66 h 76"/>
                <a:gd name="T14" fmla="*/ 435 w 493"/>
                <a:gd name="T15" fmla="*/ 72 h 76"/>
                <a:gd name="T16" fmla="*/ 421 w 493"/>
                <a:gd name="T17" fmla="*/ 67 h 76"/>
                <a:gd name="T18" fmla="*/ 412 w 493"/>
                <a:gd name="T19" fmla="*/ 60 h 76"/>
                <a:gd name="T20" fmla="*/ 403 w 493"/>
                <a:gd name="T21" fmla="*/ 60 h 76"/>
                <a:gd name="T22" fmla="*/ 15 w 493"/>
                <a:gd name="T23" fmla="*/ 60 h 76"/>
                <a:gd name="T24" fmla="*/ 0 w 493"/>
                <a:gd name="T25" fmla="*/ 58 h 76"/>
                <a:gd name="T26" fmla="*/ 0 w 493"/>
                <a:gd name="T27" fmla="*/ 22 h 76"/>
                <a:gd name="T28" fmla="*/ 12 w 493"/>
                <a:gd name="T29" fmla="*/ 21 h 76"/>
                <a:gd name="T30" fmla="*/ 404 w 493"/>
                <a:gd name="T31" fmla="*/ 21 h 76"/>
                <a:gd name="T32" fmla="*/ 416 w 493"/>
                <a:gd name="T33" fmla="*/ 2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3" h="76">
                  <a:moveTo>
                    <a:pt x="416" y="20"/>
                  </a:moveTo>
                  <a:cubicBezTo>
                    <a:pt x="419" y="16"/>
                    <a:pt x="417" y="10"/>
                    <a:pt x="418" y="5"/>
                  </a:cubicBezTo>
                  <a:cubicBezTo>
                    <a:pt x="418" y="0"/>
                    <a:pt x="419" y="0"/>
                    <a:pt x="424" y="2"/>
                  </a:cubicBezTo>
                  <a:cubicBezTo>
                    <a:pt x="446" y="13"/>
                    <a:pt x="468" y="24"/>
                    <a:pt x="490" y="36"/>
                  </a:cubicBezTo>
                  <a:cubicBezTo>
                    <a:pt x="493" y="40"/>
                    <a:pt x="492" y="44"/>
                    <a:pt x="487" y="46"/>
                  </a:cubicBezTo>
                  <a:cubicBezTo>
                    <a:pt x="485" y="47"/>
                    <a:pt x="482" y="48"/>
                    <a:pt x="480" y="51"/>
                  </a:cubicBezTo>
                  <a:cubicBezTo>
                    <a:pt x="471" y="57"/>
                    <a:pt x="461" y="62"/>
                    <a:pt x="450" y="66"/>
                  </a:cubicBezTo>
                  <a:cubicBezTo>
                    <a:pt x="444" y="65"/>
                    <a:pt x="440" y="70"/>
                    <a:pt x="435" y="72"/>
                  </a:cubicBezTo>
                  <a:cubicBezTo>
                    <a:pt x="426" y="76"/>
                    <a:pt x="424" y="76"/>
                    <a:pt x="421" y="67"/>
                  </a:cubicBezTo>
                  <a:cubicBezTo>
                    <a:pt x="420" y="62"/>
                    <a:pt x="417" y="60"/>
                    <a:pt x="412" y="60"/>
                  </a:cubicBezTo>
                  <a:cubicBezTo>
                    <a:pt x="409" y="60"/>
                    <a:pt x="406" y="60"/>
                    <a:pt x="403" y="60"/>
                  </a:cubicBezTo>
                  <a:cubicBezTo>
                    <a:pt x="274" y="60"/>
                    <a:pt x="144" y="60"/>
                    <a:pt x="15" y="60"/>
                  </a:cubicBezTo>
                  <a:cubicBezTo>
                    <a:pt x="10" y="60"/>
                    <a:pt x="5" y="62"/>
                    <a:pt x="0" y="58"/>
                  </a:cubicBezTo>
                  <a:cubicBezTo>
                    <a:pt x="0" y="46"/>
                    <a:pt x="0" y="34"/>
                    <a:pt x="0" y="22"/>
                  </a:cubicBezTo>
                  <a:cubicBezTo>
                    <a:pt x="4" y="20"/>
                    <a:pt x="8" y="21"/>
                    <a:pt x="12" y="21"/>
                  </a:cubicBezTo>
                  <a:cubicBezTo>
                    <a:pt x="143" y="21"/>
                    <a:pt x="273" y="21"/>
                    <a:pt x="404" y="21"/>
                  </a:cubicBezTo>
                  <a:cubicBezTo>
                    <a:pt x="408" y="21"/>
                    <a:pt x="412" y="22"/>
                    <a:pt x="416" y="2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12">
              <a:extLst>
                <a:ext uri="{FF2B5EF4-FFF2-40B4-BE49-F238E27FC236}">
                  <a16:creationId xmlns:a16="http://schemas.microsoft.com/office/drawing/2014/main" id="{C3DB99D1-B30C-1385-955E-C4EE381BA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314575"/>
              <a:ext cx="982662" cy="312738"/>
            </a:xfrm>
            <a:custGeom>
              <a:avLst/>
              <a:gdLst>
                <a:gd name="T0" fmla="*/ 0 w 367"/>
                <a:gd name="T1" fmla="*/ 20 h 83"/>
                <a:gd name="T2" fmla="*/ 124 w 367"/>
                <a:gd name="T3" fmla="*/ 21 h 83"/>
                <a:gd name="T4" fmla="*/ 271 w 367"/>
                <a:gd name="T5" fmla="*/ 21 h 83"/>
                <a:gd name="T6" fmla="*/ 282 w 367"/>
                <a:gd name="T7" fmla="*/ 10 h 83"/>
                <a:gd name="T8" fmla="*/ 290 w 367"/>
                <a:gd name="T9" fmla="*/ 4 h 83"/>
                <a:gd name="T10" fmla="*/ 367 w 367"/>
                <a:gd name="T11" fmla="*/ 42 h 83"/>
                <a:gd name="T12" fmla="*/ 284 w 367"/>
                <a:gd name="T13" fmla="*/ 83 h 83"/>
                <a:gd name="T14" fmla="*/ 282 w 367"/>
                <a:gd name="T15" fmla="*/ 81 h 83"/>
                <a:gd name="T16" fmla="*/ 263 w 367"/>
                <a:gd name="T17" fmla="*/ 63 h 83"/>
                <a:gd name="T18" fmla="*/ 12 w 367"/>
                <a:gd name="T19" fmla="*/ 63 h 83"/>
                <a:gd name="T20" fmla="*/ 0 w 367"/>
                <a:gd name="T21" fmla="*/ 62 h 83"/>
                <a:gd name="T22" fmla="*/ 0 w 367"/>
                <a:gd name="T23" fmla="*/ 2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7" h="83">
                  <a:moveTo>
                    <a:pt x="0" y="20"/>
                  </a:moveTo>
                  <a:cubicBezTo>
                    <a:pt x="41" y="21"/>
                    <a:pt x="83" y="21"/>
                    <a:pt x="124" y="21"/>
                  </a:cubicBezTo>
                  <a:cubicBezTo>
                    <a:pt x="173" y="21"/>
                    <a:pt x="222" y="21"/>
                    <a:pt x="271" y="21"/>
                  </a:cubicBezTo>
                  <a:cubicBezTo>
                    <a:pt x="279" y="21"/>
                    <a:pt x="283" y="19"/>
                    <a:pt x="282" y="10"/>
                  </a:cubicBezTo>
                  <a:cubicBezTo>
                    <a:pt x="281" y="3"/>
                    <a:pt x="282" y="0"/>
                    <a:pt x="290" y="4"/>
                  </a:cubicBezTo>
                  <a:cubicBezTo>
                    <a:pt x="315" y="16"/>
                    <a:pt x="339" y="28"/>
                    <a:pt x="367" y="42"/>
                  </a:cubicBezTo>
                  <a:cubicBezTo>
                    <a:pt x="337" y="56"/>
                    <a:pt x="311" y="70"/>
                    <a:pt x="284" y="83"/>
                  </a:cubicBezTo>
                  <a:cubicBezTo>
                    <a:pt x="283" y="82"/>
                    <a:pt x="282" y="81"/>
                    <a:pt x="282" y="81"/>
                  </a:cubicBezTo>
                  <a:cubicBezTo>
                    <a:pt x="280" y="63"/>
                    <a:pt x="280" y="63"/>
                    <a:pt x="263" y="63"/>
                  </a:cubicBezTo>
                  <a:cubicBezTo>
                    <a:pt x="179" y="63"/>
                    <a:pt x="96" y="63"/>
                    <a:pt x="12" y="63"/>
                  </a:cubicBezTo>
                  <a:cubicBezTo>
                    <a:pt x="8" y="63"/>
                    <a:pt x="4" y="63"/>
                    <a:pt x="0" y="62"/>
                  </a:cubicBezTo>
                  <a:cubicBezTo>
                    <a:pt x="0" y="48"/>
                    <a:pt x="0" y="34"/>
                    <a:pt x="0" y="20"/>
                  </a:cubicBezTo>
                  <a:close/>
                </a:path>
              </a:pathLst>
            </a:custGeom>
            <a:solidFill>
              <a:srgbClr val="90A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13">
              <a:extLst>
                <a:ext uri="{FF2B5EF4-FFF2-40B4-BE49-F238E27FC236}">
                  <a16:creationId xmlns:a16="http://schemas.microsoft.com/office/drawing/2014/main" id="{DA823978-4862-AC74-8234-A8A64A598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949575"/>
              <a:ext cx="892175" cy="282575"/>
            </a:xfrm>
            <a:custGeom>
              <a:avLst/>
              <a:gdLst>
                <a:gd name="T0" fmla="*/ 286 w 333"/>
                <a:gd name="T1" fmla="*/ 11 h 75"/>
                <a:gd name="T2" fmla="*/ 320 w 333"/>
                <a:gd name="T3" fmla="*/ 28 h 75"/>
                <a:gd name="T4" fmla="*/ 320 w 333"/>
                <a:gd name="T5" fmla="*/ 45 h 75"/>
                <a:gd name="T6" fmla="*/ 320 w 333"/>
                <a:gd name="T7" fmla="*/ 45 h 75"/>
                <a:gd name="T8" fmla="*/ 272 w 333"/>
                <a:gd name="T9" fmla="*/ 68 h 75"/>
                <a:gd name="T10" fmla="*/ 266 w 333"/>
                <a:gd name="T11" fmla="*/ 72 h 75"/>
                <a:gd name="T12" fmla="*/ 256 w 333"/>
                <a:gd name="T13" fmla="*/ 65 h 75"/>
                <a:gd name="T14" fmla="*/ 254 w 333"/>
                <a:gd name="T15" fmla="*/ 53 h 75"/>
                <a:gd name="T16" fmla="*/ 252 w 333"/>
                <a:gd name="T17" fmla="*/ 52 h 75"/>
                <a:gd name="T18" fmla="*/ 241 w 333"/>
                <a:gd name="T19" fmla="*/ 51 h 75"/>
                <a:gd name="T20" fmla="*/ 11 w 333"/>
                <a:gd name="T21" fmla="*/ 51 h 75"/>
                <a:gd name="T22" fmla="*/ 0 w 333"/>
                <a:gd name="T23" fmla="*/ 50 h 75"/>
                <a:gd name="T24" fmla="*/ 0 w 333"/>
                <a:gd name="T25" fmla="*/ 14 h 75"/>
                <a:gd name="T26" fmla="*/ 14 w 333"/>
                <a:gd name="T27" fmla="*/ 12 h 75"/>
                <a:gd name="T28" fmla="*/ 243 w 333"/>
                <a:gd name="T29" fmla="*/ 12 h 75"/>
                <a:gd name="T30" fmla="*/ 257 w 333"/>
                <a:gd name="T31" fmla="*/ 4 h 75"/>
                <a:gd name="T32" fmla="*/ 266 w 333"/>
                <a:gd name="T33" fmla="*/ 2 h 75"/>
                <a:gd name="T34" fmla="*/ 286 w 333"/>
                <a:gd name="T35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3" h="75">
                  <a:moveTo>
                    <a:pt x="286" y="11"/>
                  </a:moveTo>
                  <a:cubicBezTo>
                    <a:pt x="298" y="16"/>
                    <a:pt x="309" y="21"/>
                    <a:pt x="320" y="28"/>
                  </a:cubicBezTo>
                  <a:cubicBezTo>
                    <a:pt x="333" y="37"/>
                    <a:pt x="333" y="37"/>
                    <a:pt x="320" y="45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303" y="51"/>
                    <a:pt x="287" y="59"/>
                    <a:pt x="272" y="68"/>
                  </a:cubicBezTo>
                  <a:cubicBezTo>
                    <a:pt x="270" y="69"/>
                    <a:pt x="268" y="71"/>
                    <a:pt x="266" y="72"/>
                  </a:cubicBezTo>
                  <a:cubicBezTo>
                    <a:pt x="258" y="75"/>
                    <a:pt x="256" y="74"/>
                    <a:pt x="256" y="65"/>
                  </a:cubicBezTo>
                  <a:cubicBezTo>
                    <a:pt x="256" y="61"/>
                    <a:pt x="258" y="56"/>
                    <a:pt x="254" y="53"/>
                  </a:cubicBezTo>
                  <a:cubicBezTo>
                    <a:pt x="253" y="53"/>
                    <a:pt x="253" y="53"/>
                    <a:pt x="252" y="52"/>
                  </a:cubicBezTo>
                  <a:cubicBezTo>
                    <a:pt x="249" y="50"/>
                    <a:pt x="245" y="51"/>
                    <a:pt x="241" y="51"/>
                  </a:cubicBezTo>
                  <a:cubicBezTo>
                    <a:pt x="164" y="51"/>
                    <a:pt x="88" y="51"/>
                    <a:pt x="11" y="51"/>
                  </a:cubicBezTo>
                  <a:cubicBezTo>
                    <a:pt x="7" y="51"/>
                    <a:pt x="4" y="52"/>
                    <a:pt x="0" y="50"/>
                  </a:cubicBezTo>
                  <a:cubicBezTo>
                    <a:pt x="0" y="38"/>
                    <a:pt x="0" y="26"/>
                    <a:pt x="0" y="14"/>
                  </a:cubicBezTo>
                  <a:cubicBezTo>
                    <a:pt x="4" y="11"/>
                    <a:pt x="9" y="12"/>
                    <a:pt x="14" y="12"/>
                  </a:cubicBezTo>
                  <a:cubicBezTo>
                    <a:pt x="90" y="12"/>
                    <a:pt x="167" y="12"/>
                    <a:pt x="243" y="12"/>
                  </a:cubicBezTo>
                  <a:cubicBezTo>
                    <a:pt x="250" y="12"/>
                    <a:pt x="255" y="13"/>
                    <a:pt x="257" y="4"/>
                  </a:cubicBezTo>
                  <a:cubicBezTo>
                    <a:pt x="258" y="0"/>
                    <a:pt x="262" y="1"/>
                    <a:pt x="266" y="2"/>
                  </a:cubicBezTo>
                  <a:cubicBezTo>
                    <a:pt x="273" y="5"/>
                    <a:pt x="279" y="10"/>
                    <a:pt x="286" y="11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14">
              <a:extLst>
                <a:ext uri="{FF2B5EF4-FFF2-40B4-BE49-F238E27FC236}">
                  <a16:creationId xmlns:a16="http://schemas.microsoft.com/office/drawing/2014/main" id="{4F3D31AE-1590-867C-D7D6-389F44EAD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720850"/>
              <a:ext cx="638175" cy="314325"/>
            </a:xfrm>
            <a:custGeom>
              <a:avLst/>
              <a:gdLst>
                <a:gd name="T0" fmla="*/ 0 w 238"/>
                <a:gd name="T1" fmla="*/ 19 h 83"/>
                <a:gd name="T2" fmla="*/ 132 w 238"/>
                <a:gd name="T3" fmla="*/ 20 h 83"/>
                <a:gd name="T4" fmla="*/ 136 w 238"/>
                <a:gd name="T5" fmla="*/ 20 h 83"/>
                <a:gd name="T6" fmla="*/ 157 w 238"/>
                <a:gd name="T7" fmla="*/ 0 h 83"/>
                <a:gd name="T8" fmla="*/ 238 w 238"/>
                <a:gd name="T9" fmla="*/ 40 h 83"/>
                <a:gd name="T10" fmla="*/ 231 w 238"/>
                <a:gd name="T11" fmla="*/ 46 h 83"/>
                <a:gd name="T12" fmla="*/ 165 w 238"/>
                <a:gd name="T13" fmla="*/ 79 h 83"/>
                <a:gd name="T14" fmla="*/ 156 w 238"/>
                <a:gd name="T15" fmla="*/ 73 h 83"/>
                <a:gd name="T16" fmla="*/ 152 w 238"/>
                <a:gd name="T17" fmla="*/ 62 h 83"/>
                <a:gd name="T18" fmla="*/ 141 w 238"/>
                <a:gd name="T19" fmla="*/ 60 h 83"/>
                <a:gd name="T20" fmla="*/ 11 w 238"/>
                <a:gd name="T21" fmla="*/ 60 h 83"/>
                <a:gd name="T22" fmla="*/ 0 w 238"/>
                <a:gd name="T23" fmla="*/ 59 h 83"/>
                <a:gd name="T24" fmla="*/ 0 w 238"/>
                <a:gd name="T25" fmla="*/ 1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" h="83">
                  <a:moveTo>
                    <a:pt x="0" y="19"/>
                  </a:moveTo>
                  <a:cubicBezTo>
                    <a:pt x="44" y="20"/>
                    <a:pt x="88" y="20"/>
                    <a:pt x="132" y="20"/>
                  </a:cubicBezTo>
                  <a:cubicBezTo>
                    <a:pt x="133" y="20"/>
                    <a:pt x="134" y="20"/>
                    <a:pt x="136" y="20"/>
                  </a:cubicBezTo>
                  <a:cubicBezTo>
                    <a:pt x="155" y="20"/>
                    <a:pt x="155" y="20"/>
                    <a:pt x="157" y="0"/>
                  </a:cubicBezTo>
                  <a:cubicBezTo>
                    <a:pt x="184" y="13"/>
                    <a:pt x="211" y="27"/>
                    <a:pt x="238" y="40"/>
                  </a:cubicBezTo>
                  <a:cubicBezTo>
                    <a:pt x="237" y="44"/>
                    <a:pt x="234" y="45"/>
                    <a:pt x="231" y="46"/>
                  </a:cubicBezTo>
                  <a:cubicBezTo>
                    <a:pt x="209" y="57"/>
                    <a:pt x="187" y="68"/>
                    <a:pt x="165" y="79"/>
                  </a:cubicBezTo>
                  <a:cubicBezTo>
                    <a:pt x="158" y="83"/>
                    <a:pt x="156" y="81"/>
                    <a:pt x="156" y="73"/>
                  </a:cubicBezTo>
                  <a:cubicBezTo>
                    <a:pt x="156" y="69"/>
                    <a:pt x="159" y="63"/>
                    <a:pt x="152" y="62"/>
                  </a:cubicBezTo>
                  <a:cubicBezTo>
                    <a:pt x="149" y="59"/>
                    <a:pt x="145" y="60"/>
                    <a:pt x="141" y="60"/>
                  </a:cubicBezTo>
                  <a:cubicBezTo>
                    <a:pt x="98" y="60"/>
                    <a:pt x="54" y="60"/>
                    <a:pt x="11" y="60"/>
                  </a:cubicBezTo>
                  <a:cubicBezTo>
                    <a:pt x="7" y="60"/>
                    <a:pt x="4" y="61"/>
                    <a:pt x="0" y="59"/>
                  </a:cubicBezTo>
                  <a:cubicBezTo>
                    <a:pt x="0" y="46"/>
                    <a:pt x="0" y="33"/>
                    <a:pt x="0" y="19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15">
              <a:extLst>
                <a:ext uri="{FF2B5EF4-FFF2-40B4-BE49-F238E27FC236}">
                  <a16:creationId xmlns:a16="http://schemas.microsoft.com/office/drawing/2014/main" id="{F8DB08A4-AA6D-3E14-A9B2-C494D0C6D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343025"/>
              <a:ext cx="1966912" cy="15875"/>
            </a:xfrm>
            <a:custGeom>
              <a:avLst/>
              <a:gdLst>
                <a:gd name="T0" fmla="*/ 0 w 734"/>
                <a:gd name="T1" fmla="*/ 0 h 4"/>
                <a:gd name="T2" fmla="*/ 716 w 734"/>
                <a:gd name="T3" fmla="*/ 0 h 4"/>
                <a:gd name="T4" fmla="*/ 734 w 734"/>
                <a:gd name="T5" fmla="*/ 3 h 4"/>
                <a:gd name="T6" fmla="*/ 721 w 734"/>
                <a:gd name="T7" fmla="*/ 3 h 4"/>
                <a:gd name="T8" fmla="*/ 13 w 734"/>
                <a:gd name="T9" fmla="*/ 3 h 4"/>
                <a:gd name="T10" fmla="*/ 0 w 734"/>
                <a:gd name="T11" fmla="*/ 4 h 4"/>
                <a:gd name="T12" fmla="*/ 0 w 73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4" h="4">
                  <a:moveTo>
                    <a:pt x="0" y="0"/>
                  </a:moveTo>
                  <a:cubicBezTo>
                    <a:pt x="239" y="0"/>
                    <a:pt x="477" y="0"/>
                    <a:pt x="716" y="0"/>
                  </a:cubicBezTo>
                  <a:cubicBezTo>
                    <a:pt x="722" y="0"/>
                    <a:pt x="728" y="0"/>
                    <a:pt x="734" y="3"/>
                  </a:cubicBezTo>
                  <a:cubicBezTo>
                    <a:pt x="730" y="3"/>
                    <a:pt x="725" y="3"/>
                    <a:pt x="721" y="3"/>
                  </a:cubicBezTo>
                  <a:cubicBezTo>
                    <a:pt x="485" y="3"/>
                    <a:pt x="249" y="3"/>
                    <a:pt x="13" y="3"/>
                  </a:cubicBezTo>
                  <a:cubicBezTo>
                    <a:pt x="9" y="3"/>
                    <a:pt x="5" y="3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16">
              <a:extLst>
                <a:ext uri="{FF2B5EF4-FFF2-40B4-BE49-F238E27FC236}">
                  <a16:creationId xmlns:a16="http://schemas.microsoft.com/office/drawing/2014/main" id="{B256A50F-B79C-B6CA-BE7C-A6AAB34DE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835275"/>
              <a:ext cx="1204912" cy="90488"/>
            </a:xfrm>
            <a:custGeom>
              <a:avLst/>
              <a:gdLst>
                <a:gd name="T0" fmla="*/ 0 w 450"/>
                <a:gd name="T1" fmla="*/ 0 h 24"/>
                <a:gd name="T2" fmla="*/ 409 w 450"/>
                <a:gd name="T3" fmla="*/ 0 h 24"/>
                <a:gd name="T4" fmla="*/ 423 w 450"/>
                <a:gd name="T5" fmla="*/ 11 h 24"/>
                <a:gd name="T6" fmla="*/ 429 w 450"/>
                <a:gd name="T7" fmla="*/ 15 h 24"/>
                <a:gd name="T8" fmla="*/ 440 w 450"/>
                <a:gd name="T9" fmla="*/ 10 h 24"/>
                <a:gd name="T10" fmla="*/ 450 w 450"/>
                <a:gd name="T11" fmla="*/ 8 h 24"/>
                <a:gd name="T12" fmla="*/ 420 w 450"/>
                <a:gd name="T13" fmla="*/ 24 h 24"/>
                <a:gd name="T14" fmla="*/ 418 w 450"/>
                <a:gd name="T15" fmla="*/ 22 h 24"/>
                <a:gd name="T16" fmla="*/ 399 w 450"/>
                <a:gd name="T17" fmla="*/ 4 h 24"/>
                <a:gd name="T18" fmla="*/ 12 w 450"/>
                <a:gd name="T19" fmla="*/ 4 h 24"/>
                <a:gd name="T20" fmla="*/ 0 w 450"/>
                <a:gd name="T21" fmla="*/ 4 h 24"/>
                <a:gd name="T22" fmla="*/ 0 w 450"/>
                <a:gd name="T2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0" h="24">
                  <a:moveTo>
                    <a:pt x="0" y="0"/>
                  </a:moveTo>
                  <a:cubicBezTo>
                    <a:pt x="136" y="0"/>
                    <a:pt x="273" y="0"/>
                    <a:pt x="409" y="0"/>
                  </a:cubicBezTo>
                  <a:cubicBezTo>
                    <a:pt x="417" y="0"/>
                    <a:pt x="424" y="0"/>
                    <a:pt x="423" y="11"/>
                  </a:cubicBezTo>
                  <a:cubicBezTo>
                    <a:pt x="423" y="14"/>
                    <a:pt x="426" y="16"/>
                    <a:pt x="429" y="15"/>
                  </a:cubicBezTo>
                  <a:cubicBezTo>
                    <a:pt x="433" y="14"/>
                    <a:pt x="437" y="12"/>
                    <a:pt x="440" y="10"/>
                  </a:cubicBezTo>
                  <a:cubicBezTo>
                    <a:pt x="443" y="7"/>
                    <a:pt x="446" y="4"/>
                    <a:pt x="450" y="8"/>
                  </a:cubicBezTo>
                  <a:cubicBezTo>
                    <a:pt x="440" y="13"/>
                    <a:pt x="430" y="19"/>
                    <a:pt x="420" y="24"/>
                  </a:cubicBezTo>
                  <a:cubicBezTo>
                    <a:pt x="419" y="23"/>
                    <a:pt x="418" y="22"/>
                    <a:pt x="418" y="22"/>
                  </a:cubicBezTo>
                  <a:cubicBezTo>
                    <a:pt x="417" y="4"/>
                    <a:pt x="417" y="4"/>
                    <a:pt x="399" y="4"/>
                  </a:cubicBezTo>
                  <a:cubicBezTo>
                    <a:pt x="270" y="4"/>
                    <a:pt x="141" y="4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17">
              <a:extLst>
                <a:ext uri="{FF2B5EF4-FFF2-40B4-BE49-F238E27FC236}">
                  <a16:creationId xmlns:a16="http://schemas.microsoft.com/office/drawing/2014/main" id="{795A90B8-C325-6A08-2F05-C713206BB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930525"/>
              <a:ext cx="766762" cy="74613"/>
            </a:xfrm>
            <a:custGeom>
              <a:avLst/>
              <a:gdLst>
                <a:gd name="T0" fmla="*/ 286 w 286"/>
                <a:gd name="T1" fmla="*/ 16 h 20"/>
                <a:gd name="T2" fmla="*/ 267 w 286"/>
                <a:gd name="T3" fmla="*/ 10 h 20"/>
                <a:gd name="T4" fmla="*/ 258 w 286"/>
                <a:gd name="T5" fmla="*/ 13 h 20"/>
                <a:gd name="T6" fmla="*/ 246 w 286"/>
                <a:gd name="T7" fmla="*/ 19 h 20"/>
                <a:gd name="T8" fmla="*/ 39 w 286"/>
                <a:gd name="T9" fmla="*/ 19 h 20"/>
                <a:gd name="T10" fmla="*/ 0 w 286"/>
                <a:gd name="T11" fmla="*/ 19 h 20"/>
                <a:gd name="T12" fmla="*/ 0 w 286"/>
                <a:gd name="T13" fmla="*/ 15 h 20"/>
                <a:gd name="T14" fmla="*/ 143 w 286"/>
                <a:gd name="T15" fmla="*/ 16 h 20"/>
                <a:gd name="T16" fmla="*/ 245 w 286"/>
                <a:gd name="T17" fmla="*/ 16 h 20"/>
                <a:gd name="T18" fmla="*/ 254 w 286"/>
                <a:gd name="T19" fmla="*/ 7 h 20"/>
                <a:gd name="T20" fmla="*/ 261 w 286"/>
                <a:gd name="T21" fmla="*/ 3 h 20"/>
                <a:gd name="T22" fmla="*/ 286 w 286"/>
                <a:gd name="T2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20">
                  <a:moveTo>
                    <a:pt x="286" y="16"/>
                  </a:moveTo>
                  <a:cubicBezTo>
                    <a:pt x="278" y="18"/>
                    <a:pt x="274" y="11"/>
                    <a:pt x="267" y="10"/>
                  </a:cubicBezTo>
                  <a:cubicBezTo>
                    <a:pt x="262" y="8"/>
                    <a:pt x="259" y="5"/>
                    <a:pt x="258" y="13"/>
                  </a:cubicBezTo>
                  <a:cubicBezTo>
                    <a:pt x="257" y="20"/>
                    <a:pt x="251" y="19"/>
                    <a:pt x="246" y="19"/>
                  </a:cubicBezTo>
                  <a:cubicBezTo>
                    <a:pt x="177" y="19"/>
                    <a:pt x="108" y="19"/>
                    <a:pt x="39" y="19"/>
                  </a:cubicBezTo>
                  <a:cubicBezTo>
                    <a:pt x="26" y="19"/>
                    <a:pt x="13" y="19"/>
                    <a:pt x="0" y="19"/>
                  </a:cubicBezTo>
                  <a:cubicBezTo>
                    <a:pt x="0" y="18"/>
                    <a:pt x="0" y="17"/>
                    <a:pt x="0" y="15"/>
                  </a:cubicBezTo>
                  <a:cubicBezTo>
                    <a:pt x="48" y="15"/>
                    <a:pt x="95" y="16"/>
                    <a:pt x="143" y="16"/>
                  </a:cubicBezTo>
                  <a:cubicBezTo>
                    <a:pt x="177" y="16"/>
                    <a:pt x="211" y="16"/>
                    <a:pt x="245" y="16"/>
                  </a:cubicBezTo>
                  <a:cubicBezTo>
                    <a:pt x="252" y="16"/>
                    <a:pt x="255" y="14"/>
                    <a:pt x="254" y="7"/>
                  </a:cubicBezTo>
                  <a:cubicBezTo>
                    <a:pt x="254" y="1"/>
                    <a:pt x="256" y="0"/>
                    <a:pt x="261" y="3"/>
                  </a:cubicBezTo>
                  <a:cubicBezTo>
                    <a:pt x="269" y="7"/>
                    <a:pt x="278" y="11"/>
                    <a:pt x="286" y="16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18">
              <a:extLst>
                <a:ext uri="{FF2B5EF4-FFF2-40B4-BE49-F238E27FC236}">
                  <a16:creationId xmlns:a16="http://schemas.microsoft.com/office/drawing/2014/main" id="{CAAD00BE-42E8-F2BB-8C05-A6863EE49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627188"/>
              <a:ext cx="1543050" cy="26988"/>
            </a:xfrm>
            <a:custGeom>
              <a:avLst/>
              <a:gdLst>
                <a:gd name="T0" fmla="*/ 0 w 576"/>
                <a:gd name="T1" fmla="*/ 5 h 7"/>
                <a:gd name="T2" fmla="*/ 556 w 576"/>
                <a:gd name="T3" fmla="*/ 5 h 7"/>
                <a:gd name="T4" fmla="*/ 576 w 576"/>
                <a:gd name="T5" fmla="*/ 6 h 7"/>
                <a:gd name="T6" fmla="*/ 574 w 576"/>
                <a:gd name="T7" fmla="*/ 7 h 7"/>
                <a:gd name="T8" fmla="*/ 533 w 576"/>
                <a:gd name="T9" fmla="*/ 7 h 7"/>
                <a:gd name="T10" fmla="*/ 13 w 576"/>
                <a:gd name="T11" fmla="*/ 7 h 7"/>
                <a:gd name="T12" fmla="*/ 0 w 576"/>
                <a:gd name="T13" fmla="*/ 7 h 7"/>
                <a:gd name="T14" fmla="*/ 0 w 576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6" h="7">
                  <a:moveTo>
                    <a:pt x="0" y="5"/>
                  </a:moveTo>
                  <a:cubicBezTo>
                    <a:pt x="186" y="4"/>
                    <a:pt x="371" y="4"/>
                    <a:pt x="556" y="5"/>
                  </a:cubicBezTo>
                  <a:cubicBezTo>
                    <a:pt x="563" y="5"/>
                    <a:pt x="570" y="0"/>
                    <a:pt x="576" y="6"/>
                  </a:cubicBezTo>
                  <a:cubicBezTo>
                    <a:pt x="575" y="7"/>
                    <a:pt x="574" y="7"/>
                    <a:pt x="574" y="7"/>
                  </a:cubicBezTo>
                  <a:cubicBezTo>
                    <a:pt x="560" y="7"/>
                    <a:pt x="546" y="7"/>
                    <a:pt x="533" y="7"/>
                  </a:cubicBezTo>
                  <a:cubicBezTo>
                    <a:pt x="359" y="7"/>
                    <a:pt x="186" y="7"/>
                    <a:pt x="13" y="7"/>
                  </a:cubicBezTo>
                  <a:cubicBezTo>
                    <a:pt x="9" y="7"/>
                    <a:pt x="4" y="7"/>
                    <a:pt x="0" y="7"/>
                  </a:cubicBezTo>
                  <a:cubicBezTo>
                    <a:pt x="0" y="6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19">
              <a:extLst>
                <a:ext uri="{FF2B5EF4-FFF2-40B4-BE49-F238E27FC236}">
                  <a16:creationId xmlns:a16="http://schemas.microsoft.com/office/drawing/2014/main" id="{D530021E-735A-B0CA-F04B-0291B63AA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501775"/>
              <a:ext cx="1538287" cy="7938"/>
            </a:xfrm>
            <a:custGeom>
              <a:avLst/>
              <a:gdLst>
                <a:gd name="T0" fmla="*/ 0 w 574"/>
                <a:gd name="T1" fmla="*/ 0 h 2"/>
                <a:gd name="T2" fmla="*/ 574 w 574"/>
                <a:gd name="T3" fmla="*/ 0 h 2"/>
                <a:gd name="T4" fmla="*/ 574 w 574"/>
                <a:gd name="T5" fmla="*/ 2 h 2"/>
                <a:gd name="T6" fmla="*/ 0 w 574"/>
                <a:gd name="T7" fmla="*/ 2 h 2"/>
                <a:gd name="T8" fmla="*/ 0 w 57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2">
                  <a:moveTo>
                    <a:pt x="0" y="0"/>
                  </a:moveTo>
                  <a:cubicBezTo>
                    <a:pt x="191" y="0"/>
                    <a:pt x="383" y="0"/>
                    <a:pt x="574" y="0"/>
                  </a:cubicBezTo>
                  <a:cubicBezTo>
                    <a:pt x="574" y="0"/>
                    <a:pt x="574" y="1"/>
                    <a:pt x="574" y="2"/>
                  </a:cubicBezTo>
                  <a:cubicBezTo>
                    <a:pt x="383" y="2"/>
                    <a:pt x="19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20">
              <a:extLst>
                <a:ext uri="{FF2B5EF4-FFF2-40B4-BE49-F238E27FC236}">
                  <a16:creationId xmlns:a16="http://schemas.microsoft.com/office/drawing/2014/main" id="{6E9CE970-8D85-E5EC-9844-E17C65832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444500"/>
              <a:ext cx="1274762" cy="15875"/>
            </a:xfrm>
            <a:custGeom>
              <a:avLst/>
              <a:gdLst>
                <a:gd name="T0" fmla="*/ 0 w 476"/>
                <a:gd name="T1" fmla="*/ 2 h 4"/>
                <a:gd name="T2" fmla="*/ 464 w 476"/>
                <a:gd name="T3" fmla="*/ 2 h 4"/>
                <a:gd name="T4" fmla="*/ 476 w 476"/>
                <a:gd name="T5" fmla="*/ 4 h 4"/>
                <a:gd name="T6" fmla="*/ 411 w 476"/>
                <a:gd name="T7" fmla="*/ 4 h 4"/>
                <a:gd name="T8" fmla="*/ 12 w 476"/>
                <a:gd name="T9" fmla="*/ 4 h 4"/>
                <a:gd name="T10" fmla="*/ 0 w 476"/>
                <a:gd name="T11" fmla="*/ 4 h 4"/>
                <a:gd name="T12" fmla="*/ 0 w 476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4">
                  <a:moveTo>
                    <a:pt x="0" y="2"/>
                  </a:moveTo>
                  <a:cubicBezTo>
                    <a:pt x="155" y="2"/>
                    <a:pt x="309" y="2"/>
                    <a:pt x="464" y="2"/>
                  </a:cubicBezTo>
                  <a:cubicBezTo>
                    <a:pt x="468" y="2"/>
                    <a:pt x="473" y="0"/>
                    <a:pt x="476" y="4"/>
                  </a:cubicBezTo>
                  <a:cubicBezTo>
                    <a:pt x="454" y="4"/>
                    <a:pt x="433" y="4"/>
                    <a:pt x="411" y="4"/>
                  </a:cubicBezTo>
                  <a:cubicBezTo>
                    <a:pt x="278" y="4"/>
                    <a:pt x="145" y="4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21">
              <a:extLst>
                <a:ext uri="{FF2B5EF4-FFF2-40B4-BE49-F238E27FC236}">
                  <a16:creationId xmlns:a16="http://schemas.microsoft.com/office/drawing/2014/main" id="{2FDA7786-93EE-3EB8-8C99-A0FFFCEA5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304800"/>
              <a:ext cx="1266825" cy="11113"/>
            </a:xfrm>
            <a:custGeom>
              <a:avLst/>
              <a:gdLst>
                <a:gd name="T0" fmla="*/ 470 w 473"/>
                <a:gd name="T1" fmla="*/ 0 h 3"/>
                <a:gd name="T2" fmla="*/ 471 w 473"/>
                <a:gd name="T3" fmla="*/ 2 h 3"/>
                <a:gd name="T4" fmla="*/ 463 w 473"/>
                <a:gd name="T5" fmla="*/ 3 h 3"/>
                <a:gd name="T6" fmla="*/ 0 w 473"/>
                <a:gd name="T7" fmla="*/ 3 h 3"/>
                <a:gd name="T8" fmla="*/ 0 w 473"/>
                <a:gd name="T9" fmla="*/ 1 h 3"/>
                <a:gd name="T10" fmla="*/ 8 w 473"/>
                <a:gd name="T11" fmla="*/ 0 h 3"/>
                <a:gd name="T12" fmla="*/ 465 w 473"/>
                <a:gd name="T13" fmla="*/ 0 h 3"/>
                <a:gd name="T14" fmla="*/ 470 w 47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3" h="3">
                  <a:moveTo>
                    <a:pt x="470" y="0"/>
                  </a:moveTo>
                  <a:cubicBezTo>
                    <a:pt x="471" y="1"/>
                    <a:pt x="473" y="2"/>
                    <a:pt x="471" y="2"/>
                  </a:cubicBezTo>
                  <a:cubicBezTo>
                    <a:pt x="469" y="3"/>
                    <a:pt x="466" y="3"/>
                    <a:pt x="463" y="3"/>
                  </a:cubicBezTo>
                  <a:cubicBezTo>
                    <a:pt x="309" y="3"/>
                    <a:pt x="155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3" y="0"/>
                    <a:pt x="5" y="0"/>
                    <a:pt x="8" y="0"/>
                  </a:cubicBezTo>
                  <a:cubicBezTo>
                    <a:pt x="160" y="0"/>
                    <a:pt x="313" y="0"/>
                    <a:pt x="465" y="0"/>
                  </a:cubicBezTo>
                  <a:cubicBezTo>
                    <a:pt x="466" y="0"/>
                    <a:pt x="468" y="0"/>
                    <a:pt x="470" y="0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22">
              <a:extLst>
                <a:ext uri="{FF2B5EF4-FFF2-40B4-BE49-F238E27FC236}">
                  <a16:creationId xmlns:a16="http://schemas.microsoft.com/office/drawing/2014/main" id="{B843D009-FFA3-A215-A34A-D5B7EB4AC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2692400"/>
              <a:ext cx="1114425" cy="14288"/>
            </a:xfrm>
            <a:custGeom>
              <a:avLst/>
              <a:gdLst>
                <a:gd name="T0" fmla="*/ 416 w 416"/>
                <a:gd name="T1" fmla="*/ 0 h 4"/>
                <a:gd name="T2" fmla="*/ 404 w 416"/>
                <a:gd name="T3" fmla="*/ 2 h 4"/>
                <a:gd name="T4" fmla="*/ 0 w 416"/>
                <a:gd name="T5" fmla="*/ 2 h 4"/>
                <a:gd name="T6" fmla="*/ 0 w 416"/>
                <a:gd name="T7" fmla="*/ 0 h 4"/>
                <a:gd name="T8" fmla="*/ 283 w 416"/>
                <a:gd name="T9" fmla="*/ 0 h 4"/>
                <a:gd name="T10" fmla="*/ 416 w 41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6" h="4">
                  <a:moveTo>
                    <a:pt x="416" y="0"/>
                  </a:moveTo>
                  <a:cubicBezTo>
                    <a:pt x="412" y="4"/>
                    <a:pt x="408" y="2"/>
                    <a:pt x="404" y="2"/>
                  </a:cubicBezTo>
                  <a:cubicBezTo>
                    <a:pt x="269" y="2"/>
                    <a:pt x="135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94" y="0"/>
                    <a:pt x="189" y="0"/>
                    <a:pt x="283" y="0"/>
                  </a:cubicBezTo>
                  <a:cubicBezTo>
                    <a:pt x="327" y="0"/>
                    <a:pt x="372" y="0"/>
                    <a:pt x="416" y="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23">
              <a:extLst>
                <a:ext uri="{FF2B5EF4-FFF2-40B4-BE49-F238E27FC236}">
                  <a16:creationId xmlns:a16="http://schemas.microsoft.com/office/drawing/2014/main" id="{3A4029F3-FE38-729B-8002-5F8928565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3133725"/>
              <a:ext cx="674687" cy="15875"/>
            </a:xfrm>
            <a:custGeom>
              <a:avLst/>
              <a:gdLst>
                <a:gd name="T0" fmla="*/ 0 w 252"/>
                <a:gd name="T1" fmla="*/ 1 h 4"/>
                <a:gd name="T2" fmla="*/ 240 w 252"/>
                <a:gd name="T3" fmla="*/ 1 h 4"/>
                <a:gd name="T4" fmla="*/ 252 w 252"/>
                <a:gd name="T5" fmla="*/ 3 h 4"/>
                <a:gd name="T6" fmla="*/ 126 w 252"/>
                <a:gd name="T7" fmla="*/ 4 h 4"/>
                <a:gd name="T8" fmla="*/ 0 w 252"/>
                <a:gd name="T9" fmla="*/ 3 h 4"/>
                <a:gd name="T10" fmla="*/ 0 w 252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4">
                  <a:moveTo>
                    <a:pt x="0" y="1"/>
                  </a:moveTo>
                  <a:cubicBezTo>
                    <a:pt x="80" y="1"/>
                    <a:pt x="160" y="1"/>
                    <a:pt x="240" y="1"/>
                  </a:cubicBezTo>
                  <a:cubicBezTo>
                    <a:pt x="244" y="1"/>
                    <a:pt x="248" y="0"/>
                    <a:pt x="252" y="3"/>
                  </a:cubicBezTo>
                  <a:cubicBezTo>
                    <a:pt x="210" y="3"/>
                    <a:pt x="168" y="4"/>
                    <a:pt x="126" y="4"/>
                  </a:cubicBezTo>
                  <a:cubicBezTo>
                    <a:pt x="84" y="4"/>
                    <a:pt x="42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24">
              <a:extLst>
                <a:ext uri="{FF2B5EF4-FFF2-40B4-BE49-F238E27FC236}">
                  <a16:creationId xmlns:a16="http://schemas.microsoft.com/office/drawing/2014/main" id="{382737EB-6210-0589-DAB4-9FD43DCB8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63" y="1939925"/>
              <a:ext cx="406400" cy="15875"/>
            </a:xfrm>
            <a:custGeom>
              <a:avLst/>
              <a:gdLst>
                <a:gd name="T0" fmla="*/ 0 w 152"/>
                <a:gd name="T1" fmla="*/ 1 h 4"/>
                <a:gd name="T2" fmla="*/ 141 w 152"/>
                <a:gd name="T3" fmla="*/ 2 h 4"/>
                <a:gd name="T4" fmla="*/ 152 w 152"/>
                <a:gd name="T5" fmla="*/ 4 h 4"/>
                <a:gd name="T6" fmla="*/ 0 w 152"/>
                <a:gd name="T7" fmla="*/ 3 h 4"/>
                <a:gd name="T8" fmla="*/ 0 w 152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4">
                  <a:moveTo>
                    <a:pt x="0" y="1"/>
                  </a:moveTo>
                  <a:cubicBezTo>
                    <a:pt x="47" y="1"/>
                    <a:pt x="94" y="1"/>
                    <a:pt x="141" y="2"/>
                  </a:cubicBezTo>
                  <a:cubicBezTo>
                    <a:pt x="145" y="2"/>
                    <a:pt x="149" y="0"/>
                    <a:pt x="152" y="4"/>
                  </a:cubicBezTo>
                  <a:cubicBezTo>
                    <a:pt x="101" y="4"/>
                    <a:pt x="5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C71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25">
              <a:extLst>
                <a:ext uri="{FF2B5EF4-FFF2-40B4-BE49-F238E27FC236}">
                  <a16:creationId xmlns:a16="http://schemas.microsoft.com/office/drawing/2014/main" id="{36D9E3EB-8CE2-394B-FE4D-3769B4DFF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400" y="3119438"/>
              <a:ext cx="176212" cy="128588"/>
            </a:xfrm>
            <a:custGeom>
              <a:avLst/>
              <a:gdLst>
                <a:gd name="T0" fmla="*/ 0 w 66"/>
                <a:gd name="T1" fmla="*/ 8 h 34"/>
                <a:gd name="T2" fmla="*/ 4 w 66"/>
                <a:gd name="T3" fmla="*/ 15 h 34"/>
                <a:gd name="T4" fmla="*/ 5 w 66"/>
                <a:gd name="T5" fmla="*/ 26 h 34"/>
                <a:gd name="T6" fmla="*/ 19 w 66"/>
                <a:gd name="T7" fmla="*/ 21 h 34"/>
                <a:gd name="T8" fmla="*/ 66 w 66"/>
                <a:gd name="T9" fmla="*/ 0 h 34"/>
                <a:gd name="T10" fmla="*/ 0 w 66"/>
                <a:gd name="T11" fmla="*/ 34 h 34"/>
                <a:gd name="T12" fmla="*/ 0 w 66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34">
                  <a:moveTo>
                    <a:pt x="0" y="8"/>
                  </a:moveTo>
                  <a:cubicBezTo>
                    <a:pt x="7" y="7"/>
                    <a:pt x="3" y="13"/>
                    <a:pt x="4" y="15"/>
                  </a:cubicBezTo>
                  <a:cubicBezTo>
                    <a:pt x="5" y="19"/>
                    <a:pt x="1" y="24"/>
                    <a:pt x="5" y="26"/>
                  </a:cubicBezTo>
                  <a:cubicBezTo>
                    <a:pt x="10" y="28"/>
                    <a:pt x="14" y="23"/>
                    <a:pt x="19" y="21"/>
                  </a:cubicBezTo>
                  <a:cubicBezTo>
                    <a:pt x="34" y="11"/>
                    <a:pt x="49" y="3"/>
                    <a:pt x="66" y="0"/>
                  </a:cubicBezTo>
                  <a:cubicBezTo>
                    <a:pt x="46" y="12"/>
                    <a:pt x="24" y="22"/>
                    <a:pt x="0" y="34"/>
                  </a:cubicBezTo>
                  <a:cubicBezTo>
                    <a:pt x="0" y="24"/>
                    <a:pt x="0" y="16"/>
                    <a:pt x="0" y="8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26">
              <a:extLst>
                <a:ext uri="{FF2B5EF4-FFF2-40B4-BE49-F238E27FC236}">
                  <a16:creationId xmlns:a16="http://schemas.microsoft.com/office/drawing/2014/main" id="{DC374BC8-6208-FD42-42A9-44A5EA6B7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4650" y="1649413"/>
              <a:ext cx="79375" cy="101600"/>
            </a:xfrm>
            <a:custGeom>
              <a:avLst/>
              <a:gdLst>
                <a:gd name="T0" fmla="*/ 0 w 30"/>
                <a:gd name="T1" fmla="*/ 1 h 27"/>
                <a:gd name="T2" fmla="*/ 2 w 30"/>
                <a:gd name="T3" fmla="*/ 0 h 27"/>
                <a:gd name="T4" fmla="*/ 4 w 30"/>
                <a:gd name="T5" fmla="*/ 14 h 27"/>
                <a:gd name="T6" fmla="*/ 6 w 30"/>
                <a:gd name="T7" fmla="*/ 20 h 27"/>
                <a:gd name="T8" fmla="*/ 12 w 30"/>
                <a:gd name="T9" fmla="*/ 18 h 27"/>
                <a:gd name="T10" fmla="*/ 30 w 30"/>
                <a:gd name="T11" fmla="*/ 12 h 27"/>
                <a:gd name="T12" fmla="*/ 8 w 30"/>
                <a:gd name="T13" fmla="*/ 24 h 27"/>
                <a:gd name="T14" fmla="*/ 0 w 30"/>
                <a:gd name="T15" fmla="*/ 20 h 27"/>
                <a:gd name="T16" fmla="*/ 0 w 30"/>
                <a:gd name="T1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7">
                  <a:moveTo>
                    <a:pt x="0" y="1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6" y="4"/>
                    <a:pt x="3" y="9"/>
                    <a:pt x="4" y="14"/>
                  </a:cubicBezTo>
                  <a:cubicBezTo>
                    <a:pt x="4" y="16"/>
                    <a:pt x="3" y="19"/>
                    <a:pt x="6" y="20"/>
                  </a:cubicBezTo>
                  <a:cubicBezTo>
                    <a:pt x="9" y="21"/>
                    <a:pt x="10" y="19"/>
                    <a:pt x="12" y="18"/>
                  </a:cubicBezTo>
                  <a:cubicBezTo>
                    <a:pt x="18" y="14"/>
                    <a:pt x="22" y="7"/>
                    <a:pt x="30" y="12"/>
                  </a:cubicBezTo>
                  <a:cubicBezTo>
                    <a:pt x="23" y="16"/>
                    <a:pt x="15" y="20"/>
                    <a:pt x="8" y="24"/>
                  </a:cubicBezTo>
                  <a:cubicBezTo>
                    <a:pt x="3" y="27"/>
                    <a:pt x="0" y="26"/>
                    <a:pt x="0" y="20"/>
                  </a:cubicBezTo>
                  <a:cubicBezTo>
                    <a:pt x="1" y="13"/>
                    <a:pt x="2" y="7"/>
                    <a:pt x="0" y="1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27">
              <a:extLst>
                <a:ext uri="{FF2B5EF4-FFF2-40B4-BE49-F238E27FC236}">
                  <a16:creationId xmlns:a16="http://schemas.microsoft.com/office/drawing/2014/main" id="{0A25C6E3-E09C-DDE2-E81D-71921BEF0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1213" y="1366838"/>
              <a:ext cx="71437" cy="68263"/>
            </a:xfrm>
            <a:custGeom>
              <a:avLst/>
              <a:gdLst>
                <a:gd name="T0" fmla="*/ 1 w 27"/>
                <a:gd name="T1" fmla="*/ 0 h 18"/>
                <a:gd name="T2" fmla="*/ 6 w 27"/>
                <a:gd name="T3" fmla="*/ 12 h 18"/>
                <a:gd name="T4" fmla="*/ 27 w 27"/>
                <a:gd name="T5" fmla="*/ 5 h 18"/>
                <a:gd name="T6" fmla="*/ 8 w 27"/>
                <a:gd name="T7" fmla="*/ 15 h 18"/>
                <a:gd name="T8" fmla="*/ 1 w 27"/>
                <a:gd name="T9" fmla="*/ 11 h 18"/>
                <a:gd name="T10" fmla="*/ 1 w 27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8">
                  <a:moveTo>
                    <a:pt x="1" y="0"/>
                  </a:moveTo>
                  <a:cubicBezTo>
                    <a:pt x="10" y="0"/>
                    <a:pt x="8" y="5"/>
                    <a:pt x="6" y="12"/>
                  </a:cubicBezTo>
                  <a:cubicBezTo>
                    <a:pt x="13" y="8"/>
                    <a:pt x="19" y="3"/>
                    <a:pt x="27" y="5"/>
                  </a:cubicBezTo>
                  <a:cubicBezTo>
                    <a:pt x="20" y="9"/>
                    <a:pt x="14" y="12"/>
                    <a:pt x="8" y="15"/>
                  </a:cubicBezTo>
                  <a:cubicBezTo>
                    <a:pt x="3" y="18"/>
                    <a:pt x="0" y="18"/>
                    <a:pt x="1" y="11"/>
                  </a:cubicBezTo>
                  <a:cubicBezTo>
                    <a:pt x="1" y="7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28">
              <a:extLst>
                <a:ext uri="{FF2B5EF4-FFF2-40B4-BE49-F238E27FC236}">
                  <a16:creationId xmlns:a16="http://schemas.microsoft.com/office/drawing/2014/main" id="{8DB86779-0400-9E98-EA65-01834AE5F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8038" y="1120775"/>
              <a:ext cx="50800" cy="60325"/>
            </a:xfrm>
            <a:custGeom>
              <a:avLst/>
              <a:gdLst>
                <a:gd name="T0" fmla="*/ 19 w 19"/>
                <a:gd name="T1" fmla="*/ 8 h 16"/>
                <a:gd name="T2" fmla="*/ 2 w 19"/>
                <a:gd name="T3" fmla="*/ 16 h 16"/>
                <a:gd name="T4" fmla="*/ 3 w 19"/>
                <a:gd name="T5" fmla="*/ 2 h 16"/>
                <a:gd name="T6" fmla="*/ 19 w 19"/>
                <a:gd name="T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6">
                  <a:moveTo>
                    <a:pt x="19" y="8"/>
                  </a:moveTo>
                  <a:cubicBezTo>
                    <a:pt x="11" y="7"/>
                    <a:pt x="7" y="11"/>
                    <a:pt x="2" y="16"/>
                  </a:cubicBezTo>
                  <a:cubicBezTo>
                    <a:pt x="2" y="11"/>
                    <a:pt x="0" y="3"/>
                    <a:pt x="3" y="2"/>
                  </a:cubicBezTo>
                  <a:cubicBezTo>
                    <a:pt x="8" y="0"/>
                    <a:pt x="14" y="5"/>
                    <a:pt x="19" y="8"/>
                  </a:cubicBezTo>
                  <a:close/>
                </a:path>
              </a:pathLst>
            </a:custGeom>
            <a:solidFill>
              <a:srgbClr val="297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29">
              <a:extLst>
                <a:ext uri="{FF2B5EF4-FFF2-40B4-BE49-F238E27FC236}">
                  <a16:creationId xmlns:a16="http://schemas.microsoft.com/office/drawing/2014/main" id="{3DDD766F-A52F-BB69-8465-0C41C0401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100" y="1558925"/>
              <a:ext cx="55562" cy="71438"/>
            </a:xfrm>
            <a:custGeom>
              <a:avLst/>
              <a:gdLst>
                <a:gd name="T0" fmla="*/ 0 w 21"/>
                <a:gd name="T1" fmla="*/ 19 h 19"/>
                <a:gd name="T2" fmla="*/ 1 w 21"/>
                <a:gd name="T3" fmla="*/ 18 h 19"/>
                <a:gd name="T4" fmla="*/ 2 w 21"/>
                <a:gd name="T5" fmla="*/ 0 h 19"/>
                <a:gd name="T6" fmla="*/ 21 w 21"/>
                <a:gd name="T7" fmla="*/ 10 h 19"/>
                <a:gd name="T8" fmla="*/ 0 w 2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0" y="19"/>
                  </a:moveTo>
                  <a:cubicBezTo>
                    <a:pt x="0" y="19"/>
                    <a:pt x="0" y="18"/>
                    <a:pt x="1" y="18"/>
                  </a:cubicBezTo>
                  <a:cubicBezTo>
                    <a:pt x="5" y="13"/>
                    <a:pt x="6" y="6"/>
                    <a:pt x="2" y="0"/>
                  </a:cubicBezTo>
                  <a:cubicBezTo>
                    <a:pt x="8" y="2"/>
                    <a:pt x="14" y="5"/>
                    <a:pt x="21" y="10"/>
                  </a:cubicBezTo>
                  <a:cubicBezTo>
                    <a:pt x="13" y="13"/>
                    <a:pt x="7" y="16"/>
                    <a:pt x="0" y="19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30">
              <a:extLst>
                <a:ext uri="{FF2B5EF4-FFF2-40B4-BE49-F238E27FC236}">
                  <a16:creationId xmlns:a16="http://schemas.microsoft.com/office/drawing/2014/main" id="{8A1DA26C-ECE3-F657-B918-EA607E61E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613" y="3054350"/>
              <a:ext cx="42862" cy="65088"/>
            </a:xfrm>
            <a:custGeom>
              <a:avLst/>
              <a:gdLst>
                <a:gd name="T0" fmla="*/ 0 w 16"/>
                <a:gd name="T1" fmla="*/ 17 h 17"/>
                <a:gd name="T2" fmla="*/ 0 w 16"/>
                <a:gd name="T3" fmla="*/ 0 h 17"/>
                <a:gd name="T4" fmla="*/ 1 w 16"/>
                <a:gd name="T5" fmla="*/ 0 h 17"/>
                <a:gd name="T6" fmla="*/ 15 w 16"/>
                <a:gd name="T7" fmla="*/ 8 h 17"/>
                <a:gd name="T8" fmla="*/ 0 w 16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0" y="17"/>
                  </a:moveTo>
                  <a:cubicBezTo>
                    <a:pt x="9" y="11"/>
                    <a:pt x="8" y="5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2"/>
                    <a:pt x="16" y="4"/>
                    <a:pt x="15" y="8"/>
                  </a:cubicBezTo>
                  <a:cubicBezTo>
                    <a:pt x="15" y="14"/>
                    <a:pt x="6" y="15"/>
                    <a:pt x="0" y="17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31">
              <a:extLst>
                <a:ext uri="{FF2B5EF4-FFF2-40B4-BE49-F238E27FC236}">
                  <a16:creationId xmlns:a16="http://schemas.microsoft.com/office/drawing/2014/main" id="{16FAF6D1-3FEF-5850-CCD2-EED7C9248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375" y="1635125"/>
              <a:ext cx="79375" cy="55563"/>
            </a:xfrm>
            <a:custGeom>
              <a:avLst/>
              <a:gdLst>
                <a:gd name="T0" fmla="*/ 0 w 30"/>
                <a:gd name="T1" fmla="*/ 15 h 15"/>
                <a:gd name="T2" fmla="*/ 30 w 30"/>
                <a:gd name="T3" fmla="*/ 0 h 15"/>
                <a:gd name="T4" fmla="*/ 0 w 30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5">
                  <a:moveTo>
                    <a:pt x="0" y="15"/>
                  </a:moveTo>
                  <a:cubicBezTo>
                    <a:pt x="8" y="6"/>
                    <a:pt x="18" y="1"/>
                    <a:pt x="30" y="0"/>
                  </a:cubicBezTo>
                  <a:cubicBezTo>
                    <a:pt x="20" y="5"/>
                    <a:pt x="10" y="10"/>
                    <a:pt x="0" y="1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32">
              <a:extLst>
                <a:ext uri="{FF2B5EF4-FFF2-40B4-BE49-F238E27FC236}">
                  <a16:creationId xmlns:a16="http://schemas.microsoft.com/office/drawing/2014/main" id="{372AA061-EFBB-7145-3AA4-60FB10BAC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238" y="2752725"/>
              <a:ext cx="53975" cy="57150"/>
            </a:xfrm>
            <a:custGeom>
              <a:avLst/>
              <a:gdLst>
                <a:gd name="T0" fmla="*/ 0 w 20"/>
                <a:gd name="T1" fmla="*/ 15 h 15"/>
                <a:gd name="T2" fmla="*/ 10 w 20"/>
                <a:gd name="T3" fmla="*/ 0 h 15"/>
                <a:gd name="T4" fmla="*/ 20 w 20"/>
                <a:gd name="T5" fmla="*/ 6 h 15"/>
                <a:gd name="T6" fmla="*/ 0 w 20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5">
                  <a:moveTo>
                    <a:pt x="0" y="15"/>
                  </a:moveTo>
                  <a:cubicBezTo>
                    <a:pt x="2" y="9"/>
                    <a:pt x="13" y="9"/>
                    <a:pt x="10" y="0"/>
                  </a:cubicBezTo>
                  <a:cubicBezTo>
                    <a:pt x="14" y="1"/>
                    <a:pt x="17" y="2"/>
                    <a:pt x="20" y="6"/>
                  </a:cubicBezTo>
                  <a:cubicBezTo>
                    <a:pt x="13" y="9"/>
                    <a:pt x="7" y="12"/>
                    <a:pt x="0" y="15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33">
              <a:extLst>
                <a:ext uri="{FF2B5EF4-FFF2-40B4-BE49-F238E27FC236}">
                  <a16:creationId xmlns:a16="http://schemas.microsoft.com/office/drawing/2014/main" id="{CD50388C-7CBA-46E0-B07E-51C5138C3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0050" y="1452563"/>
              <a:ext cx="49212" cy="34925"/>
            </a:xfrm>
            <a:custGeom>
              <a:avLst/>
              <a:gdLst>
                <a:gd name="T0" fmla="*/ 18 w 18"/>
                <a:gd name="T1" fmla="*/ 9 h 9"/>
                <a:gd name="T2" fmla="*/ 0 w 18"/>
                <a:gd name="T3" fmla="*/ 0 h 9"/>
                <a:gd name="T4" fmla="*/ 18 w 1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9">
                  <a:moveTo>
                    <a:pt x="18" y="9"/>
                  </a:moveTo>
                  <a:cubicBezTo>
                    <a:pt x="10" y="9"/>
                    <a:pt x="4" y="7"/>
                    <a:pt x="0" y="0"/>
                  </a:cubicBezTo>
                  <a:cubicBezTo>
                    <a:pt x="6" y="3"/>
                    <a:pt x="12" y="6"/>
                    <a:pt x="18" y="9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69" name="Grupo 68">
            <a:extLst>
              <a:ext uri="{FF2B5EF4-FFF2-40B4-BE49-F238E27FC236}">
                <a16:creationId xmlns:a16="http://schemas.microsoft.com/office/drawing/2014/main" id="{8B95A223-F56E-05E1-C1CA-C44FBE558A31}"/>
              </a:ext>
            </a:extLst>
          </p:cNvPr>
          <p:cNvGrpSpPr/>
          <p:nvPr/>
        </p:nvGrpSpPr>
        <p:grpSpPr>
          <a:xfrm flipH="1">
            <a:off x="9799640" y="113664"/>
            <a:ext cx="2285996" cy="3106738"/>
            <a:chOff x="9821863" y="136525"/>
            <a:chExt cx="2266950" cy="3106738"/>
          </a:xfrm>
        </p:grpSpPr>
        <p:sp>
          <p:nvSpPr>
            <p:cNvPr id="70" name="Freeform 37">
              <a:extLst>
                <a:ext uri="{FF2B5EF4-FFF2-40B4-BE49-F238E27FC236}">
                  <a16:creationId xmlns:a16="http://schemas.microsoft.com/office/drawing/2014/main" id="{0FFC7D9A-9FF2-38A1-8AD1-B0CF0DA3B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439738"/>
              <a:ext cx="2143125" cy="330200"/>
            </a:xfrm>
            <a:custGeom>
              <a:avLst/>
              <a:gdLst>
                <a:gd name="T0" fmla="*/ 0 w 778"/>
                <a:gd name="T1" fmla="*/ 22 h 85"/>
                <a:gd name="T2" fmla="*/ 12 w 778"/>
                <a:gd name="T3" fmla="*/ 21 h 85"/>
                <a:gd name="T4" fmla="*/ 662 w 778"/>
                <a:gd name="T5" fmla="*/ 21 h 85"/>
                <a:gd name="T6" fmla="*/ 686 w 778"/>
                <a:gd name="T7" fmla="*/ 22 h 85"/>
                <a:gd name="T8" fmla="*/ 696 w 778"/>
                <a:gd name="T9" fmla="*/ 12 h 85"/>
                <a:gd name="T10" fmla="*/ 707 w 778"/>
                <a:gd name="T11" fmla="*/ 5 h 85"/>
                <a:gd name="T12" fmla="*/ 772 w 778"/>
                <a:gd name="T13" fmla="*/ 38 h 85"/>
                <a:gd name="T14" fmla="*/ 777 w 778"/>
                <a:gd name="T15" fmla="*/ 44 h 85"/>
                <a:gd name="T16" fmla="*/ 771 w 778"/>
                <a:gd name="T17" fmla="*/ 48 h 85"/>
                <a:gd name="T18" fmla="*/ 705 w 778"/>
                <a:gd name="T19" fmla="*/ 81 h 85"/>
                <a:gd name="T20" fmla="*/ 696 w 778"/>
                <a:gd name="T21" fmla="*/ 76 h 85"/>
                <a:gd name="T22" fmla="*/ 683 w 778"/>
                <a:gd name="T23" fmla="*/ 64 h 85"/>
                <a:gd name="T24" fmla="*/ 6 w 778"/>
                <a:gd name="T25" fmla="*/ 64 h 85"/>
                <a:gd name="T26" fmla="*/ 0 w 778"/>
                <a:gd name="T27" fmla="*/ 64 h 85"/>
                <a:gd name="T28" fmla="*/ 0 w 778"/>
                <a:gd name="T29" fmla="*/ 2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8" h="85">
                  <a:moveTo>
                    <a:pt x="0" y="22"/>
                  </a:moveTo>
                  <a:cubicBezTo>
                    <a:pt x="4" y="22"/>
                    <a:pt x="8" y="21"/>
                    <a:pt x="12" y="21"/>
                  </a:cubicBezTo>
                  <a:cubicBezTo>
                    <a:pt x="229" y="21"/>
                    <a:pt x="445" y="21"/>
                    <a:pt x="662" y="21"/>
                  </a:cubicBezTo>
                  <a:cubicBezTo>
                    <a:pt x="670" y="21"/>
                    <a:pt x="678" y="21"/>
                    <a:pt x="686" y="22"/>
                  </a:cubicBezTo>
                  <a:cubicBezTo>
                    <a:pt x="693" y="22"/>
                    <a:pt x="696" y="20"/>
                    <a:pt x="696" y="12"/>
                  </a:cubicBezTo>
                  <a:cubicBezTo>
                    <a:pt x="696" y="1"/>
                    <a:pt x="696" y="0"/>
                    <a:pt x="707" y="5"/>
                  </a:cubicBezTo>
                  <a:cubicBezTo>
                    <a:pt x="729" y="16"/>
                    <a:pt x="750" y="27"/>
                    <a:pt x="772" y="38"/>
                  </a:cubicBezTo>
                  <a:cubicBezTo>
                    <a:pt x="774" y="39"/>
                    <a:pt x="778" y="40"/>
                    <a:pt x="777" y="44"/>
                  </a:cubicBezTo>
                  <a:cubicBezTo>
                    <a:pt x="777" y="47"/>
                    <a:pt x="773" y="47"/>
                    <a:pt x="771" y="48"/>
                  </a:cubicBezTo>
                  <a:cubicBezTo>
                    <a:pt x="749" y="59"/>
                    <a:pt x="727" y="69"/>
                    <a:pt x="705" y="81"/>
                  </a:cubicBezTo>
                  <a:cubicBezTo>
                    <a:pt x="698" y="85"/>
                    <a:pt x="695" y="83"/>
                    <a:pt x="696" y="76"/>
                  </a:cubicBezTo>
                  <a:cubicBezTo>
                    <a:pt x="698" y="64"/>
                    <a:pt x="692" y="64"/>
                    <a:pt x="683" y="64"/>
                  </a:cubicBezTo>
                  <a:cubicBezTo>
                    <a:pt x="457" y="64"/>
                    <a:pt x="232" y="64"/>
                    <a:pt x="6" y="64"/>
                  </a:cubicBezTo>
                  <a:cubicBezTo>
                    <a:pt x="4" y="64"/>
                    <a:pt x="2" y="64"/>
                    <a:pt x="0" y="64"/>
                  </a:cubicBezTo>
                  <a:cubicBezTo>
                    <a:pt x="0" y="50"/>
                    <a:pt x="0" y="36"/>
                    <a:pt x="0" y="22"/>
                  </a:cubicBezTo>
                  <a:close/>
                </a:path>
              </a:pathLst>
            </a:custGeom>
            <a:solidFill>
              <a:srgbClr val="ED7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38">
              <a:extLst>
                <a:ext uri="{FF2B5EF4-FFF2-40B4-BE49-F238E27FC236}">
                  <a16:creationId xmlns:a16="http://schemas.microsoft.com/office/drawing/2014/main" id="{EB0041F7-5E15-CF40-9971-3D40032AB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079500"/>
              <a:ext cx="2266950" cy="276225"/>
            </a:xfrm>
            <a:custGeom>
              <a:avLst/>
              <a:gdLst>
                <a:gd name="T0" fmla="*/ 0 w 823"/>
                <a:gd name="T1" fmla="*/ 15 h 71"/>
                <a:gd name="T2" fmla="*/ 197 w 823"/>
                <a:gd name="T3" fmla="*/ 14 h 71"/>
                <a:gd name="T4" fmla="*/ 727 w 823"/>
                <a:gd name="T5" fmla="*/ 14 h 71"/>
                <a:gd name="T6" fmla="*/ 738 w 823"/>
                <a:gd name="T7" fmla="*/ 10 h 71"/>
                <a:gd name="T8" fmla="*/ 755 w 823"/>
                <a:gd name="T9" fmla="*/ 2 h 71"/>
                <a:gd name="T10" fmla="*/ 823 w 823"/>
                <a:gd name="T11" fmla="*/ 35 h 71"/>
                <a:gd name="T12" fmla="*/ 764 w 823"/>
                <a:gd name="T13" fmla="*/ 64 h 71"/>
                <a:gd name="T14" fmla="*/ 760 w 823"/>
                <a:gd name="T15" fmla="*/ 65 h 71"/>
                <a:gd name="T16" fmla="*/ 745 w 823"/>
                <a:gd name="T17" fmla="*/ 71 h 71"/>
                <a:gd name="T18" fmla="*/ 738 w 823"/>
                <a:gd name="T19" fmla="*/ 59 h 71"/>
                <a:gd name="T20" fmla="*/ 734 w 823"/>
                <a:gd name="T21" fmla="*/ 56 h 71"/>
                <a:gd name="T22" fmla="*/ 713 w 823"/>
                <a:gd name="T23" fmla="*/ 55 h 71"/>
                <a:gd name="T24" fmla="*/ 16 w 823"/>
                <a:gd name="T25" fmla="*/ 54 h 71"/>
                <a:gd name="T26" fmla="*/ 0 w 823"/>
                <a:gd name="T27" fmla="*/ 53 h 71"/>
                <a:gd name="T28" fmla="*/ 0 w 823"/>
                <a:gd name="T29" fmla="*/ 1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23" h="71">
                  <a:moveTo>
                    <a:pt x="0" y="15"/>
                  </a:moveTo>
                  <a:cubicBezTo>
                    <a:pt x="66" y="15"/>
                    <a:pt x="131" y="14"/>
                    <a:pt x="197" y="14"/>
                  </a:cubicBezTo>
                  <a:cubicBezTo>
                    <a:pt x="374" y="14"/>
                    <a:pt x="550" y="14"/>
                    <a:pt x="727" y="14"/>
                  </a:cubicBezTo>
                  <a:cubicBezTo>
                    <a:pt x="730" y="14"/>
                    <a:pt x="736" y="17"/>
                    <a:pt x="738" y="10"/>
                  </a:cubicBezTo>
                  <a:cubicBezTo>
                    <a:pt x="743" y="0"/>
                    <a:pt x="744" y="0"/>
                    <a:pt x="755" y="2"/>
                  </a:cubicBezTo>
                  <a:cubicBezTo>
                    <a:pt x="777" y="13"/>
                    <a:pt x="799" y="24"/>
                    <a:pt x="823" y="35"/>
                  </a:cubicBezTo>
                  <a:cubicBezTo>
                    <a:pt x="802" y="46"/>
                    <a:pt x="783" y="55"/>
                    <a:pt x="764" y="64"/>
                  </a:cubicBezTo>
                  <a:cubicBezTo>
                    <a:pt x="763" y="64"/>
                    <a:pt x="761" y="65"/>
                    <a:pt x="760" y="65"/>
                  </a:cubicBezTo>
                  <a:cubicBezTo>
                    <a:pt x="755" y="66"/>
                    <a:pt x="750" y="71"/>
                    <a:pt x="745" y="71"/>
                  </a:cubicBezTo>
                  <a:cubicBezTo>
                    <a:pt x="738" y="71"/>
                    <a:pt x="744" y="61"/>
                    <a:pt x="738" y="59"/>
                  </a:cubicBezTo>
                  <a:cubicBezTo>
                    <a:pt x="737" y="58"/>
                    <a:pt x="735" y="57"/>
                    <a:pt x="734" y="56"/>
                  </a:cubicBezTo>
                  <a:cubicBezTo>
                    <a:pt x="727" y="55"/>
                    <a:pt x="720" y="55"/>
                    <a:pt x="713" y="55"/>
                  </a:cubicBezTo>
                  <a:cubicBezTo>
                    <a:pt x="481" y="55"/>
                    <a:pt x="248" y="55"/>
                    <a:pt x="16" y="54"/>
                  </a:cubicBezTo>
                  <a:cubicBezTo>
                    <a:pt x="11" y="54"/>
                    <a:pt x="5" y="56"/>
                    <a:pt x="0" y="53"/>
                  </a:cubicBezTo>
                  <a:cubicBezTo>
                    <a:pt x="0" y="40"/>
                    <a:pt x="0" y="27"/>
                    <a:pt x="0" y="15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39">
              <a:extLst>
                <a:ext uri="{FF2B5EF4-FFF2-40B4-BE49-F238E27FC236}">
                  <a16:creationId xmlns:a16="http://schemas.microsoft.com/office/drawing/2014/main" id="{A3AC2011-9991-917A-67F3-3FCC55AD4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749300"/>
              <a:ext cx="1884363" cy="322263"/>
            </a:xfrm>
            <a:custGeom>
              <a:avLst/>
              <a:gdLst>
                <a:gd name="T0" fmla="*/ 0 w 684"/>
                <a:gd name="T1" fmla="*/ 20 h 83"/>
                <a:gd name="T2" fmla="*/ 13 w 684"/>
                <a:gd name="T3" fmla="*/ 20 h 83"/>
                <a:gd name="T4" fmla="*/ 583 w 684"/>
                <a:gd name="T5" fmla="*/ 20 h 83"/>
                <a:gd name="T6" fmla="*/ 588 w 684"/>
                <a:gd name="T7" fmla="*/ 20 h 83"/>
                <a:gd name="T8" fmla="*/ 602 w 684"/>
                <a:gd name="T9" fmla="*/ 7 h 83"/>
                <a:gd name="T10" fmla="*/ 609 w 684"/>
                <a:gd name="T11" fmla="*/ 3 h 83"/>
                <a:gd name="T12" fmla="*/ 679 w 684"/>
                <a:gd name="T13" fmla="*/ 37 h 83"/>
                <a:gd name="T14" fmla="*/ 684 w 684"/>
                <a:gd name="T15" fmla="*/ 42 h 83"/>
                <a:gd name="T16" fmla="*/ 679 w 684"/>
                <a:gd name="T17" fmla="*/ 45 h 83"/>
                <a:gd name="T18" fmla="*/ 611 w 684"/>
                <a:gd name="T19" fmla="*/ 80 h 83"/>
                <a:gd name="T20" fmla="*/ 602 w 684"/>
                <a:gd name="T21" fmla="*/ 74 h 83"/>
                <a:gd name="T22" fmla="*/ 591 w 684"/>
                <a:gd name="T23" fmla="*/ 63 h 83"/>
                <a:gd name="T24" fmla="*/ 9 w 684"/>
                <a:gd name="T25" fmla="*/ 63 h 83"/>
                <a:gd name="T26" fmla="*/ 0 w 684"/>
                <a:gd name="T27" fmla="*/ 64 h 83"/>
                <a:gd name="T28" fmla="*/ 0 w 684"/>
                <a:gd name="T29" fmla="*/ 2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4" h="83">
                  <a:moveTo>
                    <a:pt x="0" y="20"/>
                  </a:moveTo>
                  <a:cubicBezTo>
                    <a:pt x="4" y="20"/>
                    <a:pt x="9" y="20"/>
                    <a:pt x="13" y="20"/>
                  </a:cubicBezTo>
                  <a:cubicBezTo>
                    <a:pt x="203" y="20"/>
                    <a:pt x="393" y="20"/>
                    <a:pt x="583" y="20"/>
                  </a:cubicBezTo>
                  <a:cubicBezTo>
                    <a:pt x="584" y="20"/>
                    <a:pt x="586" y="20"/>
                    <a:pt x="588" y="20"/>
                  </a:cubicBezTo>
                  <a:cubicBezTo>
                    <a:pt x="601" y="21"/>
                    <a:pt x="602" y="21"/>
                    <a:pt x="602" y="7"/>
                  </a:cubicBezTo>
                  <a:cubicBezTo>
                    <a:pt x="602" y="0"/>
                    <a:pt x="604" y="0"/>
                    <a:pt x="609" y="3"/>
                  </a:cubicBezTo>
                  <a:cubicBezTo>
                    <a:pt x="633" y="14"/>
                    <a:pt x="656" y="26"/>
                    <a:pt x="679" y="37"/>
                  </a:cubicBezTo>
                  <a:cubicBezTo>
                    <a:pt x="681" y="38"/>
                    <a:pt x="684" y="39"/>
                    <a:pt x="684" y="42"/>
                  </a:cubicBezTo>
                  <a:cubicBezTo>
                    <a:pt x="683" y="43"/>
                    <a:pt x="681" y="44"/>
                    <a:pt x="679" y="45"/>
                  </a:cubicBezTo>
                  <a:cubicBezTo>
                    <a:pt x="657" y="57"/>
                    <a:pt x="634" y="68"/>
                    <a:pt x="611" y="80"/>
                  </a:cubicBezTo>
                  <a:cubicBezTo>
                    <a:pt x="604" y="83"/>
                    <a:pt x="601" y="81"/>
                    <a:pt x="602" y="74"/>
                  </a:cubicBezTo>
                  <a:cubicBezTo>
                    <a:pt x="604" y="65"/>
                    <a:pt x="600" y="63"/>
                    <a:pt x="591" y="63"/>
                  </a:cubicBezTo>
                  <a:cubicBezTo>
                    <a:pt x="397" y="63"/>
                    <a:pt x="203" y="63"/>
                    <a:pt x="9" y="63"/>
                  </a:cubicBezTo>
                  <a:cubicBezTo>
                    <a:pt x="6" y="63"/>
                    <a:pt x="3" y="63"/>
                    <a:pt x="0" y="64"/>
                  </a:cubicBezTo>
                  <a:cubicBezTo>
                    <a:pt x="0" y="49"/>
                    <a:pt x="0" y="34"/>
                    <a:pt x="0" y="20"/>
                  </a:cubicBezTo>
                  <a:close/>
                </a:path>
              </a:pathLst>
            </a:custGeom>
            <a:solidFill>
              <a:srgbClr val="91A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40">
              <a:extLst>
                <a:ext uri="{FF2B5EF4-FFF2-40B4-BE49-F238E27FC236}">
                  <a16:creationId xmlns:a16="http://schemas.microsoft.com/office/drawing/2014/main" id="{22F2C6CF-788A-8CCE-8069-41FFF0CD39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382713"/>
              <a:ext cx="1795463" cy="311150"/>
            </a:xfrm>
            <a:custGeom>
              <a:avLst/>
              <a:gdLst>
                <a:gd name="T0" fmla="*/ 0 w 652"/>
                <a:gd name="T1" fmla="*/ 15 h 80"/>
                <a:gd name="T2" fmla="*/ 10 w 652"/>
                <a:gd name="T3" fmla="*/ 15 h 80"/>
                <a:gd name="T4" fmla="*/ 563 w 652"/>
                <a:gd name="T5" fmla="*/ 15 h 80"/>
                <a:gd name="T6" fmla="*/ 575 w 652"/>
                <a:gd name="T7" fmla="*/ 5 h 80"/>
                <a:gd name="T8" fmla="*/ 584 w 652"/>
                <a:gd name="T9" fmla="*/ 4 h 80"/>
                <a:gd name="T10" fmla="*/ 602 w 652"/>
                <a:gd name="T11" fmla="*/ 13 h 80"/>
                <a:gd name="T12" fmla="*/ 640 w 652"/>
                <a:gd name="T13" fmla="*/ 32 h 80"/>
                <a:gd name="T14" fmla="*/ 650 w 652"/>
                <a:gd name="T15" fmla="*/ 42 h 80"/>
                <a:gd name="T16" fmla="*/ 639 w 652"/>
                <a:gd name="T17" fmla="*/ 50 h 80"/>
                <a:gd name="T18" fmla="*/ 638 w 652"/>
                <a:gd name="T19" fmla="*/ 51 h 80"/>
                <a:gd name="T20" fmla="*/ 636 w 652"/>
                <a:gd name="T21" fmla="*/ 52 h 80"/>
                <a:gd name="T22" fmla="*/ 606 w 652"/>
                <a:gd name="T23" fmla="*/ 67 h 80"/>
                <a:gd name="T24" fmla="*/ 604 w 652"/>
                <a:gd name="T25" fmla="*/ 68 h 80"/>
                <a:gd name="T26" fmla="*/ 590 w 652"/>
                <a:gd name="T27" fmla="*/ 73 h 80"/>
                <a:gd name="T28" fmla="*/ 576 w 652"/>
                <a:gd name="T29" fmla="*/ 65 h 80"/>
                <a:gd name="T30" fmla="*/ 573 w 652"/>
                <a:gd name="T31" fmla="*/ 55 h 80"/>
                <a:gd name="T32" fmla="*/ 557 w 652"/>
                <a:gd name="T33" fmla="*/ 56 h 80"/>
                <a:gd name="T34" fmla="*/ 11 w 652"/>
                <a:gd name="T35" fmla="*/ 55 h 80"/>
                <a:gd name="T36" fmla="*/ 0 w 652"/>
                <a:gd name="T37" fmla="*/ 55 h 80"/>
                <a:gd name="T38" fmla="*/ 0 w 652"/>
                <a:gd name="T39" fmla="*/ 19 h 80"/>
                <a:gd name="T40" fmla="*/ 10 w 652"/>
                <a:gd name="T41" fmla="*/ 18 h 80"/>
                <a:gd name="T42" fmla="*/ 575 w 652"/>
                <a:gd name="T43" fmla="*/ 18 h 80"/>
                <a:gd name="T44" fmla="*/ 12 w 652"/>
                <a:gd name="T45" fmla="*/ 17 h 80"/>
                <a:gd name="T46" fmla="*/ 0 w 652"/>
                <a:gd name="T47" fmla="*/ 17 h 80"/>
                <a:gd name="T48" fmla="*/ 0 w 652"/>
                <a:gd name="T49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2" h="80">
                  <a:moveTo>
                    <a:pt x="0" y="15"/>
                  </a:moveTo>
                  <a:cubicBezTo>
                    <a:pt x="3" y="15"/>
                    <a:pt x="7" y="15"/>
                    <a:pt x="10" y="15"/>
                  </a:cubicBezTo>
                  <a:cubicBezTo>
                    <a:pt x="194" y="15"/>
                    <a:pt x="378" y="15"/>
                    <a:pt x="563" y="15"/>
                  </a:cubicBezTo>
                  <a:cubicBezTo>
                    <a:pt x="570" y="15"/>
                    <a:pt x="575" y="16"/>
                    <a:pt x="575" y="5"/>
                  </a:cubicBezTo>
                  <a:cubicBezTo>
                    <a:pt x="575" y="0"/>
                    <a:pt x="581" y="1"/>
                    <a:pt x="584" y="4"/>
                  </a:cubicBezTo>
                  <a:cubicBezTo>
                    <a:pt x="589" y="9"/>
                    <a:pt x="595" y="11"/>
                    <a:pt x="602" y="13"/>
                  </a:cubicBezTo>
                  <a:cubicBezTo>
                    <a:pt x="615" y="18"/>
                    <a:pt x="628" y="25"/>
                    <a:pt x="640" y="32"/>
                  </a:cubicBezTo>
                  <a:cubicBezTo>
                    <a:pt x="642" y="37"/>
                    <a:pt x="652" y="35"/>
                    <a:pt x="650" y="42"/>
                  </a:cubicBezTo>
                  <a:cubicBezTo>
                    <a:pt x="649" y="47"/>
                    <a:pt x="642" y="47"/>
                    <a:pt x="639" y="50"/>
                  </a:cubicBezTo>
                  <a:cubicBezTo>
                    <a:pt x="639" y="50"/>
                    <a:pt x="639" y="51"/>
                    <a:pt x="638" y="51"/>
                  </a:cubicBezTo>
                  <a:cubicBezTo>
                    <a:pt x="638" y="51"/>
                    <a:pt x="637" y="52"/>
                    <a:pt x="636" y="52"/>
                  </a:cubicBezTo>
                  <a:cubicBezTo>
                    <a:pt x="625" y="55"/>
                    <a:pt x="615" y="60"/>
                    <a:pt x="606" y="67"/>
                  </a:cubicBezTo>
                  <a:cubicBezTo>
                    <a:pt x="606" y="67"/>
                    <a:pt x="605" y="68"/>
                    <a:pt x="604" y="68"/>
                  </a:cubicBezTo>
                  <a:cubicBezTo>
                    <a:pt x="598" y="67"/>
                    <a:pt x="594" y="71"/>
                    <a:pt x="590" y="73"/>
                  </a:cubicBezTo>
                  <a:cubicBezTo>
                    <a:pt x="578" y="80"/>
                    <a:pt x="576" y="80"/>
                    <a:pt x="576" y="65"/>
                  </a:cubicBezTo>
                  <a:cubicBezTo>
                    <a:pt x="576" y="62"/>
                    <a:pt x="577" y="58"/>
                    <a:pt x="573" y="55"/>
                  </a:cubicBezTo>
                  <a:cubicBezTo>
                    <a:pt x="568" y="54"/>
                    <a:pt x="563" y="56"/>
                    <a:pt x="557" y="56"/>
                  </a:cubicBezTo>
                  <a:cubicBezTo>
                    <a:pt x="375" y="55"/>
                    <a:pt x="193" y="55"/>
                    <a:pt x="11" y="55"/>
                  </a:cubicBezTo>
                  <a:cubicBezTo>
                    <a:pt x="7" y="55"/>
                    <a:pt x="4" y="56"/>
                    <a:pt x="0" y="55"/>
                  </a:cubicBezTo>
                  <a:cubicBezTo>
                    <a:pt x="0" y="43"/>
                    <a:pt x="0" y="31"/>
                    <a:pt x="0" y="19"/>
                  </a:cubicBezTo>
                  <a:cubicBezTo>
                    <a:pt x="3" y="17"/>
                    <a:pt x="7" y="18"/>
                    <a:pt x="10" y="18"/>
                  </a:cubicBezTo>
                  <a:cubicBezTo>
                    <a:pt x="198" y="18"/>
                    <a:pt x="387" y="18"/>
                    <a:pt x="575" y="18"/>
                  </a:cubicBezTo>
                  <a:cubicBezTo>
                    <a:pt x="388" y="17"/>
                    <a:pt x="200" y="18"/>
                    <a:pt x="12" y="17"/>
                  </a:cubicBezTo>
                  <a:cubicBezTo>
                    <a:pt x="8" y="17"/>
                    <a:pt x="4" y="18"/>
                    <a:pt x="0" y="17"/>
                  </a:cubicBezTo>
                  <a:cubicBezTo>
                    <a:pt x="0" y="16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41">
              <a:extLst>
                <a:ext uri="{FF2B5EF4-FFF2-40B4-BE49-F238E27FC236}">
                  <a16:creationId xmlns:a16="http://schemas.microsoft.com/office/drawing/2014/main" id="{CEA7957B-F2C2-EDF4-A2D9-1935E385B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36525"/>
              <a:ext cx="1539875" cy="322263"/>
            </a:xfrm>
            <a:custGeom>
              <a:avLst/>
              <a:gdLst>
                <a:gd name="T0" fmla="*/ 470 w 559"/>
                <a:gd name="T1" fmla="*/ 21 h 83"/>
                <a:gd name="T2" fmla="*/ 477 w 559"/>
                <a:gd name="T3" fmla="*/ 13 h 83"/>
                <a:gd name="T4" fmla="*/ 479 w 559"/>
                <a:gd name="T5" fmla="*/ 0 h 83"/>
                <a:gd name="T6" fmla="*/ 559 w 559"/>
                <a:gd name="T7" fmla="*/ 40 h 83"/>
                <a:gd name="T8" fmla="*/ 553 w 559"/>
                <a:gd name="T9" fmla="*/ 46 h 83"/>
                <a:gd name="T10" fmla="*/ 486 w 559"/>
                <a:gd name="T11" fmla="*/ 79 h 83"/>
                <a:gd name="T12" fmla="*/ 477 w 559"/>
                <a:gd name="T13" fmla="*/ 74 h 83"/>
                <a:gd name="T14" fmla="*/ 476 w 559"/>
                <a:gd name="T15" fmla="*/ 62 h 83"/>
                <a:gd name="T16" fmla="*/ 464 w 559"/>
                <a:gd name="T17" fmla="*/ 61 h 83"/>
                <a:gd name="T18" fmla="*/ 12 w 559"/>
                <a:gd name="T19" fmla="*/ 61 h 83"/>
                <a:gd name="T20" fmla="*/ 0 w 559"/>
                <a:gd name="T21" fmla="*/ 60 h 83"/>
                <a:gd name="T22" fmla="*/ 0 w 559"/>
                <a:gd name="T23" fmla="*/ 24 h 83"/>
                <a:gd name="T24" fmla="*/ 12 w 559"/>
                <a:gd name="T25" fmla="*/ 23 h 83"/>
                <a:gd name="T26" fmla="*/ 460 w 559"/>
                <a:gd name="T27" fmla="*/ 23 h 83"/>
                <a:gd name="T28" fmla="*/ 470 w 559"/>
                <a:gd name="T29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9" h="83">
                  <a:moveTo>
                    <a:pt x="470" y="21"/>
                  </a:moveTo>
                  <a:cubicBezTo>
                    <a:pt x="475" y="21"/>
                    <a:pt x="478" y="19"/>
                    <a:pt x="477" y="13"/>
                  </a:cubicBezTo>
                  <a:cubicBezTo>
                    <a:pt x="477" y="9"/>
                    <a:pt x="476" y="5"/>
                    <a:pt x="479" y="0"/>
                  </a:cubicBezTo>
                  <a:cubicBezTo>
                    <a:pt x="506" y="14"/>
                    <a:pt x="532" y="27"/>
                    <a:pt x="559" y="40"/>
                  </a:cubicBezTo>
                  <a:cubicBezTo>
                    <a:pt x="558" y="44"/>
                    <a:pt x="555" y="45"/>
                    <a:pt x="553" y="46"/>
                  </a:cubicBezTo>
                  <a:cubicBezTo>
                    <a:pt x="531" y="57"/>
                    <a:pt x="508" y="68"/>
                    <a:pt x="486" y="79"/>
                  </a:cubicBezTo>
                  <a:cubicBezTo>
                    <a:pt x="479" y="83"/>
                    <a:pt x="476" y="82"/>
                    <a:pt x="477" y="74"/>
                  </a:cubicBezTo>
                  <a:cubicBezTo>
                    <a:pt x="477" y="70"/>
                    <a:pt x="478" y="66"/>
                    <a:pt x="476" y="62"/>
                  </a:cubicBezTo>
                  <a:cubicBezTo>
                    <a:pt x="472" y="59"/>
                    <a:pt x="468" y="61"/>
                    <a:pt x="464" y="61"/>
                  </a:cubicBezTo>
                  <a:cubicBezTo>
                    <a:pt x="314" y="61"/>
                    <a:pt x="163" y="61"/>
                    <a:pt x="12" y="61"/>
                  </a:cubicBezTo>
                  <a:cubicBezTo>
                    <a:pt x="8" y="61"/>
                    <a:pt x="4" y="62"/>
                    <a:pt x="0" y="60"/>
                  </a:cubicBezTo>
                  <a:cubicBezTo>
                    <a:pt x="0" y="48"/>
                    <a:pt x="0" y="36"/>
                    <a:pt x="0" y="24"/>
                  </a:cubicBezTo>
                  <a:cubicBezTo>
                    <a:pt x="4" y="22"/>
                    <a:pt x="8" y="23"/>
                    <a:pt x="12" y="23"/>
                  </a:cubicBezTo>
                  <a:cubicBezTo>
                    <a:pt x="161" y="23"/>
                    <a:pt x="311" y="23"/>
                    <a:pt x="460" y="23"/>
                  </a:cubicBezTo>
                  <a:cubicBezTo>
                    <a:pt x="463" y="23"/>
                    <a:pt x="467" y="24"/>
                    <a:pt x="470" y="21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42">
              <a:extLst>
                <a:ext uri="{FF2B5EF4-FFF2-40B4-BE49-F238E27FC236}">
                  <a16:creationId xmlns:a16="http://schemas.microsoft.com/office/drawing/2014/main" id="{E66139FC-0570-427C-09F9-3A016BBB3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976438"/>
              <a:ext cx="1263650" cy="330200"/>
            </a:xfrm>
            <a:custGeom>
              <a:avLst/>
              <a:gdLst>
                <a:gd name="T0" fmla="*/ 0 w 459"/>
                <a:gd name="T1" fmla="*/ 19 h 85"/>
                <a:gd name="T2" fmla="*/ 10 w 459"/>
                <a:gd name="T3" fmla="*/ 20 h 85"/>
                <a:gd name="T4" fmla="*/ 359 w 459"/>
                <a:gd name="T5" fmla="*/ 20 h 85"/>
                <a:gd name="T6" fmla="*/ 366 w 459"/>
                <a:gd name="T7" fmla="*/ 20 h 85"/>
                <a:gd name="T8" fmla="*/ 376 w 459"/>
                <a:gd name="T9" fmla="*/ 11 h 85"/>
                <a:gd name="T10" fmla="*/ 386 w 459"/>
                <a:gd name="T11" fmla="*/ 4 h 85"/>
                <a:gd name="T12" fmla="*/ 453 w 459"/>
                <a:gd name="T13" fmla="*/ 38 h 85"/>
                <a:gd name="T14" fmla="*/ 453 w 459"/>
                <a:gd name="T15" fmla="*/ 47 h 85"/>
                <a:gd name="T16" fmla="*/ 383 w 459"/>
                <a:gd name="T17" fmla="*/ 81 h 85"/>
                <a:gd name="T18" fmla="*/ 376 w 459"/>
                <a:gd name="T19" fmla="*/ 76 h 85"/>
                <a:gd name="T20" fmla="*/ 363 w 459"/>
                <a:gd name="T21" fmla="*/ 63 h 85"/>
                <a:gd name="T22" fmla="*/ 0 w 459"/>
                <a:gd name="T23" fmla="*/ 63 h 85"/>
                <a:gd name="T24" fmla="*/ 0 w 459"/>
                <a:gd name="T25" fmla="*/ 1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9" h="85">
                  <a:moveTo>
                    <a:pt x="0" y="19"/>
                  </a:moveTo>
                  <a:cubicBezTo>
                    <a:pt x="3" y="20"/>
                    <a:pt x="7" y="20"/>
                    <a:pt x="10" y="20"/>
                  </a:cubicBezTo>
                  <a:cubicBezTo>
                    <a:pt x="126" y="20"/>
                    <a:pt x="243" y="20"/>
                    <a:pt x="359" y="20"/>
                  </a:cubicBezTo>
                  <a:cubicBezTo>
                    <a:pt x="361" y="20"/>
                    <a:pt x="364" y="20"/>
                    <a:pt x="366" y="20"/>
                  </a:cubicBezTo>
                  <a:cubicBezTo>
                    <a:pt x="373" y="21"/>
                    <a:pt x="377" y="18"/>
                    <a:pt x="376" y="11"/>
                  </a:cubicBezTo>
                  <a:cubicBezTo>
                    <a:pt x="375" y="2"/>
                    <a:pt x="377" y="0"/>
                    <a:pt x="386" y="4"/>
                  </a:cubicBezTo>
                  <a:cubicBezTo>
                    <a:pt x="408" y="16"/>
                    <a:pt x="430" y="26"/>
                    <a:pt x="453" y="38"/>
                  </a:cubicBezTo>
                  <a:cubicBezTo>
                    <a:pt x="458" y="40"/>
                    <a:pt x="459" y="44"/>
                    <a:pt x="453" y="47"/>
                  </a:cubicBezTo>
                  <a:cubicBezTo>
                    <a:pt x="430" y="58"/>
                    <a:pt x="406" y="69"/>
                    <a:pt x="383" y="81"/>
                  </a:cubicBezTo>
                  <a:cubicBezTo>
                    <a:pt x="376" y="85"/>
                    <a:pt x="375" y="81"/>
                    <a:pt x="376" y="76"/>
                  </a:cubicBezTo>
                  <a:cubicBezTo>
                    <a:pt x="377" y="66"/>
                    <a:pt x="373" y="63"/>
                    <a:pt x="363" y="63"/>
                  </a:cubicBezTo>
                  <a:cubicBezTo>
                    <a:pt x="242" y="64"/>
                    <a:pt x="121" y="63"/>
                    <a:pt x="0" y="63"/>
                  </a:cubicBezTo>
                  <a:cubicBezTo>
                    <a:pt x="0" y="49"/>
                    <a:pt x="0" y="34"/>
                    <a:pt x="0" y="19"/>
                  </a:cubicBezTo>
                  <a:close/>
                </a:path>
              </a:pathLst>
            </a:custGeom>
            <a:solidFill>
              <a:srgbClr val="F9E5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43">
              <a:extLst>
                <a:ext uri="{FF2B5EF4-FFF2-40B4-BE49-F238E27FC236}">
                  <a16:creationId xmlns:a16="http://schemas.microsoft.com/office/drawing/2014/main" id="{1C4CFE7B-6338-F66A-0C4A-B55239F47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593975"/>
              <a:ext cx="1357313" cy="295275"/>
            </a:xfrm>
            <a:custGeom>
              <a:avLst/>
              <a:gdLst>
                <a:gd name="T0" fmla="*/ 416 w 493"/>
                <a:gd name="T1" fmla="*/ 20 h 76"/>
                <a:gd name="T2" fmla="*/ 418 w 493"/>
                <a:gd name="T3" fmla="*/ 5 h 76"/>
                <a:gd name="T4" fmla="*/ 424 w 493"/>
                <a:gd name="T5" fmla="*/ 2 h 76"/>
                <a:gd name="T6" fmla="*/ 490 w 493"/>
                <a:gd name="T7" fmla="*/ 36 h 76"/>
                <a:gd name="T8" fmla="*/ 487 w 493"/>
                <a:gd name="T9" fmla="*/ 46 h 76"/>
                <a:gd name="T10" fmla="*/ 480 w 493"/>
                <a:gd name="T11" fmla="*/ 51 h 76"/>
                <a:gd name="T12" fmla="*/ 450 w 493"/>
                <a:gd name="T13" fmla="*/ 66 h 76"/>
                <a:gd name="T14" fmla="*/ 435 w 493"/>
                <a:gd name="T15" fmla="*/ 72 h 76"/>
                <a:gd name="T16" fmla="*/ 421 w 493"/>
                <a:gd name="T17" fmla="*/ 67 h 76"/>
                <a:gd name="T18" fmla="*/ 412 w 493"/>
                <a:gd name="T19" fmla="*/ 60 h 76"/>
                <a:gd name="T20" fmla="*/ 403 w 493"/>
                <a:gd name="T21" fmla="*/ 60 h 76"/>
                <a:gd name="T22" fmla="*/ 15 w 493"/>
                <a:gd name="T23" fmla="*/ 60 h 76"/>
                <a:gd name="T24" fmla="*/ 0 w 493"/>
                <a:gd name="T25" fmla="*/ 58 h 76"/>
                <a:gd name="T26" fmla="*/ 0 w 493"/>
                <a:gd name="T27" fmla="*/ 22 h 76"/>
                <a:gd name="T28" fmla="*/ 12 w 493"/>
                <a:gd name="T29" fmla="*/ 21 h 76"/>
                <a:gd name="T30" fmla="*/ 404 w 493"/>
                <a:gd name="T31" fmla="*/ 21 h 76"/>
                <a:gd name="T32" fmla="*/ 416 w 493"/>
                <a:gd name="T33" fmla="*/ 2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3" h="76">
                  <a:moveTo>
                    <a:pt x="416" y="20"/>
                  </a:moveTo>
                  <a:cubicBezTo>
                    <a:pt x="419" y="16"/>
                    <a:pt x="417" y="10"/>
                    <a:pt x="418" y="5"/>
                  </a:cubicBezTo>
                  <a:cubicBezTo>
                    <a:pt x="418" y="0"/>
                    <a:pt x="419" y="0"/>
                    <a:pt x="424" y="2"/>
                  </a:cubicBezTo>
                  <a:cubicBezTo>
                    <a:pt x="446" y="13"/>
                    <a:pt x="468" y="24"/>
                    <a:pt x="490" y="36"/>
                  </a:cubicBezTo>
                  <a:cubicBezTo>
                    <a:pt x="493" y="40"/>
                    <a:pt x="492" y="44"/>
                    <a:pt x="487" y="46"/>
                  </a:cubicBezTo>
                  <a:cubicBezTo>
                    <a:pt x="485" y="47"/>
                    <a:pt x="482" y="48"/>
                    <a:pt x="480" y="51"/>
                  </a:cubicBezTo>
                  <a:cubicBezTo>
                    <a:pt x="471" y="57"/>
                    <a:pt x="461" y="62"/>
                    <a:pt x="450" y="66"/>
                  </a:cubicBezTo>
                  <a:cubicBezTo>
                    <a:pt x="444" y="65"/>
                    <a:pt x="440" y="70"/>
                    <a:pt x="435" y="72"/>
                  </a:cubicBezTo>
                  <a:cubicBezTo>
                    <a:pt x="426" y="76"/>
                    <a:pt x="424" y="76"/>
                    <a:pt x="421" y="67"/>
                  </a:cubicBezTo>
                  <a:cubicBezTo>
                    <a:pt x="420" y="62"/>
                    <a:pt x="417" y="60"/>
                    <a:pt x="412" y="60"/>
                  </a:cubicBezTo>
                  <a:cubicBezTo>
                    <a:pt x="409" y="60"/>
                    <a:pt x="406" y="60"/>
                    <a:pt x="403" y="60"/>
                  </a:cubicBezTo>
                  <a:cubicBezTo>
                    <a:pt x="274" y="60"/>
                    <a:pt x="144" y="60"/>
                    <a:pt x="15" y="60"/>
                  </a:cubicBezTo>
                  <a:cubicBezTo>
                    <a:pt x="10" y="60"/>
                    <a:pt x="5" y="62"/>
                    <a:pt x="0" y="58"/>
                  </a:cubicBezTo>
                  <a:cubicBezTo>
                    <a:pt x="0" y="46"/>
                    <a:pt x="0" y="34"/>
                    <a:pt x="0" y="22"/>
                  </a:cubicBezTo>
                  <a:cubicBezTo>
                    <a:pt x="4" y="20"/>
                    <a:pt x="8" y="21"/>
                    <a:pt x="12" y="21"/>
                  </a:cubicBezTo>
                  <a:cubicBezTo>
                    <a:pt x="143" y="21"/>
                    <a:pt x="273" y="21"/>
                    <a:pt x="404" y="21"/>
                  </a:cubicBezTo>
                  <a:cubicBezTo>
                    <a:pt x="408" y="21"/>
                    <a:pt x="412" y="22"/>
                    <a:pt x="416" y="2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44">
              <a:extLst>
                <a:ext uri="{FF2B5EF4-FFF2-40B4-BE49-F238E27FC236}">
                  <a16:creationId xmlns:a16="http://schemas.microsoft.com/office/drawing/2014/main" id="{004D79A3-4092-D00A-260C-209489A42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284413"/>
              <a:ext cx="1011238" cy="322263"/>
            </a:xfrm>
            <a:custGeom>
              <a:avLst/>
              <a:gdLst>
                <a:gd name="T0" fmla="*/ 0 w 367"/>
                <a:gd name="T1" fmla="*/ 20 h 83"/>
                <a:gd name="T2" fmla="*/ 124 w 367"/>
                <a:gd name="T3" fmla="*/ 21 h 83"/>
                <a:gd name="T4" fmla="*/ 271 w 367"/>
                <a:gd name="T5" fmla="*/ 21 h 83"/>
                <a:gd name="T6" fmla="*/ 282 w 367"/>
                <a:gd name="T7" fmla="*/ 10 h 83"/>
                <a:gd name="T8" fmla="*/ 290 w 367"/>
                <a:gd name="T9" fmla="*/ 4 h 83"/>
                <a:gd name="T10" fmla="*/ 367 w 367"/>
                <a:gd name="T11" fmla="*/ 42 h 83"/>
                <a:gd name="T12" fmla="*/ 284 w 367"/>
                <a:gd name="T13" fmla="*/ 83 h 83"/>
                <a:gd name="T14" fmla="*/ 282 w 367"/>
                <a:gd name="T15" fmla="*/ 81 h 83"/>
                <a:gd name="T16" fmla="*/ 263 w 367"/>
                <a:gd name="T17" fmla="*/ 63 h 83"/>
                <a:gd name="T18" fmla="*/ 12 w 367"/>
                <a:gd name="T19" fmla="*/ 63 h 83"/>
                <a:gd name="T20" fmla="*/ 0 w 367"/>
                <a:gd name="T21" fmla="*/ 62 h 83"/>
                <a:gd name="T22" fmla="*/ 0 w 367"/>
                <a:gd name="T23" fmla="*/ 2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7" h="83">
                  <a:moveTo>
                    <a:pt x="0" y="20"/>
                  </a:moveTo>
                  <a:cubicBezTo>
                    <a:pt x="41" y="21"/>
                    <a:pt x="83" y="21"/>
                    <a:pt x="124" y="21"/>
                  </a:cubicBezTo>
                  <a:cubicBezTo>
                    <a:pt x="173" y="21"/>
                    <a:pt x="222" y="21"/>
                    <a:pt x="271" y="21"/>
                  </a:cubicBezTo>
                  <a:cubicBezTo>
                    <a:pt x="279" y="21"/>
                    <a:pt x="283" y="19"/>
                    <a:pt x="282" y="10"/>
                  </a:cubicBezTo>
                  <a:cubicBezTo>
                    <a:pt x="281" y="3"/>
                    <a:pt x="282" y="0"/>
                    <a:pt x="290" y="4"/>
                  </a:cubicBezTo>
                  <a:cubicBezTo>
                    <a:pt x="315" y="16"/>
                    <a:pt x="339" y="28"/>
                    <a:pt x="367" y="42"/>
                  </a:cubicBezTo>
                  <a:cubicBezTo>
                    <a:pt x="337" y="56"/>
                    <a:pt x="311" y="70"/>
                    <a:pt x="284" y="83"/>
                  </a:cubicBezTo>
                  <a:cubicBezTo>
                    <a:pt x="283" y="82"/>
                    <a:pt x="282" y="81"/>
                    <a:pt x="282" y="81"/>
                  </a:cubicBezTo>
                  <a:cubicBezTo>
                    <a:pt x="280" y="63"/>
                    <a:pt x="280" y="63"/>
                    <a:pt x="263" y="63"/>
                  </a:cubicBezTo>
                  <a:cubicBezTo>
                    <a:pt x="179" y="63"/>
                    <a:pt x="96" y="63"/>
                    <a:pt x="12" y="63"/>
                  </a:cubicBezTo>
                  <a:cubicBezTo>
                    <a:pt x="8" y="63"/>
                    <a:pt x="4" y="63"/>
                    <a:pt x="0" y="62"/>
                  </a:cubicBezTo>
                  <a:cubicBezTo>
                    <a:pt x="0" y="48"/>
                    <a:pt x="0" y="34"/>
                    <a:pt x="0" y="20"/>
                  </a:cubicBezTo>
                  <a:close/>
                </a:path>
              </a:pathLst>
            </a:custGeom>
            <a:solidFill>
              <a:srgbClr val="90A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45">
              <a:extLst>
                <a:ext uri="{FF2B5EF4-FFF2-40B4-BE49-F238E27FC236}">
                  <a16:creationId xmlns:a16="http://schemas.microsoft.com/office/drawing/2014/main" id="{B2E3CC3E-6AA3-C381-25F1-E184C20A6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935288"/>
              <a:ext cx="917575" cy="292100"/>
            </a:xfrm>
            <a:custGeom>
              <a:avLst/>
              <a:gdLst>
                <a:gd name="T0" fmla="*/ 286 w 333"/>
                <a:gd name="T1" fmla="*/ 11 h 75"/>
                <a:gd name="T2" fmla="*/ 320 w 333"/>
                <a:gd name="T3" fmla="*/ 28 h 75"/>
                <a:gd name="T4" fmla="*/ 320 w 333"/>
                <a:gd name="T5" fmla="*/ 45 h 75"/>
                <a:gd name="T6" fmla="*/ 320 w 333"/>
                <a:gd name="T7" fmla="*/ 45 h 75"/>
                <a:gd name="T8" fmla="*/ 272 w 333"/>
                <a:gd name="T9" fmla="*/ 68 h 75"/>
                <a:gd name="T10" fmla="*/ 266 w 333"/>
                <a:gd name="T11" fmla="*/ 72 h 75"/>
                <a:gd name="T12" fmla="*/ 256 w 333"/>
                <a:gd name="T13" fmla="*/ 65 h 75"/>
                <a:gd name="T14" fmla="*/ 254 w 333"/>
                <a:gd name="T15" fmla="*/ 53 h 75"/>
                <a:gd name="T16" fmla="*/ 252 w 333"/>
                <a:gd name="T17" fmla="*/ 52 h 75"/>
                <a:gd name="T18" fmla="*/ 241 w 333"/>
                <a:gd name="T19" fmla="*/ 51 h 75"/>
                <a:gd name="T20" fmla="*/ 11 w 333"/>
                <a:gd name="T21" fmla="*/ 51 h 75"/>
                <a:gd name="T22" fmla="*/ 0 w 333"/>
                <a:gd name="T23" fmla="*/ 50 h 75"/>
                <a:gd name="T24" fmla="*/ 0 w 333"/>
                <a:gd name="T25" fmla="*/ 14 h 75"/>
                <a:gd name="T26" fmla="*/ 14 w 333"/>
                <a:gd name="T27" fmla="*/ 12 h 75"/>
                <a:gd name="T28" fmla="*/ 243 w 333"/>
                <a:gd name="T29" fmla="*/ 12 h 75"/>
                <a:gd name="T30" fmla="*/ 257 w 333"/>
                <a:gd name="T31" fmla="*/ 4 h 75"/>
                <a:gd name="T32" fmla="*/ 266 w 333"/>
                <a:gd name="T33" fmla="*/ 2 h 75"/>
                <a:gd name="T34" fmla="*/ 286 w 333"/>
                <a:gd name="T35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3" h="75">
                  <a:moveTo>
                    <a:pt x="286" y="11"/>
                  </a:moveTo>
                  <a:cubicBezTo>
                    <a:pt x="298" y="16"/>
                    <a:pt x="309" y="21"/>
                    <a:pt x="320" y="28"/>
                  </a:cubicBezTo>
                  <a:cubicBezTo>
                    <a:pt x="333" y="37"/>
                    <a:pt x="333" y="37"/>
                    <a:pt x="320" y="45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303" y="51"/>
                    <a:pt x="287" y="59"/>
                    <a:pt x="272" y="68"/>
                  </a:cubicBezTo>
                  <a:cubicBezTo>
                    <a:pt x="270" y="69"/>
                    <a:pt x="268" y="71"/>
                    <a:pt x="266" y="72"/>
                  </a:cubicBezTo>
                  <a:cubicBezTo>
                    <a:pt x="258" y="75"/>
                    <a:pt x="256" y="74"/>
                    <a:pt x="256" y="65"/>
                  </a:cubicBezTo>
                  <a:cubicBezTo>
                    <a:pt x="256" y="61"/>
                    <a:pt x="258" y="56"/>
                    <a:pt x="254" y="53"/>
                  </a:cubicBezTo>
                  <a:cubicBezTo>
                    <a:pt x="253" y="53"/>
                    <a:pt x="253" y="53"/>
                    <a:pt x="252" y="52"/>
                  </a:cubicBezTo>
                  <a:cubicBezTo>
                    <a:pt x="249" y="50"/>
                    <a:pt x="245" y="51"/>
                    <a:pt x="241" y="51"/>
                  </a:cubicBezTo>
                  <a:cubicBezTo>
                    <a:pt x="164" y="51"/>
                    <a:pt x="88" y="51"/>
                    <a:pt x="11" y="51"/>
                  </a:cubicBezTo>
                  <a:cubicBezTo>
                    <a:pt x="7" y="51"/>
                    <a:pt x="4" y="52"/>
                    <a:pt x="0" y="50"/>
                  </a:cubicBezTo>
                  <a:cubicBezTo>
                    <a:pt x="0" y="38"/>
                    <a:pt x="0" y="26"/>
                    <a:pt x="0" y="14"/>
                  </a:cubicBezTo>
                  <a:cubicBezTo>
                    <a:pt x="4" y="11"/>
                    <a:pt x="9" y="12"/>
                    <a:pt x="14" y="12"/>
                  </a:cubicBezTo>
                  <a:cubicBezTo>
                    <a:pt x="90" y="12"/>
                    <a:pt x="167" y="12"/>
                    <a:pt x="243" y="12"/>
                  </a:cubicBezTo>
                  <a:cubicBezTo>
                    <a:pt x="250" y="12"/>
                    <a:pt x="255" y="13"/>
                    <a:pt x="257" y="4"/>
                  </a:cubicBezTo>
                  <a:cubicBezTo>
                    <a:pt x="258" y="0"/>
                    <a:pt x="262" y="1"/>
                    <a:pt x="266" y="2"/>
                  </a:cubicBezTo>
                  <a:cubicBezTo>
                    <a:pt x="273" y="5"/>
                    <a:pt x="279" y="10"/>
                    <a:pt x="286" y="11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46">
              <a:extLst>
                <a:ext uri="{FF2B5EF4-FFF2-40B4-BE49-F238E27FC236}">
                  <a16:creationId xmlns:a16="http://schemas.microsoft.com/office/drawing/2014/main" id="{B99528DA-15BF-843D-2002-0E1144837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674813"/>
              <a:ext cx="655638" cy="322263"/>
            </a:xfrm>
            <a:custGeom>
              <a:avLst/>
              <a:gdLst>
                <a:gd name="T0" fmla="*/ 0 w 238"/>
                <a:gd name="T1" fmla="*/ 19 h 83"/>
                <a:gd name="T2" fmla="*/ 132 w 238"/>
                <a:gd name="T3" fmla="*/ 20 h 83"/>
                <a:gd name="T4" fmla="*/ 136 w 238"/>
                <a:gd name="T5" fmla="*/ 20 h 83"/>
                <a:gd name="T6" fmla="*/ 157 w 238"/>
                <a:gd name="T7" fmla="*/ 0 h 83"/>
                <a:gd name="T8" fmla="*/ 238 w 238"/>
                <a:gd name="T9" fmla="*/ 40 h 83"/>
                <a:gd name="T10" fmla="*/ 231 w 238"/>
                <a:gd name="T11" fmla="*/ 46 h 83"/>
                <a:gd name="T12" fmla="*/ 165 w 238"/>
                <a:gd name="T13" fmla="*/ 79 h 83"/>
                <a:gd name="T14" fmla="*/ 156 w 238"/>
                <a:gd name="T15" fmla="*/ 73 h 83"/>
                <a:gd name="T16" fmla="*/ 152 w 238"/>
                <a:gd name="T17" fmla="*/ 62 h 83"/>
                <a:gd name="T18" fmla="*/ 141 w 238"/>
                <a:gd name="T19" fmla="*/ 60 h 83"/>
                <a:gd name="T20" fmla="*/ 11 w 238"/>
                <a:gd name="T21" fmla="*/ 60 h 83"/>
                <a:gd name="T22" fmla="*/ 0 w 238"/>
                <a:gd name="T23" fmla="*/ 59 h 83"/>
                <a:gd name="T24" fmla="*/ 0 w 238"/>
                <a:gd name="T25" fmla="*/ 1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8" h="83">
                  <a:moveTo>
                    <a:pt x="0" y="19"/>
                  </a:moveTo>
                  <a:cubicBezTo>
                    <a:pt x="44" y="20"/>
                    <a:pt x="88" y="20"/>
                    <a:pt x="132" y="20"/>
                  </a:cubicBezTo>
                  <a:cubicBezTo>
                    <a:pt x="133" y="20"/>
                    <a:pt x="134" y="20"/>
                    <a:pt x="136" y="20"/>
                  </a:cubicBezTo>
                  <a:cubicBezTo>
                    <a:pt x="155" y="20"/>
                    <a:pt x="155" y="20"/>
                    <a:pt x="157" y="0"/>
                  </a:cubicBezTo>
                  <a:cubicBezTo>
                    <a:pt x="184" y="13"/>
                    <a:pt x="211" y="27"/>
                    <a:pt x="238" y="40"/>
                  </a:cubicBezTo>
                  <a:cubicBezTo>
                    <a:pt x="237" y="44"/>
                    <a:pt x="234" y="45"/>
                    <a:pt x="231" y="46"/>
                  </a:cubicBezTo>
                  <a:cubicBezTo>
                    <a:pt x="209" y="57"/>
                    <a:pt x="187" y="68"/>
                    <a:pt x="165" y="79"/>
                  </a:cubicBezTo>
                  <a:cubicBezTo>
                    <a:pt x="158" y="83"/>
                    <a:pt x="156" y="81"/>
                    <a:pt x="156" y="73"/>
                  </a:cubicBezTo>
                  <a:cubicBezTo>
                    <a:pt x="156" y="69"/>
                    <a:pt x="159" y="63"/>
                    <a:pt x="152" y="62"/>
                  </a:cubicBezTo>
                  <a:cubicBezTo>
                    <a:pt x="149" y="59"/>
                    <a:pt x="145" y="60"/>
                    <a:pt x="141" y="60"/>
                  </a:cubicBezTo>
                  <a:cubicBezTo>
                    <a:pt x="98" y="60"/>
                    <a:pt x="54" y="60"/>
                    <a:pt x="11" y="60"/>
                  </a:cubicBezTo>
                  <a:cubicBezTo>
                    <a:pt x="7" y="60"/>
                    <a:pt x="4" y="61"/>
                    <a:pt x="0" y="59"/>
                  </a:cubicBezTo>
                  <a:cubicBezTo>
                    <a:pt x="0" y="46"/>
                    <a:pt x="0" y="33"/>
                    <a:pt x="0" y="19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47">
              <a:extLst>
                <a:ext uri="{FF2B5EF4-FFF2-40B4-BE49-F238E27FC236}">
                  <a16:creationId xmlns:a16="http://schemas.microsoft.com/office/drawing/2014/main" id="{18B37860-4AEA-C425-D3EA-C289CA650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285875"/>
              <a:ext cx="2020888" cy="15875"/>
            </a:xfrm>
            <a:custGeom>
              <a:avLst/>
              <a:gdLst>
                <a:gd name="T0" fmla="*/ 0 w 734"/>
                <a:gd name="T1" fmla="*/ 0 h 4"/>
                <a:gd name="T2" fmla="*/ 716 w 734"/>
                <a:gd name="T3" fmla="*/ 0 h 4"/>
                <a:gd name="T4" fmla="*/ 734 w 734"/>
                <a:gd name="T5" fmla="*/ 3 h 4"/>
                <a:gd name="T6" fmla="*/ 721 w 734"/>
                <a:gd name="T7" fmla="*/ 3 h 4"/>
                <a:gd name="T8" fmla="*/ 13 w 734"/>
                <a:gd name="T9" fmla="*/ 3 h 4"/>
                <a:gd name="T10" fmla="*/ 0 w 734"/>
                <a:gd name="T11" fmla="*/ 4 h 4"/>
                <a:gd name="T12" fmla="*/ 0 w 73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4" h="4">
                  <a:moveTo>
                    <a:pt x="0" y="0"/>
                  </a:moveTo>
                  <a:cubicBezTo>
                    <a:pt x="239" y="0"/>
                    <a:pt x="477" y="0"/>
                    <a:pt x="716" y="0"/>
                  </a:cubicBezTo>
                  <a:cubicBezTo>
                    <a:pt x="722" y="0"/>
                    <a:pt x="728" y="0"/>
                    <a:pt x="734" y="3"/>
                  </a:cubicBezTo>
                  <a:cubicBezTo>
                    <a:pt x="730" y="3"/>
                    <a:pt x="725" y="3"/>
                    <a:pt x="721" y="3"/>
                  </a:cubicBezTo>
                  <a:cubicBezTo>
                    <a:pt x="485" y="3"/>
                    <a:pt x="249" y="3"/>
                    <a:pt x="13" y="3"/>
                  </a:cubicBezTo>
                  <a:cubicBezTo>
                    <a:pt x="9" y="3"/>
                    <a:pt x="5" y="3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48">
              <a:extLst>
                <a:ext uri="{FF2B5EF4-FFF2-40B4-BE49-F238E27FC236}">
                  <a16:creationId xmlns:a16="http://schemas.microsoft.com/office/drawing/2014/main" id="{3A3832BE-B4C5-CAAF-1F49-B0A7E11AE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819400"/>
              <a:ext cx="1239838" cy="93663"/>
            </a:xfrm>
            <a:custGeom>
              <a:avLst/>
              <a:gdLst>
                <a:gd name="T0" fmla="*/ 0 w 450"/>
                <a:gd name="T1" fmla="*/ 0 h 24"/>
                <a:gd name="T2" fmla="*/ 409 w 450"/>
                <a:gd name="T3" fmla="*/ 0 h 24"/>
                <a:gd name="T4" fmla="*/ 423 w 450"/>
                <a:gd name="T5" fmla="*/ 11 h 24"/>
                <a:gd name="T6" fmla="*/ 429 w 450"/>
                <a:gd name="T7" fmla="*/ 15 h 24"/>
                <a:gd name="T8" fmla="*/ 440 w 450"/>
                <a:gd name="T9" fmla="*/ 10 h 24"/>
                <a:gd name="T10" fmla="*/ 450 w 450"/>
                <a:gd name="T11" fmla="*/ 8 h 24"/>
                <a:gd name="T12" fmla="*/ 420 w 450"/>
                <a:gd name="T13" fmla="*/ 24 h 24"/>
                <a:gd name="T14" fmla="*/ 418 w 450"/>
                <a:gd name="T15" fmla="*/ 22 h 24"/>
                <a:gd name="T16" fmla="*/ 399 w 450"/>
                <a:gd name="T17" fmla="*/ 4 h 24"/>
                <a:gd name="T18" fmla="*/ 12 w 450"/>
                <a:gd name="T19" fmla="*/ 4 h 24"/>
                <a:gd name="T20" fmla="*/ 0 w 450"/>
                <a:gd name="T21" fmla="*/ 4 h 24"/>
                <a:gd name="T22" fmla="*/ 0 w 450"/>
                <a:gd name="T2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0" h="24">
                  <a:moveTo>
                    <a:pt x="0" y="0"/>
                  </a:moveTo>
                  <a:cubicBezTo>
                    <a:pt x="136" y="0"/>
                    <a:pt x="273" y="0"/>
                    <a:pt x="409" y="0"/>
                  </a:cubicBezTo>
                  <a:cubicBezTo>
                    <a:pt x="417" y="0"/>
                    <a:pt x="424" y="0"/>
                    <a:pt x="423" y="11"/>
                  </a:cubicBezTo>
                  <a:cubicBezTo>
                    <a:pt x="423" y="14"/>
                    <a:pt x="426" y="16"/>
                    <a:pt x="429" y="15"/>
                  </a:cubicBezTo>
                  <a:cubicBezTo>
                    <a:pt x="433" y="14"/>
                    <a:pt x="437" y="12"/>
                    <a:pt x="440" y="10"/>
                  </a:cubicBezTo>
                  <a:cubicBezTo>
                    <a:pt x="443" y="7"/>
                    <a:pt x="446" y="4"/>
                    <a:pt x="450" y="8"/>
                  </a:cubicBezTo>
                  <a:cubicBezTo>
                    <a:pt x="440" y="13"/>
                    <a:pt x="430" y="19"/>
                    <a:pt x="420" y="24"/>
                  </a:cubicBezTo>
                  <a:cubicBezTo>
                    <a:pt x="419" y="23"/>
                    <a:pt x="418" y="22"/>
                    <a:pt x="418" y="22"/>
                  </a:cubicBezTo>
                  <a:cubicBezTo>
                    <a:pt x="417" y="4"/>
                    <a:pt x="417" y="4"/>
                    <a:pt x="399" y="4"/>
                  </a:cubicBezTo>
                  <a:cubicBezTo>
                    <a:pt x="270" y="4"/>
                    <a:pt x="141" y="4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49">
              <a:extLst>
                <a:ext uri="{FF2B5EF4-FFF2-40B4-BE49-F238E27FC236}">
                  <a16:creationId xmlns:a16="http://schemas.microsoft.com/office/drawing/2014/main" id="{69925C07-94DB-C385-5281-16887A177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916238"/>
              <a:ext cx="787400" cy="77788"/>
            </a:xfrm>
            <a:custGeom>
              <a:avLst/>
              <a:gdLst>
                <a:gd name="T0" fmla="*/ 286 w 286"/>
                <a:gd name="T1" fmla="*/ 16 h 20"/>
                <a:gd name="T2" fmla="*/ 267 w 286"/>
                <a:gd name="T3" fmla="*/ 10 h 20"/>
                <a:gd name="T4" fmla="*/ 258 w 286"/>
                <a:gd name="T5" fmla="*/ 13 h 20"/>
                <a:gd name="T6" fmla="*/ 246 w 286"/>
                <a:gd name="T7" fmla="*/ 19 h 20"/>
                <a:gd name="T8" fmla="*/ 39 w 286"/>
                <a:gd name="T9" fmla="*/ 19 h 20"/>
                <a:gd name="T10" fmla="*/ 0 w 286"/>
                <a:gd name="T11" fmla="*/ 19 h 20"/>
                <a:gd name="T12" fmla="*/ 0 w 286"/>
                <a:gd name="T13" fmla="*/ 15 h 20"/>
                <a:gd name="T14" fmla="*/ 143 w 286"/>
                <a:gd name="T15" fmla="*/ 16 h 20"/>
                <a:gd name="T16" fmla="*/ 245 w 286"/>
                <a:gd name="T17" fmla="*/ 16 h 20"/>
                <a:gd name="T18" fmla="*/ 254 w 286"/>
                <a:gd name="T19" fmla="*/ 7 h 20"/>
                <a:gd name="T20" fmla="*/ 261 w 286"/>
                <a:gd name="T21" fmla="*/ 3 h 20"/>
                <a:gd name="T22" fmla="*/ 286 w 286"/>
                <a:gd name="T2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20">
                  <a:moveTo>
                    <a:pt x="286" y="16"/>
                  </a:moveTo>
                  <a:cubicBezTo>
                    <a:pt x="278" y="18"/>
                    <a:pt x="274" y="11"/>
                    <a:pt x="267" y="10"/>
                  </a:cubicBezTo>
                  <a:cubicBezTo>
                    <a:pt x="262" y="8"/>
                    <a:pt x="259" y="5"/>
                    <a:pt x="258" y="13"/>
                  </a:cubicBezTo>
                  <a:cubicBezTo>
                    <a:pt x="257" y="20"/>
                    <a:pt x="251" y="19"/>
                    <a:pt x="246" y="19"/>
                  </a:cubicBezTo>
                  <a:cubicBezTo>
                    <a:pt x="177" y="19"/>
                    <a:pt x="108" y="19"/>
                    <a:pt x="39" y="19"/>
                  </a:cubicBezTo>
                  <a:cubicBezTo>
                    <a:pt x="26" y="19"/>
                    <a:pt x="13" y="19"/>
                    <a:pt x="0" y="19"/>
                  </a:cubicBezTo>
                  <a:cubicBezTo>
                    <a:pt x="0" y="18"/>
                    <a:pt x="0" y="17"/>
                    <a:pt x="0" y="15"/>
                  </a:cubicBezTo>
                  <a:cubicBezTo>
                    <a:pt x="48" y="15"/>
                    <a:pt x="95" y="16"/>
                    <a:pt x="143" y="16"/>
                  </a:cubicBezTo>
                  <a:cubicBezTo>
                    <a:pt x="177" y="16"/>
                    <a:pt x="211" y="16"/>
                    <a:pt x="245" y="16"/>
                  </a:cubicBezTo>
                  <a:cubicBezTo>
                    <a:pt x="252" y="16"/>
                    <a:pt x="255" y="14"/>
                    <a:pt x="254" y="7"/>
                  </a:cubicBezTo>
                  <a:cubicBezTo>
                    <a:pt x="254" y="1"/>
                    <a:pt x="256" y="0"/>
                    <a:pt x="261" y="3"/>
                  </a:cubicBezTo>
                  <a:cubicBezTo>
                    <a:pt x="269" y="7"/>
                    <a:pt x="278" y="11"/>
                    <a:pt x="286" y="16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50">
              <a:extLst>
                <a:ext uri="{FF2B5EF4-FFF2-40B4-BE49-F238E27FC236}">
                  <a16:creationId xmlns:a16="http://schemas.microsoft.com/office/drawing/2014/main" id="{4B834CFC-241D-C2DD-343E-309295C0F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576388"/>
              <a:ext cx="1585913" cy="28575"/>
            </a:xfrm>
            <a:custGeom>
              <a:avLst/>
              <a:gdLst>
                <a:gd name="T0" fmla="*/ 0 w 576"/>
                <a:gd name="T1" fmla="*/ 5 h 7"/>
                <a:gd name="T2" fmla="*/ 556 w 576"/>
                <a:gd name="T3" fmla="*/ 5 h 7"/>
                <a:gd name="T4" fmla="*/ 576 w 576"/>
                <a:gd name="T5" fmla="*/ 6 h 7"/>
                <a:gd name="T6" fmla="*/ 574 w 576"/>
                <a:gd name="T7" fmla="*/ 7 h 7"/>
                <a:gd name="T8" fmla="*/ 533 w 576"/>
                <a:gd name="T9" fmla="*/ 7 h 7"/>
                <a:gd name="T10" fmla="*/ 13 w 576"/>
                <a:gd name="T11" fmla="*/ 7 h 7"/>
                <a:gd name="T12" fmla="*/ 0 w 576"/>
                <a:gd name="T13" fmla="*/ 7 h 7"/>
                <a:gd name="T14" fmla="*/ 0 w 576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6" h="7">
                  <a:moveTo>
                    <a:pt x="0" y="5"/>
                  </a:moveTo>
                  <a:cubicBezTo>
                    <a:pt x="186" y="4"/>
                    <a:pt x="371" y="4"/>
                    <a:pt x="556" y="5"/>
                  </a:cubicBezTo>
                  <a:cubicBezTo>
                    <a:pt x="563" y="5"/>
                    <a:pt x="570" y="0"/>
                    <a:pt x="576" y="6"/>
                  </a:cubicBezTo>
                  <a:cubicBezTo>
                    <a:pt x="575" y="7"/>
                    <a:pt x="574" y="7"/>
                    <a:pt x="574" y="7"/>
                  </a:cubicBezTo>
                  <a:cubicBezTo>
                    <a:pt x="560" y="7"/>
                    <a:pt x="546" y="7"/>
                    <a:pt x="533" y="7"/>
                  </a:cubicBezTo>
                  <a:cubicBezTo>
                    <a:pt x="359" y="7"/>
                    <a:pt x="186" y="7"/>
                    <a:pt x="13" y="7"/>
                  </a:cubicBezTo>
                  <a:cubicBezTo>
                    <a:pt x="9" y="7"/>
                    <a:pt x="4" y="7"/>
                    <a:pt x="0" y="7"/>
                  </a:cubicBezTo>
                  <a:cubicBezTo>
                    <a:pt x="0" y="6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51">
              <a:extLst>
                <a:ext uri="{FF2B5EF4-FFF2-40B4-BE49-F238E27FC236}">
                  <a16:creationId xmlns:a16="http://schemas.microsoft.com/office/drawing/2014/main" id="{57178DFD-914C-B446-46FD-CDFAB8927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449388"/>
              <a:ext cx="1581150" cy="7938"/>
            </a:xfrm>
            <a:custGeom>
              <a:avLst/>
              <a:gdLst>
                <a:gd name="T0" fmla="*/ 0 w 574"/>
                <a:gd name="T1" fmla="*/ 0 h 2"/>
                <a:gd name="T2" fmla="*/ 574 w 574"/>
                <a:gd name="T3" fmla="*/ 0 h 2"/>
                <a:gd name="T4" fmla="*/ 574 w 574"/>
                <a:gd name="T5" fmla="*/ 2 h 2"/>
                <a:gd name="T6" fmla="*/ 0 w 574"/>
                <a:gd name="T7" fmla="*/ 2 h 2"/>
                <a:gd name="T8" fmla="*/ 0 w 57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2">
                  <a:moveTo>
                    <a:pt x="0" y="0"/>
                  </a:moveTo>
                  <a:cubicBezTo>
                    <a:pt x="191" y="0"/>
                    <a:pt x="383" y="0"/>
                    <a:pt x="574" y="0"/>
                  </a:cubicBezTo>
                  <a:cubicBezTo>
                    <a:pt x="574" y="0"/>
                    <a:pt x="574" y="1"/>
                    <a:pt x="574" y="2"/>
                  </a:cubicBezTo>
                  <a:cubicBezTo>
                    <a:pt x="383" y="2"/>
                    <a:pt x="19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52">
              <a:extLst>
                <a:ext uri="{FF2B5EF4-FFF2-40B4-BE49-F238E27FC236}">
                  <a16:creationId xmlns:a16="http://schemas.microsoft.com/office/drawing/2014/main" id="{C1F8EF3E-FDD6-2C80-5D21-143BBC453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361950"/>
              <a:ext cx="1311275" cy="15875"/>
            </a:xfrm>
            <a:custGeom>
              <a:avLst/>
              <a:gdLst>
                <a:gd name="T0" fmla="*/ 0 w 476"/>
                <a:gd name="T1" fmla="*/ 2 h 4"/>
                <a:gd name="T2" fmla="*/ 464 w 476"/>
                <a:gd name="T3" fmla="*/ 2 h 4"/>
                <a:gd name="T4" fmla="*/ 476 w 476"/>
                <a:gd name="T5" fmla="*/ 4 h 4"/>
                <a:gd name="T6" fmla="*/ 411 w 476"/>
                <a:gd name="T7" fmla="*/ 4 h 4"/>
                <a:gd name="T8" fmla="*/ 12 w 476"/>
                <a:gd name="T9" fmla="*/ 4 h 4"/>
                <a:gd name="T10" fmla="*/ 0 w 476"/>
                <a:gd name="T11" fmla="*/ 4 h 4"/>
                <a:gd name="T12" fmla="*/ 0 w 476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4">
                  <a:moveTo>
                    <a:pt x="0" y="2"/>
                  </a:moveTo>
                  <a:cubicBezTo>
                    <a:pt x="155" y="2"/>
                    <a:pt x="309" y="2"/>
                    <a:pt x="464" y="2"/>
                  </a:cubicBezTo>
                  <a:cubicBezTo>
                    <a:pt x="468" y="2"/>
                    <a:pt x="473" y="0"/>
                    <a:pt x="476" y="4"/>
                  </a:cubicBezTo>
                  <a:cubicBezTo>
                    <a:pt x="454" y="4"/>
                    <a:pt x="433" y="4"/>
                    <a:pt x="411" y="4"/>
                  </a:cubicBezTo>
                  <a:cubicBezTo>
                    <a:pt x="278" y="4"/>
                    <a:pt x="145" y="4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53">
              <a:extLst>
                <a:ext uri="{FF2B5EF4-FFF2-40B4-BE49-F238E27FC236}">
                  <a16:creationId xmlns:a16="http://schemas.microsoft.com/office/drawing/2014/main" id="{7D4629B1-CF71-19B3-5D7D-71C2F6DC1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17488"/>
              <a:ext cx="1303338" cy="12700"/>
            </a:xfrm>
            <a:custGeom>
              <a:avLst/>
              <a:gdLst>
                <a:gd name="T0" fmla="*/ 470 w 473"/>
                <a:gd name="T1" fmla="*/ 0 h 3"/>
                <a:gd name="T2" fmla="*/ 471 w 473"/>
                <a:gd name="T3" fmla="*/ 2 h 3"/>
                <a:gd name="T4" fmla="*/ 463 w 473"/>
                <a:gd name="T5" fmla="*/ 3 h 3"/>
                <a:gd name="T6" fmla="*/ 0 w 473"/>
                <a:gd name="T7" fmla="*/ 3 h 3"/>
                <a:gd name="T8" fmla="*/ 0 w 473"/>
                <a:gd name="T9" fmla="*/ 1 h 3"/>
                <a:gd name="T10" fmla="*/ 8 w 473"/>
                <a:gd name="T11" fmla="*/ 0 h 3"/>
                <a:gd name="T12" fmla="*/ 465 w 473"/>
                <a:gd name="T13" fmla="*/ 0 h 3"/>
                <a:gd name="T14" fmla="*/ 470 w 47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3" h="3">
                  <a:moveTo>
                    <a:pt x="470" y="0"/>
                  </a:moveTo>
                  <a:cubicBezTo>
                    <a:pt x="471" y="1"/>
                    <a:pt x="473" y="2"/>
                    <a:pt x="471" y="2"/>
                  </a:cubicBezTo>
                  <a:cubicBezTo>
                    <a:pt x="469" y="3"/>
                    <a:pt x="466" y="3"/>
                    <a:pt x="463" y="3"/>
                  </a:cubicBezTo>
                  <a:cubicBezTo>
                    <a:pt x="309" y="3"/>
                    <a:pt x="155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3" y="0"/>
                    <a:pt x="5" y="0"/>
                    <a:pt x="8" y="0"/>
                  </a:cubicBezTo>
                  <a:cubicBezTo>
                    <a:pt x="160" y="0"/>
                    <a:pt x="313" y="0"/>
                    <a:pt x="465" y="0"/>
                  </a:cubicBezTo>
                  <a:cubicBezTo>
                    <a:pt x="466" y="0"/>
                    <a:pt x="468" y="0"/>
                    <a:pt x="470" y="0"/>
                  </a:cubicBezTo>
                  <a:close/>
                </a:path>
              </a:pathLst>
            </a:custGeom>
            <a:solidFill>
              <a:srgbClr val="F7A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54">
              <a:extLst>
                <a:ext uri="{FF2B5EF4-FFF2-40B4-BE49-F238E27FC236}">
                  <a16:creationId xmlns:a16="http://schemas.microsoft.com/office/drawing/2014/main" id="{90563C4F-2A4E-5873-6657-03E207DDE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2671763"/>
              <a:ext cx="1146175" cy="15875"/>
            </a:xfrm>
            <a:custGeom>
              <a:avLst/>
              <a:gdLst>
                <a:gd name="T0" fmla="*/ 416 w 416"/>
                <a:gd name="T1" fmla="*/ 0 h 4"/>
                <a:gd name="T2" fmla="*/ 404 w 416"/>
                <a:gd name="T3" fmla="*/ 2 h 4"/>
                <a:gd name="T4" fmla="*/ 0 w 416"/>
                <a:gd name="T5" fmla="*/ 2 h 4"/>
                <a:gd name="T6" fmla="*/ 0 w 416"/>
                <a:gd name="T7" fmla="*/ 0 h 4"/>
                <a:gd name="T8" fmla="*/ 283 w 416"/>
                <a:gd name="T9" fmla="*/ 0 h 4"/>
                <a:gd name="T10" fmla="*/ 416 w 41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6" h="4">
                  <a:moveTo>
                    <a:pt x="416" y="0"/>
                  </a:moveTo>
                  <a:cubicBezTo>
                    <a:pt x="412" y="4"/>
                    <a:pt x="408" y="2"/>
                    <a:pt x="404" y="2"/>
                  </a:cubicBezTo>
                  <a:cubicBezTo>
                    <a:pt x="269" y="2"/>
                    <a:pt x="135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94" y="0"/>
                    <a:pt x="189" y="0"/>
                    <a:pt x="283" y="0"/>
                  </a:cubicBezTo>
                  <a:cubicBezTo>
                    <a:pt x="327" y="0"/>
                    <a:pt x="372" y="0"/>
                    <a:pt x="416" y="0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55">
              <a:extLst>
                <a:ext uri="{FF2B5EF4-FFF2-40B4-BE49-F238E27FC236}">
                  <a16:creationId xmlns:a16="http://schemas.microsoft.com/office/drawing/2014/main" id="{6A98DB3C-C241-653B-13BB-3701C0C1B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3125788"/>
              <a:ext cx="693738" cy="15875"/>
            </a:xfrm>
            <a:custGeom>
              <a:avLst/>
              <a:gdLst>
                <a:gd name="T0" fmla="*/ 0 w 252"/>
                <a:gd name="T1" fmla="*/ 1 h 4"/>
                <a:gd name="T2" fmla="*/ 240 w 252"/>
                <a:gd name="T3" fmla="*/ 1 h 4"/>
                <a:gd name="T4" fmla="*/ 252 w 252"/>
                <a:gd name="T5" fmla="*/ 3 h 4"/>
                <a:gd name="T6" fmla="*/ 126 w 252"/>
                <a:gd name="T7" fmla="*/ 4 h 4"/>
                <a:gd name="T8" fmla="*/ 0 w 252"/>
                <a:gd name="T9" fmla="*/ 3 h 4"/>
                <a:gd name="T10" fmla="*/ 0 w 252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4">
                  <a:moveTo>
                    <a:pt x="0" y="1"/>
                  </a:moveTo>
                  <a:cubicBezTo>
                    <a:pt x="80" y="1"/>
                    <a:pt x="160" y="1"/>
                    <a:pt x="240" y="1"/>
                  </a:cubicBezTo>
                  <a:cubicBezTo>
                    <a:pt x="244" y="1"/>
                    <a:pt x="248" y="0"/>
                    <a:pt x="252" y="3"/>
                  </a:cubicBezTo>
                  <a:cubicBezTo>
                    <a:pt x="210" y="3"/>
                    <a:pt x="168" y="4"/>
                    <a:pt x="126" y="4"/>
                  </a:cubicBezTo>
                  <a:cubicBezTo>
                    <a:pt x="84" y="4"/>
                    <a:pt x="42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56">
              <a:extLst>
                <a:ext uri="{FF2B5EF4-FFF2-40B4-BE49-F238E27FC236}">
                  <a16:creationId xmlns:a16="http://schemas.microsoft.com/office/drawing/2014/main" id="{CD5FA783-45A6-395D-4712-3DE8C7FD6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63" y="1898650"/>
              <a:ext cx="419100" cy="15875"/>
            </a:xfrm>
            <a:custGeom>
              <a:avLst/>
              <a:gdLst>
                <a:gd name="T0" fmla="*/ 0 w 152"/>
                <a:gd name="T1" fmla="*/ 1 h 4"/>
                <a:gd name="T2" fmla="*/ 141 w 152"/>
                <a:gd name="T3" fmla="*/ 2 h 4"/>
                <a:gd name="T4" fmla="*/ 152 w 152"/>
                <a:gd name="T5" fmla="*/ 4 h 4"/>
                <a:gd name="T6" fmla="*/ 0 w 152"/>
                <a:gd name="T7" fmla="*/ 3 h 4"/>
                <a:gd name="T8" fmla="*/ 0 w 152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4">
                  <a:moveTo>
                    <a:pt x="0" y="1"/>
                  </a:moveTo>
                  <a:cubicBezTo>
                    <a:pt x="47" y="1"/>
                    <a:pt x="94" y="1"/>
                    <a:pt x="141" y="2"/>
                  </a:cubicBezTo>
                  <a:cubicBezTo>
                    <a:pt x="145" y="2"/>
                    <a:pt x="149" y="0"/>
                    <a:pt x="152" y="4"/>
                  </a:cubicBezTo>
                  <a:cubicBezTo>
                    <a:pt x="101" y="4"/>
                    <a:pt x="5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C71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57">
              <a:extLst>
                <a:ext uri="{FF2B5EF4-FFF2-40B4-BE49-F238E27FC236}">
                  <a16:creationId xmlns:a16="http://schemas.microsoft.com/office/drawing/2014/main" id="{FE80EC56-A009-DD6E-74D0-D8E1DE820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1951" y="3109913"/>
              <a:ext cx="180975" cy="133350"/>
            </a:xfrm>
            <a:custGeom>
              <a:avLst/>
              <a:gdLst>
                <a:gd name="T0" fmla="*/ 0 w 66"/>
                <a:gd name="T1" fmla="*/ 8 h 34"/>
                <a:gd name="T2" fmla="*/ 4 w 66"/>
                <a:gd name="T3" fmla="*/ 15 h 34"/>
                <a:gd name="T4" fmla="*/ 5 w 66"/>
                <a:gd name="T5" fmla="*/ 26 h 34"/>
                <a:gd name="T6" fmla="*/ 19 w 66"/>
                <a:gd name="T7" fmla="*/ 21 h 34"/>
                <a:gd name="T8" fmla="*/ 66 w 66"/>
                <a:gd name="T9" fmla="*/ 0 h 34"/>
                <a:gd name="T10" fmla="*/ 0 w 66"/>
                <a:gd name="T11" fmla="*/ 34 h 34"/>
                <a:gd name="T12" fmla="*/ 0 w 66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34">
                  <a:moveTo>
                    <a:pt x="0" y="8"/>
                  </a:moveTo>
                  <a:cubicBezTo>
                    <a:pt x="7" y="7"/>
                    <a:pt x="3" y="13"/>
                    <a:pt x="4" y="15"/>
                  </a:cubicBezTo>
                  <a:cubicBezTo>
                    <a:pt x="5" y="19"/>
                    <a:pt x="1" y="24"/>
                    <a:pt x="5" y="26"/>
                  </a:cubicBezTo>
                  <a:cubicBezTo>
                    <a:pt x="10" y="28"/>
                    <a:pt x="14" y="23"/>
                    <a:pt x="19" y="21"/>
                  </a:cubicBezTo>
                  <a:cubicBezTo>
                    <a:pt x="34" y="11"/>
                    <a:pt x="49" y="3"/>
                    <a:pt x="66" y="0"/>
                  </a:cubicBezTo>
                  <a:cubicBezTo>
                    <a:pt x="46" y="12"/>
                    <a:pt x="24" y="22"/>
                    <a:pt x="0" y="34"/>
                  </a:cubicBezTo>
                  <a:cubicBezTo>
                    <a:pt x="0" y="24"/>
                    <a:pt x="0" y="16"/>
                    <a:pt x="0" y="8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58">
              <a:extLst>
                <a:ext uri="{FF2B5EF4-FFF2-40B4-BE49-F238E27FC236}">
                  <a16:creationId xmlns:a16="http://schemas.microsoft.com/office/drawing/2014/main" id="{67C8D845-554F-B6B8-07F3-ED826B1CB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3013" y="1600200"/>
              <a:ext cx="82550" cy="104775"/>
            </a:xfrm>
            <a:custGeom>
              <a:avLst/>
              <a:gdLst>
                <a:gd name="T0" fmla="*/ 0 w 30"/>
                <a:gd name="T1" fmla="*/ 1 h 27"/>
                <a:gd name="T2" fmla="*/ 2 w 30"/>
                <a:gd name="T3" fmla="*/ 0 h 27"/>
                <a:gd name="T4" fmla="*/ 4 w 30"/>
                <a:gd name="T5" fmla="*/ 14 h 27"/>
                <a:gd name="T6" fmla="*/ 6 w 30"/>
                <a:gd name="T7" fmla="*/ 20 h 27"/>
                <a:gd name="T8" fmla="*/ 12 w 30"/>
                <a:gd name="T9" fmla="*/ 18 h 27"/>
                <a:gd name="T10" fmla="*/ 30 w 30"/>
                <a:gd name="T11" fmla="*/ 12 h 27"/>
                <a:gd name="T12" fmla="*/ 8 w 30"/>
                <a:gd name="T13" fmla="*/ 24 h 27"/>
                <a:gd name="T14" fmla="*/ 0 w 30"/>
                <a:gd name="T15" fmla="*/ 20 h 27"/>
                <a:gd name="T16" fmla="*/ 0 w 30"/>
                <a:gd name="T1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7">
                  <a:moveTo>
                    <a:pt x="0" y="1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6" y="4"/>
                    <a:pt x="3" y="9"/>
                    <a:pt x="4" y="14"/>
                  </a:cubicBezTo>
                  <a:cubicBezTo>
                    <a:pt x="4" y="16"/>
                    <a:pt x="3" y="19"/>
                    <a:pt x="6" y="20"/>
                  </a:cubicBezTo>
                  <a:cubicBezTo>
                    <a:pt x="9" y="21"/>
                    <a:pt x="10" y="19"/>
                    <a:pt x="12" y="18"/>
                  </a:cubicBezTo>
                  <a:cubicBezTo>
                    <a:pt x="18" y="14"/>
                    <a:pt x="22" y="7"/>
                    <a:pt x="30" y="12"/>
                  </a:cubicBezTo>
                  <a:cubicBezTo>
                    <a:pt x="23" y="16"/>
                    <a:pt x="15" y="20"/>
                    <a:pt x="8" y="24"/>
                  </a:cubicBezTo>
                  <a:cubicBezTo>
                    <a:pt x="3" y="27"/>
                    <a:pt x="0" y="26"/>
                    <a:pt x="0" y="20"/>
                  </a:cubicBezTo>
                  <a:cubicBezTo>
                    <a:pt x="1" y="13"/>
                    <a:pt x="2" y="7"/>
                    <a:pt x="0" y="1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59">
              <a:extLst>
                <a:ext uri="{FF2B5EF4-FFF2-40B4-BE49-F238E27FC236}">
                  <a16:creationId xmlns:a16="http://schemas.microsoft.com/office/drawing/2014/main" id="{DD6F8410-AAF3-A3BC-F425-66CA45A95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2276" y="1309688"/>
              <a:ext cx="73025" cy="69850"/>
            </a:xfrm>
            <a:custGeom>
              <a:avLst/>
              <a:gdLst>
                <a:gd name="T0" fmla="*/ 1 w 27"/>
                <a:gd name="T1" fmla="*/ 0 h 18"/>
                <a:gd name="T2" fmla="*/ 6 w 27"/>
                <a:gd name="T3" fmla="*/ 12 h 18"/>
                <a:gd name="T4" fmla="*/ 27 w 27"/>
                <a:gd name="T5" fmla="*/ 5 h 18"/>
                <a:gd name="T6" fmla="*/ 8 w 27"/>
                <a:gd name="T7" fmla="*/ 15 h 18"/>
                <a:gd name="T8" fmla="*/ 1 w 27"/>
                <a:gd name="T9" fmla="*/ 11 h 18"/>
                <a:gd name="T10" fmla="*/ 1 w 27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8">
                  <a:moveTo>
                    <a:pt x="1" y="0"/>
                  </a:moveTo>
                  <a:cubicBezTo>
                    <a:pt x="10" y="0"/>
                    <a:pt x="8" y="5"/>
                    <a:pt x="6" y="12"/>
                  </a:cubicBezTo>
                  <a:cubicBezTo>
                    <a:pt x="13" y="8"/>
                    <a:pt x="19" y="3"/>
                    <a:pt x="27" y="5"/>
                  </a:cubicBezTo>
                  <a:cubicBezTo>
                    <a:pt x="20" y="9"/>
                    <a:pt x="14" y="12"/>
                    <a:pt x="8" y="15"/>
                  </a:cubicBezTo>
                  <a:cubicBezTo>
                    <a:pt x="3" y="18"/>
                    <a:pt x="0" y="18"/>
                    <a:pt x="1" y="11"/>
                  </a:cubicBezTo>
                  <a:cubicBezTo>
                    <a:pt x="1" y="7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F086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60">
              <a:extLst>
                <a:ext uri="{FF2B5EF4-FFF2-40B4-BE49-F238E27FC236}">
                  <a16:creationId xmlns:a16="http://schemas.microsoft.com/office/drawing/2014/main" id="{96335E34-0FC4-FAFE-B4F9-F53ADC04F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49101" y="1057275"/>
              <a:ext cx="52388" cy="61913"/>
            </a:xfrm>
            <a:custGeom>
              <a:avLst/>
              <a:gdLst>
                <a:gd name="T0" fmla="*/ 19 w 19"/>
                <a:gd name="T1" fmla="*/ 8 h 16"/>
                <a:gd name="T2" fmla="*/ 2 w 19"/>
                <a:gd name="T3" fmla="*/ 16 h 16"/>
                <a:gd name="T4" fmla="*/ 3 w 19"/>
                <a:gd name="T5" fmla="*/ 2 h 16"/>
                <a:gd name="T6" fmla="*/ 19 w 19"/>
                <a:gd name="T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6">
                  <a:moveTo>
                    <a:pt x="19" y="8"/>
                  </a:moveTo>
                  <a:cubicBezTo>
                    <a:pt x="11" y="7"/>
                    <a:pt x="7" y="11"/>
                    <a:pt x="2" y="16"/>
                  </a:cubicBezTo>
                  <a:cubicBezTo>
                    <a:pt x="2" y="11"/>
                    <a:pt x="0" y="3"/>
                    <a:pt x="3" y="2"/>
                  </a:cubicBezTo>
                  <a:cubicBezTo>
                    <a:pt x="8" y="0"/>
                    <a:pt x="14" y="5"/>
                    <a:pt x="19" y="8"/>
                  </a:cubicBezTo>
                  <a:close/>
                </a:path>
              </a:pathLst>
            </a:custGeom>
            <a:solidFill>
              <a:srgbClr val="297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61">
              <a:extLst>
                <a:ext uri="{FF2B5EF4-FFF2-40B4-BE49-F238E27FC236}">
                  <a16:creationId xmlns:a16="http://schemas.microsoft.com/office/drawing/2014/main" id="{C0DC672A-E26C-4556-55BA-639CEA705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9226" y="1506538"/>
              <a:ext cx="57150" cy="74613"/>
            </a:xfrm>
            <a:custGeom>
              <a:avLst/>
              <a:gdLst>
                <a:gd name="T0" fmla="*/ 0 w 21"/>
                <a:gd name="T1" fmla="*/ 19 h 19"/>
                <a:gd name="T2" fmla="*/ 1 w 21"/>
                <a:gd name="T3" fmla="*/ 18 h 19"/>
                <a:gd name="T4" fmla="*/ 2 w 21"/>
                <a:gd name="T5" fmla="*/ 0 h 19"/>
                <a:gd name="T6" fmla="*/ 21 w 21"/>
                <a:gd name="T7" fmla="*/ 10 h 19"/>
                <a:gd name="T8" fmla="*/ 0 w 2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0" y="19"/>
                  </a:moveTo>
                  <a:cubicBezTo>
                    <a:pt x="0" y="19"/>
                    <a:pt x="0" y="18"/>
                    <a:pt x="1" y="18"/>
                  </a:cubicBezTo>
                  <a:cubicBezTo>
                    <a:pt x="5" y="13"/>
                    <a:pt x="6" y="6"/>
                    <a:pt x="2" y="0"/>
                  </a:cubicBezTo>
                  <a:cubicBezTo>
                    <a:pt x="8" y="2"/>
                    <a:pt x="14" y="5"/>
                    <a:pt x="21" y="10"/>
                  </a:cubicBezTo>
                  <a:cubicBezTo>
                    <a:pt x="13" y="13"/>
                    <a:pt x="7" y="16"/>
                    <a:pt x="0" y="19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62">
              <a:extLst>
                <a:ext uri="{FF2B5EF4-FFF2-40B4-BE49-F238E27FC236}">
                  <a16:creationId xmlns:a16="http://schemas.microsoft.com/office/drawing/2014/main" id="{222F6327-2D4C-F32E-B399-6E37D3B4C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2926" y="3044825"/>
              <a:ext cx="44450" cy="65088"/>
            </a:xfrm>
            <a:custGeom>
              <a:avLst/>
              <a:gdLst>
                <a:gd name="T0" fmla="*/ 0 w 16"/>
                <a:gd name="T1" fmla="*/ 17 h 17"/>
                <a:gd name="T2" fmla="*/ 0 w 16"/>
                <a:gd name="T3" fmla="*/ 0 h 17"/>
                <a:gd name="T4" fmla="*/ 1 w 16"/>
                <a:gd name="T5" fmla="*/ 0 h 17"/>
                <a:gd name="T6" fmla="*/ 15 w 16"/>
                <a:gd name="T7" fmla="*/ 8 h 17"/>
                <a:gd name="T8" fmla="*/ 0 w 16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0" y="17"/>
                  </a:moveTo>
                  <a:cubicBezTo>
                    <a:pt x="9" y="11"/>
                    <a:pt x="8" y="5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2"/>
                    <a:pt x="16" y="4"/>
                    <a:pt x="15" y="8"/>
                  </a:cubicBezTo>
                  <a:cubicBezTo>
                    <a:pt x="15" y="14"/>
                    <a:pt x="6" y="15"/>
                    <a:pt x="0" y="17"/>
                  </a:cubicBezTo>
                  <a:close/>
                </a:path>
              </a:pathLst>
            </a:custGeom>
            <a:solidFill>
              <a:srgbClr val="8B2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63">
              <a:extLst>
                <a:ext uri="{FF2B5EF4-FFF2-40B4-BE49-F238E27FC236}">
                  <a16:creationId xmlns:a16="http://schemas.microsoft.com/office/drawing/2014/main" id="{479DE1F5-653A-3E08-DB82-CA167E86D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0326" y="1584325"/>
              <a:ext cx="82550" cy="58738"/>
            </a:xfrm>
            <a:custGeom>
              <a:avLst/>
              <a:gdLst>
                <a:gd name="T0" fmla="*/ 0 w 30"/>
                <a:gd name="T1" fmla="*/ 15 h 15"/>
                <a:gd name="T2" fmla="*/ 30 w 30"/>
                <a:gd name="T3" fmla="*/ 0 h 15"/>
                <a:gd name="T4" fmla="*/ 0 w 30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5">
                  <a:moveTo>
                    <a:pt x="0" y="15"/>
                  </a:moveTo>
                  <a:cubicBezTo>
                    <a:pt x="8" y="6"/>
                    <a:pt x="18" y="1"/>
                    <a:pt x="30" y="0"/>
                  </a:cubicBezTo>
                  <a:cubicBezTo>
                    <a:pt x="20" y="5"/>
                    <a:pt x="10" y="10"/>
                    <a:pt x="0" y="15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64">
              <a:extLst>
                <a:ext uri="{FF2B5EF4-FFF2-40B4-BE49-F238E27FC236}">
                  <a16:creationId xmlns:a16="http://schemas.microsoft.com/office/drawing/2014/main" id="{3378C367-8CBA-0EDE-5C53-E54FC31B9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1" y="2733675"/>
              <a:ext cx="53975" cy="58738"/>
            </a:xfrm>
            <a:custGeom>
              <a:avLst/>
              <a:gdLst>
                <a:gd name="T0" fmla="*/ 0 w 20"/>
                <a:gd name="T1" fmla="*/ 15 h 15"/>
                <a:gd name="T2" fmla="*/ 10 w 20"/>
                <a:gd name="T3" fmla="*/ 0 h 15"/>
                <a:gd name="T4" fmla="*/ 20 w 20"/>
                <a:gd name="T5" fmla="*/ 6 h 15"/>
                <a:gd name="T6" fmla="*/ 0 w 20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5">
                  <a:moveTo>
                    <a:pt x="0" y="15"/>
                  </a:moveTo>
                  <a:cubicBezTo>
                    <a:pt x="2" y="9"/>
                    <a:pt x="13" y="9"/>
                    <a:pt x="10" y="0"/>
                  </a:cubicBezTo>
                  <a:cubicBezTo>
                    <a:pt x="14" y="1"/>
                    <a:pt x="17" y="2"/>
                    <a:pt x="20" y="6"/>
                  </a:cubicBezTo>
                  <a:cubicBezTo>
                    <a:pt x="13" y="9"/>
                    <a:pt x="7" y="12"/>
                    <a:pt x="0" y="15"/>
                  </a:cubicBezTo>
                  <a:close/>
                </a:path>
              </a:pathLst>
            </a:custGeom>
            <a:solidFill>
              <a:srgbClr val="F0B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65">
              <a:extLst>
                <a:ext uri="{FF2B5EF4-FFF2-40B4-BE49-F238E27FC236}">
                  <a16:creationId xmlns:a16="http://schemas.microsoft.com/office/drawing/2014/main" id="{CCAE314A-A6DB-075B-9E41-FDC08612C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0001" y="1398588"/>
              <a:ext cx="49213" cy="34925"/>
            </a:xfrm>
            <a:custGeom>
              <a:avLst/>
              <a:gdLst>
                <a:gd name="T0" fmla="*/ 18 w 18"/>
                <a:gd name="T1" fmla="*/ 9 h 9"/>
                <a:gd name="T2" fmla="*/ 0 w 18"/>
                <a:gd name="T3" fmla="*/ 0 h 9"/>
                <a:gd name="T4" fmla="*/ 18 w 18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9">
                  <a:moveTo>
                    <a:pt x="18" y="9"/>
                  </a:moveTo>
                  <a:cubicBezTo>
                    <a:pt x="10" y="9"/>
                    <a:pt x="4" y="7"/>
                    <a:pt x="0" y="0"/>
                  </a:cubicBezTo>
                  <a:cubicBezTo>
                    <a:pt x="6" y="3"/>
                    <a:pt x="12" y="6"/>
                    <a:pt x="18" y="9"/>
                  </a:cubicBezTo>
                  <a:close/>
                </a:path>
              </a:pathLst>
            </a:custGeom>
            <a:solidFill>
              <a:srgbClr val="A36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63;p42"/>
          <p:cNvSpPr txBox="1">
            <a:spLocks/>
          </p:cNvSpPr>
          <p:nvPr/>
        </p:nvSpPr>
        <p:spPr>
          <a:xfrm>
            <a:off x="3383800" y="364993"/>
            <a:ext cx="5424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3600" b="1" i="0" u="none" strike="noStrike" cap="none">
                <a:solidFill>
                  <a:srgbClr val="27348B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s-PE" sz="6400" dirty="0">
                <a:solidFill>
                  <a:srgbClr val="8B1F0B"/>
                </a:solidFill>
                <a:latin typeface="+mj-lt"/>
                <a:cs typeface="Rubik" panose="020B0604020202020204" charset="-79"/>
              </a:rPr>
              <a:t>Fuentes</a:t>
            </a:r>
          </a:p>
        </p:txBody>
      </p:sp>
      <p:sp>
        <p:nvSpPr>
          <p:cNvPr id="12" name="Google Shape;270;p42"/>
          <p:cNvSpPr txBox="1"/>
          <p:nvPr/>
        </p:nvSpPr>
        <p:spPr>
          <a:xfrm>
            <a:off x="1169899" y="1991024"/>
            <a:ext cx="5543552" cy="5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PE" sz="2133" b="1" dirty="0">
                <a:solidFill>
                  <a:srgbClr val="8B1F0B"/>
                </a:solidFill>
                <a:latin typeface="+mj-lt"/>
                <a:ea typeface="Rubik"/>
                <a:cs typeface="Rubik"/>
                <a:sym typeface="Rubik"/>
              </a:rPr>
              <a:t>ELABORADO POR : </a:t>
            </a:r>
            <a:r>
              <a:rPr lang="es-PE" sz="2133" b="1" dirty="0" smtClean="0">
                <a:solidFill>
                  <a:srgbClr val="8B1F0B"/>
                </a:solidFill>
                <a:latin typeface="+mj-lt"/>
                <a:ea typeface="Rubik"/>
                <a:cs typeface="Rubik"/>
                <a:sym typeface="Rubik"/>
              </a:rPr>
              <a:t/>
            </a:r>
            <a:br>
              <a:rPr lang="es-PE" sz="2133" b="1" dirty="0" smtClean="0">
                <a:solidFill>
                  <a:srgbClr val="8B1F0B"/>
                </a:solidFill>
                <a:latin typeface="+mj-lt"/>
                <a:ea typeface="Rubik"/>
                <a:cs typeface="Rubik"/>
                <a:sym typeface="Rubik"/>
              </a:rPr>
            </a:br>
            <a:r>
              <a:rPr lang="es-PE" sz="2133" dirty="0" smtClean="0">
                <a:ea typeface="Rubik"/>
                <a:cs typeface="Rubik"/>
                <a:sym typeface="Montserrat"/>
              </a:rPr>
              <a:t>plantillaspowerpoint.org</a:t>
            </a:r>
            <a:endParaRPr lang="es-PE" sz="2133" dirty="0">
              <a:ea typeface="Montserrat"/>
              <a:cs typeface="Montserrat"/>
              <a:sym typeface="Montserrat"/>
            </a:endParaRPr>
          </a:p>
          <a:p>
            <a:pPr lvl="0"/>
            <a:endParaRPr sz="2133" b="1" dirty="0">
              <a:solidFill>
                <a:srgbClr val="C00000"/>
              </a:solidFill>
              <a:latin typeface="Bevan" panose="020B0604020202020204" charset="0"/>
              <a:ea typeface="Rubik"/>
              <a:cs typeface="Rubik"/>
              <a:sym typeface="Rubik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ADD76EE0-86EE-4091-9946-7B9B8D3CFA51}"/>
              </a:ext>
            </a:extLst>
          </p:cNvPr>
          <p:cNvGrpSpPr/>
          <p:nvPr/>
        </p:nvGrpSpPr>
        <p:grpSpPr>
          <a:xfrm>
            <a:off x="1169899" y="2996865"/>
            <a:ext cx="3985576" cy="2126071"/>
            <a:chOff x="877424" y="2601843"/>
            <a:chExt cx="2989182" cy="1594553"/>
          </a:xfrm>
        </p:grpSpPr>
        <p:sp>
          <p:nvSpPr>
            <p:cNvPr id="14" name="Google Shape;272;p42"/>
            <p:cNvSpPr txBox="1"/>
            <p:nvPr/>
          </p:nvSpPr>
          <p:spPr>
            <a:xfrm>
              <a:off x="877424" y="2601843"/>
              <a:ext cx="2117100" cy="30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lvl="0"/>
              <a:r>
                <a:rPr lang="es-PE" sz="2133" b="1" dirty="0">
                  <a:solidFill>
                    <a:srgbClr val="8B1F0B"/>
                  </a:solidFill>
                  <a:latin typeface="+mj-lt"/>
                  <a:ea typeface="Rubik"/>
                  <a:cs typeface="Rubik"/>
                  <a:sym typeface="Rubik"/>
                </a:rPr>
                <a:t>IMAGES</a:t>
              </a:r>
              <a:r>
                <a:rPr lang="en" sz="2133" b="1" dirty="0">
                  <a:solidFill>
                    <a:srgbClr val="8B1F0B"/>
                  </a:solidFill>
                  <a:latin typeface="+mj-lt"/>
                  <a:ea typeface="Rubik"/>
                  <a:cs typeface="Rubik"/>
                  <a:sym typeface="Rubik"/>
                </a:rPr>
                <a:t> :</a:t>
              </a:r>
              <a:endParaRPr sz="2133" b="1" dirty="0">
                <a:solidFill>
                  <a:srgbClr val="8B1F0B"/>
                </a:solidFill>
                <a:latin typeface="+mj-lt"/>
                <a:ea typeface="Rubik"/>
                <a:cs typeface="Rubik"/>
                <a:sym typeface="Rubik"/>
              </a:endParaRPr>
            </a:p>
          </p:txBody>
        </p:sp>
        <p:sp>
          <p:nvSpPr>
            <p:cNvPr id="15" name="Google Shape;273;p42"/>
            <p:cNvSpPr txBox="1"/>
            <p:nvPr/>
          </p:nvSpPr>
          <p:spPr>
            <a:xfrm>
              <a:off x="877424" y="2910468"/>
              <a:ext cx="2989182" cy="1285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380981" indent="-380981">
                <a:buFont typeface="Arial" panose="020B0604020202020204" pitchFamily="34" charset="0"/>
                <a:buChar char="•"/>
              </a:pPr>
              <a:r>
                <a:rPr lang="es-PE" sz="2000" dirty="0">
                  <a:ea typeface="Montserrat"/>
                  <a:cs typeface="Montserrat"/>
                  <a:sym typeface="Montserrat"/>
                </a:rPr>
                <a:t>unsplash.com</a:t>
              </a:r>
            </a:p>
            <a:p>
              <a:endParaRPr lang="es-PE" sz="2000" dirty="0"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6" name="Google Shape;274;p42"/>
          <p:cNvSpPr txBox="1"/>
          <p:nvPr/>
        </p:nvSpPr>
        <p:spPr>
          <a:xfrm>
            <a:off x="1169899" y="4270895"/>
            <a:ext cx="28228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133" b="1" dirty="0">
                <a:solidFill>
                  <a:srgbClr val="8B1F0B"/>
                </a:solidFill>
                <a:latin typeface="+mj-lt"/>
                <a:ea typeface="Rubik"/>
                <a:cs typeface="Rubik"/>
                <a:sym typeface="Rubik"/>
              </a:rPr>
              <a:t>FONTS :</a:t>
            </a:r>
            <a:endParaRPr sz="2133" b="1" dirty="0">
              <a:solidFill>
                <a:srgbClr val="8B1F0B"/>
              </a:solidFill>
              <a:latin typeface="+mj-lt"/>
              <a:ea typeface="Rubik"/>
              <a:cs typeface="Rubik"/>
              <a:sym typeface="Rubik"/>
            </a:endParaRPr>
          </a:p>
        </p:txBody>
      </p:sp>
      <p:sp>
        <p:nvSpPr>
          <p:cNvPr id="17" name="Google Shape;275;p42"/>
          <p:cNvSpPr txBox="1"/>
          <p:nvPr/>
        </p:nvSpPr>
        <p:spPr>
          <a:xfrm>
            <a:off x="1169899" y="4682395"/>
            <a:ext cx="3527168" cy="9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s-PE" sz="2000" dirty="0">
                <a:ea typeface="Montserrat"/>
                <a:cs typeface="Montserrat"/>
                <a:sym typeface="Montserrat"/>
              </a:rPr>
              <a:t>Calibri (Titulo)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s-PE" sz="2000" dirty="0">
                <a:ea typeface="Andika" panose="020B0604020202020204" charset="0"/>
                <a:cs typeface="Andika" panose="020B0604020202020204" charset="0"/>
                <a:sym typeface="Montserrat"/>
              </a:rPr>
              <a:t>Calibri (Cuerpo)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6EB2711-5426-4A12-8050-06AE37650AC7}"/>
              </a:ext>
            </a:extLst>
          </p:cNvPr>
          <p:cNvGrpSpPr/>
          <p:nvPr/>
        </p:nvGrpSpPr>
        <p:grpSpPr>
          <a:xfrm>
            <a:off x="121588" y="489952"/>
            <a:ext cx="1045101" cy="874640"/>
            <a:chOff x="182962" y="5889748"/>
            <a:chExt cx="1045101" cy="874640"/>
          </a:xfrm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DA1A776-03FA-47D1-A1D4-8F3748BA7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62" y="5889748"/>
              <a:ext cx="211658" cy="874640"/>
            </a:xfrm>
            <a:custGeom>
              <a:avLst/>
              <a:gdLst>
                <a:gd name="T0" fmla="*/ 107 w 135"/>
                <a:gd name="T1" fmla="*/ 822 h 822"/>
                <a:gd name="T2" fmla="*/ 28 w 135"/>
                <a:gd name="T3" fmla="*/ 822 h 822"/>
                <a:gd name="T4" fmla="*/ 28 w 135"/>
                <a:gd name="T5" fmla="*/ 101 h 822"/>
                <a:gd name="T6" fmla="*/ 0 w 135"/>
                <a:gd name="T7" fmla="*/ 101 h 822"/>
                <a:gd name="T8" fmla="*/ 67 w 135"/>
                <a:gd name="T9" fmla="*/ 0 h 822"/>
                <a:gd name="T10" fmla="*/ 135 w 135"/>
                <a:gd name="T11" fmla="*/ 101 h 822"/>
                <a:gd name="T12" fmla="*/ 107 w 135"/>
                <a:gd name="T13" fmla="*/ 101 h 822"/>
                <a:gd name="T14" fmla="*/ 107 w 135"/>
                <a:gd name="T15" fmla="*/ 82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822">
                  <a:moveTo>
                    <a:pt x="107" y="822"/>
                  </a:moveTo>
                  <a:cubicBezTo>
                    <a:pt x="80" y="822"/>
                    <a:pt x="54" y="822"/>
                    <a:pt x="28" y="822"/>
                  </a:cubicBezTo>
                  <a:cubicBezTo>
                    <a:pt x="28" y="582"/>
                    <a:pt x="28" y="342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341"/>
                    <a:pt x="107" y="581"/>
                    <a:pt x="107" y="822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EFCF31F3-8159-413E-9218-2C1FFD694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937" y="6012269"/>
              <a:ext cx="211658" cy="752119"/>
            </a:xfrm>
            <a:custGeom>
              <a:avLst/>
              <a:gdLst>
                <a:gd name="T0" fmla="*/ 29 w 135"/>
                <a:gd name="T1" fmla="*/ 101 h 707"/>
                <a:gd name="T2" fmla="*/ 0 w 135"/>
                <a:gd name="T3" fmla="*/ 101 h 707"/>
                <a:gd name="T4" fmla="*/ 68 w 135"/>
                <a:gd name="T5" fmla="*/ 0 h 707"/>
                <a:gd name="T6" fmla="*/ 135 w 135"/>
                <a:gd name="T7" fmla="*/ 101 h 707"/>
                <a:gd name="T8" fmla="*/ 107 w 135"/>
                <a:gd name="T9" fmla="*/ 101 h 707"/>
                <a:gd name="T10" fmla="*/ 107 w 135"/>
                <a:gd name="T11" fmla="*/ 707 h 707"/>
                <a:gd name="T12" fmla="*/ 29 w 135"/>
                <a:gd name="T13" fmla="*/ 707 h 707"/>
                <a:gd name="T14" fmla="*/ 29 w 135"/>
                <a:gd name="T15" fmla="*/ 10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707">
                  <a:moveTo>
                    <a:pt x="29" y="101"/>
                  </a:move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7" y="101"/>
                    <a:pt x="107" y="101"/>
                  </a:cubicBezTo>
                  <a:cubicBezTo>
                    <a:pt x="107" y="303"/>
                    <a:pt x="107" y="505"/>
                    <a:pt x="107" y="707"/>
                  </a:cubicBezTo>
                  <a:cubicBezTo>
                    <a:pt x="81" y="707"/>
                    <a:pt x="55" y="707"/>
                    <a:pt x="29" y="707"/>
                  </a:cubicBezTo>
                  <a:cubicBezTo>
                    <a:pt x="29" y="505"/>
                    <a:pt x="29" y="303"/>
                    <a:pt x="29" y="101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8557CD27-055A-49F1-B542-85EBAE212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05" y="6152677"/>
              <a:ext cx="211658" cy="611711"/>
            </a:xfrm>
            <a:custGeom>
              <a:avLst/>
              <a:gdLst>
                <a:gd name="T0" fmla="*/ 107 w 135"/>
                <a:gd name="T1" fmla="*/ 575 h 575"/>
                <a:gd name="T2" fmla="*/ 29 w 135"/>
                <a:gd name="T3" fmla="*/ 575 h 575"/>
                <a:gd name="T4" fmla="*/ 29 w 135"/>
                <a:gd name="T5" fmla="*/ 101 h 575"/>
                <a:gd name="T6" fmla="*/ 0 w 135"/>
                <a:gd name="T7" fmla="*/ 101 h 575"/>
                <a:gd name="T8" fmla="*/ 68 w 135"/>
                <a:gd name="T9" fmla="*/ 0 h 575"/>
                <a:gd name="T10" fmla="*/ 135 w 135"/>
                <a:gd name="T11" fmla="*/ 101 h 575"/>
                <a:gd name="T12" fmla="*/ 107 w 135"/>
                <a:gd name="T13" fmla="*/ 101 h 575"/>
                <a:gd name="T14" fmla="*/ 107 w 135"/>
                <a:gd name="T1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575">
                  <a:moveTo>
                    <a:pt x="107" y="575"/>
                  </a:moveTo>
                  <a:cubicBezTo>
                    <a:pt x="81" y="575"/>
                    <a:pt x="55" y="575"/>
                    <a:pt x="29" y="575"/>
                  </a:cubicBezTo>
                  <a:cubicBezTo>
                    <a:pt x="29" y="417"/>
                    <a:pt x="29" y="259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259"/>
                    <a:pt x="107" y="417"/>
                    <a:pt x="107" y="575"/>
                  </a:cubicBezTo>
                  <a:close/>
                </a:path>
              </a:pathLst>
            </a:custGeom>
            <a:solidFill>
              <a:srgbClr val="DB6D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F532AA63-6724-4CAE-A1FB-FD01E6D41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20" y="6253734"/>
              <a:ext cx="212317" cy="510654"/>
            </a:xfrm>
            <a:custGeom>
              <a:avLst/>
              <a:gdLst>
                <a:gd name="T0" fmla="*/ 107 w 135"/>
                <a:gd name="T1" fmla="*/ 480 h 480"/>
                <a:gd name="T2" fmla="*/ 28 w 135"/>
                <a:gd name="T3" fmla="*/ 480 h 480"/>
                <a:gd name="T4" fmla="*/ 28 w 135"/>
                <a:gd name="T5" fmla="*/ 101 h 480"/>
                <a:gd name="T6" fmla="*/ 0 w 135"/>
                <a:gd name="T7" fmla="*/ 101 h 480"/>
                <a:gd name="T8" fmla="*/ 67 w 135"/>
                <a:gd name="T9" fmla="*/ 0 h 480"/>
                <a:gd name="T10" fmla="*/ 135 w 135"/>
                <a:gd name="T11" fmla="*/ 101 h 480"/>
                <a:gd name="T12" fmla="*/ 107 w 135"/>
                <a:gd name="T13" fmla="*/ 101 h 480"/>
                <a:gd name="T14" fmla="*/ 107 w 135"/>
                <a:gd name="T15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480">
                  <a:moveTo>
                    <a:pt x="107" y="480"/>
                  </a:moveTo>
                  <a:cubicBezTo>
                    <a:pt x="80" y="480"/>
                    <a:pt x="54" y="480"/>
                    <a:pt x="28" y="480"/>
                  </a:cubicBezTo>
                  <a:cubicBezTo>
                    <a:pt x="28" y="354"/>
                    <a:pt x="28" y="228"/>
                    <a:pt x="28" y="101"/>
                  </a:cubicBezTo>
                  <a:cubicBezTo>
                    <a:pt x="19" y="101"/>
                    <a:pt x="10" y="101"/>
                    <a:pt x="0" y="101"/>
                  </a:cubicBezTo>
                  <a:cubicBezTo>
                    <a:pt x="22" y="67"/>
                    <a:pt x="45" y="34"/>
                    <a:pt x="67" y="0"/>
                  </a:cubicBezTo>
                  <a:cubicBezTo>
                    <a:pt x="90" y="34"/>
                    <a:pt x="112" y="67"/>
                    <a:pt x="135" y="101"/>
                  </a:cubicBezTo>
                  <a:cubicBezTo>
                    <a:pt x="125" y="101"/>
                    <a:pt x="116" y="101"/>
                    <a:pt x="107" y="101"/>
                  </a:cubicBezTo>
                  <a:cubicBezTo>
                    <a:pt x="107" y="228"/>
                    <a:pt x="107" y="353"/>
                    <a:pt x="107" y="48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54CF2469-9EEF-4AED-9886-3CF52D2BF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94" y="6448248"/>
              <a:ext cx="211658" cy="316140"/>
            </a:xfrm>
            <a:custGeom>
              <a:avLst/>
              <a:gdLst>
                <a:gd name="T0" fmla="*/ 0 w 135"/>
                <a:gd name="T1" fmla="*/ 101 h 297"/>
                <a:gd name="T2" fmla="*/ 68 w 135"/>
                <a:gd name="T3" fmla="*/ 0 h 297"/>
                <a:gd name="T4" fmla="*/ 135 w 135"/>
                <a:gd name="T5" fmla="*/ 101 h 297"/>
                <a:gd name="T6" fmla="*/ 107 w 135"/>
                <a:gd name="T7" fmla="*/ 101 h 297"/>
                <a:gd name="T8" fmla="*/ 107 w 135"/>
                <a:gd name="T9" fmla="*/ 297 h 297"/>
                <a:gd name="T10" fmla="*/ 29 w 135"/>
                <a:gd name="T11" fmla="*/ 297 h 297"/>
                <a:gd name="T12" fmla="*/ 29 w 135"/>
                <a:gd name="T13" fmla="*/ 101 h 297"/>
                <a:gd name="T14" fmla="*/ 0 w 135"/>
                <a:gd name="T15" fmla="*/ 10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97">
                  <a:moveTo>
                    <a:pt x="0" y="101"/>
                  </a:moveTo>
                  <a:cubicBezTo>
                    <a:pt x="23" y="67"/>
                    <a:pt x="45" y="34"/>
                    <a:pt x="68" y="0"/>
                  </a:cubicBezTo>
                  <a:cubicBezTo>
                    <a:pt x="90" y="34"/>
                    <a:pt x="113" y="67"/>
                    <a:pt x="135" y="101"/>
                  </a:cubicBezTo>
                  <a:cubicBezTo>
                    <a:pt x="126" y="101"/>
                    <a:pt x="116" y="101"/>
                    <a:pt x="107" y="101"/>
                  </a:cubicBezTo>
                  <a:cubicBezTo>
                    <a:pt x="107" y="166"/>
                    <a:pt x="107" y="231"/>
                    <a:pt x="107" y="297"/>
                  </a:cubicBezTo>
                  <a:cubicBezTo>
                    <a:pt x="81" y="297"/>
                    <a:pt x="55" y="297"/>
                    <a:pt x="29" y="297"/>
                  </a:cubicBezTo>
                  <a:cubicBezTo>
                    <a:pt x="29" y="232"/>
                    <a:pt x="29" y="167"/>
                    <a:pt x="29" y="101"/>
                  </a:cubicBezTo>
                  <a:cubicBezTo>
                    <a:pt x="19" y="101"/>
                    <a:pt x="10" y="101"/>
                    <a:pt x="0" y="1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8" name="Rectángulo 27">
            <a:extLst>
              <a:ext uri="{FF2B5EF4-FFF2-40B4-BE49-F238E27FC236}">
                <a16:creationId xmlns:a16="http://schemas.microsoft.com/office/drawing/2014/main" id="{5EFF8751-4691-4669-8A89-63A6F31BB8EB}"/>
              </a:ext>
            </a:extLst>
          </p:cNvPr>
          <p:cNvSpPr/>
          <p:nvPr/>
        </p:nvSpPr>
        <p:spPr>
          <a:xfrm>
            <a:off x="1195782" y="1164695"/>
            <a:ext cx="10854038" cy="240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5B23967D-0A88-40E5-81BA-D51C0099A0DA}"/>
              </a:ext>
            </a:extLst>
          </p:cNvPr>
          <p:cNvSpPr/>
          <p:nvPr/>
        </p:nvSpPr>
        <p:spPr>
          <a:xfrm>
            <a:off x="11082425" y="897014"/>
            <a:ext cx="967395" cy="240434"/>
          </a:xfrm>
          <a:prstGeom prst="rect">
            <a:avLst/>
          </a:prstGeom>
          <a:solidFill>
            <a:srgbClr val="DB6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C7696289-2B6A-4F46-9312-1EF7FCEE6C0B}"/>
              </a:ext>
            </a:extLst>
          </p:cNvPr>
          <p:cNvGrpSpPr/>
          <p:nvPr/>
        </p:nvGrpSpPr>
        <p:grpSpPr>
          <a:xfrm>
            <a:off x="4697067" y="2466919"/>
            <a:ext cx="6008687" cy="4019551"/>
            <a:chOff x="4805363" y="1987550"/>
            <a:chExt cx="6008687" cy="4019551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B667A133-5A2B-4E63-9420-7144D17A9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1987550"/>
              <a:ext cx="6008687" cy="3430588"/>
            </a:xfrm>
            <a:custGeom>
              <a:avLst/>
              <a:gdLst>
                <a:gd name="T0" fmla="*/ 1661 w 2091"/>
                <a:gd name="T1" fmla="*/ 579 h 1193"/>
                <a:gd name="T2" fmla="*/ 1826 w 2091"/>
                <a:gd name="T3" fmla="*/ 313 h 1193"/>
                <a:gd name="T4" fmla="*/ 1679 w 2091"/>
                <a:gd name="T5" fmla="*/ 221 h 1193"/>
                <a:gd name="T6" fmla="*/ 2091 w 2091"/>
                <a:gd name="T7" fmla="*/ 0 h 1193"/>
                <a:gd name="T8" fmla="*/ 2076 w 2091"/>
                <a:gd name="T9" fmla="*/ 468 h 1193"/>
                <a:gd name="T10" fmla="*/ 1929 w 2091"/>
                <a:gd name="T11" fmla="*/ 376 h 1193"/>
                <a:gd name="T12" fmla="*/ 1700 w 2091"/>
                <a:gd name="T13" fmla="*/ 744 h 1193"/>
                <a:gd name="T14" fmla="*/ 1287 w 2091"/>
                <a:gd name="T15" fmla="*/ 497 h 1193"/>
                <a:gd name="T16" fmla="*/ 876 w 2091"/>
                <a:gd name="T17" fmla="*/ 980 h 1193"/>
                <a:gd name="T18" fmla="*/ 471 w 2091"/>
                <a:gd name="T19" fmla="*/ 722 h 1193"/>
                <a:gd name="T20" fmla="*/ 95 w 2091"/>
                <a:gd name="T21" fmla="*/ 1193 h 1193"/>
                <a:gd name="T22" fmla="*/ 0 w 2091"/>
                <a:gd name="T23" fmla="*/ 1117 h 1193"/>
                <a:gd name="T24" fmla="*/ 444 w 2091"/>
                <a:gd name="T25" fmla="*/ 562 h 1193"/>
                <a:gd name="T26" fmla="*/ 852 w 2091"/>
                <a:gd name="T27" fmla="*/ 822 h 1193"/>
                <a:gd name="T28" fmla="*/ 954 w 2091"/>
                <a:gd name="T29" fmla="*/ 703 h 1193"/>
                <a:gd name="T30" fmla="*/ 1248 w 2091"/>
                <a:gd name="T31" fmla="*/ 355 h 1193"/>
                <a:gd name="T32" fmla="*/ 1278 w 2091"/>
                <a:gd name="T33" fmla="*/ 351 h 1193"/>
                <a:gd name="T34" fmla="*/ 1636 w 2091"/>
                <a:gd name="T35" fmla="*/ 565 h 1193"/>
                <a:gd name="T36" fmla="*/ 1661 w 2091"/>
                <a:gd name="T37" fmla="*/ 579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91" h="1193">
                  <a:moveTo>
                    <a:pt x="1661" y="579"/>
                  </a:moveTo>
                  <a:cubicBezTo>
                    <a:pt x="1716" y="489"/>
                    <a:pt x="1771" y="402"/>
                    <a:pt x="1826" y="313"/>
                  </a:cubicBezTo>
                  <a:cubicBezTo>
                    <a:pt x="1777" y="282"/>
                    <a:pt x="1729" y="252"/>
                    <a:pt x="1679" y="221"/>
                  </a:cubicBezTo>
                  <a:cubicBezTo>
                    <a:pt x="1817" y="147"/>
                    <a:pt x="1952" y="75"/>
                    <a:pt x="2091" y="0"/>
                  </a:cubicBezTo>
                  <a:cubicBezTo>
                    <a:pt x="2086" y="158"/>
                    <a:pt x="2081" y="310"/>
                    <a:pt x="2076" y="468"/>
                  </a:cubicBezTo>
                  <a:cubicBezTo>
                    <a:pt x="2025" y="436"/>
                    <a:pt x="1978" y="407"/>
                    <a:pt x="1929" y="376"/>
                  </a:cubicBezTo>
                  <a:cubicBezTo>
                    <a:pt x="1852" y="499"/>
                    <a:pt x="1777" y="621"/>
                    <a:pt x="1700" y="744"/>
                  </a:cubicBezTo>
                  <a:cubicBezTo>
                    <a:pt x="1562" y="661"/>
                    <a:pt x="1426" y="580"/>
                    <a:pt x="1287" y="497"/>
                  </a:cubicBezTo>
                  <a:cubicBezTo>
                    <a:pt x="1150" y="658"/>
                    <a:pt x="1013" y="819"/>
                    <a:pt x="876" y="980"/>
                  </a:cubicBezTo>
                  <a:cubicBezTo>
                    <a:pt x="741" y="894"/>
                    <a:pt x="606" y="809"/>
                    <a:pt x="471" y="722"/>
                  </a:cubicBezTo>
                  <a:cubicBezTo>
                    <a:pt x="345" y="879"/>
                    <a:pt x="221" y="1035"/>
                    <a:pt x="95" y="1193"/>
                  </a:cubicBezTo>
                  <a:cubicBezTo>
                    <a:pt x="63" y="1168"/>
                    <a:pt x="33" y="1143"/>
                    <a:pt x="0" y="1117"/>
                  </a:cubicBezTo>
                  <a:cubicBezTo>
                    <a:pt x="148" y="932"/>
                    <a:pt x="295" y="748"/>
                    <a:pt x="444" y="562"/>
                  </a:cubicBezTo>
                  <a:cubicBezTo>
                    <a:pt x="580" y="649"/>
                    <a:pt x="715" y="735"/>
                    <a:pt x="852" y="822"/>
                  </a:cubicBezTo>
                  <a:cubicBezTo>
                    <a:pt x="886" y="782"/>
                    <a:pt x="920" y="742"/>
                    <a:pt x="954" y="703"/>
                  </a:cubicBezTo>
                  <a:cubicBezTo>
                    <a:pt x="1052" y="587"/>
                    <a:pt x="1150" y="471"/>
                    <a:pt x="1248" y="355"/>
                  </a:cubicBezTo>
                  <a:cubicBezTo>
                    <a:pt x="1258" y="343"/>
                    <a:pt x="1265" y="343"/>
                    <a:pt x="1278" y="351"/>
                  </a:cubicBezTo>
                  <a:cubicBezTo>
                    <a:pt x="1397" y="422"/>
                    <a:pt x="1517" y="494"/>
                    <a:pt x="1636" y="565"/>
                  </a:cubicBezTo>
                  <a:cubicBezTo>
                    <a:pt x="1644" y="569"/>
                    <a:pt x="1651" y="574"/>
                    <a:pt x="1661" y="579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351C0A28-6546-414A-BE50-DBD15AB15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9975" y="3735388"/>
              <a:ext cx="420687" cy="2271713"/>
            </a:xfrm>
            <a:custGeom>
              <a:avLst/>
              <a:gdLst>
                <a:gd name="T0" fmla="*/ 0 w 146"/>
                <a:gd name="T1" fmla="*/ 0 h 790"/>
                <a:gd name="T2" fmla="*/ 139 w 146"/>
                <a:gd name="T3" fmla="*/ 83 h 790"/>
                <a:gd name="T4" fmla="*/ 146 w 146"/>
                <a:gd name="T5" fmla="*/ 104 h 790"/>
                <a:gd name="T6" fmla="*/ 146 w 146"/>
                <a:gd name="T7" fmla="*/ 372 h 790"/>
                <a:gd name="T8" fmla="*/ 146 w 146"/>
                <a:gd name="T9" fmla="*/ 765 h 790"/>
                <a:gd name="T10" fmla="*/ 146 w 146"/>
                <a:gd name="T11" fmla="*/ 790 h 790"/>
                <a:gd name="T12" fmla="*/ 0 w 146"/>
                <a:gd name="T13" fmla="*/ 790 h 790"/>
                <a:gd name="T14" fmla="*/ 0 w 146"/>
                <a:gd name="T15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790">
                  <a:moveTo>
                    <a:pt x="0" y="0"/>
                  </a:moveTo>
                  <a:cubicBezTo>
                    <a:pt x="48" y="28"/>
                    <a:pt x="94" y="55"/>
                    <a:pt x="139" y="83"/>
                  </a:cubicBezTo>
                  <a:cubicBezTo>
                    <a:pt x="144" y="86"/>
                    <a:pt x="146" y="97"/>
                    <a:pt x="146" y="104"/>
                  </a:cubicBezTo>
                  <a:cubicBezTo>
                    <a:pt x="146" y="193"/>
                    <a:pt x="146" y="282"/>
                    <a:pt x="146" y="372"/>
                  </a:cubicBezTo>
                  <a:cubicBezTo>
                    <a:pt x="146" y="503"/>
                    <a:pt x="146" y="634"/>
                    <a:pt x="146" y="765"/>
                  </a:cubicBezTo>
                  <a:cubicBezTo>
                    <a:pt x="146" y="773"/>
                    <a:pt x="146" y="781"/>
                    <a:pt x="146" y="790"/>
                  </a:cubicBezTo>
                  <a:cubicBezTo>
                    <a:pt x="96" y="790"/>
                    <a:pt x="49" y="790"/>
                    <a:pt x="0" y="790"/>
                  </a:cubicBezTo>
                  <a:cubicBezTo>
                    <a:pt x="0" y="528"/>
                    <a:pt x="0" y="266"/>
                    <a:pt x="0" y="0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31A62FE8-990E-4D36-82B4-56924BE6E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6713" y="3765550"/>
              <a:ext cx="419100" cy="2241550"/>
            </a:xfrm>
            <a:custGeom>
              <a:avLst/>
              <a:gdLst>
                <a:gd name="T0" fmla="*/ 146 w 146"/>
                <a:gd name="T1" fmla="*/ 0 h 780"/>
                <a:gd name="T2" fmla="*/ 146 w 146"/>
                <a:gd name="T3" fmla="*/ 780 h 780"/>
                <a:gd name="T4" fmla="*/ 1 w 146"/>
                <a:gd name="T5" fmla="*/ 780 h 780"/>
                <a:gd name="T6" fmla="*/ 0 w 146"/>
                <a:gd name="T7" fmla="*/ 760 h 780"/>
                <a:gd name="T8" fmla="*/ 0 w 146"/>
                <a:gd name="T9" fmla="*/ 186 h 780"/>
                <a:gd name="T10" fmla="*/ 7 w 146"/>
                <a:gd name="T11" fmla="*/ 162 h 780"/>
                <a:gd name="T12" fmla="*/ 140 w 146"/>
                <a:gd name="T13" fmla="*/ 4 h 780"/>
                <a:gd name="T14" fmla="*/ 146 w 146"/>
                <a:gd name="T15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780">
                  <a:moveTo>
                    <a:pt x="146" y="0"/>
                  </a:moveTo>
                  <a:cubicBezTo>
                    <a:pt x="146" y="261"/>
                    <a:pt x="146" y="520"/>
                    <a:pt x="146" y="780"/>
                  </a:cubicBezTo>
                  <a:cubicBezTo>
                    <a:pt x="98" y="780"/>
                    <a:pt x="50" y="780"/>
                    <a:pt x="1" y="780"/>
                  </a:cubicBezTo>
                  <a:cubicBezTo>
                    <a:pt x="1" y="773"/>
                    <a:pt x="0" y="766"/>
                    <a:pt x="0" y="760"/>
                  </a:cubicBezTo>
                  <a:cubicBezTo>
                    <a:pt x="0" y="568"/>
                    <a:pt x="0" y="377"/>
                    <a:pt x="0" y="186"/>
                  </a:cubicBezTo>
                  <a:cubicBezTo>
                    <a:pt x="0" y="178"/>
                    <a:pt x="2" y="168"/>
                    <a:pt x="7" y="162"/>
                  </a:cubicBezTo>
                  <a:cubicBezTo>
                    <a:pt x="51" y="109"/>
                    <a:pt x="95" y="57"/>
                    <a:pt x="140" y="4"/>
                  </a:cubicBezTo>
                  <a:cubicBezTo>
                    <a:pt x="141" y="3"/>
                    <a:pt x="143" y="2"/>
                    <a:pt x="146" y="0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25237CAA-360F-4663-8F22-3AC18748F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4149725"/>
              <a:ext cx="414337" cy="1857375"/>
            </a:xfrm>
            <a:custGeom>
              <a:avLst/>
              <a:gdLst>
                <a:gd name="T0" fmla="*/ 144 w 144"/>
                <a:gd name="T1" fmla="*/ 646 h 646"/>
                <a:gd name="T2" fmla="*/ 0 w 144"/>
                <a:gd name="T3" fmla="*/ 646 h 646"/>
                <a:gd name="T4" fmla="*/ 0 w 144"/>
                <a:gd name="T5" fmla="*/ 0 h 646"/>
                <a:gd name="T6" fmla="*/ 114 w 144"/>
                <a:gd name="T7" fmla="*/ 67 h 646"/>
                <a:gd name="T8" fmla="*/ 144 w 144"/>
                <a:gd name="T9" fmla="*/ 20 h 646"/>
                <a:gd name="T10" fmla="*/ 144 w 144"/>
                <a:gd name="T11" fmla="*/ 646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646">
                  <a:moveTo>
                    <a:pt x="144" y="646"/>
                  </a:moveTo>
                  <a:cubicBezTo>
                    <a:pt x="96" y="646"/>
                    <a:pt x="49" y="646"/>
                    <a:pt x="0" y="646"/>
                  </a:cubicBezTo>
                  <a:cubicBezTo>
                    <a:pt x="0" y="432"/>
                    <a:pt x="0" y="218"/>
                    <a:pt x="0" y="0"/>
                  </a:cubicBezTo>
                  <a:cubicBezTo>
                    <a:pt x="38" y="23"/>
                    <a:pt x="75" y="44"/>
                    <a:pt x="114" y="67"/>
                  </a:cubicBezTo>
                  <a:cubicBezTo>
                    <a:pt x="123" y="53"/>
                    <a:pt x="132" y="38"/>
                    <a:pt x="144" y="20"/>
                  </a:cubicBezTo>
                  <a:cubicBezTo>
                    <a:pt x="144" y="231"/>
                    <a:pt x="144" y="437"/>
                    <a:pt x="144" y="646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9120B87B-9046-485B-B0BE-3E615B011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625" y="4297363"/>
              <a:ext cx="425450" cy="1706563"/>
            </a:xfrm>
            <a:custGeom>
              <a:avLst/>
              <a:gdLst>
                <a:gd name="T0" fmla="*/ 86 w 148"/>
                <a:gd name="T1" fmla="*/ 0 h 594"/>
                <a:gd name="T2" fmla="*/ 138 w 148"/>
                <a:gd name="T3" fmla="*/ 34 h 594"/>
                <a:gd name="T4" fmla="*/ 147 w 148"/>
                <a:gd name="T5" fmla="*/ 57 h 594"/>
                <a:gd name="T6" fmla="*/ 148 w 148"/>
                <a:gd name="T7" fmla="*/ 525 h 594"/>
                <a:gd name="T8" fmla="*/ 148 w 148"/>
                <a:gd name="T9" fmla="*/ 594 h 594"/>
                <a:gd name="T10" fmla="*/ 1 w 148"/>
                <a:gd name="T11" fmla="*/ 594 h 594"/>
                <a:gd name="T12" fmla="*/ 0 w 148"/>
                <a:gd name="T13" fmla="*/ 575 h 594"/>
                <a:gd name="T14" fmla="*/ 1 w 148"/>
                <a:gd name="T15" fmla="*/ 125 h 594"/>
                <a:gd name="T16" fmla="*/ 10 w 148"/>
                <a:gd name="T17" fmla="*/ 96 h 594"/>
                <a:gd name="T18" fmla="*/ 86 w 148"/>
                <a:gd name="T19" fmla="*/ 0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594">
                  <a:moveTo>
                    <a:pt x="86" y="0"/>
                  </a:moveTo>
                  <a:cubicBezTo>
                    <a:pt x="105" y="12"/>
                    <a:pt x="122" y="22"/>
                    <a:pt x="138" y="34"/>
                  </a:cubicBezTo>
                  <a:cubicBezTo>
                    <a:pt x="144" y="38"/>
                    <a:pt x="147" y="49"/>
                    <a:pt x="147" y="57"/>
                  </a:cubicBezTo>
                  <a:cubicBezTo>
                    <a:pt x="148" y="213"/>
                    <a:pt x="148" y="369"/>
                    <a:pt x="148" y="525"/>
                  </a:cubicBezTo>
                  <a:cubicBezTo>
                    <a:pt x="148" y="548"/>
                    <a:pt x="148" y="570"/>
                    <a:pt x="148" y="594"/>
                  </a:cubicBezTo>
                  <a:cubicBezTo>
                    <a:pt x="98" y="594"/>
                    <a:pt x="51" y="594"/>
                    <a:pt x="1" y="594"/>
                  </a:cubicBezTo>
                  <a:cubicBezTo>
                    <a:pt x="1" y="588"/>
                    <a:pt x="0" y="581"/>
                    <a:pt x="0" y="575"/>
                  </a:cubicBezTo>
                  <a:cubicBezTo>
                    <a:pt x="0" y="425"/>
                    <a:pt x="0" y="275"/>
                    <a:pt x="1" y="125"/>
                  </a:cubicBezTo>
                  <a:cubicBezTo>
                    <a:pt x="1" y="115"/>
                    <a:pt x="5" y="104"/>
                    <a:pt x="10" y="96"/>
                  </a:cubicBezTo>
                  <a:cubicBezTo>
                    <a:pt x="34" y="64"/>
                    <a:pt x="60" y="33"/>
                    <a:pt x="86" y="0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5DE6F57E-620B-4161-BCFA-2DDB61830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2888" y="4592638"/>
              <a:ext cx="417512" cy="1414463"/>
            </a:xfrm>
            <a:custGeom>
              <a:avLst/>
              <a:gdLst>
                <a:gd name="T0" fmla="*/ 143 w 145"/>
                <a:gd name="T1" fmla="*/ 492 h 492"/>
                <a:gd name="T2" fmla="*/ 0 w 145"/>
                <a:gd name="T3" fmla="*/ 492 h 492"/>
                <a:gd name="T4" fmla="*/ 0 w 145"/>
                <a:gd name="T5" fmla="*/ 0 h 492"/>
                <a:gd name="T6" fmla="*/ 11 w 145"/>
                <a:gd name="T7" fmla="*/ 5 h 492"/>
                <a:gd name="T8" fmla="*/ 133 w 145"/>
                <a:gd name="T9" fmla="*/ 82 h 492"/>
                <a:gd name="T10" fmla="*/ 145 w 145"/>
                <a:gd name="T11" fmla="*/ 102 h 492"/>
                <a:gd name="T12" fmla="*/ 145 w 145"/>
                <a:gd name="T13" fmla="*/ 480 h 492"/>
                <a:gd name="T14" fmla="*/ 143 w 145"/>
                <a:gd name="T15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492">
                  <a:moveTo>
                    <a:pt x="143" y="492"/>
                  </a:moveTo>
                  <a:cubicBezTo>
                    <a:pt x="95" y="492"/>
                    <a:pt x="48" y="492"/>
                    <a:pt x="0" y="492"/>
                  </a:cubicBezTo>
                  <a:cubicBezTo>
                    <a:pt x="0" y="328"/>
                    <a:pt x="0" y="165"/>
                    <a:pt x="0" y="0"/>
                  </a:cubicBezTo>
                  <a:cubicBezTo>
                    <a:pt x="4" y="2"/>
                    <a:pt x="8" y="3"/>
                    <a:pt x="11" y="5"/>
                  </a:cubicBezTo>
                  <a:cubicBezTo>
                    <a:pt x="52" y="30"/>
                    <a:pt x="93" y="55"/>
                    <a:pt x="133" y="82"/>
                  </a:cubicBezTo>
                  <a:cubicBezTo>
                    <a:pt x="139" y="86"/>
                    <a:pt x="145" y="95"/>
                    <a:pt x="145" y="102"/>
                  </a:cubicBezTo>
                  <a:cubicBezTo>
                    <a:pt x="145" y="228"/>
                    <a:pt x="145" y="354"/>
                    <a:pt x="145" y="480"/>
                  </a:cubicBezTo>
                  <a:cubicBezTo>
                    <a:pt x="145" y="484"/>
                    <a:pt x="144" y="487"/>
                    <a:pt x="143" y="492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079C988C-6F19-4088-8A11-6A84B3A55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1388" y="4589463"/>
              <a:ext cx="414337" cy="1417638"/>
            </a:xfrm>
            <a:custGeom>
              <a:avLst/>
              <a:gdLst>
                <a:gd name="T0" fmla="*/ 144 w 144"/>
                <a:gd name="T1" fmla="*/ 493 h 493"/>
                <a:gd name="T2" fmla="*/ 0 w 144"/>
                <a:gd name="T3" fmla="*/ 493 h 493"/>
                <a:gd name="T4" fmla="*/ 0 w 144"/>
                <a:gd name="T5" fmla="*/ 160 h 493"/>
                <a:gd name="T6" fmla="*/ 21 w 144"/>
                <a:gd name="T7" fmla="*/ 144 h 493"/>
                <a:gd name="T8" fmla="*/ 127 w 144"/>
                <a:gd name="T9" fmla="*/ 19 h 493"/>
                <a:gd name="T10" fmla="*/ 144 w 144"/>
                <a:gd name="T11" fmla="*/ 0 h 493"/>
                <a:gd name="T12" fmla="*/ 144 w 144"/>
                <a:gd name="T13" fmla="*/ 49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493">
                  <a:moveTo>
                    <a:pt x="144" y="493"/>
                  </a:moveTo>
                  <a:cubicBezTo>
                    <a:pt x="96" y="493"/>
                    <a:pt x="49" y="493"/>
                    <a:pt x="0" y="493"/>
                  </a:cubicBezTo>
                  <a:cubicBezTo>
                    <a:pt x="0" y="381"/>
                    <a:pt x="0" y="269"/>
                    <a:pt x="0" y="160"/>
                  </a:cubicBezTo>
                  <a:cubicBezTo>
                    <a:pt x="8" y="154"/>
                    <a:pt x="16" y="150"/>
                    <a:pt x="21" y="144"/>
                  </a:cubicBezTo>
                  <a:cubicBezTo>
                    <a:pt x="57" y="103"/>
                    <a:pt x="92" y="61"/>
                    <a:pt x="127" y="19"/>
                  </a:cubicBezTo>
                  <a:cubicBezTo>
                    <a:pt x="132" y="14"/>
                    <a:pt x="137" y="8"/>
                    <a:pt x="144" y="0"/>
                  </a:cubicBezTo>
                  <a:cubicBezTo>
                    <a:pt x="144" y="167"/>
                    <a:pt x="144" y="329"/>
                    <a:pt x="144" y="493"/>
                  </a:cubicBezTo>
                  <a:close/>
                </a:path>
              </a:pathLst>
            </a:custGeom>
            <a:solidFill>
              <a:srgbClr val="8B1F0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5505354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54"/>
          <p:cNvSpPr txBox="1">
            <a:spLocks noGrp="1"/>
          </p:cNvSpPr>
          <p:nvPr>
            <p:ph type="title"/>
          </p:nvPr>
        </p:nvSpPr>
        <p:spPr>
          <a:xfrm>
            <a:off x="556533" y="606252"/>
            <a:ext cx="5836400" cy="5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>
                <a:solidFill>
                  <a:srgbClr val="63070A"/>
                </a:solidFill>
                <a:latin typeface="+mn-lt"/>
              </a:rPr>
              <a:t>RESOURCES</a:t>
            </a:r>
            <a:endParaRPr dirty="0">
              <a:solidFill>
                <a:srgbClr val="63070A"/>
              </a:solidFill>
              <a:latin typeface="+mn-lt"/>
            </a:endParaRPr>
          </a:p>
        </p:txBody>
      </p:sp>
      <p:sp>
        <p:nvSpPr>
          <p:cNvPr id="1560" name="Google Shape;1560;p54"/>
          <p:cNvSpPr/>
          <p:nvPr/>
        </p:nvSpPr>
        <p:spPr>
          <a:xfrm>
            <a:off x="8455704" y="950341"/>
            <a:ext cx="1228008" cy="505425"/>
          </a:xfrm>
          <a:custGeom>
            <a:avLst/>
            <a:gdLst/>
            <a:ahLst/>
            <a:cxnLst/>
            <a:rect l="l" t="t" r="r" b="b"/>
            <a:pathLst>
              <a:path w="32035" h="13185" extrusionOk="0">
                <a:moveTo>
                  <a:pt x="21379" y="0"/>
                </a:moveTo>
                <a:cubicBezTo>
                  <a:pt x="21164" y="0"/>
                  <a:pt x="20948" y="28"/>
                  <a:pt x="20736" y="86"/>
                </a:cubicBezTo>
                <a:cubicBezTo>
                  <a:pt x="19794" y="358"/>
                  <a:pt x="19167" y="1216"/>
                  <a:pt x="18665" y="2053"/>
                </a:cubicBezTo>
                <a:cubicBezTo>
                  <a:pt x="17660" y="3831"/>
                  <a:pt x="16949" y="5798"/>
                  <a:pt x="16656" y="7828"/>
                </a:cubicBezTo>
                <a:cubicBezTo>
                  <a:pt x="16488" y="7474"/>
                  <a:pt x="16122" y="7253"/>
                  <a:pt x="15748" y="7253"/>
                </a:cubicBezTo>
                <a:cubicBezTo>
                  <a:pt x="15702" y="7253"/>
                  <a:pt x="15656" y="7256"/>
                  <a:pt x="15610" y="7263"/>
                </a:cubicBezTo>
                <a:cubicBezTo>
                  <a:pt x="15191" y="7305"/>
                  <a:pt x="14836" y="7639"/>
                  <a:pt x="14752" y="8058"/>
                </a:cubicBezTo>
                <a:cubicBezTo>
                  <a:pt x="14731" y="6991"/>
                  <a:pt x="14689" y="5903"/>
                  <a:pt x="14417" y="4857"/>
                </a:cubicBezTo>
                <a:cubicBezTo>
                  <a:pt x="14103" y="3810"/>
                  <a:pt x="13496" y="2806"/>
                  <a:pt x="12555" y="2283"/>
                </a:cubicBezTo>
                <a:cubicBezTo>
                  <a:pt x="12076" y="2014"/>
                  <a:pt x="11539" y="1892"/>
                  <a:pt x="10993" y="1892"/>
                </a:cubicBezTo>
                <a:cubicBezTo>
                  <a:pt x="10012" y="1892"/>
                  <a:pt x="9005" y="2286"/>
                  <a:pt x="8266" y="2932"/>
                </a:cubicBezTo>
                <a:cubicBezTo>
                  <a:pt x="7115" y="3957"/>
                  <a:pt x="6508" y="5505"/>
                  <a:pt x="6361" y="7054"/>
                </a:cubicBezTo>
                <a:cubicBezTo>
                  <a:pt x="6194" y="8581"/>
                  <a:pt x="6403" y="10129"/>
                  <a:pt x="6613" y="11657"/>
                </a:cubicBezTo>
                <a:cubicBezTo>
                  <a:pt x="6472" y="11600"/>
                  <a:pt x="6324" y="11574"/>
                  <a:pt x="6176" y="11574"/>
                </a:cubicBezTo>
                <a:cubicBezTo>
                  <a:pt x="5556" y="11574"/>
                  <a:pt x="4939" y="12036"/>
                  <a:pt x="4855" y="12661"/>
                </a:cubicBezTo>
                <a:cubicBezTo>
                  <a:pt x="3118" y="12724"/>
                  <a:pt x="1695" y="13184"/>
                  <a:pt x="1" y="13184"/>
                </a:cubicBezTo>
                <a:lnTo>
                  <a:pt x="32035" y="13184"/>
                </a:lnTo>
                <a:cubicBezTo>
                  <a:pt x="30235" y="12954"/>
                  <a:pt x="28289" y="12745"/>
                  <a:pt x="26490" y="12536"/>
                </a:cubicBezTo>
                <a:cubicBezTo>
                  <a:pt x="26908" y="12326"/>
                  <a:pt x="27139" y="11782"/>
                  <a:pt x="26971" y="11343"/>
                </a:cubicBezTo>
                <a:cubicBezTo>
                  <a:pt x="26816" y="10962"/>
                  <a:pt x="26431" y="10725"/>
                  <a:pt x="26031" y="10725"/>
                </a:cubicBezTo>
                <a:cubicBezTo>
                  <a:pt x="25947" y="10725"/>
                  <a:pt x="25862" y="10735"/>
                  <a:pt x="25779" y="10757"/>
                </a:cubicBezTo>
                <a:cubicBezTo>
                  <a:pt x="26344" y="8037"/>
                  <a:pt x="25946" y="5129"/>
                  <a:pt x="24691" y="2660"/>
                </a:cubicBezTo>
                <a:cubicBezTo>
                  <a:pt x="24293" y="1885"/>
                  <a:pt x="23833" y="1153"/>
                  <a:pt x="23142" y="630"/>
                </a:cubicBezTo>
                <a:cubicBezTo>
                  <a:pt x="22642" y="239"/>
                  <a:pt x="22014" y="0"/>
                  <a:pt x="2137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61" name="Google Shape;1561;p54"/>
          <p:cNvSpPr/>
          <p:nvPr/>
        </p:nvSpPr>
        <p:spPr>
          <a:xfrm>
            <a:off x="10015248" y="994362"/>
            <a:ext cx="894597" cy="488281"/>
          </a:xfrm>
          <a:custGeom>
            <a:avLst/>
            <a:gdLst/>
            <a:ahLst/>
            <a:cxnLst/>
            <a:rect l="l" t="t" r="r" b="b"/>
            <a:pathLst>
              <a:path w="22744" h="12415" extrusionOk="0">
                <a:moveTo>
                  <a:pt x="15589" y="1"/>
                </a:moveTo>
                <a:cubicBezTo>
                  <a:pt x="15407" y="1"/>
                  <a:pt x="15225" y="16"/>
                  <a:pt x="15044" y="48"/>
                </a:cubicBezTo>
                <a:cubicBezTo>
                  <a:pt x="13851" y="258"/>
                  <a:pt x="12889" y="1116"/>
                  <a:pt x="12345" y="2162"/>
                </a:cubicBezTo>
                <a:cubicBezTo>
                  <a:pt x="11780" y="3208"/>
                  <a:pt x="11613" y="4421"/>
                  <a:pt x="11613" y="5593"/>
                </a:cubicBezTo>
                <a:cubicBezTo>
                  <a:pt x="11209" y="5334"/>
                  <a:pt x="10728" y="5203"/>
                  <a:pt x="10251" y="5203"/>
                </a:cubicBezTo>
                <a:cubicBezTo>
                  <a:pt x="9765" y="5203"/>
                  <a:pt x="9283" y="5339"/>
                  <a:pt x="8893" y="5614"/>
                </a:cubicBezTo>
                <a:cubicBezTo>
                  <a:pt x="8077" y="6137"/>
                  <a:pt x="7658" y="7183"/>
                  <a:pt x="7846" y="8125"/>
                </a:cubicBezTo>
                <a:cubicBezTo>
                  <a:pt x="7511" y="7518"/>
                  <a:pt x="6786" y="7192"/>
                  <a:pt x="6081" y="7192"/>
                </a:cubicBezTo>
                <a:cubicBezTo>
                  <a:pt x="5861" y="7192"/>
                  <a:pt x="5644" y="7223"/>
                  <a:pt x="5440" y="7288"/>
                </a:cubicBezTo>
                <a:cubicBezTo>
                  <a:pt x="4582" y="7581"/>
                  <a:pt x="3913" y="8376"/>
                  <a:pt x="3599" y="9234"/>
                </a:cubicBezTo>
                <a:cubicBezTo>
                  <a:pt x="3285" y="10113"/>
                  <a:pt x="3285" y="11054"/>
                  <a:pt x="3369" y="11975"/>
                </a:cubicBezTo>
                <a:cubicBezTo>
                  <a:pt x="2323" y="11996"/>
                  <a:pt x="1067" y="12372"/>
                  <a:pt x="0" y="12414"/>
                </a:cubicBezTo>
                <a:lnTo>
                  <a:pt x="22744" y="12414"/>
                </a:lnTo>
                <a:cubicBezTo>
                  <a:pt x="21761" y="12163"/>
                  <a:pt x="20735" y="11849"/>
                  <a:pt x="19773" y="11577"/>
                </a:cubicBezTo>
                <a:cubicBezTo>
                  <a:pt x="20191" y="11347"/>
                  <a:pt x="20442" y="10845"/>
                  <a:pt x="20421" y="10364"/>
                </a:cubicBezTo>
                <a:cubicBezTo>
                  <a:pt x="20401" y="9862"/>
                  <a:pt x="20066" y="9380"/>
                  <a:pt x="19605" y="9213"/>
                </a:cubicBezTo>
                <a:cubicBezTo>
                  <a:pt x="19815" y="7874"/>
                  <a:pt x="20003" y="6535"/>
                  <a:pt x="19919" y="5196"/>
                </a:cubicBezTo>
                <a:cubicBezTo>
                  <a:pt x="19857" y="3877"/>
                  <a:pt x="19459" y="2517"/>
                  <a:pt x="18601" y="1492"/>
                </a:cubicBezTo>
                <a:cubicBezTo>
                  <a:pt x="17845" y="591"/>
                  <a:pt x="16716" y="1"/>
                  <a:pt x="1558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B5861EF-584E-4E86-8F6B-355908C07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33" y="2656114"/>
            <a:ext cx="3788229" cy="378822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01A6797-FAFE-425E-835C-12B98CF54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4762" y="3265714"/>
            <a:ext cx="4463066" cy="29860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C6C039E-9158-4BF6-806D-92FB002C8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5746" y="3206509"/>
            <a:ext cx="2517422" cy="310444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355FCDB-2ADE-46BC-A0FE-D2B82D0F8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4069" y="1068180"/>
            <a:ext cx="3175867" cy="317586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E7EAF50-9690-418A-8E52-603E3888F8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2122" y="904652"/>
            <a:ext cx="2215445" cy="221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4299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54"/>
          <p:cNvSpPr txBox="1">
            <a:spLocks noGrp="1"/>
          </p:cNvSpPr>
          <p:nvPr>
            <p:ph type="title"/>
          </p:nvPr>
        </p:nvSpPr>
        <p:spPr>
          <a:xfrm>
            <a:off x="556533" y="606252"/>
            <a:ext cx="5836400" cy="5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>
                <a:solidFill>
                  <a:srgbClr val="63070A"/>
                </a:solidFill>
                <a:latin typeface="+mn-lt"/>
              </a:rPr>
              <a:t>RESOURCES</a:t>
            </a:r>
            <a:endParaRPr dirty="0">
              <a:solidFill>
                <a:srgbClr val="63070A"/>
              </a:solidFill>
              <a:latin typeface="+mn-lt"/>
            </a:endParaRPr>
          </a:p>
        </p:txBody>
      </p:sp>
      <p:sp>
        <p:nvSpPr>
          <p:cNvPr id="1560" name="Google Shape;1560;p54"/>
          <p:cNvSpPr/>
          <p:nvPr/>
        </p:nvSpPr>
        <p:spPr>
          <a:xfrm>
            <a:off x="8455704" y="950341"/>
            <a:ext cx="1228008" cy="505425"/>
          </a:xfrm>
          <a:custGeom>
            <a:avLst/>
            <a:gdLst/>
            <a:ahLst/>
            <a:cxnLst/>
            <a:rect l="l" t="t" r="r" b="b"/>
            <a:pathLst>
              <a:path w="32035" h="13185" extrusionOk="0">
                <a:moveTo>
                  <a:pt x="21379" y="0"/>
                </a:moveTo>
                <a:cubicBezTo>
                  <a:pt x="21164" y="0"/>
                  <a:pt x="20948" y="28"/>
                  <a:pt x="20736" y="86"/>
                </a:cubicBezTo>
                <a:cubicBezTo>
                  <a:pt x="19794" y="358"/>
                  <a:pt x="19167" y="1216"/>
                  <a:pt x="18665" y="2053"/>
                </a:cubicBezTo>
                <a:cubicBezTo>
                  <a:pt x="17660" y="3831"/>
                  <a:pt x="16949" y="5798"/>
                  <a:pt x="16656" y="7828"/>
                </a:cubicBezTo>
                <a:cubicBezTo>
                  <a:pt x="16488" y="7474"/>
                  <a:pt x="16122" y="7253"/>
                  <a:pt x="15748" y="7253"/>
                </a:cubicBezTo>
                <a:cubicBezTo>
                  <a:pt x="15702" y="7253"/>
                  <a:pt x="15656" y="7256"/>
                  <a:pt x="15610" y="7263"/>
                </a:cubicBezTo>
                <a:cubicBezTo>
                  <a:pt x="15191" y="7305"/>
                  <a:pt x="14836" y="7639"/>
                  <a:pt x="14752" y="8058"/>
                </a:cubicBezTo>
                <a:cubicBezTo>
                  <a:pt x="14731" y="6991"/>
                  <a:pt x="14689" y="5903"/>
                  <a:pt x="14417" y="4857"/>
                </a:cubicBezTo>
                <a:cubicBezTo>
                  <a:pt x="14103" y="3810"/>
                  <a:pt x="13496" y="2806"/>
                  <a:pt x="12555" y="2283"/>
                </a:cubicBezTo>
                <a:cubicBezTo>
                  <a:pt x="12076" y="2014"/>
                  <a:pt x="11539" y="1892"/>
                  <a:pt x="10993" y="1892"/>
                </a:cubicBezTo>
                <a:cubicBezTo>
                  <a:pt x="10012" y="1892"/>
                  <a:pt x="9005" y="2286"/>
                  <a:pt x="8266" y="2932"/>
                </a:cubicBezTo>
                <a:cubicBezTo>
                  <a:pt x="7115" y="3957"/>
                  <a:pt x="6508" y="5505"/>
                  <a:pt x="6361" y="7054"/>
                </a:cubicBezTo>
                <a:cubicBezTo>
                  <a:pt x="6194" y="8581"/>
                  <a:pt x="6403" y="10129"/>
                  <a:pt x="6613" y="11657"/>
                </a:cubicBezTo>
                <a:cubicBezTo>
                  <a:pt x="6472" y="11600"/>
                  <a:pt x="6324" y="11574"/>
                  <a:pt x="6176" y="11574"/>
                </a:cubicBezTo>
                <a:cubicBezTo>
                  <a:pt x="5556" y="11574"/>
                  <a:pt x="4939" y="12036"/>
                  <a:pt x="4855" y="12661"/>
                </a:cubicBezTo>
                <a:cubicBezTo>
                  <a:pt x="3118" y="12724"/>
                  <a:pt x="1695" y="13184"/>
                  <a:pt x="1" y="13184"/>
                </a:cubicBezTo>
                <a:lnTo>
                  <a:pt x="32035" y="13184"/>
                </a:lnTo>
                <a:cubicBezTo>
                  <a:pt x="30235" y="12954"/>
                  <a:pt x="28289" y="12745"/>
                  <a:pt x="26490" y="12536"/>
                </a:cubicBezTo>
                <a:cubicBezTo>
                  <a:pt x="26908" y="12326"/>
                  <a:pt x="27139" y="11782"/>
                  <a:pt x="26971" y="11343"/>
                </a:cubicBezTo>
                <a:cubicBezTo>
                  <a:pt x="26816" y="10962"/>
                  <a:pt x="26431" y="10725"/>
                  <a:pt x="26031" y="10725"/>
                </a:cubicBezTo>
                <a:cubicBezTo>
                  <a:pt x="25947" y="10725"/>
                  <a:pt x="25862" y="10735"/>
                  <a:pt x="25779" y="10757"/>
                </a:cubicBezTo>
                <a:cubicBezTo>
                  <a:pt x="26344" y="8037"/>
                  <a:pt x="25946" y="5129"/>
                  <a:pt x="24691" y="2660"/>
                </a:cubicBezTo>
                <a:cubicBezTo>
                  <a:pt x="24293" y="1885"/>
                  <a:pt x="23833" y="1153"/>
                  <a:pt x="23142" y="630"/>
                </a:cubicBezTo>
                <a:cubicBezTo>
                  <a:pt x="22642" y="239"/>
                  <a:pt x="22014" y="0"/>
                  <a:pt x="2137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61" name="Google Shape;1561;p54"/>
          <p:cNvSpPr/>
          <p:nvPr/>
        </p:nvSpPr>
        <p:spPr>
          <a:xfrm>
            <a:off x="10015248" y="994362"/>
            <a:ext cx="894597" cy="488281"/>
          </a:xfrm>
          <a:custGeom>
            <a:avLst/>
            <a:gdLst/>
            <a:ahLst/>
            <a:cxnLst/>
            <a:rect l="l" t="t" r="r" b="b"/>
            <a:pathLst>
              <a:path w="22744" h="12415" extrusionOk="0">
                <a:moveTo>
                  <a:pt x="15589" y="1"/>
                </a:moveTo>
                <a:cubicBezTo>
                  <a:pt x="15407" y="1"/>
                  <a:pt x="15225" y="16"/>
                  <a:pt x="15044" y="48"/>
                </a:cubicBezTo>
                <a:cubicBezTo>
                  <a:pt x="13851" y="258"/>
                  <a:pt x="12889" y="1116"/>
                  <a:pt x="12345" y="2162"/>
                </a:cubicBezTo>
                <a:cubicBezTo>
                  <a:pt x="11780" y="3208"/>
                  <a:pt x="11613" y="4421"/>
                  <a:pt x="11613" y="5593"/>
                </a:cubicBezTo>
                <a:cubicBezTo>
                  <a:pt x="11209" y="5334"/>
                  <a:pt x="10728" y="5203"/>
                  <a:pt x="10251" y="5203"/>
                </a:cubicBezTo>
                <a:cubicBezTo>
                  <a:pt x="9765" y="5203"/>
                  <a:pt x="9283" y="5339"/>
                  <a:pt x="8893" y="5614"/>
                </a:cubicBezTo>
                <a:cubicBezTo>
                  <a:pt x="8077" y="6137"/>
                  <a:pt x="7658" y="7183"/>
                  <a:pt x="7846" y="8125"/>
                </a:cubicBezTo>
                <a:cubicBezTo>
                  <a:pt x="7511" y="7518"/>
                  <a:pt x="6786" y="7192"/>
                  <a:pt x="6081" y="7192"/>
                </a:cubicBezTo>
                <a:cubicBezTo>
                  <a:pt x="5861" y="7192"/>
                  <a:pt x="5644" y="7223"/>
                  <a:pt x="5440" y="7288"/>
                </a:cubicBezTo>
                <a:cubicBezTo>
                  <a:pt x="4582" y="7581"/>
                  <a:pt x="3913" y="8376"/>
                  <a:pt x="3599" y="9234"/>
                </a:cubicBezTo>
                <a:cubicBezTo>
                  <a:pt x="3285" y="10113"/>
                  <a:pt x="3285" y="11054"/>
                  <a:pt x="3369" y="11975"/>
                </a:cubicBezTo>
                <a:cubicBezTo>
                  <a:pt x="2323" y="11996"/>
                  <a:pt x="1067" y="12372"/>
                  <a:pt x="0" y="12414"/>
                </a:cubicBezTo>
                <a:lnTo>
                  <a:pt x="22744" y="12414"/>
                </a:lnTo>
                <a:cubicBezTo>
                  <a:pt x="21761" y="12163"/>
                  <a:pt x="20735" y="11849"/>
                  <a:pt x="19773" y="11577"/>
                </a:cubicBezTo>
                <a:cubicBezTo>
                  <a:pt x="20191" y="11347"/>
                  <a:pt x="20442" y="10845"/>
                  <a:pt x="20421" y="10364"/>
                </a:cubicBezTo>
                <a:cubicBezTo>
                  <a:pt x="20401" y="9862"/>
                  <a:pt x="20066" y="9380"/>
                  <a:pt x="19605" y="9213"/>
                </a:cubicBezTo>
                <a:cubicBezTo>
                  <a:pt x="19815" y="7874"/>
                  <a:pt x="20003" y="6535"/>
                  <a:pt x="19919" y="5196"/>
                </a:cubicBezTo>
                <a:cubicBezTo>
                  <a:pt x="19857" y="3877"/>
                  <a:pt x="19459" y="2517"/>
                  <a:pt x="18601" y="1492"/>
                </a:cubicBezTo>
                <a:cubicBezTo>
                  <a:pt x="17845" y="591"/>
                  <a:pt x="16716" y="1"/>
                  <a:pt x="1558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B89215-6238-44AA-B319-CF5F88089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06" y="1509889"/>
            <a:ext cx="2799644" cy="191911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C848686-3185-4833-91F2-44EBDD875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35578" y="3678565"/>
            <a:ext cx="3104444" cy="302542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4F00A02-8ACB-445A-B324-4E4FE50D58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4334" y="1403853"/>
            <a:ext cx="4718756" cy="44704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2C59A09-7430-4D0C-A7A3-2050A51157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8611" y="2469444"/>
            <a:ext cx="3195562" cy="346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35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54"/>
          <p:cNvSpPr txBox="1">
            <a:spLocks noGrp="1"/>
          </p:cNvSpPr>
          <p:nvPr>
            <p:ph type="title"/>
          </p:nvPr>
        </p:nvSpPr>
        <p:spPr>
          <a:xfrm>
            <a:off x="556533" y="606252"/>
            <a:ext cx="5836400" cy="5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>
                <a:solidFill>
                  <a:srgbClr val="63070A"/>
                </a:solidFill>
                <a:latin typeface="+mn-lt"/>
              </a:rPr>
              <a:t>RESOURCES</a:t>
            </a:r>
            <a:endParaRPr dirty="0">
              <a:solidFill>
                <a:srgbClr val="63070A"/>
              </a:solidFill>
              <a:latin typeface="+mn-lt"/>
            </a:endParaRPr>
          </a:p>
        </p:txBody>
      </p:sp>
      <p:sp>
        <p:nvSpPr>
          <p:cNvPr id="1560" name="Google Shape;1560;p54"/>
          <p:cNvSpPr/>
          <p:nvPr/>
        </p:nvSpPr>
        <p:spPr>
          <a:xfrm>
            <a:off x="8455704" y="950341"/>
            <a:ext cx="1228008" cy="505425"/>
          </a:xfrm>
          <a:custGeom>
            <a:avLst/>
            <a:gdLst/>
            <a:ahLst/>
            <a:cxnLst/>
            <a:rect l="l" t="t" r="r" b="b"/>
            <a:pathLst>
              <a:path w="32035" h="13185" extrusionOk="0">
                <a:moveTo>
                  <a:pt x="21379" y="0"/>
                </a:moveTo>
                <a:cubicBezTo>
                  <a:pt x="21164" y="0"/>
                  <a:pt x="20948" y="28"/>
                  <a:pt x="20736" y="86"/>
                </a:cubicBezTo>
                <a:cubicBezTo>
                  <a:pt x="19794" y="358"/>
                  <a:pt x="19167" y="1216"/>
                  <a:pt x="18665" y="2053"/>
                </a:cubicBezTo>
                <a:cubicBezTo>
                  <a:pt x="17660" y="3831"/>
                  <a:pt x="16949" y="5798"/>
                  <a:pt x="16656" y="7828"/>
                </a:cubicBezTo>
                <a:cubicBezTo>
                  <a:pt x="16488" y="7474"/>
                  <a:pt x="16122" y="7253"/>
                  <a:pt x="15748" y="7253"/>
                </a:cubicBezTo>
                <a:cubicBezTo>
                  <a:pt x="15702" y="7253"/>
                  <a:pt x="15656" y="7256"/>
                  <a:pt x="15610" y="7263"/>
                </a:cubicBezTo>
                <a:cubicBezTo>
                  <a:pt x="15191" y="7305"/>
                  <a:pt x="14836" y="7639"/>
                  <a:pt x="14752" y="8058"/>
                </a:cubicBezTo>
                <a:cubicBezTo>
                  <a:pt x="14731" y="6991"/>
                  <a:pt x="14689" y="5903"/>
                  <a:pt x="14417" y="4857"/>
                </a:cubicBezTo>
                <a:cubicBezTo>
                  <a:pt x="14103" y="3810"/>
                  <a:pt x="13496" y="2806"/>
                  <a:pt x="12555" y="2283"/>
                </a:cubicBezTo>
                <a:cubicBezTo>
                  <a:pt x="12076" y="2014"/>
                  <a:pt x="11539" y="1892"/>
                  <a:pt x="10993" y="1892"/>
                </a:cubicBezTo>
                <a:cubicBezTo>
                  <a:pt x="10012" y="1892"/>
                  <a:pt x="9005" y="2286"/>
                  <a:pt x="8266" y="2932"/>
                </a:cubicBezTo>
                <a:cubicBezTo>
                  <a:pt x="7115" y="3957"/>
                  <a:pt x="6508" y="5505"/>
                  <a:pt x="6361" y="7054"/>
                </a:cubicBezTo>
                <a:cubicBezTo>
                  <a:pt x="6194" y="8581"/>
                  <a:pt x="6403" y="10129"/>
                  <a:pt x="6613" y="11657"/>
                </a:cubicBezTo>
                <a:cubicBezTo>
                  <a:pt x="6472" y="11600"/>
                  <a:pt x="6324" y="11574"/>
                  <a:pt x="6176" y="11574"/>
                </a:cubicBezTo>
                <a:cubicBezTo>
                  <a:pt x="5556" y="11574"/>
                  <a:pt x="4939" y="12036"/>
                  <a:pt x="4855" y="12661"/>
                </a:cubicBezTo>
                <a:cubicBezTo>
                  <a:pt x="3118" y="12724"/>
                  <a:pt x="1695" y="13184"/>
                  <a:pt x="1" y="13184"/>
                </a:cubicBezTo>
                <a:lnTo>
                  <a:pt x="32035" y="13184"/>
                </a:lnTo>
                <a:cubicBezTo>
                  <a:pt x="30235" y="12954"/>
                  <a:pt x="28289" y="12745"/>
                  <a:pt x="26490" y="12536"/>
                </a:cubicBezTo>
                <a:cubicBezTo>
                  <a:pt x="26908" y="12326"/>
                  <a:pt x="27139" y="11782"/>
                  <a:pt x="26971" y="11343"/>
                </a:cubicBezTo>
                <a:cubicBezTo>
                  <a:pt x="26816" y="10962"/>
                  <a:pt x="26431" y="10725"/>
                  <a:pt x="26031" y="10725"/>
                </a:cubicBezTo>
                <a:cubicBezTo>
                  <a:pt x="25947" y="10725"/>
                  <a:pt x="25862" y="10735"/>
                  <a:pt x="25779" y="10757"/>
                </a:cubicBezTo>
                <a:cubicBezTo>
                  <a:pt x="26344" y="8037"/>
                  <a:pt x="25946" y="5129"/>
                  <a:pt x="24691" y="2660"/>
                </a:cubicBezTo>
                <a:cubicBezTo>
                  <a:pt x="24293" y="1885"/>
                  <a:pt x="23833" y="1153"/>
                  <a:pt x="23142" y="630"/>
                </a:cubicBezTo>
                <a:cubicBezTo>
                  <a:pt x="22642" y="239"/>
                  <a:pt x="22014" y="0"/>
                  <a:pt x="2137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61" name="Google Shape;1561;p54"/>
          <p:cNvSpPr/>
          <p:nvPr/>
        </p:nvSpPr>
        <p:spPr>
          <a:xfrm>
            <a:off x="10015248" y="994362"/>
            <a:ext cx="894597" cy="488281"/>
          </a:xfrm>
          <a:custGeom>
            <a:avLst/>
            <a:gdLst/>
            <a:ahLst/>
            <a:cxnLst/>
            <a:rect l="l" t="t" r="r" b="b"/>
            <a:pathLst>
              <a:path w="22744" h="12415" extrusionOk="0">
                <a:moveTo>
                  <a:pt x="15589" y="1"/>
                </a:moveTo>
                <a:cubicBezTo>
                  <a:pt x="15407" y="1"/>
                  <a:pt x="15225" y="16"/>
                  <a:pt x="15044" y="48"/>
                </a:cubicBezTo>
                <a:cubicBezTo>
                  <a:pt x="13851" y="258"/>
                  <a:pt x="12889" y="1116"/>
                  <a:pt x="12345" y="2162"/>
                </a:cubicBezTo>
                <a:cubicBezTo>
                  <a:pt x="11780" y="3208"/>
                  <a:pt x="11613" y="4421"/>
                  <a:pt x="11613" y="5593"/>
                </a:cubicBezTo>
                <a:cubicBezTo>
                  <a:pt x="11209" y="5334"/>
                  <a:pt x="10728" y="5203"/>
                  <a:pt x="10251" y="5203"/>
                </a:cubicBezTo>
                <a:cubicBezTo>
                  <a:pt x="9765" y="5203"/>
                  <a:pt x="9283" y="5339"/>
                  <a:pt x="8893" y="5614"/>
                </a:cubicBezTo>
                <a:cubicBezTo>
                  <a:pt x="8077" y="6137"/>
                  <a:pt x="7658" y="7183"/>
                  <a:pt x="7846" y="8125"/>
                </a:cubicBezTo>
                <a:cubicBezTo>
                  <a:pt x="7511" y="7518"/>
                  <a:pt x="6786" y="7192"/>
                  <a:pt x="6081" y="7192"/>
                </a:cubicBezTo>
                <a:cubicBezTo>
                  <a:pt x="5861" y="7192"/>
                  <a:pt x="5644" y="7223"/>
                  <a:pt x="5440" y="7288"/>
                </a:cubicBezTo>
                <a:cubicBezTo>
                  <a:pt x="4582" y="7581"/>
                  <a:pt x="3913" y="8376"/>
                  <a:pt x="3599" y="9234"/>
                </a:cubicBezTo>
                <a:cubicBezTo>
                  <a:pt x="3285" y="10113"/>
                  <a:pt x="3285" y="11054"/>
                  <a:pt x="3369" y="11975"/>
                </a:cubicBezTo>
                <a:cubicBezTo>
                  <a:pt x="2323" y="11996"/>
                  <a:pt x="1067" y="12372"/>
                  <a:pt x="0" y="12414"/>
                </a:cubicBezTo>
                <a:lnTo>
                  <a:pt x="22744" y="12414"/>
                </a:lnTo>
                <a:cubicBezTo>
                  <a:pt x="21761" y="12163"/>
                  <a:pt x="20735" y="11849"/>
                  <a:pt x="19773" y="11577"/>
                </a:cubicBezTo>
                <a:cubicBezTo>
                  <a:pt x="20191" y="11347"/>
                  <a:pt x="20442" y="10845"/>
                  <a:pt x="20421" y="10364"/>
                </a:cubicBezTo>
                <a:cubicBezTo>
                  <a:pt x="20401" y="9862"/>
                  <a:pt x="20066" y="9380"/>
                  <a:pt x="19605" y="9213"/>
                </a:cubicBezTo>
                <a:cubicBezTo>
                  <a:pt x="19815" y="7874"/>
                  <a:pt x="20003" y="6535"/>
                  <a:pt x="19919" y="5196"/>
                </a:cubicBezTo>
                <a:cubicBezTo>
                  <a:pt x="19857" y="3877"/>
                  <a:pt x="19459" y="2517"/>
                  <a:pt x="18601" y="1492"/>
                </a:cubicBezTo>
                <a:cubicBezTo>
                  <a:pt x="17845" y="591"/>
                  <a:pt x="16716" y="1"/>
                  <a:pt x="1558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3073AF6-354B-4A0D-978D-92C2E648F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479" y="1984636"/>
            <a:ext cx="5044521" cy="42671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AA66078-1281-46DF-8590-9BE8DFB93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5622" y="1482643"/>
            <a:ext cx="4208603" cy="464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875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6400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3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5"/>
            <a:ext cx="523147" cy="38362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5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9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8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09" y="3642506"/>
            <a:ext cx="460779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0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5" y="1518717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3"/>
            <a:ext cx="513183" cy="510343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9" y="1470613"/>
            <a:ext cx="567400" cy="567775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1"/>
            <a:ext cx="473301" cy="660395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1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7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8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6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7"/>
            <a:ext cx="551843" cy="546087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1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4" y="457802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7" y="457802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122" name="Google Shape;6000;p67"/>
          <p:cNvSpPr/>
          <p:nvPr/>
        </p:nvSpPr>
        <p:spPr>
          <a:xfrm>
            <a:off x="4351195" y="1478770"/>
            <a:ext cx="604245" cy="616479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grpSp>
        <p:nvGrpSpPr>
          <p:cNvPr id="151" name="Google Shape;6029;p67"/>
          <p:cNvGrpSpPr/>
          <p:nvPr/>
        </p:nvGrpSpPr>
        <p:grpSpPr>
          <a:xfrm>
            <a:off x="9367813" y="5419900"/>
            <a:ext cx="404147" cy="560241"/>
            <a:chOff x="-38860325" y="3221750"/>
            <a:chExt cx="228425" cy="316650"/>
          </a:xfrm>
          <a:solidFill>
            <a:srgbClr val="FFC000"/>
          </a:solidFill>
        </p:grpSpPr>
        <p:sp>
          <p:nvSpPr>
            <p:cNvPr id="152" name="Google Shape;6030;p67"/>
            <p:cNvSpPr/>
            <p:nvPr/>
          </p:nvSpPr>
          <p:spPr>
            <a:xfrm>
              <a:off x="-38735875" y="3222550"/>
              <a:ext cx="103975" cy="123675"/>
            </a:xfrm>
            <a:custGeom>
              <a:avLst/>
              <a:gdLst/>
              <a:ahLst/>
              <a:cxnLst/>
              <a:rect l="l" t="t" r="r" b="b"/>
              <a:pathLst>
                <a:path w="4159" h="4947" extrusionOk="0">
                  <a:moveTo>
                    <a:pt x="0" y="0"/>
                  </a:moveTo>
                  <a:lnTo>
                    <a:pt x="0" y="2552"/>
                  </a:lnTo>
                  <a:cubicBezTo>
                    <a:pt x="473" y="2710"/>
                    <a:pt x="851" y="3182"/>
                    <a:pt x="851" y="3750"/>
                  </a:cubicBezTo>
                  <a:lnTo>
                    <a:pt x="851" y="4947"/>
                  </a:lnTo>
                  <a:lnTo>
                    <a:pt x="4159" y="4947"/>
                  </a:lnTo>
                  <a:lnTo>
                    <a:pt x="4159" y="3687"/>
                  </a:lnTo>
                  <a:cubicBezTo>
                    <a:pt x="4159" y="1639"/>
                    <a:pt x="2489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53" name="Google Shape;6031;p67"/>
            <p:cNvSpPr/>
            <p:nvPr/>
          </p:nvSpPr>
          <p:spPr>
            <a:xfrm>
              <a:off x="-38756375" y="3302875"/>
              <a:ext cx="22075" cy="63050"/>
            </a:xfrm>
            <a:custGeom>
              <a:avLst/>
              <a:gdLst/>
              <a:ahLst/>
              <a:cxnLst/>
              <a:rect l="l" t="t" r="r" b="b"/>
              <a:pathLst>
                <a:path w="883" h="2522" extrusionOk="0">
                  <a:moveTo>
                    <a:pt x="474" y="1"/>
                  </a:moveTo>
                  <a:cubicBezTo>
                    <a:pt x="253" y="1"/>
                    <a:pt x="95" y="222"/>
                    <a:pt x="95" y="442"/>
                  </a:cubicBezTo>
                  <a:lnTo>
                    <a:pt x="95" y="2112"/>
                  </a:lnTo>
                  <a:cubicBezTo>
                    <a:pt x="1" y="2332"/>
                    <a:pt x="190" y="2521"/>
                    <a:pt x="442" y="2521"/>
                  </a:cubicBezTo>
                  <a:cubicBezTo>
                    <a:pt x="663" y="2521"/>
                    <a:pt x="820" y="2332"/>
                    <a:pt x="883" y="2112"/>
                  </a:cubicBezTo>
                  <a:lnTo>
                    <a:pt x="883" y="442"/>
                  </a:lnTo>
                  <a:cubicBezTo>
                    <a:pt x="883" y="222"/>
                    <a:pt x="663" y="64"/>
                    <a:pt x="4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54" name="Google Shape;6032;p67"/>
            <p:cNvSpPr/>
            <p:nvPr/>
          </p:nvSpPr>
          <p:spPr>
            <a:xfrm>
              <a:off x="-38859550" y="3221750"/>
              <a:ext cx="103200" cy="122900"/>
            </a:xfrm>
            <a:custGeom>
              <a:avLst/>
              <a:gdLst/>
              <a:ahLst/>
              <a:cxnLst/>
              <a:rect l="l" t="t" r="r" b="b"/>
              <a:pathLst>
                <a:path w="4128" h="4916" extrusionOk="0">
                  <a:moveTo>
                    <a:pt x="3687" y="1"/>
                  </a:moveTo>
                  <a:cubicBezTo>
                    <a:pt x="1671" y="1"/>
                    <a:pt x="1" y="1639"/>
                    <a:pt x="1" y="3687"/>
                  </a:cubicBezTo>
                  <a:lnTo>
                    <a:pt x="1" y="4916"/>
                  </a:lnTo>
                  <a:lnTo>
                    <a:pt x="3309" y="4916"/>
                  </a:lnTo>
                  <a:lnTo>
                    <a:pt x="3309" y="3687"/>
                  </a:lnTo>
                  <a:cubicBezTo>
                    <a:pt x="3309" y="3151"/>
                    <a:pt x="3655" y="2710"/>
                    <a:pt x="4128" y="2521"/>
                  </a:cubicBezTo>
                  <a:lnTo>
                    <a:pt x="41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55" name="Google Shape;6033;p67"/>
            <p:cNvSpPr/>
            <p:nvPr/>
          </p:nvSpPr>
          <p:spPr>
            <a:xfrm>
              <a:off x="-38860325" y="3367475"/>
              <a:ext cx="228425" cy="170925"/>
            </a:xfrm>
            <a:custGeom>
              <a:avLst/>
              <a:gdLst/>
              <a:ahLst/>
              <a:cxnLst/>
              <a:rect l="l" t="t" r="r" b="b"/>
              <a:pathLst>
                <a:path w="9137" h="6837" extrusionOk="0">
                  <a:moveTo>
                    <a:pt x="0" y="0"/>
                  </a:moveTo>
                  <a:lnTo>
                    <a:pt x="0" y="3151"/>
                  </a:lnTo>
                  <a:cubicBezTo>
                    <a:pt x="0" y="5199"/>
                    <a:pt x="1639" y="6837"/>
                    <a:pt x="3686" y="6837"/>
                  </a:cubicBezTo>
                  <a:lnTo>
                    <a:pt x="5356" y="6837"/>
                  </a:lnTo>
                  <a:cubicBezTo>
                    <a:pt x="7467" y="6837"/>
                    <a:pt x="9137" y="5199"/>
                    <a:pt x="9137" y="3151"/>
                  </a:cubicBezTo>
                  <a:lnTo>
                    <a:pt x="9137" y="0"/>
                  </a:lnTo>
                  <a:lnTo>
                    <a:pt x="5734" y="0"/>
                  </a:lnTo>
                  <a:cubicBezTo>
                    <a:pt x="5577" y="473"/>
                    <a:pt x="5104" y="819"/>
                    <a:pt x="4568" y="819"/>
                  </a:cubicBezTo>
                  <a:cubicBezTo>
                    <a:pt x="4001" y="819"/>
                    <a:pt x="3560" y="473"/>
                    <a:pt x="3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88" name="Google Shape;6066;p67"/>
          <p:cNvGrpSpPr/>
          <p:nvPr/>
        </p:nvGrpSpPr>
        <p:grpSpPr>
          <a:xfrm>
            <a:off x="4313800" y="2400894"/>
            <a:ext cx="644203" cy="641015"/>
            <a:chOff x="-38538975" y="3954250"/>
            <a:chExt cx="318225" cy="316650"/>
          </a:xfrm>
          <a:solidFill>
            <a:srgbClr val="FFC000"/>
          </a:solidFill>
        </p:grpSpPr>
        <p:sp>
          <p:nvSpPr>
            <p:cNvPr id="189" name="Google Shape;6067;p67"/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0" name="Google Shape;6068;p67"/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7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53" name="Google Shape;5976;p67"/>
          <p:cNvGrpSpPr/>
          <p:nvPr/>
        </p:nvGrpSpPr>
        <p:grpSpPr>
          <a:xfrm>
            <a:off x="4399885" y="5618923"/>
            <a:ext cx="495395" cy="442067"/>
            <a:chOff x="-42996150" y="3612600"/>
            <a:chExt cx="323750" cy="288900"/>
          </a:xfrm>
          <a:solidFill>
            <a:srgbClr val="FFC000"/>
          </a:solidFill>
        </p:grpSpPr>
        <p:sp>
          <p:nvSpPr>
            <p:cNvPr id="99" name="Google Shape;5977;p67"/>
            <p:cNvSpPr/>
            <p:nvPr/>
          </p:nvSpPr>
          <p:spPr>
            <a:xfrm>
              <a:off x="-42914225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0" name="Google Shape;5978;p67"/>
            <p:cNvSpPr/>
            <p:nvPr/>
          </p:nvSpPr>
          <p:spPr>
            <a:xfrm>
              <a:off x="-42946525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1" name="Google Shape;5979;p67"/>
            <p:cNvSpPr/>
            <p:nvPr/>
          </p:nvSpPr>
          <p:spPr>
            <a:xfrm>
              <a:off x="-42996150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11" name="Google Shape;5989;p67"/>
          <p:cNvGrpSpPr/>
          <p:nvPr/>
        </p:nvGrpSpPr>
        <p:grpSpPr>
          <a:xfrm>
            <a:off x="8432704" y="5501959"/>
            <a:ext cx="496541" cy="485831"/>
            <a:chOff x="-41117650" y="3605525"/>
            <a:chExt cx="324500" cy="317500"/>
          </a:xfrm>
          <a:solidFill>
            <a:srgbClr val="FFC000"/>
          </a:solidFill>
        </p:grpSpPr>
        <p:sp>
          <p:nvSpPr>
            <p:cNvPr id="112" name="Google Shape;5990;p67"/>
            <p:cNvSpPr/>
            <p:nvPr/>
          </p:nvSpPr>
          <p:spPr>
            <a:xfrm>
              <a:off x="-41016850" y="3605525"/>
              <a:ext cx="106350" cy="105375"/>
            </a:xfrm>
            <a:custGeom>
              <a:avLst/>
              <a:gdLst/>
              <a:ahLst/>
              <a:cxnLst/>
              <a:rect l="l" t="t" r="r" b="b"/>
              <a:pathLst>
                <a:path w="4254" h="4215" extrusionOk="0">
                  <a:moveTo>
                    <a:pt x="2064" y="1"/>
                  </a:moveTo>
                  <a:cubicBezTo>
                    <a:pt x="1954" y="1"/>
                    <a:pt x="1844" y="40"/>
                    <a:pt x="1765" y="119"/>
                  </a:cubicBezTo>
                  <a:lnTo>
                    <a:pt x="1" y="1883"/>
                  </a:lnTo>
                  <a:lnTo>
                    <a:pt x="2332" y="4214"/>
                  </a:lnTo>
                  <a:lnTo>
                    <a:pt x="4096" y="2450"/>
                  </a:lnTo>
                  <a:cubicBezTo>
                    <a:pt x="4254" y="2293"/>
                    <a:pt x="4254" y="2009"/>
                    <a:pt x="4096" y="1852"/>
                  </a:cubicBezTo>
                  <a:lnTo>
                    <a:pt x="2364" y="119"/>
                  </a:lnTo>
                  <a:cubicBezTo>
                    <a:pt x="2285" y="40"/>
                    <a:pt x="2175" y="1"/>
                    <a:pt x="20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3" name="Google Shape;5991;p67"/>
            <p:cNvSpPr/>
            <p:nvPr/>
          </p:nvSpPr>
          <p:spPr>
            <a:xfrm>
              <a:off x="-40900275" y="3721300"/>
              <a:ext cx="107125" cy="105375"/>
            </a:xfrm>
            <a:custGeom>
              <a:avLst/>
              <a:gdLst/>
              <a:ahLst/>
              <a:cxnLst/>
              <a:rect l="l" t="t" r="r" b="b"/>
              <a:pathLst>
                <a:path w="4285" h="4215" extrusionOk="0">
                  <a:moveTo>
                    <a:pt x="2064" y="1"/>
                  </a:moveTo>
                  <a:cubicBezTo>
                    <a:pt x="1954" y="1"/>
                    <a:pt x="1843" y="40"/>
                    <a:pt x="1765" y="119"/>
                  </a:cubicBezTo>
                  <a:lnTo>
                    <a:pt x="0" y="1915"/>
                  </a:lnTo>
                  <a:lnTo>
                    <a:pt x="2300" y="4215"/>
                  </a:lnTo>
                  <a:lnTo>
                    <a:pt x="4128" y="2482"/>
                  </a:lnTo>
                  <a:cubicBezTo>
                    <a:pt x="4285" y="2324"/>
                    <a:pt x="4285" y="2072"/>
                    <a:pt x="4128" y="1915"/>
                  </a:cubicBezTo>
                  <a:lnTo>
                    <a:pt x="2363" y="119"/>
                  </a:lnTo>
                  <a:cubicBezTo>
                    <a:pt x="2285" y="40"/>
                    <a:pt x="2174" y="1"/>
                    <a:pt x="20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4" name="Google Shape;5992;p67"/>
            <p:cNvSpPr/>
            <p:nvPr/>
          </p:nvSpPr>
          <p:spPr>
            <a:xfrm>
              <a:off x="-41117650" y="3668350"/>
              <a:ext cx="262300" cy="254675"/>
            </a:xfrm>
            <a:custGeom>
              <a:avLst/>
              <a:gdLst/>
              <a:ahLst/>
              <a:cxnLst/>
              <a:rect l="l" t="t" r="r" b="b"/>
              <a:pathLst>
                <a:path w="10492" h="10187" extrusionOk="0">
                  <a:moveTo>
                    <a:pt x="3497" y="0"/>
                  </a:moveTo>
                  <a:lnTo>
                    <a:pt x="1764" y="1733"/>
                  </a:lnTo>
                  <a:cubicBezTo>
                    <a:pt x="1166" y="2332"/>
                    <a:pt x="725" y="3088"/>
                    <a:pt x="504" y="3812"/>
                  </a:cubicBezTo>
                  <a:cubicBezTo>
                    <a:pt x="0" y="5514"/>
                    <a:pt x="410" y="7404"/>
                    <a:pt x="1764" y="8759"/>
                  </a:cubicBezTo>
                  <a:cubicBezTo>
                    <a:pt x="2667" y="9661"/>
                    <a:pt x="3919" y="10187"/>
                    <a:pt x="5273" y="10187"/>
                  </a:cubicBezTo>
                  <a:cubicBezTo>
                    <a:pt x="5384" y="10187"/>
                    <a:pt x="5496" y="10183"/>
                    <a:pt x="5608" y="10176"/>
                  </a:cubicBezTo>
                  <a:cubicBezTo>
                    <a:pt x="6679" y="10082"/>
                    <a:pt x="7876" y="9609"/>
                    <a:pt x="8758" y="8759"/>
                  </a:cubicBezTo>
                  <a:lnTo>
                    <a:pt x="10491" y="7026"/>
                  </a:lnTo>
                  <a:lnTo>
                    <a:pt x="8191" y="4694"/>
                  </a:lnTo>
                  <a:lnTo>
                    <a:pt x="6396" y="6396"/>
                  </a:lnTo>
                  <a:cubicBezTo>
                    <a:pt x="6077" y="6715"/>
                    <a:pt x="5645" y="6880"/>
                    <a:pt x="5214" y="6880"/>
                  </a:cubicBezTo>
                  <a:cubicBezTo>
                    <a:pt x="4794" y="6880"/>
                    <a:pt x="4375" y="6722"/>
                    <a:pt x="4064" y="6396"/>
                  </a:cubicBezTo>
                  <a:cubicBezTo>
                    <a:pt x="3434" y="5766"/>
                    <a:pt x="3434" y="4694"/>
                    <a:pt x="4064" y="4064"/>
                  </a:cubicBezTo>
                  <a:lnTo>
                    <a:pt x="5797" y="2332"/>
                  </a:lnTo>
                  <a:lnTo>
                    <a:pt x="34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29" name="Google Shape;6007;p67"/>
          <p:cNvGrpSpPr/>
          <p:nvPr/>
        </p:nvGrpSpPr>
        <p:grpSpPr>
          <a:xfrm>
            <a:off x="5285550" y="5542721"/>
            <a:ext cx="469687" cy="475692"/>
            <a:chOff x="-42617300" y="3587775"/>
            <a:chExt cx="306950" cy="310875"/>
          </a:xfrm>
          <a:solidFill>
            <a:srgbClr val="FFC000"/>
          </a:solidFill>
        </p:grpSpPr>
        <p:sp>
          <p:nvSpPr>
            <p:cNvPr id="130" name="Google Shape;6008;p67"/>
            <p:cNvSpPr/>
            <p:nvPr/>
          </p:nvSpPr>
          <p:spPr>
            <a:xfrm>
              <a:off x="-42617300" y="3587775"/>
              <a:ext cx="306950" cy="310875"/>
            </a:xfrm>
            <a:custGeom>
              <a:avLst/>
              <a:gdLst/>
              <a:ahLst/>
              <a:cxnLst/>
              <a:rect l="l" t="t" r="r" b="b"/>
              <a:pathLst>
                <a:path w="12278" h="12435" extrusionOk="0">
                  <a:moveTo>
                    <a:pt x="5905" y="860"/>
                  </a:moveTo>
                  <a:cubicBezTo>
                    <a:pt x="6421" y="860"/>
                    <a:pt x="6926" y="1412"/>
                    <a:pt x="7341" y="2467"/>
                  </a:cubicBezTo>
                  <a:cubicBezTo>
                    <a:pt x="6837" y="2593"/>
                    <a:pt x="6365" y="2782"/>
                    <a:pt x="5892" y="3003"/>
                  </a:cubicBezTo>
                  <a:cubicBezTo>
                    <a:pt x="5419" y="2782"/>
                    <a:pt x="4947" y="2593"/>
                    <a:pt x="4443" y="2467"/>
                  </a:cubicBezTo>
                  <a:cubicBezTo>
                    <a:pt x="4893" y="1381"/>
                    <a:pt x="5404" y="860"/>
                    <a:pt x="5905" y="860"/>
                  </a:cubicBezTo>
                  <a:close/>
                  <a:moveTo>
                    <a:pt x="4191" y="3255"/>
                  </a:moveTo>
                  <a:cubicBezTo>
                    <a:pt x="4443" y="3349"/>
                    <a:pt x="4632" y="3381"/>
                    <a:pt x="4884" y="3475"/>
                  </a:cubicBezTo>
                  <a:cubicBezTo>
                    <a:pt x="4726" y="3538"/>
                    <a:pt x="4600" y="3601"/>
                    <a:pt x="4443" y="3696"/>
                  </a:cubicBezTo>
                  <a:cubicBezTo>
                    <a:pt x="4285" y="3790"/>
                    <a:pt x="4159" y="3853"/>
                    <a:pt x="4002" y="3948"/>
                  </a:cubicBezTo>
                  <a:cubicBezTo>
                    <a:pt x="4096" y="3727"/>
                    <a:pt x="4159" y="3507"/>
                    <a:pt x="4191" y="3255"/>
                  </a:cubicBezTo>
                  <a:close/>
                  <a:moveTo>
                    <a:pt x="7625" y="3318"/>
                  </a:moveTo>
                  <a:cubicBezTo>
                    <a:pt x="7688" y="3507"/>
                    <a:pt x="7751" y="3727"/>
                    <a:pt x="7782" y="3979"/>
                  </a:cubicBezTo>
                  <a:cubicBezTo>
                    <a:pt x="7499" y="3790"/>
                    <a:pt x="7247" y="3633"/>
                    <a:pt x="6963" y="3507"/>
                  </a:cubicBezTo>
                  <a:cubicBezTo>
                    <a:pt x="7184" y="3412"/>
                    <a:pt x="7404" y="3349"/>
                    <a:pt x="7625" y="3318"/>
                  </a:cubicBezTo>
                  <a:close/>
                  <a:moveTo>
                    <a:pt x="2611" y="3034"/>
                  </a:moveTo>
                  <a:cubicBezTo>
                    <a:pt x="2846" y="3034"/>
                    <a:pt x="3110" y="3054"/>
                    <a:pt x="3403" y="3097"/>
                  </a:cubicBezTo>
                  <a:cubicBezTo>
                    <a:pt x="3309" y="3570"/>
                    <a:pt x="3183" y="4042"/>
                    <a:pt x="3151" y="4609"/>
                  </a:cubicBezTo>
                  <a:cubicBezTo>
                    <a:pt x="2742" y="4924"/>
                    <a:pt x="2363" y="5240"/>
                    <a:pt x="1954" y="5586"/>
                  </a:cubicBezTo>
                  <a:cubicBezTo>
                    <a:pt x="712" y="4068"/>
                    <a:pt x="945" y="3034"/>
                    <a:pt x="2611" y="3034"/>
                  </a:cubicBezTo>
                  <a:close/>
                  <a:moveTo>
                    <a:pt x="9301" y="3075"/>
                  </a:moveTo>
                  <a:cubicBezTo>
                    <a:pt x="10879" y="3075"/>
                    <a:pt x="11079" y="4102"/>
                    <a:pt x="9862" y="5618"/>
                  </a:cubicBezTo>
                  <a:cubicBezTo>
                    <a:pt x="9515" y="5271"/>
                    <a:pt x="9137" y="4924"/>
                    <a:pt x="8696" y="4641"/>
                  </a:cubicBezTo>
                  <a:cubicBezTo>
                    <a:pt x="8601" y="4137"/>
                    <a:pt x="8538" y="3601"/>
                    <a:pt x="8412" y="3160"/>
                  </a:cubicBezTo>
                  <a:cubicBezTo>
                    <a:pt x="8746" y="3102"/>
                    <a:pt x="9042" y="3075"/>
                    <a:pt x="9301" y="3075"/>
                  </a:cubicBezTo>
                  <a:close/>
                  <a:moveTo>
                    <a:pt x="8822" y="5744"/>
                  </a:moveTo>
                  <a:cubicBezTo>
                    <a:pt x="9011" y="5901"/>
                    <a:pt x="9169" y="6059"/>
                    <a:pt x="9326" y="6216"/>
                  </a:cubicBezTo>
                  <a:cubicBezTo>
                    <a:pt x="9169" y="6374"/>
                    <a:pt x="8980" y="6531"/>
                    <a:pt x="8822" y="6689"/>
                  </a:cubicBezTo>
                  <a:lnTo>
                    <a:pt x="8822" y="5744"/>
                  </a:lnTo>
                  <a:close/>
                  <a:moveTo>
                    <a:pt x="3025" y="5775"/>
                  </a:moveTo>
                  <a:lnTo>
                    <a:pt x="3025" y="6720"/>
                  </a:lnTo>
                  <a:cubicBezTo>
                    <a:pt x="2836" y="6563"/>
                    <a:pt x="2679" y="6405"/>
                    <a:pt x="2521" y="6248"/>
                  </a:cubicBezTo>
                  <a:cubicBezTo>
                    <a:pt x="2679" y="6090"/>
                    <a:pt x="2868" y="5933"/>
                    <a:pt x="3025" y="5775"/>
                  </a:cubicBezTo>
                  <a:close/>
                  <a:moveTo>
                    <a:pt x="5892" y="3885"/>
                  </a:moveTo>
                  <a:cubicBezTo>
                    <a:pt x="6617" y="4200"/>
                    <a:pt x="7278" y="4609"/>
                    <a:pt x="7908" y="5082"/>
                  </a:cubicBezTo>
                  <a:cubicBezTo>
                    <a:pt x="8003" y="5838"/>
                    <a:pt x="8003" y="6626"/>
                    <a:pt x="7908" y="7413"/>
                  </a:cubicBezTo>
                  <a:cubicBezTo>
                    <a:pt x="7278" y="7823"/>
                    <a:pt x="6585" y="8232"/>
                    <a:pt x="5892" y="8579"/>
                  </a:cubicBezTo>
                  <a:cubicBezTo>
                    <a:pt x="5545" y="8421"/>
                    <a:pt x="5230" y="8232"/>
                    <a:pt x="4884" y="8043"/>
                  </a:cubicBezTo>
                  <a:cubicBezTo>
                    <a:pt x="4537" y="7823"/>
                    <a:pt x="4191" y="7634"/>
                    <a:pt x="3876" y="7413"/>
                  </a:cubicBezTo>
                  <a:cubicBezTo>
                    <a:pt x="3844" y="6657"/>
                    <a:pt x="3844" y="5870"/>
                    <a:pt x="3876" y="5082"/>
                  </a:cubicBezTo>
                  <a:cubicBezTo>
                    <a:pt x="4191" y="4830"/>
                    <a:pt x="4537" y="4641"/>
                    <a:pt x="4884" y="4452"/>
                  </a:cubicBezTo>
                  <a:cubicBezTo>
                    <a:pt x="5230" y="4263"/>
                    <a:pt x="5577" y="4042"/>
                    <a:pt x="5892" y="3885"/>
                  </a:cubicBezTo>
                  <a:close/>
                  <a:moveTo>
                    <a:pt x="4033" y="8516"/>
                  </a:moveTo>
                  <a:cubicBezTo>
                    <a:pt x="4159" y="8579"/>
                    <a:pt x="4317" y="8674"/>
                    <a:pt x="4474" y="8737"/>
                  </a:cubicBezTo>
                  <a:cubicBezTo>
                    <a:pt x="4632" y="8831"/>
                    <a:pt x="4758" y="8894"/>
                    <a:pt x="4915" y="8989"/>
                  </a:cubicBezTo>
                  <a:cubicBezTo>
                    <a:pt x="4663" y="9052"/>
                    <a:pt x="4474" y="9146"/>
                    <a:pt x="4254" y="9178"/>
                  </a:cubicBezTo>
                  <a:cubicBezTo>
                    <a:pt x="4159" y="8926"/>
                    <a:pt x="4096" y="8737"/>
                    <a:pt x="4033" y="8516"/>
                  </a:cubicBezTo>
                  <a:close/>
                  <a:moveTo>
                    <a:pt x="7782" y="8516"/>
                  </a:moveTo>
                  <a:cubicBezTo>
                    <a:pt x="7751" y="8737"/>
                    <a:pt x="7688" y="8989"/>
                    <a:pt x="7625" y="9178"/>
                  </a:cubicBezTo>
                  <a:cubicBezTo>
                    <a:pt x="7404" y="9083"/>
                    <a:pt x="7184" y="9052"/>
                    <a:pt x="6963" y="8989"/>
                  </a:cubicBezTo>
                  <a:cubicBezTo>
                    <a:pt x="7278" y="8831"/>
                    <a:pt x="7499" y="8674"/>
                    <a:pt x="7782" y="8516"/>
                  </a:cubicBezTo>
                  <a:close/>
                  <a:moveTo>
                    <a:pt x="1954" y="6846"/>
                  </a:moveTo>
                  <a:cubicBezTo>
                    <a:pt x="2300" y="7193"/>
                    <a:pt x="2710" y="7571"/>
                    <a:pt x="3151" y="7823"/>
                  </a:cubicBezTo>
                  <a:cubicBezTo>
                    <a:pt x="3214" y="8358"/>
                    <a:pt x="3309" y="8863"/>
                    <a:pt x="3403" y="9335"/>
                  </a:cubicBezTo>
                  <a:cubicBezTo>
                    <a:pt x="3090" y="9388"/>
                    <a:pt x="2806" y="9414"/>
                    <a:pt x="2555" y="9414"/>
                  </a:cubicBezTo>
                  <a:cubicBezTo>
                    <a:pt x="1015" y="9414"/>
                    <a:pt x="681" y="8445"/>
                    <a:pt x="1954" y="6846"/>
                  </a:cubicBezTo>
                  <a:close/>
                  <a:moveTo>
                    <a:pt x="9925" y="6846"/>
                  </a:moveTo>
                  <a:lnTo>
                    <a:pt x="9925" y="6846"/>
                  </a:lnTo>
                  <a:cubicBezTo>
                    <a:pt x="11167" y="8392"/>
                    <a:pt x="10934" y="9430"/>
                    <a:pt x="9267" y="9430"/>
                  </a:cubicBezTo>
                  <a:cubicBezTo>
                    <a:pt x="9032" y="9430"/>
                    <a:pt x="8768" y="9410"/>
                    <a:pt x="8475" y="9367"/>
                  </a:cubicBezTo>
                  <a:cubicBezTo>
                    <a:pt x="8538" y="8894"/>
                    <a:pt x="8664" y="8390"/>
                    <a:pt x="8727" y="7823"/>
                  </a:cubicBezTo>
                  <a:cubicBezTo>
                    <a:pt x="9137" y="7508"/>
                    <a:pt x="9515" y="7193"/>
                    <a:pt x="9925" y="6846"/>
                  </a:cubicBezTo>
                  <a:close/>
                  <a:moveTo>
                    <a:pt x="5924" y="9461"/>
                  </a:moveTo>
                  <a:cubicBezTo>
                    <a:pt x="6396" y="9650"/>
                    <a:pt x="6869" y="9839"/>
                    <a:pt x="7404" y="9965"/>
                  </a:cubicBezTo>
                  <a:cubicBezTo>
                    <a:pt x="6962" y="11056"/>
                    <a:pt x="6440" y="11607"/>
                    <a:pt x="5922" y="11607"/>
                  </a:cubicBezTo>
                  <a:cubicBezTo>
                    <a:pt x="5408" y="11607"/>
                    <a:pt x="4898" y="11064"/>
                    <a:pt x="4474" y="9965"/>
                  </a:cubicBezTo>
                  <a:cubicBezTo>
                    <a:pt x="4978" y="9839"/>
                    <a:pt x="5451" y="9650"/>
                    <a:pt x="5924" y="9461"/>
                  </a:cubicBezTo>
                  <a:close/>
                  <a:moveTo>
                    <a:pt x="5931" y="1"/>
                  </a:moveTo>
                  <a:cubicBezTo>
                    <a:pt x="5817" y="1"/>
                    <a:pt x="5699" y="14"/>
                    <a:pt x="5577" y="41"/>
                  </a:cubicBezTo>
                  <a:cubicBezTo>
                    <a:pt x="4632" y="262"/>
                    <a:pt x="4002" y="1333"/>
                    <a:pt x="3655" y="2278"/>
                  </a:cubicBezTo>
                  <a:cubicBezTo>
                    <a:pt x="3326" y="2223"/>
                    <a:pt x="2973" y="2187"/>
                    <a:pt x="2624" y="2187"/>
                  </a:cubicBezTo>
                  <a:cubicBezTo>
                    <a:pt x="1770" y="2187"/>
                    <a:pt x="939" y="2404"/>
                    <a:pt x="536" y="3097"/>
                  </a:cubicBezTo>
                  <a:cubicBezTo>
                    <a:pt x="1" y="4074"/>
                    <a:pt x="662" y="5334"/>
                    <a:pt x="1387" y="6216"/>
                  </a:cubicBezTo>
                  <a:cubicBezTo>
                    <a:pt x="788" y="6972"/>
                    <a:pt x="158" y="8043"/>
                    <a:pt x="379" y="8926"/>
                  </a:cubicBezTo>
                  <a:cubicBezTo>
                    <a:pt x="599" y="9650"/>
                    <a:pt x="1166" y="10028"/>
                    <a:pt x="1922" y="10186"/>
                  </a:cubicBezTo>
                  <a:cubicBezTo>
                    <a:pt x="2157" y="10241"/>
                    <a:pt x="2410" y="10266"/>
                    <a:pt x="2668" y="10266"/>
                  </a:cubicBezTo>
                  <a:cubicBezTo>
                    <a:pt x="2998" y="10266"/>
                    <a:pt x="3337" y="10225"/>
                    <a:pt x="3655" y="10154"/>
                  </a:cubicBezTo>
                  <a:cubicBezTo>
                    <a:pt x="4221" y="11678"/>
                    <a:pt x="5076" y="12434"/>
                    <a:pt x="5929" y="12434"/>
                  </a:cubicBezTo>
                  <a:cubicBezTo>
                    <a:pt x="6786" y="12434"/>
                    <a:pt x="7639" y="11670"/>
                    <a:pt x="8192" y="10154"/>
                  </a:cubicBezTo>
                  <a:cubicBezTo>
                    <a:pt x="8550" y="10215"/>
                    <a:pt x="8882" y="10243"/>
                    <a:pt x="9186" y="10243"/>
                  </a:cubicBezTo>
                  <a:cubicBezTo>
                    <a:pt x="11589" y="10243"/>
                    <a:pt x="12278" y="8453"/>
                    <a:pt x="10460" y="6216"/>
                  </a:cubicBezTo>
                  <a:cubicBezTo>
                    <a:pt x="12272" y="4014"/>
                    <a:pt x="11618" y="2182"/>
                    <a:pt x="9217" y="2182"/>
                  </a:cubicBezTo>
                  <a:cubicBezTo>
                    <a:pt x="8904" y="2182"/>
                    <a:pt x="8562" y="2213"/>
                    <a:pt x="8192" y="2278"/>
                  </a:cubicBezTo>
                  <a:cubicBezTo>
                    <a:pt x="7765" y="1139"/>
                    <a:pt x="7004" y="1"/>
                    <a:pt x="5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1" name="Google Shape;6009;p67"/>
            <p:cNvSpPr/>
            <p:nvPr/>
          </p:nvSpPr>
          <p:spPr>
            <a:xfrm>
              <a:off x="-42500725" y="3712425"/>
              <a:ext cx="63025" cy="62275"/>
            </a:xfrm>
            <a:custGeom>
              <a:avLst/>
              <a:gdLst/>
              <a:ahLst/>
              <a:cxnLst/>
              <a:rect l="l" t="t" r="r" b="b"/>
              <a:pathLst>
                <a:path w="2521" h="2491" extrusionOk="0">
                  <a:moveTo>
                    <a:pt x="1313" y="0"/>
                  </a:moveTo>
                  <a:cubicBezTo>
                    <a:pt x="1295" y="0"/>
                    <a:pt x="1278" y="1"/>
                    <a:pt x="1261" y="1"/>
                  </a:cubicBezTo>
                  <a:cubicBezTo>
                    <a:pt x="599" y="1"/>
                    <a:pt x="0" y="569"/>
                    <a:pt x="63" y="1230"/>
                  </a:cubicBezTo>
                  <a:cubicBezTo>
                    <a:pt x="0" y="1955"/>
                    <a:pt x="567" y="2490"/>
                    <a:pt x="1261" y="2490"/>
                  </a:cubicBezTo>
                  <a:cubicBezTo>
                    <a:pt x="1954" y="2490"/>
                    <a:pt x="2521" y="1955"/>
                    <a:pt x="2489" y="1230"/>
                  </a:cubicBezTo>
                  <a:cubicBezTo>
                    <a:pt x="2489" y="585"/>
                    <a:pt x="1980" y="0"/>
                    <a:pt x="13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40" name="Google Shape;6018;p67"/>
          <p:cNvGrpSpPr/>
          <p:nvPr/>
        </p:nvGrpSpPr>
        <p:grpSpPr>
          <a:xfrm>
            <a:off x="10221236" y="5564679"/>
            <a:ext cx="486939" cy="443559"/>
            <a:chOff x="-40745125" y="3632900"/>
            <a:chExt cx="318225" cy="289875"/>
          </a:xfrm>
          <a:solidFill>
            <a:srgbClr val="FFC000"/>
          </a:solidFill>
        </p:grpSpPr>
        <p:sp>
          <p:nvSpPr>
            <p:cNvPr id="141" name="Google Shape;6019;p67"/>
            <p:cNvSpPr/>
            <p:nvPr/>
          </p:nvSpPr>
          <p:spPr>
            <a:xfrm>
              <a:off x="-40745125" y="3632900"/>
              <a:ext cx="300125" cy="82725"/>
            </a:xfrm>
            <a:custGeom>
              <a:avLst/>
              <a:gdLst/>
              <a:ahLst/>
              <a:cxnLst/>
              <a:rect l="l" t="t" r="r" b="b"/>
              <a:pathLst>
                <a:path w="12005" h="3309" extrusionOk="0">
                  <a:moveTo>
                    <a:pt x="1671" y="0"/>
                  </a:moveTo>
                  <a:cubicBezTo>
                    <a:pt x="757" y="0"/>
                    <a:pt x="1" y="757"/>
                    <a:pt x="1" y="1670"/>
                  </a:cubicBezTo>
                  <a:cubicBezTo>
                    <a:pt x="1" y="2552"/>
                    <a:pt x="757" y="3308"/>
                    <a:pt x="1671" y="3308"/>
                  </a:cubicBezTo>
                  <a:lnTo>
                    <a:pt x="11469" y="3308"/>
                  </a:lnTo>
                  <a:cubicBezTo>
                    <a:pt x="11815" y="3308"/>
                    <a:pt x="12004" y="2930"/>
                    <a:pt x="11784" y="2647"/>
                  </a:cubicBezTo>
                  <a:cubicBezTo>
                    <a:pt x="11595" y="2363"/>
                    <a:pt x="11469" y="2017"/>
                    <a:pt x="11469" y="1670"/>
                  </a:cubicBezTo>
                  <a:cubicBezTo>
                    <a:pt x="11469" y="1292"/>
                    <a:pt x="11595" y="946"/>
                    <a:pt x="11784" y="662"/>
                  </a:cubicBezTo>
                  <a:cubicBezTo>
                    <a:pt x="11973" y="410"/>
                    <a:pt x="11784" y="0"/>
                    <a:pt x="114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2" name="Google Shape;6020;p67"/>
            <p:cNvSpPr/>
            <p:nvPr/>
          </p:nvSpPr>
          <p:spPr>
            <a:xfrm>
              <a:off x="-40508050" y="3736075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2" y="3309"/>
                  </a:lnTo>
                  <a:lnTo>
                    <a:pt x="85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3" name="Google Shape;6021;p67"/>
            <p:cNvSpPr/>
            <p:nvPr/>
          </p:nvSpPr>
          <p:spPr>
            <a:xfrm>
              <a:off x="-40466300" y="3736875"/>
              <a:ext cx="39400" cy="82725"/>
            </a:xfrm>
            <a:custGeom>
              <a:avLst/>
              <a:gdLst/>
              <a:ahLst/>
              <a:cxnLst/>
              <a:rect l="l" t="t" r="r" b="b"/>
              <a:pathLst>
                <a:path w="1576" h="3309" extrusionOk="0">
                  <a:moveTo>
                    <a:pt x="1" y="0"/>
                  </a:moveTo>
                  <a:lnTo>
                    <a:pt x="1" y="3308"/>
                  </a:lnTo>
                  <a:lnTo>
                    <a:pt x="1198" y="3308"/>
                  </a:lnTo>
                  <a:cubicBezTo>
                    <a:pt x="1387" y="3277"/>
                    <a:pt x="1576" y="3088"/>
                    <a:pt x="1576" y="2899"/>
                  </a:cubicBezTo>
                  <a:lnTo>
                    <a:pt x="1576" y="410"/>
                  </a:lnTo>
                  <a:cubicBezTo>
                    <a:pt x="1576" y="158"/>
                    <a:pt x="1387" y="0"/>
                    <a:pt x="1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4" name="Google Shape;6022;p67"/>
            <p:cNvSpPr/>
            <p:nvPr/>
          </p:nvSpPr>
          <p:spPr>
            <a:xfrm>
              <a:off x="-40723050" y="3736075"/>
              <a:ext cx="194550" cy="82725"/>
            </a:xfrm>
            <a:custGeom>
              <a:avLst/>
              <a:gdLst/>
              <a:ahLst/>
              <a:cxnLst/>
              <a:rect l="l" t="t" r="r" b="b"/>
              <a:pathLst>
                <a:path w="7782" h="3309" extrusionOk="0"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2931"/>
                  </a:lnTo>
                  <a:cubicBezTo>
                    <a:pt x="0" y="3151"/>
                    <a:pt x="189" y="3309"/>
                    <a:pt x="441" y="3309"/>
                  </a:cubicBezTo>
                  <a:lnTo>
                    <a:pt x="7782" y="3309"/>
                  </a:lnTo>
                  <a:lnTo>
                    <a:pt x="77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5" name="Google Shape;6023;p67"/>
            <p:cNvSpPr/>
            <p:nvPr/>
          </p:nvSpPr>
          <p:spPr>
            <a:xfrm>
              <a:off x="-40681325" y="3839250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1" y="3309"/>
                  </a:lnTo>
                  <a:lnTo>
                    <a:pt x="8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6" name="Google Shape;6024;p67"/>
            <p:cNvSpPr/>
            <p:nvPr/>
          </p:nvSpPr>
          <p:spPr>
            <a:xfrm>
              <a:off x="-40639575" y="3840825"/>
              <a:ext cx="190625" cy="81950"/>
            </a:xfrm>
            <a:custGeom>
              <a:avLst/>
              <a:gdLst/>
              <a:ahLst/>
              <a:cxnLst/>
              <a:rect l="l" t="t" r="r" b="b"/>
              <a:pathLst>
                <a:path w="7625" h="3278" extrusionOk="0">
                  <a:moveTo>
                    <a:pt x="1" y="1"/>
                  </a:moveTo>
                  <a:lnTo>
                    <a:pt x="1" y="3277"/>
                  </a:lnTo>
                  <a:lnTo>
                    <a:pt x="7247" y="3277"/>
                  </a:lnTo>
                  <a:cubicBezTo>
                    <a:pt x="7467" y="3277"/>
                    <a:pt x="7625" y="3057"/>
                    <a:pt x="7625" y="2868"/>
                  </a:cubicBezTo>
                  <a:lnTo>
                    <a:pt x="7625" y="379"/>
                  </a:lnTo>
                  <a:cubicBezTo>
                    <a:pt x="7625" y="158"/>
                    <a:pt x="7436" y="1"/>
                    <a:pt x="72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47" name="Google Shape;6025;p67"/>
            <p:cNvSpPr/>
            <p:nvPr/>
          </p:nvSpPr>
          <p:spPr>
            <a:xfrm>
              <a:off x="-40745125" y="3840050"/>
              <a:ext cx="43350" cy="82725"/>
            </a:xfrm>
            <a:custGeom>
              <a:avLst/>
              <a:gdLst/>
              <a:ahLst/>
              <a:cxnLst/>
              <a:rect l="l" t="t" r="r" b="b"/>
              <a:pathLst>
                <a:path w="1734" h="3309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lnTo>
                    <a:pt x="1" y="2867"/>
                  </a:lnTo>
                  <a:cubicBezTo>
                    <a:pt x="1" y="3088"/>
                    <a:pt x="190" y="3308"/>
                    <a:pt x="442" y="3308"/>
                  </a:cubicBezTo>
                  <a:lnTo>
                    <a:pt x="1734" y="3308"/>
                  </a:lnTo>
                  <a:lnTo>
                    <a:pt x="173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sp>
        <p:nvSpPr>
          <p:cNvPr id="165" name="Google Shape;6043;p67"/>
          <p:cNvSpPr/>
          <p:nvPr/>
        </p:nvSpPr>
        <p:spPr>
          <a:xfrm>
            <a:off x="6077466" y="5543601"/>
            <a:ext cx="412229" cy="486939"/>
          </a:xfrm>
          <a:custGeom>
            <a:avLst/>
            <a:gdLst/>
            <a:ahLst/>
            <a:cxnLst/>
            <a:rect l="l" t="t" r="r" b="b"/>
            <a:pathLst>
              <a:path w="10776" h="12729" extrusionOk="0">
                <a:moveTo>
                  <a:pt x="1670" y="851"/>
                </a:moveTo>
                <a:lnTo>
                  <a:pt x="1670" y="9326"/>
                </a:lnTo>
                <a:cubicBezTo>
                  <a:pt x="1355" y="9326"/>
                  <a:pt x="1072" y="9421"/>
                  <a:pt x="851" y="9578"/>
                </a:cubicBezTo>
                <a:lnTo>
                  <a:pt x="851" y="2049"/>
                </a:lnTo>
                <a:cubicBezTo>
                  <a:pt x="851" y="1481"/>
                  <a:pt x="1198" y="1072"/>
                  <a:pt x="1670" y="851"/>
                </a:cubicBezTo>
                <a:close/>
                <a:moveTo>
                  <a:pt x="9925" y="10177"/>
                </a:moveTo>
                <a:lnTo>
                  <a:pt x="9925" y="10208"/>
                </a:lnTo>
                <a:lnTo>
                  <a:pt x="9925" y="11846"/>
                </a:lnTo>
                <a:lnTo>
                  <a:pt x="1670" y="11846"/>
                </a:lnTo>
                <a:cubicBezTo>
                  <a:pt x="1229" y="11846"/>
                  <a:pt x="851" y="11468"/>
                  <a:pt x="851" y="11027"/>
                </a:cubicBezTo>
                <a:cubicBezTo>
                  <a:pt x="851" y="10586"/>
                  <a:pt x="1229" y="10177"/>
                  <a:pt x="1670" y="10177"/>
                </a:cubicBezTo>
                <a:close/>
                <a:moveTo>
                  <a:pt x="2111" y="1"/>
                </a:moveTo>
                <a:cubicBezTo>
                  <a:pt x="914" y="1"/>
                  <a:pt x="1" y="946"/>
                  <a:pt x="1" y="2080"/>
                </a:cubicBezTo>
                <a:lnTo>
                  <a:pt x="1" y="11059"/>
                </a:lnTo>
                <a:cubicBezTo>
                  <a:pt x="1" y="11973"/>
                  <a:pt x="757" y="12729"/>
                  <a:pt x="1670" y="12729"/>
                </a:cubicBezTo>
                <a:lnTo>
                  <a:pt x="10334" y="12729"/>
                </a:lnTo>
                <a:cubicBezTo>
                  <a:pt x="10586" y="12729"/>
                  <a:pt x="10775" y="12508"/>
                  <a:pt x="10775" y="12319"/>
                </a:cubicBezTo>
                <a:lnTo>
                  <a:pt x="10775" y="473"/>
                </a:lnTo>
                <a:cubicBezTo>
                  <a:pt x="10775" y="221"/>
                  <a:pt x="10586" y="64"/>
                  <a:pt x="10334" y="64"/>
                </a:cubicBezTo>
                <a:lnTo>
                  <a:pt x="9105" y="64"/>
                </a:lnTo>
                <a:lnTo>
                  <a:pt x="9105" y="3781"/>
                </a:lnTo>
                <a:cubicBezTo>
                  <a:pt x="9105" y="4011"/>
                  <a:pt x="8912" y="4171"/>
                  <a:pt x="8708" y="4171"/>
                </a:cubicBezTo>
                <a:cubicBezTo>
                  <a:pt x="8604" y="4171"/>
                  <a:pt x="8498" y="4129"/>
                  <a:pt x="8412" y="4033"/>
                </a:cubicBezTo>
                <a:lnTo>
                  <a:pt x="7845" y="3498"/>
                </a:lnTo>
                <a:lnTo>
                  <a:pt x="7310" y="4033"/>
                </a:lnTo>
                <a:cubicBezTo>
                  <a:pt x="7214" y="4129"/>
                  <a:pt x="7100" y="4171"/>
                  <a:pt x="6991" y="4171"/>
                </a:cubicBezTo>
                <a:cubicBezTo>
                  <a:pt x="6778" y="4171"/>
                  <a:pt x="6585" y="4011"/>
                  <a:pt x="6585" y="3781"/>
                </a:cubicBezTo>
                <a:lnTo>
                  <a:pt x="6585" y="64"/>
                </a:lnTo>
                <a:lnTo>
                  <a:pt x="2111" y="64"/>
                </a:lnTo>
                <a:lnTo>
                  <a:pt x="2111" y="1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grpSp>
        <p:nvGrpSpPr>
          <p:cNvPr id="174" name="Google Shape;6052;p67"/>
          <p:cNvGrpSpPr/>
          <p:nvPr/>
        </p:nvGrpSpPr>
        <p:grpSpPr>
          <a:xfrm>
            <a:off x="11105260" y="5521085"/>
            <a:ext cx="476115" cy="484531"/>
            <a:chOff x="-40372575" y="3604550"/>
            <a:chExt cx="311150" cy="316650"/>
          </a:xfrm>
          <a:solidFill>
            <a:srgbClr val="FFC000"/>
          </a:solidFill>
        </p:grpSpPr>
        <p:sp>
          <p:nvSpPr>
            <p:cNvPr id="175" name="Google Shape;6053;p67"/>
            <p:cNvSpPr/>
            <p:nvPr/>
          </p:nvSpPr>
          <p:spPr>
            <a:xfrm>
              <a:off x="-40372575" y="3604550"/>
              <a:ext cx="311150" cy="134475"/>
            </a:xfrm>
            <a:custGeom>
              <a:avLst/>
              <a:gdLst/>
              <a:ahLst/>
              <a:cxnLst/>
              <a:rect l="l" t="t" r="r" b="b"/>
              <a:pathLst>
                <a:path w="12446" h="5379" extrusionOk="0">
                  <a:moveTo>
                    <a:pt x="3088" y="0"/>
                  </a:moveTo>
                  <a:cubicBezTo>
                    <a:pt x="1639" y="0"/>
                    <a:pt x="316" y="1008"/>
                    <a:pt x="95" y="2489"/>
                  </a:cubicBezTo>
                  <a:cubicBezTo>
                    <a:pt x="1" y="3214"/>
                    <a:pt x="190" y="3938"/>
                    <a:pt x="568" y="4506"/>
                  </a:cubicBezTo>
                  <a:cubicBezTo>
                    <a:pt x="962" y="5071"/>
                    <a:pt x="1607" y="5366"/>
                    <a:pt x="2240" y="5366"/>
                  </a:cubicBezTo>
                  <a:cubicBezTo>
                    <a:pt x="2772" y="5366"/>
                    <a:pt x="3296" y="5157"/>
                    <a:pt x="3655" y="4726"/>
                  </a:cubicBezTo>
                  <a:cubicBezTo>
                    <a:pt x="4569" y="3655"/>
                    <a:pt x="3844" y="2489"/>
                    <a:pt x="2836" y="2489"/>
                  </a:cubicBezTo>
                  <a:cubicBezTo>
                    <a:pt x="2584" y="2489"/>
                    <a:pt x="2427" y="2678"/>
                    <a:pt x="2427" y="2899"/>
                  </a:cubicBezTo>
                  <a:cubicBezTo>
                    <a:pt x="2427" y="3151"/>
                    <a:pt x="2616" y="3308"/>
                    <a:pt x="2836" y="3340"/>
                  </a:cubicBezTo>
                  <a:cubicBezTo>
                    <a:pt x="3057" y="3340"/>
                    <a:pt x="3214" y="3529"/>
                    <a:pt x="3214" y="3749"/>
                  </a:cubicBezTo>
                  <a:cubicBezTo>
                    <a:pt x="3214" y="3970"/>
                    <a:pt x="3025" y="4127"/>
                    <a:pt x="2836" y="4127"/>
                  </a:cubicBezTo>
                  <a:cubicBezTo>
                    <a:pt x="2049" y="4127"/>
                    <a:pt x="1450" y="3434"/>
                    <a:pt x="1608" y="2584"/>
                  </a:cubicBezTo>
                  <a:cubicBezTo>
                    <a:pt x="1754" y="1999"/>
                    <a:pt x="2279" y="1632"/>
                    <a:pt x="2882" y="1632"/>
                  </a:cubicBezTo>
                  <a:cubicBezTo>
                    <a:pt x="2930" y="1632"/>
                    <a:pt x="2977" y="1634"/>
                    <a:pt x="3025" y="1639"/>
                  </a:cubicBezTo>
                  <a:cubicBezTo>
                    <a:pt x="3624" y="1733"/>
                    <a:pt x="4128" y="2048"/>
                    <a:pt x="4474" y="2489"/>
                  </a:cubicBezTo>
                  <a:lnTo>
                    <a:pt x="7908" y="2489"/>
                  </a:lnTo>
                  <a:cubicBezTo>
                    <a:pt x="8255" y="2017"/>
                    <a:pt x="8759" y="1702"/>
                    <a:pt x="9358" y="1639"/>
                  </a:cubicBezTo>
                  <a:cubicBezTo>
                    <a:pt x="9406" y="1634"/>
                    <a:pt x="9453" y="1632"/>
                    <a:pt x="9501" y="1632"/>
                  </a:cubicBezTo>
                  <a:cubicBezTo>
                    <a:pt x="10104" y="1632"/>
                    <a:pt x="10629" y="1999"/>
                    <a:pt x="10775" y="2584"/>
                  </a:cubicBezTo>
                  <a:cubicBezTo>
                    <a:pt x="10964" y="3434"/>
                    <a:pt x="10334" y="4127"/>
                    <a:pt x="9547" y="4127"/>
                  </a:cubicBezTo>
                  <a:cubicBezTo>
                    <a:pt x="9326" y="4127"/>
                    <a:pt x="9137" y="3938"/>
                    <a:pt x="9137" y="3749"/>
                  </a:cubicBezTo>
                  <a:cubicBezTo>
                    <a:pt x="9137" y="3497"/>
                    <a:pt x="9326" y="3340"/>
                    <a:pt x="9547" y="3340"/>
                  </a:cubicBezTo>
                  <a:cubicBezTo>
                    <a:pt x="9799" y="3340"/>
                    <a:pt x="9956" y="3151"/>
                    <a:pt x="9956" y="2899"/>
                  </a:cubicBezTo>
                  <a:cubicBezTo>
                    <a:pt x="9956" y="2678"/>
                    <a:pt x="9767" y="2521"/>
                    <a:pt x="9547" y="2489"/>
                  </a:cubicBezTo>
                  <a:cubicBezTo>
                    <a:pt x="8539" y="2489"/>
                    <a:pt x="7814" y="3686"/>
                    <a:pt x="8728" y="4726"/>
                  </a:cubicBezTo>
                  <a:cubicBezTo>
                    <a:pt x="9099" y="5169"/>
                    <a:pt x="9626" y="5379"/>
                    <a:pt x="10158" y="5379"/>
                  </a:cubicBezTo>
                  <a:cubicBezTo>
                    <a:pt x="10800" y="5379"/>
                    <a:pt x="11451" y="5074"/>
                    <a:pt x="11847" y="4506"/>
                  </a:cubicBezTo>
                  <a:cubicBezTo>
                    <a:pt x="12225" y="3970"/>
                    <a:pt x="12445" y="3277"/>
                    <a:pt x="12319" y="2489"/>
                  </a:cubicBezTo>
                  <a:cubicBezTo>
                    <a:pt x="12130" y="1008"/>
                    <a:pt x="10775" y="0"/>
                    <a:pt x="93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76" name="Google Shape;6054;p67"/>
            <p:cNvSpPr/>
            <p:nvPr/>
          </p:nvSpPr>
          <p:spPr>
            <a:xfrm>
              <a:off x="-40312700" y="3730575"/>
              <a:ext cx="185100" cy="190625"/>
            </a:xfrm>
            <a:custGeom>
              <a:avLst/>
              <a:gdLst/>
              <a:ahLst/>
              <a:cxnLst/>
              <a:rect l="l" t="t" r="r" b="b"/>
              <a:pathLst>
                <a:path w="7404" h="7625" extrusionOk="0">
                  <a:moveTo>
                    <a:pt x="2426" y="0"/>
                  </a:moveTo>
                  <a:lnTo>
                    <a:pt x="2426" y="5639"/>
                  </a:lnTo>
                  <a:cubicBezTo>
                    <a:pt x="2426" y="5860"/>
                    <a:pt x="2237" y="6017"/>
                    <a:pt x="2048" y="6017"/>
                  </a:cubicBezTo>
                  <a:cubicBezTo>
                    <a:pt x="1796" y="6017"/>
                    <a:pt x="1638" y="5828"/>
                    <a:pt x="1638" y="5639"/>
                  </a:cubicBezTo>
                  <a:lnTo>
                    <a:pt x="1638" y="473"/>
                  </a:lnTo>
                  <a:cubicBezTo>
                    <a:pt x="1229" y="851"/>
                    <a:pt x="630" y="1103"/>
                    <a:pt x="0" y="1134"/>
                  </a:cubicBezTo>
                  <a:lnTo>
                    <a:pt x="0" y="7246"/>
                  </a:lnTo>
                  <a:cubicBezTo>
                    <a:pt x="0" y="7467"/>
                    <a:pt x="189" y="7624"/>
                    <a:pt x="378" y="7624"/>
                  </a:cubicBezTo>
                  <a:lnTo>
                    <a:pt x="6994" y="7624"/>
                  </a:lnTo>
                  <a:cubicBezTo>
                    <a:pt x="7246" y="7624"/>
                    <a:pt x="7404" y="7435"/>
                    <a:pt x="7404" y="7246"/>
                  </a:cubicBezTo>
                  <a:lnTo>
                    <a:pt x="7404" y="1134"/>
                  </a:lnTo>
                  <a:cubicBezTo>
                    <a:pt x="6774" y="1071"/>
                    <a:pt x="6175" y="788"/>
                    <a:pt x="5734" y="315"/>
                  </a:cubicBezTo>
                  <a:lnTo>
                    <a:pt x="5734" y="5639"/>
                  </a:lnTo>
                  <a:cubicBezTo>
                    <a:pt x="5734" y="5860"/>
                    <a:pt x="5545" y="6017"/>
                    <a:pt x="5324" y="6017"/>
                  </a:cubicBezTo>
                  <a:cubicBezTo>
                    <a:pt x="5072" y="6017"/>
                    <a:pt x="4915" y="5828"/>
                    <a:pt x="4915" y="5639"/>
                  </a:cubicBezTo>
                  <a:lnTo>
                    <a:pt x="4915" y="0"/>
                  </a:lnTo>
                  <a:lnTo>
                    <a:pt x="4096" y="0"/>
                  </a:lnTo>
                  <a:lnTo>
                    <a:pt x="4096" y="5639"/>
                  </a:lnTo>
                  <a:cubicBezTo>
                    <a:pt x="4096" y="5860"/>
                    <a:pt x="3907" y="6017"/>
                    <a:pt x="3686" y="6017"/>
                  </a:cubicBezTo>
                  <a:cubicBezTo>
                    <a:pt x="3466" y="6017"/>
                    <a:pt x="3277" y="5828"/>
                    <a:pt x="3277" y="5639"/>
                  </a:cubicBezTo>
                  <a:lnTo>
                    <a:pt x="3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77" name="Google Shape;6055;p67"/>
            <p:cNvSpPr/>
            <p:nvPr/>
          </p:nvSpPr>
          <p:spPr>
            <a:xfrm>
              <a:off x="-40250475" y="3688025"/>
              <a:ext cx="66950" cy="20500"/>
            </a:xfrm>
            <a:custGeom>
              <a:avLst/>
              <a:gdLst/>
              <a:ahLst/>
              <a:cxnLst/>
              <a:rect l="l" t="t" r="r" b="b"/>
              <a:pathLst>
                <a:path w="2678" h="820" extrusionOk="0">
                  <a:moveTo>
                    <a:pt x="0" y="1"/>
                  </a:moveTo>
                  <a:cubicBezTo>
                    <a:pt x="32" y="127"/>
                    <a:pt x="32" y="284"/>
                    <a:pt x="32" y="379"/>
                  </a:cubicBezTo>
                  <a:cubicBezTo>
                    <a:pt x="32" y="536"/>
                    <a:pt x="32" y="662"/>
                    <a:pt x="0" y="788"/>
                  </a:cubicBezTo>
                  <a:lnTo>
                    <a:pt x="2666" y="788"/>
                  </a:lnTo>
                  <a:cubicBezTo>
                    <a:pt x="2615" y="649"/>
                    <a:pt x="2615" y="555"/>
                    <a:pt x="2615" y="379"/>
                  </a:cubicBezTo>
                  <a:cubicBezTo>
                    <a:pt x="2615" y="284"/>
                    <a:pt x="2615" y="127"/>
                    <a:pt x="2678" y="1"/>
                  </a:cubicBezTo>
                  <a:close/>
                  <a:moveTo>
                    <a:pt x="2666" y="788"/>
                  </a:moveTo>
                  <a:cubicBezTo>
                    <a:pt x="2670" y="799"/>
                    <a:pt x="2674" y="809"/>
                    <a:pt x="2678" y="820"/>
                  </a:cubicBezTo>
                  <a:lnTo>
                    <a:pt x="2678" y="7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00" name="Google Shape;6078;p67"/>
          <p:cNvGrpSpPr/>
          <p:nvPr/>
        </p:nvGrpSpPr>
        <p:grpSpPr>
          <a:xfrm>
            <a:off x="6835000" y="5544804"/>
            <a:ext cx="486939" cy="484531"/>
            <a:chOff x="-41893475" y="3584850"/>
            <a:chExt cx="318225" cy="316650"/>
          </a:xfrm>
          <a:solidFill>
            <a:srgbClr val="FFC000"/>
          </a:solidFill>
        </p:grpSpPr>
        <p:sp>
          <p:nvSpPr>
            <p:cNvPr id="201" name="Google Shape;6079;p67"/>
            <p:cNvSpPr/>
            <p:nvPr/>
          </p:nvSpPr>
          <p:spPr>
            <a:xfrm>
              <a:off x="-41827300" y="3715600"/>
              <a:ext cx="186675" cy="185900"/>
            </a:xfrm>
            <a:custGeom>
              <a:avLst/>
              <a:gdLst/>
              <a:ahLst/>
              <a:cxnLst/>
              <a:rect l="l" t="t" r="r" b="b"/>
              <a:pathLst>
                <a:path w="7467" h="7436" extrusionOk="0">
                  <a:moveTo>
                    <a:pt x="3686" y="1465"/>
                  </a:moveTo>
                  <a:cubicBezTo>
                    <a:pt x="3836" y="1465"/>
                    <a:pt x="3985" y="1544"/>
                    <a:pt x="4064" y="1702"/>
                  </a:cubicBezTo>
                  <a:lnTo>
                    <a:pt x="4537" y="2678"/>
                  </a:lnTo>
                  <a:lnTo>
                    <a:pt x="5608" y="2836"/>
                  </a:lnTo>
                  <a:cubicBezTo>
                    <a:pt x="5955" y="2867"/>
                    <a:pt x="6081" y="3308"/>
                    <a:pt x="5829" y="3561"/>
                  </a:cubicBezTo>
                  <a:lnTo>
                    <a:pt x="5041" y="4285"/>
                  </a:lnTo>
                  <a:lnTo>
                    <a:pt x="5261" y="5356"/>
                  </a:lnTo>
                  <a:cubicBezTo>
                    <a:pt x="5286" y="5630"/>
                    <a:pt x="5075" y="5845"/>
                    <a:pt x="4845" y="5845"/>
                  </a:cubicBezTo>
                  <a:cubicBezTo>
                    <a:pt x="4784" y="5845"/>
                    <a:pt x="4722" y="5830"/>
                    <a:pt x="4663" y="5797"/>
                  </a:cubicBezTo>
                  <a:lnTo>
                    <a:pt x="3686" y="5262"/>
                  </a:lnTo>
                  <a:lnTo>
                    <a:pt x="2678" y="5797"/>
                  </a:lnTo>
                  <a:cubicBezTo>
                    <a:pt x="2616" y="5828"/>
                    <a:pt x="2553" y="5842"/>
                    <a:pt x="2492" y="5842"/>
                  </a:cubicBezTo>
                  <a:cubicBezTo>
                    <a:pt x="2244" y="5842"/>
                    <a:pt x="2035" y="5609"/>
                    <a:pt x="2111" y="5356"/>
                  </a:cubicBezTo>
                  <a:lnTo>
                    <a:pt x="2300" y="4285"/>
                  </a:lnTo>
                  <a:lnTo>
                    <a:pt x="1512" y="3561"/>
                  </a:lnTo>
                  <a:cubicBezTo>
                    <a:pt x="1323" y="3308"/>
                    <a:pt x="1418" y="2867"/>
                    <a:pt x="1796" y="2836"/>
                  </a:cubicBezTo>
                  <a:lnTo>
                    <a:pt x="2836" y="2678"/>
                  </a:lnTo>
                  <a:lnTo>
                    <a:pt x="3308" y="1702"/>
                  </a:lnTo>
                  <a:cubicBezTo>
                    <a:pt x="3387" y="1544"/>
                    <a:pt x="3537" y="1465"/>
                    <a:pt x="3686" y="1465"/>
                  </a:cubicBezTo>
                  <a:close/>
                  <a:moveTo>
                    <a:pt x="3718" y="0"/>
                  </a:moveTo>
                  <a:cubicBezTo>
                    <a:pt x="1670" y="0"/>
                    <a:pt x="32" y="1670"/>
                    <a:pt x="32" y="3750"/>
                  </a:cubicBezTo>
                  <a:cubicBezTo>
                    <a:pt x="0" y="5766"/>
                    <a:pt x="1670" y="7436"/>
                    <a:pt x="3718" y="7436"/>
                  </a:cubicBezTo>
                  <a:cubicBezTo>
                    <a:pt x="5765" y="7436"/>
                    <a:pt x="7404" y="5797"/>
                    <a:pt x="7467" y="3750"/>
                  </a:cubicBezTo>
                  <a:cubicBezTo>
                    <a:pt x="7467" y="1702"/>
                    <a:pt x="5797" y="32"/>
                    <a:pt x="3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2" name="Google Shape;6080;p67"/>
            <p:cNvSpPr/>
            <p:nvPr/>
          </p:nvSpPr>
          <p:spPr>
            <a:xfrm>
              <a:off x="-41726500" y="3586725"/>
              <a:ext cx="151250" cy="147800"/>
            </a:xfrm>
            <a:custGeom>
              <a:avLst/>
              <a:gdLst/>
              <a:ahLst/>
              <a:cxnLst/>
              <a:rect l="l" t="t" r="r" b="b"/>
              <a:pathLst>
                <a:path w="6050" h="5912" extrusionOk="0">
                  <a:moveTo>
                    <a:pt x="3829" y="0"/>
                  </a:moveTo>
                  <a:cubicBezTo>
                    <a:pt x="3706" y="0"/>
                    <a:pt x="3580" y="47"/>
                    <a:pt x="3498" y="146"/>
                  </a:cubicBezTo>
                  <a:lnTo>
                    <a:pt x="1" y="4336"/>
                  </a:lnTo>
                  <a:cubicBezTo>
                    <a:pt x="1229" y="4399"/>
                    <a:pt x="2332" y="4998"/>
                    <a:pt x="3088" y="5912"/>
                  </a:cubicBezTo>
                  <a:lnTo>
                    <a:pt x="5861" y="2446"/>
                  </a:lnTo>
                  <a:cubicBezTo>
                    <a:pt x="6050" y="2289"/>
                    <a:pt x="6050" y="2037"/>
                    <a:pt x="5924" y="1879"/>
                  </a:cubicBezTo>
                  <a:lnTo>
                    <a:pt x="4128" y="115"/>
                  </a:lnTo>
                  <a:cubicBezTo>
                    <a:pt x="4053" y="40"/>
                    <a:pt x="3942" y="0"/>
                    <a:pt x="3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3" name="Google Shape;6081;p67"/>
            <p:cNvSpPr/>
            <p:nvPr/>
          </p:nvSpPr>
          <p:spPr>
            <a:xfrm>
              <a:off x="-41808400" y="3584850"/>
              <a:ext cx="148100" cy="89825"/>
            </a:xfrm>
            <a:custGeom>
              <a:avLst/>
              <a:gdLst/>
              <a:ahLst/>
              <a:cxnLst/>
              <a:rect l="l" t="t" r="r" b="b"/>
              <a:pathLst>
                <a:path w="5924" h="3593" extrusionOk="0">
                  <a:moveTo>
                    <a:pt x="0" y="1"/>
                  </a:moveTo>
                  <a:lnTo>
                    <a:pt x="2962" y="3592"/>
                  </a:lnTo>
                  <a:lnTo>
                    <a:pt x="59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4" name="Google Shape;6082;p67"/>
            <p:cNvSpPr/>
            <p:nvPr/>
          </p:nvSpPr>
          <p:spPr>
            <a:xfrm>
              <a:off x="-41893475" y="3586725"/>
              <a:ext cx="148875" cy="147025"/>
            </a:xfrm>
            <a:custGeom>
              <a:avLst/>
              <a:gdLst/>
              <a:ahLst/>
              <a:cxnLst/>
              <a:rect l="l" t="t" r="r" b="b"/>
              <a:pathLst>
                <a:path w="5955" h="5881" extrusionOk="0">
                  <a:moveTo>
                    <a:pt x="2194" y="0"/>
                  </a:moveTo>
                  <a:cubicBezTo>
                    <a:pt x="2084" y="0"/>
                    <a:pt x="1965" y="40"/>
                    <a:pt x="1859" y="115"/>
                  </a:cubicBezTo>
                  <a:lnTo>
                    <a:pt x="95" y="1879"/>
                  </a:lnTo>
                  <a:cubicBezTo>
                    <a:pt x="1" y="2037"/>
                    <a:pt x="1" y="2289"/>
                    <a:pt x="95" y="2446"/>
                  </a:cubicBezTo>
                  <a:lnTo>
                    <a:pt x="2899" y="5880"/>
                  </a:lnTo>
                  <a:cubicBezTo>
                    <a:pt x="3655" y="4998"/>
                    <a:pt x="4758" y="4399"/>
                    <a:pt x="5955" y="4305"/>
                  </a:cubicBezTo>
                  <a:lnTo>
                    <a:pt x="2490" y="146"/>
                  </a:lnTo>
                  <a:cubicBezTo>
                    <a:pt x="2424" y="47"/>
                    <a:pt x="2315" y="0"/>
                    <a:pt x="21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31" name="Google Shape;6110;p67"/>
          <p:cNvGrpSpPr/>
          <p:nvPr/>
        </p:nvGrpSpPr>
        <p:grpSpPr>
          <a:xfrm>
            <a:off x="7644050" y="5591322"/>
            <a:ext cx="483343" cy="378489"/>
            <a:chOff x="-41526450" y="3653375"/>
            <a:chExt cx="315875" cy="247350"/>
          </a:xfrm>
          <a:solidFill>
            <a:srgbClr val="FFC000"/>
          </a:solidFill>
        </p:grpSpPr>
        <p:sp>
          <p:nvSpPr>
            <p:cNvPr id="232" name="Google Shape;6111;p67"/>
            <p:cNvSpPr/>
            <p:nvPr/>
          </p:nvSpPr>
          <p:spPr>
            <a:xfrm>
              <a:off x="-41526450" y="3860525"/>
              <a:ext cx="315875" cy="40200"/>
            </a:xfrm>
            <a:custGeom>
              <a:avLst/>
              <a:gdLst/>
              <a:ahLst/>
              <a:cxnLst/>
              <a:rect l="l" t="t" r="r" b="b"/>
              <a:pathLst>
                <a:path w="12635" h="1608" extrusionOk="0">
                  <a:moveTo>
                    <a:pt x="379" y="0"/>
                  </a:moveTo>
                  <a:cubicBezTo>
                    <a:pt x="159" y="0"/>
                    <a:pt x="1" y="189"/>
                    <a:pt x="1" y="378"/>
                  </a:cubicBezTo>
                  <a:cubicBezTo>
                    <a:pt x="1" y="1040"/>
                    <a:pt x="537" y="1607"/>
                    <a:pt x="1198" y="1607"/>
                  </a:cubicBezTo>
                  <a:lnTo>
                    <a:pt x="11406" y="1607"/>
                  </a:lnTo>
                  <a:cubicBezTo>
                    <a:pt x="12067" y="1607"/>
                    <a:pt x="12634" y="1072"/>
                    <a:pt x="12634" y="378"/>
                  </a:cubicBezTo>
                  <a:cubicBezTo>
                    <a:pt x="12603" y="158"/>
                    <a:pt x="12445" y="0"/>
                    <a:pt x="12193" y="0"/>
                  </a:cubicBezTo>
                  <a:lnTo>
                    <a:pt x="10965" y="0"/>
                  </a:lnTo>
                  <a:lnTo>
                    <a:pt x="10965" y="378"/>
                  </a:lnTo>
                  <a:cubicBezTo>
                    <a:pt x="10965" y="630"/>
                    <a:pt x="10776" y="819"/>
                    <a:pt x="10555" y="819"/>
                  </a:cubicBezTo>
                  <a:cubicBezTo>
                    <a:pt x="10303" y="819"/>
                    <a:pt x="10146" y="630"/>
                    <a:pt x="10146" y="378"/>
                  </a:cubicBezTo>
                  <a:lnTo>
                    <a:pt x="10146" y="0"/>
                  </a:lnTo>
                  <a:lnTo>
                    <a:pt x="9326" y="0"/>
                  </a:lnTo>
                  <a:lnTo>
                    <a:pt x="9326" y="378"/>
                  </a:lnTo>
                  <a:cubicBezTo>
                    <a:pt x="9326" y="630"/>
                    <a:pt x="9137" y="819"/>
                    <a:pt x="8917" y="819"/>
                  </a:cubicBezTo>
                  <a:cubicBezTo>
                    <a:pt x="8696" y="819"/>
                    <a:pt x="8507" y="630"/>
                    <a:pt x="8507" y="378"/>
                  </a:cubicBezTo>
                  <a:lnTo>
                    <a:pt x="85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33" name="Google Shape;6112;p67"/>
            <p:cNvSpPr/>
            <p:nvPr/>
          </p:nvSpPr>
          <p:spPr>
            <a:xfrm>
              <a:off x="-41506750" y="3653375"/>
              <a:ext cx="275700" cy="186700"/>
            </a:xfrm>
            <a:custGeom>
              <a:avLst/>
              <a:gdLst/>
              <a:ahLst/>
              <a:cxnLst/>
              <a:rect l="l" t="t" r="r" b="b"/>
              <a:pathLst>
                <a:path w="11028" h="7468" extrusionOk="0">
                  <a:moveTo>
                    <a:pt x="3794" y="1673"/>
                  </a:moveTo>
                  <a:cubicBezTo>
                    <a:pt x="3841" y="1673"/>
                    <a:pt x="3890" y="1682"/>
                    <a:pt x="3939" y="1702"/>
                  </a:cubicBezTo>
                  <a:lnTo>
                    <a:pt x="6428" y="2521"/>
                  </a:lnTo>
                  <a:cubicBezTo>
                    <a:pt x="6680" y="2616"/>
                    <a:pt x="6806" y="2994"/>
                    <a:pt x="6585" y="3214"/>
                  </a:cubicBezTo>
                  <a:lnTo>
                    <a:pt x="6018" y="3750"/>
                  </a:lnTo>
                  <a:lnTo>
                    <a:pt x="7404" y="5136"/>
                  </a:lnTo>
                  <a:cubicBezTo>
                    <a:pt x="7593" y="5262"/>
                    <a:pt x="7593" y="5514"/>
                    <a:pt x="7436" y="5671"/>
                  </a:cubicBezTo>
                  <a:cubicBezTo>
                    <a:pt x="7357" y="5750"/>
                    <a:pt x="7247" y="5790"/>
                    <a:pt x="7136" y="5790"/>
                  </a:cubicBezTo>
                  <a:cubicBezTo>
                    <a:pt x="7026" y="5790"/>
                    <a:pt x="6916" y="5750"/>
                    <a:pt x="6837" y="5671"/>
                  </a:cubicBezTo>
                  <a:lnTo>
                    <a:pt x="5451" y="4317"/>
                  </a:lnTo>
                  <a:lnTo>
                    <a:pt x="4915" y="4852"/>
                  </a:lnTo>
                  <a:cubicBezTo>
                    <a:pt x="4821" y="4947"/>
                    <a:pt x="4714" y="4988"/>
                    <a:pt x="4613" y="4988"/>
                  </a:cubicBezTo>
                  <a:cubicBezTo>
                    <a:pt x="4444" y="4988"/>
                    <a:pt x="4293" y="4872"/>
                    <a:pt x="4254" y="4695"/>
                  </a:cubicBezTo>
                  <a:lnTo>
                    <a:pt x="3435" y="2206"/>
                  </a:lnTo>
                  <a:cubicBezTo>
                    <a:pt x="3328" y="1940"/>
                    <a:pt x="3537" y="1673"/>
                    <a:pt x="3794" y="1673"/>
                  </a:cubicBezTo>
                  <a:close/>
                  <a:moveTo>
                    <a:pt x="1198" y="1"/>
                  </a:moveTo>
                  <a:cubicBezTo>
                    <a:pt x="536" y="1"/>
                    <a:pt x="1" y="568"/>
                    <a:pt x="1" y="1229"/>
                  </a:cubicBezTo>
                  <a:lnTo>
                    <a:pt x="1" y="7467"/>
                  </a:lnTo>
                  <a:lnTo>
                    <a:pt x="11027" y="7467"/>
                  </a:lnTo>
                  <a:lnTo>
                    <a:pt x="11027" y="1229"/>
                  </a:lnTo>
                  <a:cubicBezTo>
                    <a:pt x="11027" y="568"/>
                    <a:pt x="10460" y="1"/>
                    <a:pt x="97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56" name="Google Shape;5972;p67"/>
          <p:cNvGrpSpPr/>
          <p:nvPr/>
        </p:nvGrpSpPr>
        <p:grpSpPr>
          <a:xfrm>
            <a:off x="5231489" y="2522326"/>
            <a:ext cx="480672" cy="552945"/>
            <a:chOff x="-42971725" y="3217825"/>
            <a:chExt cx="275675" cy="317125"/>
          </a:xfrm>
          <a:solidFill>
            <a:srgbClr val="FFC000"/>
          </a:solidFill>
        </p:grpSpPr>
        <p:sp>
          <p:nvSpPr>
            <p:cNvPr id="257" name="Google Shape;5973;p67"/>
            <p:cNvSpPr/>
            <p:nvPr/>
          </p:nvSpPr>
          <p:spPr>
            <a:xfrm>
              <a:off x="-42951250" y="3279250"/>
              <a:ext cx="233950" cy="152050"/>
            </a:xfrm>
            <a:custGeom>
              <a:avLst/>
              <a:gdLst/>
              <a:ahLst/>
              <a:cxnLst/>
              <a:rect l="l" t="t" r="r" b="b"/>
              <a:pathLst>
                <a:path w="9358" h="6082" extrusionOk="0">
                  <a:moveTo>
                    <a:pt x="379" y="1"/>
                  </a:moveTo>
                  <a:cubicBezTo>
                    <a:pt x="158" y="1"/>
                    <a:pt x="1" y="221"/>
                    <a:pt x="1" y="410"/>
                  </a:cubicBezTo>
                  <a:lnTo>
                    <a:pt x="1" y="6081"/>
                  </a:lnTo>
                  <a:lnTo>
                    <a:pt x="9357" y="6081"/>
                  </a:lnTo>
                  <a:lnTo>
                    <a:pt x="9357" y="410"/>
                  </a:lnTo>
                  <a:cubicBezTo>
                    <a:pt x="9357" y="158"/>
                    <a:pt x="9168" y="1"/>
                    <a:pt x="89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58" name="Google Shape;5974;p67"/>
            <p:cNvSpPr/>
            <p:nvPr/>
          </p:nvSpPr>
          <p:spPr>
            <a:xfrm>
              <a:off x="-42971725" y="3451750"/>
              <a:ext cx="275675" cy="83200"/>
            </a:xfrm>
            <a:custGeom>
              <a:avLst/>
              <a:gdLst/>
              <a:ahLst/>
              <a:cxnLst/>
              <a:rect l="l" t="t" r="r" b="b"/>
              <a:pathLst>
                <a:path w="11027" h="3328" extrusionOk="0">
                  <a:moveTo>
                    <a:pt x="63" y="0"/>
                  </a:moveTo>
                  <a:cubicBezTo>
                    <a:pt x="32" y="126"/>
                    <a:pt x="0" y="284"/>
                    <a:pt x="0" y="410"/>
                  </a:cubicBezTo>
                  <a:cubicBezTo>
                    <a:pt x="0" y="1103"/>
                    <a:pt x="536" y="1670"/>
                    <a:pt x="1198" y="1670"/>
                  </a:cubicBezTo>
                  <a:lnTo>
                    <a:pt x="3151" y="1670"/>
                  </a:lnTo>
                  <a:lnTo>
                    <a:pt x="2615" y="2710"/>
                  </a:lnTo>
                  <a:cubicBezTo>
                    <a:pt x="2521" y="2930"/>
                    <a:pt x="2615" y="3182"/>
                    <a:pt x="2836" y="3277"/>
                  </a:cubicBezTo>
                  <a:cubicBezTo>
                    <a:pt x="2889" y="3312"/>
                    <a:pt x="2949" y="3328"/>
                    <a:pt x="3009" y="3328"/>
                  </a:cubicBezTo>
                  <a:cubicBezTo>
                    <a:pt x="3166" y="3328"/>
                    <a:pt x="3326" y="3224"/>
                    <a:pt x="3371" y="3088"/>
                  </a:cubicBezTo>
                  <a:lnTo>
                    <a:pt x="4096" y="1639"/>
                  </a:lnTo>
                  <a:lnTo>
                    <a:pt x="5073" y="1639"/>
                  </a:lnTo>
                  <a:lnTo>
                    <a:pt x="5073" y="2867"/>
                  </a:lnTo>
                  <a:cubicBezTo>
                    <a:pt x="5073" y="3119"/>
                    <a:pt x="5262" y="3308"/>
                    <a:pt x="5514" y="3308"/>
                  </a:cubicBezTo>
                  <a:cubicBezTo>
                    <a:pt x="5734" y="3308"/>
                    <a:pt x="5892" y="3119"/>
                    <a:pt x="5892" y="2867"/>
                  </a:cubicBezTo>
                  <a:lnTo>
                    <a:pt x="5892" y="1639"/>
                  </a:lnTo>
                  <a:lnTo>
                    <a:pt x="6868" y="1639"/>
                  </a:lnTo>
                  <a:lnTo>
                    <a:pt x="7593" y="3088"/>
                  </a:lnTo>
                  <a:cubicBezTo>
                    <a:pt x="7688" y="3230"/>
                    <a:pt x="7835" y="3301"/>
                    <a:pt x="7983" y="3301"/>
                  </a:cubicBezTo>
                  <a:cubicBezTo>
                    <a:pt x="8032" y="3301"/>
                    <a:pt x="8081" y="3293"/>
                    <a:pt x="8129" y="3277"/>
                  </a:cubicBezTo>
                  <a:cubicBezTo>
                    <a:pt x="8349" y="3151"/>
                    <a:pt x="8412" y="2930"/>
                    <a:pt x="8349" y="2710"/>
                  </a:cubicBezTo>
                  <a:lnTo>
                    <a:pt x="7814" y="1670"/>
                  </a:lnTo>
                  <a:lnTo>
                    <a:pt x="9767" y="1670"/>
                  </a:lnTo>
                  <a:cubicBezTo>
                    <a:pt x="10429" y="1670"/>
                    <a:pt x="11027" y="1103"/>
                    <a:pt x="11027" y="410"/>
                  </a:cubicBezTo>
                  <a:cubicBezTo>
                    <a:pt x="11027" y="252"/>
                    <a:pt x="10964" y="126"/>
                    <a:pt x="109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59" name="Google Shape;5975;p67"/>
            <p:cNvSpPr/>
            <p:nvPr/>
          </p:nvSpPr>
          <p:spPr>
            <a:xfrm>
              <a:off x="-42866975" y="3217825"/>
              <a:ext cx="63025" cy="40975"/>
            </a:xfrm>
            <a:custGeom>
              <a:avLst/>
              <a:gdLst/>
              <a:ahLst/>
              <a:cxnLst/>
              <a:rect l="l" t="t" r="r" b="b"/>
              <a:pathLst>
                <a:path w="2521" h="1639" extrusionOk="0">
                  <a:moveTo>
                    <a:pt x="442" y="0"/>
                  </a:moveTo>
                  <a:cubicBezTo>
                    <a:pt x="221" y="0"/>
                    <a:pt x="1" y="189"/>
                    <a:pt x="1" y="410"/>
                  </a:cubicBezTo>
                  <a:lnTo>
                    <a:pt x="1" y="1639"/>
                  </a:lnTo>
                  <a:lnTo>
                    <a:pt x="2489" y="1639"/>
                  </a:lnTo>
                  <a:lnTo>
                    <a:pt x="2489" y="410"/>
                  </a:lnTo>
                  <a:lnTo>
                    <a:pt x="2521" y="410"/>
                  </a:lnTo>
                  <a:cubicBezTo>
                    <a:pt x="2521" y="189"/>
                    <a:pt x="2332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60" name="Google Shape;5984;p67"/>
          <p:cNvGrpSpPr/>
          <p:nvPr/>
        </p:nvGrpSpPr>
        <p:grpSpPr>
          <a:xfrm>
            <a:off x="9324640" y="2518240"/>
            <a:ext cx="554819" cy="553467"/>
            <a:chOff x="-41111350" y="3239100"/>
            <a:chExt cx="318200" cy="317425"/>
          </a:xfrm>
          <a:solidFill>
            <a:srgbClr val="FFC000"/>
          </a:solidFill>
        </p:grpSpPr>
        <p:sp>
          <p:nvSpPr>
            <p:cNvPr id="261" name="Google Shape;5985;p67"/>
            <p:cNvSpPr/>
            <p:nvPr/>
          </p:nvSpPr>
          <p:spPr>
            <a:xfrm>
              <a:off x="-41111350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2930" y="1670"/>
                  </a:moveTo>
                  <a:cubicBezTo>
                    <a:pt x="3119" y="1670"/>
                    <a:pt x="3308" y="1859"/>
                    <a:pt x="3308" y="2048"/>
                  </a:cubicBezTo>
                  <a:lnTo>
                    <a:pt x="3308" y="2489"/>
                  </a:lnTo>
                  <a:lnTo>
                    <a:pt x="3749" y="2489"/>
                  </a:lnTo>
                  <a:cubicBezTo>
                    <a:pt x="4001" y="2489"/>
                    <a:pt x="4159" y="2678"/>
                    <a:pt x="4159" y="2930"/>
                  </a:cubicBezTo>
                  <a:cubicBezTo>
                    <a:pt x="4159" y="3151"/>
                    <a:pt x="3938" y="3340"/>
                    <a:pt x="3749" y="3340"/>
                  </a:cubicBezTo>
                  <a:lnTo>
                    <a:pt x="3308" y="3340"/>
                  </a:lnTo>
                  <a:lnTo>
                    <a:pt x="3308" y="3781"/>
                  </a:lnTo>
                  <a:cubicBezTo>
                    <a:pt x="3308" y="4001"/>
                    <a:pt x="3119" y="4159"/>
                    <a:pt x="2930" y="4159"/>
                  </a:cubicBezTo>
                  <a:cubicBezTo>
                    <a:pt x="2710" y="4159"/>
                    <a:pt x="2520" y="3970"/>
                    <a:pt x="2520" y="3781"/>
                  </a:cubicBezTo>
                  <a:lnTo>
                    <a:pt x="2520" y="3340"/>
                  </a:lnTo>
                  <a:lnTo>
                    <a:pt x="2079" y="3340"/>
                  </a:lnTo>
                  <a:cubicBezTo>
                    <a:pt x="1859" y="3340"/>
                    <a:pt x="1701" y="3151"/>
                    <a:pt x="1701" y="2930"/>
                  </a:cubicBezTo>
                  <a:cubicBezTo>
                    <a:pt x="1701" y="2678"/>
                    <a:pt x="1859" y="2489"/>
                    <a:pt x="2079" y="2489"/>
                  </a:cubicBezTo>
                  <a:lnTo>
                    <a:pt x="2520" y="2489"/>
                  </a:lnTo>
                  <a:lnTo>
                    <a:pt x="2520" y="2048"/>
                  </a:lnTo>
                  <a:cubicBezTo>
                    <a:pt x="2520" y="1827"/>
                    <a:pt x="2710" y="1670"/>
                    <a:pt x="2930" y="1670"/>
                  </a:cubicBezTo>
                  <a:close/>
                  <a:moveTo>
                    <a:pt x="441" y="0"/>
                  </a:moveTo>
                  <a:cubicBezTo>
                    <a:pt x="189" y="0"/>
                    <a:pt x="0" y="189"/>
                    <a:pt x="0" y="441"/>
                  </a:cubicBezTo>
                  <a:lnTo>
                    <a:pt x="0" y="5387"/>
                  </a:lnTo>
                  <a:cubicBezTo>
                    <a:pt x="32" y="5639"/>
                    <a:pt x="221" y="5797"/>
                    <a:pt x="441" y="5797"/>
                  </a:cubicBezTo>
                  <a:lnTo>
                    <a:pt x="5387" y="5797"/>
                  </a:lnTo>
                  <a:cubicBezTo>
                    <a:pt x="5639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39" y="0"/>
                    <a:pt x="5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2" name="Google Shape;5986;p67"/>
            <p:cNvSpPr/>
            <p:nvPr/>
          </p:nvSpPr>
          <p:spPr>
            <a:xfrm>
              <a:off x="-41110575" y="3412375"/>
              <a:ext cx="146525" cy="144150"/>
            </a:xfrm>
            <a:custGeom>
              <a:avLst/>
              <a:gdLst/>
              <a:ahLst/>
              <a:cxnLst/>
              <a:rect l="l" t="t" r="r" b="b"/>
              <a:pathLst>
                <a:path w="5861" h="5766" extrusionOk="0">
                  <a:moveTo>
                    <a:pt x="3450" y="1859"/>
                  </a:moveTo>
                  <a:cubicBezTo>
                    <a:pt x="3561" y="1859"/>
                    <a:pt x="3671" y="1890"/>
                    <a:pt x="3750" y="1953"/>
                  </a:cubicBezTo>
                  <a:cubicBezTo>
                    <a:pt x="3907" y="2111"/>
                    <a:pt x="3907" y="2395"/>
                    <a:pt x="3750" y="2552"/>
                  </a:cubicBezTo>
                  <a:lnTo>
                    <a:pt x="3466" y="2836"/>
                  </a:lnTo>
                  <a:lnTo>
                    <a:pt x="3750" y="3119"/>
                  </a:lnTo>
                  <a:cubicBezTo>
                    <a:pt x="3907" y="3277"/>
                    <a:pt x="3907" y="3529"/>
                    <a:pt x="3750" y="3686"/>
                  </a:cubicBezTo>
                  <a:cubicBezTo>
                    <a:pt x="3671" y="3765"/>
                    <a:pt x="3561" y="3804"/>
                    <a:pt x="3450" y="3804"/>
                  </a:cubicBezTo>
                  <a:cubicBezTo>
                    <a:pt x="3340" y="3804"/>
                    <a:pt x="3230" y="3765"/>
                    <a:pt x="3151" y="3686"/>
                  </a:cubicBezTo>
                  <a:lnTo>
                    <a:pt x="2899" y="3434"/>
                  </a:lnTo>
                  <a:lnTo>
                    <a:pt x="2616" y="3686"/>
                  </a:lnTo>
                  <a:cubicBezTo>
                    <a:pt x="2537" y="3765"/>
                    <a:pt x="2426" y="3804"/>
                    <a:pt x="2316" y="3804"/>
                  </a:cubicBezTo>
                  <a:cubicBezTo>
                    <a:pt x="2206" y="3804"/>
                    <a:pt x="2096" y="3765"/>
                    <a:pt x="2017" y="3686"/>
                  </a:cubicBezTo>
                  <a:cubicBezTo>
                    <a:pt x="1859" y="3529"/>
                    <a:pt x="1859" y="3277"/>
                    <a:pt x="2017" y="3119"/>
                  </a:cubicBezTo>
                  <a:lnTo>
                    <a:pt x="2300" y="2836"/>
                  </a:lnTo>
                  <a:lnTo>
                    <a:pt x="2017" y="2552"/>
                  </a:lnTo>
                  <a:cubicBezTo>
                    <a:pt x="1859" y="2395"/>
                    <a:pt x="1859" y="2111"/>
                    <a:pt x="2017" y="1953"/>
                  </a:cubicBezTo>
                  <a:cubicBezTo>
                    <a:pt x="2096" y="1890"/>
                    <a:pt x="2206" y="1859"/>
                    <a:pt x="2316" y="1859"/>
                  </a:cubicBezTo>
                  <a:cubicBezTo>
                    <a:pt x="2426" y="1859"/>
                    <a:pt x="2537" y="1890"/>
                    <a:pt x="2616" y="1953"/>
                  </a:cubicBezTo>
                  <a:lnTo>
                    <a:pt x="2899" y="2237"/>
                  </a:lnTo>
                  <a:lnTo>
                    <a:pt x="3151" y="1953"/>
                  </a:lnTo>
                  <a:cubicBezTo>
                    <a:pt x="3230" y="1890"/>
                    <a:pt x="3340" y="1859"/>
                    <a:pt x="3450" y="1859"/>
                  </a:cubicBez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lnTo>
                    <a:pt x="1" y="5356"/>
                  </a:lnTo>
                  <a:cubicBezTo>
                    <a:pt x="1" y="5608"/>
                    <a:pt x="221" y="5766"/>
                    <a:pt x="442" y="5766"/>
                  </a:cubicBezTo>
                  <a:lnTo>
                    <a:pt x="5419" y="5766"/>
                  </a:lnTo>
                  <a:cubicBezTo>
                    <a:pt x="5640" y="5766"/>
                    <a:pt x="5861" y="5545"/>
                    <a:pt x="5861" y="5356"/>
                  </a:cubicBezTo>
                  <a:lnTo>
                    <a:pt x="5861" y="378"/>
                  </a:lnTo>
                  <a:cubicBezTo>
                    <a:pt x="5861" y="158"/>
                    <a:pt x="5640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3" name="Google Shape;5987;p67"/>
            <p:cNvSpPr/>
            <p:nvPr/>
          </p:nvSpPr>
          <p:spPr>
            <a:xfrm>
              <a:off x="-40938875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3750" y="2457"/>
                  </a:moveTo>
                  <a:cubicBezTo>
                    <a:pt x="3970" y="2457"/>
                    <a:pt x="4128" y="2646"/>
                    <a:pt x="4128" y="2867"/>
                  </a:cubicBezTo>
                  <a:cubicBezTo>
                    <a:pt x="4159" y="3151"/>
                    <a:pt x="3970" y="3308"/>
                    <a:pt x="3750" y="3308"/>
                  </a:cubicBezTo>
                  <a:lnTo>
                    <a:pt x="2080" y="3308"/>
                  </a:lnTo>
                  <a:cubicBezTo>
                    <a:pt x="1859" y="3308"/>
                    <a:pt x="1702" y="3119"/>
                    <a:pt x="1702" y="2867"/>
                  </a:cubicBezTo>
                  <a:cubicBezTo>
                    <a:pt x="1702" y="2646"/>
                    <a:pt x="1891" y="2457"/>
                    <a:pt x="2080" y="2457"/>
                  </a:cubicBez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387"/>
                  </a:lnTo>
                  <a:cubicBezTo>
                    <a:pt x="1" y="5639"/>
                    <a:pt x="190" y="5797"/>
                    <a:pt x="442" y="5797"/>
                  </a:cubicBezTo>
                  <a:lnTo>
                    <a:pt x="5388" y="5797"/>
                  </a:lnTo>
                  <a:cubicBezTo>
                    <a:pt x="5640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4" name="Google Shape;5988;p67"/>
            <p:cNvSpPr/>
            <p:nvPr/>
          </p:nvSpPr>
          <p:spPr>
            <a:xfrm>
              <a:off x="-40938875" y="3411575"/>
              <a:ext cx="145725" cy="144950"/>
            </a:xfrm>
            <a:custGeom>
              <a:avLst/>
              <a:gdLst/>
              <a:ahLst/>
              <a:cxnLst/>
              <a:rect l="l" t="t" r="r" b="b"/>
              <a:pathLst>
                <a:path w="5829" h="5798" extrusionOk="0">
                  <a:moveTo>
                    <a:pt x="3750" y="1639"/>
                  </a:moveTo>
                  <a:cubicBezTo>
                    <a:pt x="3970" y="1639"/>
                    <a:pt x="4128" y="1859"/>
                    <a:pt x="4128" y="2080"/>
                  </a:cubicBezTo>
                  <a:cubicBezTo>
                    <a:pt x="4159" y="2332"/>
                    <a:pt x="3970" y="2490"/>
                    <a:pt x="3750" y="2490"/>
                  </a:cubicBezTo>
                  <a:lnTo>
                    <a:pt x="2080" y="2490"/>
                  </a:lnTo>
                  <a:cubicBezTo>
                    <a:pt x="1859" y="2490"/>
                    <a:pt x="1702" y="2269"/>
                    <a:pt x="1702" y="2080"/>
                  </a:cubicBezTo>
                  <a:cubicBezTo>
                    <a:pt x="1702" y="1859"/>
                    <a:pt x="1891" y="1639"/>
                    <a:pt x="2080" y="1639"/>
                  </a:cubicBezTo>
                  <a:close/>
                  <a:moveTo>
                    <a:pt x="3750" y="3309"/>
                  </a:moveTo>
                  <a:cubicBezTo>
                    <a:pt x="3970" y="3309"/>
                    <a:pt x="4128" y="3498"/>
                    <a:pt x="4128" y="3687"/>
                  </a:cubicBezTo>
                  <a:cubicBezTo>
                    <a:pt x="4159" y="3970"/>
                    <a:pt x="3970" y="4128"/>
                    <a:pt x="3750" y="4128"/>
                  </a:cubicBezTo>
                  <a:lnTo>
                    <a:pt x="2080" y="4128"/>
                  </a:lnTo>
                  <a:cubicBezTo>
                    <a:pt x="1859" y="4128"/>
                    <a:pt x="1702" y="3939"/>
                    <a:pt x="1702" y="3687"/>
                  </a:cubicBezTo>
                  <a:cubicBezTo>
                    <a:pt x="1702" y="3466"/>
                    <a:pt x="1891" y="3309"/>
                    <a:pt x="2080" y="3309"/>
                  </a:cubicBez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5388"/>
                  </a:lnTo>
                  <a:cubicBezTo>
                    <a:pt x="1" y="5640"/>
                    <a:pt x="190" y="5798"/>
                    <a:pt x="442" y="5798"/>
                  </a:cubicBezTo>
                  <a:lnTo>
                    <a:pt x="5388" y="5798"/>
                  </a:lnTo>
                  <a:cubicBezTo>
                    <a:pt x="5640" y="5798"/>
                    <a:pt x="5829" y="5577"/>
                    <a:pt x="5829" y="5388"/>
                  </a:cubicBezTo>
                  <a:lnTo>
                    <a:pt x="5829" y="410"/>
                  </a:ln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65" name="Google Shape;6002;p67"/>
          <p:cNvGrpSpPr/>
          <p:nvPr/>
        </p:nvGrpSpPr>
        <p:grpSpPr>
          <a:xfrm>
            <a:off x="6093083" y="2522325"/>
            <a:ext cx="640955" cy="553467"/>
            <a:chOff x="-42651700" y="3217825"/>
            <a:chExt cx="367600" cy="317425"/>
          </a:xfrm>
          <a:solidFill>
            <a:srgbClr val="FFC000"/>
          </a:solidFill>
        </p:grpSpPr>
        <p:sp>
          <p:nvSpPr>
            <p:cNvPr id="266" name="Google Shape;6003;p67"/>
            <p:cNvSpPr/>
            <p:nvPr/>
          </p:nvSpPr>
          <p:spPr>
            <a:xfrm>
              <a:off x="-42651700" y="3239075"/>
              <a:ext cx="367600" cy="296175"/>
            </a:xfrm>
            <a:custGeom>
              <a:avLst/>
              <a:gdLst/>
              <a:ahLst/>
              <a:cxnLst/>
              <a:rect l="l" t="t" r="r" b="b"/>
              <a:pathLst>
                <a:path w="14704" h="11847" extrusionOk="0">
                  <a:moveTo>
                    <a:pt x="7370" y="797"/>
                  </a:moveTo>
                  <a:cubicBezTo>
                    <a:pt x="8536" y="797"/>
                    <a:pt x="9694" y="1246"/>
                    <a:pt x="10576" y="2143"/>
                  </a:cubicBezTo>
                  <a:cubicBezTo>
                    <a:pt x="12340" y="3908"/>
                    <a:pt x="12340" y="6775"/>
                    <a:pt x="10576" y="8539"/>
                  </a:cubicBezTo>
                  <a:cubicBezTo>
                    <a:pt x="9757" y="9390"/>
                    <a:pt x="8623" y="9894"/>
                    <a:pt x="7363" y="9894"/>
                  </a:cubicBezTo>
                  <a:cubicBezTo>
                    <a:pt x="6102" y="9894"/>
                    <a:pt x="4937" y="9358"/>
                    <a:pt x="4118" y="8539"/>
                  </a:cubicBezTo>
                  <a:cubicBezTo>
                    <a:pt x="2353" y="6775"/>
                    <a:pt x="2353" y="3908"/>
                    <a:pt x="4118" y="2143"/>
                  </a:cubicBezTo>
                  <a:cubicBezTo>
                    <a:pt x="5031" y="1246"/>
                    <a:pt x="6205" y="797"/>
                    <a:pt x="7370" y="797"/>
                  </a:cubicBezTo>
                  <a:close/>
                  <a:moveTo>
                    <a:pt x="7326" y="1"/>
                  </a:moveTo>
                  <a:cubicBezTo>
                    <a:pt x="2091" y="1"/>
                    <a:pt x="0" y="6750"/>
                    <a:pt x="4275" y="9768"/>
                  </a:cubicBezTo>
                  <a:lnTo>
                    <a:pt x="3424" y="11280"/>
                  </a:lnTo>
                  <a:cubicBezTo>
                    <a:pt x="3298" y="11532"/>
                    <a:pt x="3487" y="11847"/>
                    <a:pt x="3771" y="11847"/>
                  </a:cubicBezTo>
                  <a:cubicBezTo>
                    <a:pt x="3929" y="11847"/>
                    <a:pt x="4086" y="11784"/>
                    <a:pt x="4118" y="11626"/>
                  </a:cubicBezTo>
                  <a:lnTo>
                    <a:pt x="5000" y="10209"/>
                  </a:lnTo>
                  <a:cubicBezTo>
                    <a:pt x="5740" y="10571"/>
                    <a:pt x="6543" y="10752"/>
                    <a:pt x="7351" y="10752"/>
                  </a:cubicBezTo>
                  <a:cubicBezTo>
                    <a:pt x="8158" y="10752"/>
                    <a:pt x="8969" y="10571"/>
                    <a:pt x="9725" y="10209"/>
                  </a:cubicBezTo>
                  <a:lnTo>
                    <a:pt x="10576" y="11626"/>
                  </a:lnTo>
                  <a:cubicBezTo>
                    <a:pt x="10671" y="11784"/>
                    <a:pt x="10828" y="11847"/>
                    <a:pt x="10923" y="11847"/>
                  </a:cubicBezTo>
                  <a:cubicBezTo>
                    <a:pt x="11238" y="11847"/>
                    <a:pt x="11458" y="11532"/>
                    <a:pt x="11301" y="11280"/>
                  </a:cubicBezTo>
                  <a:lnTo>
                    <a:pt x="10419" y="9768"/>
                  </a:lnTo>
                  <a:cubicBezTo>
                    <a:pt x="14703" y="6775"/>
                    <a:pt x="12592" y="1"/>
                    <a:pt x="7363" y="1"/>
                  </a:cubicBezTo>
                  <a:cubicBezTo>
                    <a:pt x="7350" y="1"/>
                    <a:pt x="7338" y="1"/>
                    <a:pt x="7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7" name="Google Shape;6004;p67"/>
            <p:cNvSpPr/>
            <p:nvPr/>
          </p:nvSpPr>
          <p:spPr>
            <a:xfrm>
              <a:off x="-42419600" y="3217825"/>
              <a:ext cx="106350" cy="106350"/>
            </a:xfrm>
            <a:custGeom>
              <a:avLst/>
              <a:gdLst/>
              <a:ahLst/>
              <a:cxnLst/>
              <a:rect l="l" t="t" r="r" b="b"/>
              <a:pathLst>
                <a:path w="4254" h="4254" extrusionOk="0">
                  <a:moveTo>
                    <a:pt x="1355" y="0"/>
                  </a:moveTo>
                  <a:cubicBezTo>
                    <a:pt x="882" y="0"/>
                    <a:pt x="410" y="95"/>
                    <a:pt x="0" y="315"/>
                  </a:cubicBezTo>
                  <a:cubicBezTo>
                    <a:pt x="1891" y="946"/>
                    <a:pt x="3340" y="2395"/>
                    <a:pt x="3938" y="4254"/>
                  </a:cubicBezTo>
                  <a:cubicBezTo>
                    <a:pt x="4128" y="3844"/>
                    <a:pt x="4254" y="3371"/>
                    <a:pt x="4254" y="2899"/>
                  </a:cubicBezTo>
                  <a:cubicBezTo>
                    <a:pt x="4254" y="1292"/>
                    <a:pt x="2962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8" name="Google Shape;6005;p67"/>
            <p:cNvSpPr/>
            <p:nvPr/>
          </p:nvSpPr>
          <p:spPr>
            <a:xfrm>
              <a:off x="-42623600" y="3218600"/>
              <a:ext cx="106350" cy="106375"/>
            </a:xfrm>
            <a:custGeom>
              <a:avLst/>
              <a:gdLst/>
              <a:ahLst/>
              <a:cxnLst/>
              <a:rect l="l" t="t" r="r" b="b"/>
              <a:pathLst>
                <a:path w="4254" h="4255" extrusionOk="0">
                  <a:moveTo>
                    <a:pt x="2931" y="1"/>
                  </a:moveTo>
                  <a:cubicBezTo>
                    <a:pt x="1292" y="1"/>
                    <a:pt x="1" y="1293"/>
                    <a:pt x="1" y="2899"/>
                  </a:cubicBezTo>
                  <a:cubicBezTo>
                    <a:pt x="1" y="3372"/>
                    <a:pt x="127" y="3845"/>
                    <a:pt x="316" y="4254"/>
                  </a:cubicBezTo>
                  <a:cubicBezTo>
                    <a:pt x="977" y="2364"/>
                    <a:pt x="2426" y="915"/>
                    <a:pt x="4254" y="316"/>
                  </a:cubicBezTo>
                  <a:cubicBezTo>
                    <a:pt x="3876" y="127"/>
                    <a:pt x="3403" y="1"/>
                    <a:pt x="2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9" name="Google Shape;6006;p67"/>
            <p:cNvSpPr/>
            <p:nvPr/>
          </p:nvSpPr>
          <p:spPr>
            <a:xfrm>
              <a:off x="-42561375" y="3279250"/>
              <a:ext cx="185900" cy="186700"/>
            </a:xfrm>
            <a:custGeom>
              <a:avLst/>
              <a:gdLst/>
              <a:ahLst/>
              <a:cxnLst/>
              <a:rect l="l" t="t" r="r" b="b"/>
              <a:pathLst>
                <a:path w="7436" h="7468" extrusionOk="0">
                  <a:moveTo>
                    <a:pt x="3781" y="1671"/>
                  </a:moveTo>
                  <a:cubicBezTo>
                    <a:pt x="4033" y="1671"/>
                    <a:pt x="4191" y="1860"/>
                    <a:pt x="4191" y="2112"/>
                  </a:cubicBezTo>
                  <a:lnTo>
                    <a:pt x="4191" y="3340"/>
                  </a:lnTo>
                  <a:lnTo>
                    <a:pt x="5388" y="3340"/>
                  </a:lnTo>
                  <a:cubicBezTo>
                    <a:pt x="5640" y="3340"/>
                    <a:pt x="5829" y="3529"/>
                    <a:pt x="5829" y="3750"/>
                  </a:cubicBezTo>
                  <a:cubicBezTo>
                    <a:pt x="5829" y="4002"/>
                    <a:pt x="5640" y="4128"/>
                    <a:pt x="5388" y="4128"/>
                  </a:cubicBezTo>
                  <a:lnTo>
                    <a:pt x="3750" y="4128"/>
                  </a:lnTo>
                  <a:cubicBezTo>
                    <a:pt x="3498" y="4128"/>
                    <a:pt x="3308" y="3939"/>
                    <a:pt x="3308" y="3750"/>
                  </a:cubicBezTo>
                  <a:lnTo>
                    <a:pt x="3308" y="2112"/>
                  </a:lnTo>
                  <a:lnTo>
                    <a:pt x="3340" y="2112"/>
                  </a:lnTo>
                  <a:cubicBezTo>
                    <a:pt x="3340" y="1860"/>
                    <a:pt x="3529" y="1671"/>
                    <a:pt x="3781" y="1671"/>
                  </a:cubicBezTo>
                  <a:close/>
                  <a:moveTo>
                    <a:pt x="3750" y="1"/>
                  </a:moveTo>
                  <a:cubicBezTo>
                    <a:pt x="1702" y="1"/>
                    <a:pt x="32" y="1671"/>
                    <a:pt x="0" y="3750"/>
                  </a:cubicBezTo>
                  <a:cubicBezTo>
                    <a:pt x="32" y="5798"/>
                    <a:pt x="1702" y="7467"/>
                    <a:pt x="3750" y="7467"/>
                  </a:cubicBezTo>
                  <a:cubicBezTo>
                    <a:pt x="5797" y="7467"/>
                    <a:pt x="7436" y="5798"/>
                    <a:pt x="7436" y="3750"/>
                  </a:cubicBezTo>
                  <a:cubicBezTo>
                    <a:pt x="7436" y="1702"/>
                    <a:pt x="5797" y="64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70" name="Google Shape;6011;p67"/>
          <p:cNvGrpSpPr/>
          <p:nvPr/>
        </p:nvGrpSpPr>
        <p:grpSpPr>
          <a:xfrm>
            <a:off x="10113537" y="2490018"/>
            <a:ext cx="562491" cy="552639"/>
            <a:chOff x="-40748275" y="3238700"/>
            <a:chExt cx="322600" cy="316950"/>
          </a:xfrm>
          <a:solidFill>
            <a:srgbClr val="FFC000"/>
          </a:solidFill>
        </p:grpSpPr>
        <p:sp>
          <p:nvSpPr>
            <p:cNvPr id="271" name="Google Shape;6012;p67"/>
            <p:cNvSpPr/>
            <p:nvPr/>
          </p:nvSpPr>
          <p:spPr>
            <a:xfrm>
              <a:off x="-40709675" y="3273750"/>
              <a:ext cx="84300" cy="84300"/>
            </a:xfrm>
            <a:custGeom>
              <a:avLst/>
              <a:gdLst/>
              <a:ahLst/>
              <a:cxnLst/>
              <a:rect l="l" t="t" r="r" b="b"/>
              <a:pathLst>
                <a:path w="3372" h="3372" extrusionOk="0">
                  <a:moveTo>
                    <a:pt x="2710" y="0"/>
                  </a:moveTo>
                  <a:lnTo>
                    <a:pt x="1" y="2710"/>
                  </a:lnTo>
                  <a:lnTo>
                    <a:pt x="694" y="3371"/>
                  </a:lnTo>
                  <a:lnTo>
                    <a:pt x="3372" y="662"/>
                  </a:lnTo>
                  <a:lnTo>
                    <a:pt x="27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72" name="Google Shape;6013;p67"/>
            <p:cNvSpPr/>
            <p:nvPr/>
          </p:nvSpPr>
          <p:spPr>
            <a:xfrm>
              <a:off x="-40578925" y="3247175"/>
              <a:ext cx="151250" cy="149475"/>
            </a:xfrm>
            <a:custGeom>
              <a:avLst/>
              <a:gdLst/>
              <a:ahLst/>
              <a:cxnLst/>
              <a:rect l="l" t="t" r="r" b="b"/>
              <a:pathLst>
                <a:path w="6050" h="5979" extrusionOk="0">
                  <a:moveTo>
                    <a:pt x="2663" y="0"/>
                  </a:moveTo>
                  <a:cubicBezTo>
                    <a:pt x="2552" y="0"/>
                    <a:pt x="2442" y="39"/>
                    <a:pt x="2363" y="118"/>
                  </a:cubicBezTo>
                  <a:lnTo>
                    <a:pt x="1261" y="1221"/>
                  </a:lnTo>
                  <a:lnTo>
                    <a:pt x="2678" y="2639"/>
                  </a:lnTo>
                  <a:cubicBezTo>
                    <a:pt x="2836" y="2796"/>
                    <a:pt x="2836" y="3080"/>
                    <a:pt x="2678" y="3237"/>
                  </a:cubicBezTo>
                  <a:cubicBezTo>
                    <a:pt x="2637" y="3278"/>
                    <a:pt x="2560" y="3302"/>
                    <a:pt x="2473" y="3302"/>
                  </a:cubicBezTo>
                  <a:cubicBezTo>
                    <a:pt x="2360" y="3302"/>
                    <a:pt x="2232" y="3263"/>
                    <a:pt x="2143" y="3174"/>
                  </a:cubicBezTo>
                  <a:lnTo>
                    <a:pt x="725" y="1756"/>
                  </a:lnTo>
                  <a:lnTo>
                    <a:pt x="0" y="2481"/>
                  </a:lnTo>
                  <a:lnTo>
                    <a:pt x="3529" y="5978"/>
                  </a:lnTo>
                  <a:lnTo>
                    <a:pt x="5892" y="3615"/>
                  </a:lnTo>
                  <a:cubicBezTo>
                    <a:pt x="6049" y="3458"/>
                    <a:pt x="6049" y="3174"/>
                    <a:pt x="5892" y="3017"/>
                  </a:cubicBezTo>
                  <a:lnTo>
                    <a:pt x="2962" y="118"/>
                  </a:lnTo>
                  <a:cubicBezTo>
                    <a:pt x="2883" y="39"/>
                    <a:pt x="2773" y="0"/>
                    <a:pt x="2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73" name="Google Shape;6014;p67"/>
            <p:cNvSpPr/>
            <p:nvPr/>
          </p:nvSpPr>
          <p:spPr>
            <a:xfrm>
              <a:off x="-40678175" y="3305250"/>
              <a:ext cx="213475" cy="213475"/>
            </a:xfrm>
            <a:custGeom>
              <a:avLst/>
              <a:gdLst/>
              <a:ahLst/>
              <a:cxnLst/>
              <a:rect l="l" t="t" r="r" b="b"/>
              <a:pathLst>
                <a:path w="8539" h="8539" extrusionOk="0">
                  <a:moveTo>
                    <a:pt x="2679" y="0"/>
                  </a:moveTo>
                  <a:lnTo>
                    <a:pt x="1" y="2678"/>
                  </a:lnTo>
                  <a:lnTo>
                    <a:pt x="5861" y="8538"/>
                  </a:lnTo>
                  <a:lnTo>
                    <a:pt x="8539" y="5860"/>
                  </a:lnTo>
                  <a:lnTo>
                    <a:pt x="26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74" name="Google Shape;6015;p67"/>
            <p:cNvSpPr/>
            <p:nvPr/>
          </p:nvSpPr>
          <p:spPr>
            <a:xfrm>
              <a:off x="-40513550" y="3469850"/>
              <a:ext cx="87875" cy="85800"/>
            </a:xfrm>
            <a:custGeom>
              <a:avLst/>
              <a:gdLst/>
              <a:ahLst/>
              <a:cxnLst/>
              <a:rect l="l" t="t" r="r" b="b"/>
              <a:pathLst>
                <a:path w="3515" h="3432" extrusionOk="0">
                  <a:moveTo>
                    <a:pt x="2426" y="1"/>
                  </a:moveTo>
                  <a:lnTo>
                    <a:pt x="0" y="2427"/>
                  </a:lnTo>
                  <a:lnTo>
                    <a:pt x="2899" y="3404"/>
                  </a:lnTo>
                  <a:cubicBezTo>
                    <a:pt x="2948" y="3423"/>
                    <a:pt x="2996" y="3432"/>
                    <a:pt x="3044" y="3432"/>
                  </a:cubicBezTo>
                  <a:cubicBezTo>
                    <a:pt x="3302" y="3432"/>
                    <a:pt x="3514" y="3166"/>
                    <a:pt x="3434" y="2899"/>
                  </a:cubicBezTo>
                  <a:lnTo>
                    <a:pt x="24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75" name="Google Shape;6016;p67"/>
            <p:cNvSpPr/>
            <p:nvPr/>
          </p:nvSpPr>
          <p:spPr>
            <a:xfrm>
              <a:off x="-40738025" y="3404500"/>
              <a:ext cx="150450" cy="149475"/>
            </a:xfrm>
            <a:custGeom>
              <a:avLst/>
              <a:gdLst/>
              <a:ahLst/>
              <a:cxnLst/>
              <a:rect l="l" t="t" r="r" b="b"/>
              <a:pathLst>
                <a:path w="6018" h="5979" extrusionOk="0">
                  <a:moveTo>
                    <a:pt x="2521" y="0"/>
                  </a:moveTo>
                  <a:lnTo>
                    <a:pt x="1796" y="725"/>
                  </a:lnTo>
                  <a:lnTo>
                    <a:pt x="3308" y="2205"/>
                  </a:lnTo>
                  <a:cubicBezTo>
                    <a:pt x="3466" y="2363"/>
                    <a:pt x="3466" y="2646"/>
                    <a:pt x="3308" y="2804"/>
                  </a:cubicBezTo>
                  <a:cubicBezTo>
                    <a:pt x="3230" y="2883"/>
                    <a:pt x="3119" y="2922"/>
                    <a:pt x="3009" y="2922"/>
                  </a:cubicBezTo>
                  <a:cubicBezTo>
                    <a:pt x="2899" y="2922"/>
                    <a:pt x="2789" y="2883"/>
                    <a:pt x="2710" y="2804"/>
                  </a:cubicBezTo>
                  <a:lnTo>
                    <a:pt x="1229" y="1292"/>
                  </a:lnTo>
                  <a:lnTo>
                    <a:pt x="158" y="2363"/>
                  </a:lnTo>
                  <a:cubicBezTo>
                    <a:pt x="0" y="2520"/>
                    <a:pt x="0" y="2804"/>
                    <a:pt x="158" y="2962"/>
                  </a:cubicBezTo>
                  <a:lnTo>
                    <a:pt x="3056" y="5860"/>
                  </a:lnTo>
                  <a:cubicBezTo>
                    <a:pt x="3135" y="5939"/>
                    <a:pt x="3245" y="5978"/>
                    <a:pt x="3356" y="5978"/>
                  </a:cubicBezTo>
                  <a:cubicBezTo>
                    <a:pt x="3466" y="5978"/>
                    <a:pt x="3576" y="5939"/>
                    <a:pt x="3655" y="5860"/>
                  </a:cubicBezTo>
                  <a:lnTo>
                    <a:pt x="6018" y="3497"/>
                  </a:lnTo>
                  <a:lnTo>
                    <a:pt x="25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76" name="Google Shape;6017;p67"/>
            <p:cNvSpPr/>
            <p:nvPr/>
          </p:nvSpPr>
          <p:spPr>
            <a:xfrm>
              <a:off x="-40748275" y="3238700"/>
              <a:ext cx="92175" cy="87850"/>
            </a:xfrm>
            <a:custGeom>
              <a:avLst/>
              <a:gdLst/>
              <a:ahLst/>
              <a:cxnLst/>
              <a:rect l="l" t="t" r="r" b="b"/>
              <a:pathLst>
                <a:path w="3687" h="3514" extrusionOk="0">
                  <a:moveTo>
                    <a:pt x="2281" y="0"/>
                  </a:moveTo>
                  <a:cubicBezTo>
                    <a:pt x="1915" y="0"/>
                    <a:pt x="1545" y="142"/>
                    <a:pt x="1261" y="426"/>
                  </a:cubicBezTo>
                  <a:lnTo>
                    <a:pt x="568" y="1119"/>
                  </a:lnTo>
                  <a:cubicBezTo>
                    <a:pt x="1" y="1686"/>
                    <a:pt x="1" y="2568"/>
                    <a:pt x="568" y="3135"/>
                  </a:cubicBezTo>
                  <a:lnTo>
                    <a:pt x="946" y="3513"/>
                  </a:lnTo>
                  <a:lnTo>
                    <a:pt x="3687" y="804"/>
                  </a:lnTo>
                  <a:lnTo>
                    <a:pt x="3277" y="426"/>
                  </a:lnTo>
                  <a:cubicBezTo>
                    <a:pt x="3010" y="142"/>
                    <a:pt x="2647" y="0"/>
                    <a:pt x="22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sp>
        <p:nvSpPr>
          <p:cNvPr id="277" name="Google Shape;6042;p67"/>
          <p:cNvSpPr/>
          <p:nvPr/>
        </p:nvSpPr>
        <p:spPr>
          <a:xfrm>
            <a:off x="6935788" y="2523415"/>
            <a:ext cx="543877" cy="551288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grpSp>
        <p:nvGrpSpPr>
          <p:cNvPr id="278" name="Google Shape;6047;p67"/>
          <p:cNvGrpSpPr/>
          <p:nvPr/>
        </p:nvGrpSpPr>
        <p:grpSpPr>
          <a:xfrm>
            <a:off x="10973889" y="2490314"/>
            <a:ext cx="553467" cy="504036"/>
            <a:chOff x="-40378075" y="3267450"/>
            <a:chExt cx="317425" cy="289075"/>
          </a:xfrm>
          <a:solidFill>
            <a:srgbClr val="FFC000"/>
          </a:solidFill>
        </p:grpSpPr>
        <p:sp>
          <p:nvSpPr>
            <p:cNvPr id="279" name="Google Shape;6048;p67"/>
            <p:cNvSpPr/>
            <p:nvPr/>
          </p:nvSpPr>
          <p:spPr>
            <a:xfrm>
              <a:off x="-40218975" y="3308400"/>
              <a:ext cx="158325" cy="248125"/>
            </a:xfrm>
            <a:custGeom>
              <a:avLst/>
              <a:gdLst/>
              <a:ahLst/>
              <a:cxnLst/>
              <a:rect l="l" t="t" r="r" b="b"/>
              <a:pathLst>
                <a:path w="6333" h="9925" extrusionOk="0">
                  <a:moveTo>
                    <a:pt x="4694" y="1"/>
                  </a:moveTo>
                  <a:lnTo>
                    <a:pt x="4694" y="7877"/>
                  </a:lnTo>
                  <a:cubicBezTo>
                    <a:pt x="4694" y="8097"/>
                    <a:pt x="4474" y="8255"/>
                    <a:pt x="4253" y="8255"/>
                  </a:cubicBezTo>
                  <a:cubicBezTo>
                    <a:pt x="2993" y="8255"/>
                    <a:pt x="1638" y="8696"/>
                    <a:pt x="693" y="9452"/>
                  </a:cubicBezTo>
                  <a:cubicBezTo>
                    <a:pt x="536" y="9546"/>
                    <a:pt x="189" y="9925"/>
                    <a:pt x="0" y="9925"/>
                  </a:cubicBezTo>
                  <a:lnTo>
                    <a:pt x="5073" y="9925"/>
                  </a:lnTo>
                  <a:cubicBezTo>
                    <a:pt x="5734" y="9925"/>
                    <a:pt x="6333" y="9357"/>
                    <a:pt x="6333" y="8696"/>
                  </a:cubicBezTo>
                  <a:lnTo>
                    <a:pt x="6333" y="1229"/>
                  </a:lnTo>
                  <a:cubicBezTo>
                    <a:pt x="6333" y="536"/>
                    <a:pt x="5766" y="1"/>
                    <a:pt x="50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0" name="Google Shape;6049;p67"/>
            <p:cNvSpPr/>
            <p:nvPr/>
          </p:nvSpPr>
          <p:spPr>
            <a:xfrm>
              <a:off x="-40316650" y="3267450"/>
              <a:ext cx="86675" cy="257575"/>
            </a:xfrm>
            <a:custGeom>
              <a:avLst/>
              <a:gdLst/>
              <a:ahLst/>
              <a:cxnLst/>
              <a:rect l="l" t="t" r="r" b="b"/>
              <a:pathLst>
                <a:path w="3467" h="10303" extrusionOk="0">
                  <a:moveTo>
                    <a:pt x="1" y="0"/>
                  </a:moveTo>
                  <a:lnTo>
                    <a:pt x="1" y="9105"/>
                  </a:lnTo>
                  <a:cubicBezTo>
                    <a:pt x="1166" y="9200"/>
                    <a:pt x="2489" y="9578"/>
                    <a:pt x="3466" y="10302"/>
                  </a:cubicBezTo>
                  <a:lnTo>
                    <a:pt x="3466" y="1197"/>
                  </a:lnTo>
                  <a:cubicBezTo>
                    <a:pt x="2489" y="473"/>
                    <a:pt x="1229" y="9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1" name="Google Shape;6050;p67"/>
            <p:cNvSpPr/>
            <p:nvPr/>
          </p:nvSpPr>
          <p:spPr>
            <a:xfrm>
              <a:off x="-40209525" y="3267450"/>
              <a:ext cx="86650" cy="257575"/>
            </a:xfrm>
            <a:custGeom>
              <a:avLst/>
              <a:gdLst/>
              <a:ahLst/>
              <a:cxnLst/>
              <a:rect l="l" t="t" r="r" b="b"/>
              <a:pathLst>
                <a:path w="3466" h="10303" extrusionOk="0">
                  <a:moveTo>
                    <a:pt x="3466" y="0"/>
                  </a:moveTo>
                  <a:cubicBezTo>
                    <a:pt x="2300" y="95"/>
                    <a:pt x="977" y="473"/>
                    <a:pt x="0" y="1197"/>
                  </a:cubicBezTo>
                  <a:lnTo>
                    <a:pt x="0" y="10302"/>
                  </a:lnTo>
                  <a:cubicBezTo>
                    <a:pt x="977" y="9578"/>
                    <a:pt x="2237" y="9200"/>
                    <a:pt x="3466" y="9105"/>
                  </a:cubicBezTo>
                  <a:lnTo>
                    <a:pt x="3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2" name="Google Shape;6051;p67"/>
            <p:cNvSpPr/>
            <p:nvPr/>
          </p:nvSpPr>
          <p:spPr>
            <a:xfrm>
              <a:off x="-40378075" y="3308400"/>
              <a:ext cx="157550" cy="248125"/>
            </a:xfrm>
            <a:custGeom>
              <a:avLst/>
              <a:gdLst/>
              <a:ahLst/>
              <a:cxnLst/>
              <a:rect l="l" t="t" r="r" b="b"/>
              <a:pathLst>
                <a:path w="6302" h="9925" extrusionOk="0"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664"/>
                  </a:lnTo>
                  <a:cubicBezTo>
                    <a:pt x="32" y="9357"/>
                    <a:pt x="567" y="9925"/>
                    <a:pt x="1229" y="9925"/>
                  </a:cubicBezTo>
                  <a:lnTo>
                    <a:pt x="6301" y="9925"/>
                  </a:lnTo>
                  <a:cubicBezTo>
                    <a:pt x="6112" y="9925"/>
                    <a:pt x="5766" y="9609"/>
                    <a:pt x="5608" y="9452"/>
                  </a:cubicBezTo>
                  <a:cubicBezTo>
                    <a:pt x="4631" y="8664"/>
                    <a:pt x="3277" y="8255"/>
                    <a:pt x="2048" y="8255"/>
                  </a:cubicBezTo>
                  <a:cubicBezTo>
                    <a:pt x="1828" y="8255"/>
                    <a:pt x="1638" y="8066"/>
                    <a:pt x="1638" y="7877"/>
                  </a:cubicBezTo>
                  <a:lnTo>
                    <a:pt x="16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83" name="Google Shape;6072;p67"/>
          <p:cNvGrpSpPr/>
          <p:nvPr/>
        </p:nvGrpSpPr>
        <p:grpSpPr>
          <a:xfrm>
            <a:off x="7701993" y="2496465"/>
            <a:ext cx="553512" cy="553163"/>
            <a:chOff x="-41895050" y="3217225"/>
            <a:chExt cx="317450" cy="317250"/>
          </a:xfrm>
          <a:solidFill>
            <a:srgbClr val="FFC000"/>
          </a:solidFill>
        </p:grpSpPr>
        <p:sp>
          <p:nvSpPr>
            <p:cNvPr id="284" name="Google Shape;6073;p67"/>
            <p:cNvSpPr/>
            <p:nvPr/>
          </p:nvSpPr>
          <p:spPr>
            <a:xfrm>
              <a:off x="-41895050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1" h="9830" extrusionOk="0">
                  <a:moveTo>
                    <a:pt x="1" y="0"/>
                  </a:moveTo>
                  <a:lnTo>
                    <a:pt x="1" y="9830"/>
                  </a:lnTo>
                  <a:lnTo>
                    <a:pt x="1670" y="8192"/>
                  </a:lnTo>
                  <a:lnTo>
                    <a:pt x="1670" y="1639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5" name="Google Shape;6074;p67"/>
            <p:cNvSpPr/>
            <p:nvPr/>
          </p:nvSpPr>
          <p:spPr>
            <a:xfrm>
              <a:off x="-41619375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1" h="9830" extrusionOk="0">
                  <a:moveTo>
                    <a:pt x="1670" y="0"/>
                  </a:moveTo>
                  <a:lnTo>
                    <a:pt x="0" y="1639"/>
                  </a:lnTo>
                  <a:lnTo>
                    <a:pt x="0" y="8192"/>
                  </a:lnTo>
                  <a:lnTo>
                    <a:pt x="1670" y="9830"/>
                  </a:lnTo>
                  <a:lnTo>
                    <a:pt x="16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6" name="Google Shape;6075;p67"/>
            <p:cNvSpPr/>
            <p:nvPr/>
          </p:nvSpPr>
          <p:spPr>
            <a:xfrm>
              <a:off x="-41832825" y="3321000"/>
              <a:ext cx="193000" cy="151250"/>
            </a:xfrm>
            <a:custGeom>
              <a:avLst/>
              <a:gdLst/>
              <a:ahLst/>
              <a:cxnLst/>
              <a:rect l="l" t="t" r="r" b="b"/>
              <a:pathLst>
                <a:path w="7720" h="6050" extrusionOk="0">
                  <a:moveTo>
                    <a:pt x="1" y="1"/>
                  </a:moveTo>
                  <a:lnTo>
                    <a:pt x="1" y="6050"/>
                  </a:lnTo>
                  <a:lnTo>
                    <a:pt x="3592" y="6050"/>
                  </a:lnTo>
                  <a:lnTo>
                    <a:pt x="3592" y="4821"/>
                  </a:lnTo>
                  <a:cubicBezTo>
                    <a:pt x="3592" y="4600"/>
                    <a:pt x="3781" y="4411"/>
                    <a:pt x="4002" y="4411"/>
                  </a:cubicBezTo>
                  <a:lnTo>
                    <a:pt x="6491" y="4411"/>
                  </a:lnTo>
                  <a:cubicBezTo>
                    <a:pt x="6743" y="4411"/>
                    <a:pt x="6932" y="4600"/>
                    <a:pt x="6932" y="4821"/>
                  </a:cubicBezTo>
                  <a:lnTo>
                    <a:pt x="6932" y="6050"/>
                  </a:lnTo>
                  <a:lnTo>
                    <a:pt x="7719" y="6050"/>
                  </a:lnTo>
                  <a:lnTo>
                    <a:pt x="77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7" name="Google Shape;6076;p67"/>
            <p:cNvSpPr/>
            <p:nvPr/>
          </p:nvSpPr>
          <p:spPr>
            <a:xfrm>
              <a:off x="-41880075" y="3493500"/>
              <a:ext cx="287500" cy="40975"/>
            </a:xfrm>
            <a:custGeom>
              <a:avLst/>
              <a:gdLst/>
              <a:ahLst/>
              <a:cxnLst/>
              <a:rect l="l" t="t" r="r" b="b"/>
              <a:pathLst>
                <a:path w="11500" h="1639" extrusionOk="0">
                  <a:moveTo>
                    <a:pt x="1639" y="0"/>
                  </a:moveTo>
                  <a:lnTo>
                    <a:pt x="0" y="1638"/>
                  </a:lnTo>
                  <a:lnTo>
                    <a:pt x="11500" y="1638"/>
                  </a:lnTo>
                  <a:lnTo>
                    <a:pt x="98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8" name="Google Shape;6077;p67"/>
            <p:cNvSpPr/>
            <p:nvPr/>
          </p:nvSpPr>
          <p:spPr>
            <a:xfrm>
              <a:off x="-41880875" y="3217225"/>
              <a:ext cx="288300" cy="83325"/>
            </a:xfrm>
            <a:custGeom>
              <a:avLst/>
              <a:gdLst/>
              <a:ahLst/>
              <a:cxnLst/>
              <a:rect l="l" t="t" r="r" b="b"/>
              <a:pathLst>
                <a:path w="11532" h="3333" extrusionOk="0">
                  <a:moveTo>
                    <a:pt x="5798" y="1033"/>
                  </a:moveTo>
                  <a:lnTo>
                    <a:pt x="6459" y="1694"/>
                  </a:lnTo>
                  <a:lnTo>
                    <a:pt x="5136" y="1694"/>
                  </a:lnTo>
                  <a:lnTo>
                    <a:pt x="5798" y="1033"/>
                  </a:lnTo>
                  <a:close/>
                  <a:moveTo>
                    <a:pt x="5750" y="1"/>
                  </a:moveTo>
                  <a:cubicBezTo>
                    <a:pt x="5640" y="1"/>
                    <a:pt x="5530" y="40"/>
                    <a:pt x="5451" y="119"/>
                  </a:cubicBezTo>
                  <a:lnTo>
                    <a:pt x="3939" y="1663"/>
                  </a:lnTo>
                  <a:lnTo>
                    <a:pt x="1" y="1663"/>
                  </a:lnTo>
                  <a:lnTo>
                    <a:pt x="1639" y="3332"/>
                  </a:lnTo>
                  <a:lnTo>
                    <a:pt x="9862" y="3332"/>
                  </a:lnTo>
                  <a:lnTo>
                    <a:pt x="11532" y="1663"/>
                  </a:lnTo>
                  <a:lnTo>
                    <a:pt x="7593" y="1663"/>
                  </a:lnTo>
                  <a:lnTo>
                    <a:pt x="6050" y="119"/>
                  </a:lnTo>
                  <a:cubicBezTo>
                    <a:pt x="5971" y="40"/>
                    <a:pt x="5861" y="1"/>
                    <a:pt x="5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89" name="Google Shape;6107;p67"/>
          <p:cNvGrpSpPr/>
          <p:nvPr/>
        </p:nvGrpSpPr>
        <p:grpSpPr>
          <a:xfrm>
            <a:off x="8529347" y="2475150"/>
            <a:ext cx="557608" cy="550765"/>
            <a:chOff x="-41530375" y="3218800"/>
            <a:chExt cx="319800" cy="315875"/>
          </a:xfrm>
          <a:solidFill>
            <a:srgbClr val="FFC000"/>
          </a:solidFill>
        </p:grpSpPr>
        <p:sp>
          <p:nvSpPr>
            <p:cNvPr id="290" name="Google Shape;6108;p67"/>
            <p:cNvSpPr/>
            <p:nvPr/>
          </p:nvSpPr>
          <p:spPr>
            <a:xfrm>
              <a:off x="-41530375" y="3337550"/>
              <a:ext cx="199300" cy="197125"/>
            </a:xfrm>
            <a:custGeom>
              <a:avLst/>
              <a:gdLst/>
              <a:ahLst/>
              <a:cxnLst/>
              <a:rect l="l" t="t" r="r" b="b"/>
              <a:pathLst>
                <a:path w="7972" h="7885" extrusionOk="0">
                  <a:moveTo>
                    <a:pt x="3245" y="0"/>
                  </a:moveTo>
                  <a:lnTo>
                    <a:pt x="473" y="2804"/>
                  </a:lnTo>
                  <a:cubicBezTo>
                    <a:pt x="0" y="3277"/>
                    <a:pt x="0" y="4064"/>
                    <a:pt x="473" y="4568"/>
                  </a:cubicBezTo>
                  <a:lnTo>
                    <a:pt x="3403" y="7530"/>
                  </a:lnTo>
                  <a:cubicBezTo>
                    <a:pt x="3639" y="7766"/>
                    <a:pt x="3954" y="7884"/>
                    <a:pt x="4277" y="7884"/>
                  </a:cubicBezTo>
                  <a:cubicBezTo>
                    <a:pt x="4600" y="7884"/>
                    <a:pt x="4931" y="7766"/>
                    <a:pt x="5199" y="7530"/>
                  </a:cubicBezTo>
                  <a:lnTo>
                    <a:pt x="7971" y="4726"/>
                  </a:lnTo>
                  <a:lnTo>
                    <a:pt x="32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1" name="Google Shape;6109;p67"/>
            <p:cNvSpPr/>
            <p:nvPr/>
          </p:nvSpPr>
          <p:spPr>
            <a:xfrm>
              <a:off x="-41435075" y="3218800"/>
              <a:ext cx="224500" cy="221950"/>
            </a:xfrm>
            <a:custGeom>
              <a:avLst/>
              <a:gdLst/>
              <a:ahLst/>
              <a:cxnLst/>
              <a:rect l="l" t="t" r="r" b="b"/>
              <a:pathLst>
                <a:path w="8980" h="8878" extrusionOk="0">
                  <a:moveTo>
                    <a:pt x="4395" y="1"/>
                  </a:moveTo>
                  <a:cubicBezTo>
                    <a:pt x="4285" y="1"/>
                    <a:pt x="4175" y="40"/>
                    <a:pt x="4096" y="119"/>
                  </a:cubicBezTo>
                  <a:lnTo>
                    <a:pt x="1" y="4152"/>
                  </a:lnTo>
                  <a:lnTo>
                    <a:pt x="4726" y="8877"/>
                  </a:lnTo>
                  <a:lnTo>
                    <a:pt x="8822" y="4845"/>
                  </a:lnTo>
                  <a:cubicBezTo>
                    <a:pt x="8979" y="4687"/>
                    <a:pt x="8979" y="4404"/>
                    <a:pt x="8822" y="4246"/>
                  </a:cubicBezTo>
                  <a:lnTo>
                    <a:pt x="4695" y="119"/>
                  </a:lnTo>
                  <a:cubicBezTo>
                    <a:pt x="4616" y="40"/>
                    <a:pt x="4506" y="1"/>
                    <a:pt x="4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27" name="Google Shape;5593;p66"/>
          <p:cNvGrpSpPr/>
          <p:nvPr/>
        </p:nvGrpSpPr>
        <p:grpSpPr>
          <a:xfrm>
            <a:off x="5180728" y="3466335"/>
            <a:ext cx="669093" cy="669093"/>
            <a:chOff x="5049725" y="249400"/>
            <a:chExt cx="481825" cy="481825"/>
          </a:xfrm>
          <a:solidFill>
            <a:srgbClr val="FFC000"/>
          </a:solidFill>
        </p:grpSpPr>
        <p:sp>
          <p:nvSpPr>
            <p:cNvPr id="328" name="Google Shape;5594;p66"/>
            <p:cNvSpPr/>
            <p:nvPr/>
          </p:nvSpPr>
          <p:spPr>
            <a:xfrm>
              <a:off x="5191775" y="560925"/>
              <a:ext cx="197625" cy="170300"/>
            </a:xfrm>
            <a:custGeom>
              <a:avLst/>
              <a:gdLst/>
              <a:ahLst/>
              <a:cxnLst/>
              <a:rect l="l" t="t" r="r" b="b"/>
              <a:pathLst>
                <a:path w="7905" h="6812" extrusionOk="0">
                  <a:moveTo>
                    <a:pt x="6213" y="1129"/>
                  </a:moveTo>
                  <a:cubicBezTo>
                    <a:pt x="6523" y="1129"/>
                    <a:pt x="6776" y="1379"/>
                    <a:pt x="6776" y="1693"/>
                  </a:cubicBezTo>
                  <a:cubicBezTo>
                    <a:pt x="6776" y="2006"/>
                    <a:pt x="6523" y="2259"/>
                    <a:pt x="6213" y="2259"/>
                  </a:cubicBezTo>
                  <a:lnTo>
                    <a:pt x="1696" y="2259"/>
                  </a:lnTo>
                  <a:cubicBezTo>
                    <a:pt x="1383" y="2259"/>
                    <a:pt x="1130" y="2006"/>
                    <a:pt x="1130" y="1693"/>
                  </a:cubicBezTo>
                  <a:cubicBezTo>
                    <a:pt x="1130" y="1379"/>
                    <a:pt x="1383" y="1129"/>
                    <a:pt x="1696" y="1129"/>
                  </a:cubicBezTo>
                  <a:close/>
                  <a:moveTo>
                    <a:pt x="6213" y="3388"/>
                  </a:moveTo>
                  <a:cubicBezTo>
                    <a:pt x="6523" y="3388"/>
                    <a:pt x="6776" y="3638"/>
                    <a:pt x="6776" y="3951"/>
                  </a:cubicBezTo>
                  <a:cubicBezTo>
                    <a:pt x="6776" y="4264"/>
                    <a:pt x="6523" y="4517"/>
                    <a:pt x="6213" y="4517"/>
                  </a:cubicBezTo>
                  <a:lnTo>
                    <a:pt x="1696" y="4517"/>
                  </a:lnTo>
                  <a:cubicBezTo>
                    <a:pt x="1383" y="4517"/>
                    <a:pt x="1130" y="4264"/>
                    <a:pt x="1130" y="3951"/>
                  </a:cubicBezTo>
                  <a:cubicBezTo>
                    <a:pt x="1130" y="3638"/>
                    <a:pt x="1383" y="3388"/>
                    <a:pt x="1696" y="3388"/>
                  </a:cubicBezTo>
                  <a:close/>
                  <a:moveTo>
                    <a:pt x="0" y="0"/>
                  </a:moveTo>
                  <a:lnTo>
                    <a:pt x="0" y="6249"/>
                  </a:lnTo>
                  <a:cubicBezTo>
                    <a:pt x="0" y="6559"/>
                    <a:pt x="253" y="6812"/>
                    <a:pt x="567" y="6812"/>
                  </a:cubicBezTo>
                  <a:lnTo>
                    <a:pt x="7342" y="6812"/>
                  </a:lnTo>
                  <a:cubicBezTo>
                    <a:pt x="7652" y="6812"/>
                    <a:pt x="7905" y="6559"/>
                    <a:pt x="7905" y="6249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29" name="Google Shape;5595;p66"/>
            <p:cNvSpPr/>
            <p:nvPr/>
          </p:nvSpPr>
          <p:spPr>
            <a:xfrm>
              <a:off x="5049725" y="249400"/>
              <a:ext cx="481825" cy="396225"/>
            </a:xfrm>
            <a:custGeom>
              <a:avLst/>
              <a:gdLst/>
              <a:ahLst/>
              <a:cxnLst/>
              <a:rect l="l" t="t" r="r" b="b"/>
              <a:pathLst>
                <a:path w="19273" h="15849" extrusionOk="0">
                  <a:moveTo>
                    <a:pt x="4553" y="4518"/>
                  </a:moveTo>
                  <a:lnTo>
                    <a:pt x="4553" y="5686"/>
                  </a:lnTo>
                  <a:lnTo>
                    <a:pt x="3424" y="5686"/>
                  </a:lnTo>
                  <a:lnTo>
                    <a:pt x="3424" y="4948"/>
                  </a:lnTo>
                  <a:cubicBezTo>
                    <a:pt x="3424" y="4710"/>
                    <a:pt x="3617" y="4518"/>
                    <a:pt x="3852" y="4518"/>
                  </a:cubicBezTo>
                  <a:close/>
                  <a:moveTo>
                    <a:pt x="15418" y="4518"/>
                  </a:moveTo>
                  <a:cubicBezTo>
                    <a:pt x="15653" y="4518"/>
                    <a:pt x="15845" y="4710"/>
                    <a:pt x="15845" y="4948"/>
                  </a:cubicBezTo>
                  <a:lnTo>
                    <a:pt x="15845" y="5686"/>
                  </a:lnTo>
                  <a:lnTo>
                    <a:pt x="14716" y="5686"/>
                  </a:lnTo>
                  <a:lnTo>
                    <a:pt x="14716" y="4518"/>
                  </a:lnTo>
                  <a:close/>
                  <a:moveTo>
                    <a:pt x="10199" y="1130"/>
                  </a:moveTo>
                  <a:lnTo>
                    <a:pt x="10199" y="3954"/>
                  </a:lnTo>
                  <a:cubicBezTo>
                    <a:pt x="10199" y="4265"/>
                    <a:pt x="10452" y="4518"/>
                    <a:pt x="10765" y="4518"/>
                  </a:cubicBezTo>
                  <a:lnTo>
                    <a:pt x="13587" y="4518"/>
                  </a:lnTo>
                  <a:lnTo>
                    <a:pt x="13587" y="6815"/>
                  </a:lnTo>
                  <a:lnTo>
                    <a:pt x="5682" y="6815"/>
                  </a:lnTo>
                  <a:lnTo>
                    <a:pt x="5682" y="1130"/>
                  </a:lnTo>
                  <a:close/>
                  <a:moveTo>
                    <a:pt x="16412" y="9074"/>
                  </a:moveTo>
                  <a:cubicBezTo>
                    <a:pt x="16722" y="9074"/>
                    <a:pt x="16975" y="9324"/>
                    <a:pt x="16975" y="9637"/>
                  </a:cubicBezTo>
                  <a:cubicBezTo>
                    <a:pt x="16975" y="9950"/>
                    <a:pt x="16722" y="10203"/>
                    <a:pt x="16412" y="10203"/>
                  </a:cubicBezTo>
                  <a:lnTo>
                    <a:pt x="15282" y="10203"/>
                  </a:lnTo>
                  <a:cubicBezTo>
                    <a:pt x="14969" y="10203"/>
                    <a:pt x="14716" y="9950"/>
                    <a:pt x="14716" y="9637"/>
                  </a:cubicBezTo>
                  <a:cubicBezTo>
                    <a:pt x="14716" y="9324"/>
                    <a:pt x="14969" y="9074"/>
                    <a:pt x="15282" y="9074"/>
                  </a:cubicBezTo>
                  <a:close/>
                  <a:moveTo>
                    <a:pt x="10782" y="1"/>
                  </a:moveTo>
                  <a:cubicBezTo>
                    <a:pt x="10776" y="1"/>
                    <a:pt x="10771" y="1"/>
                    <a:pt x="10765" y="1"/>
                  </a:cubicBezTo>
                  <a:lnTo>
                    <a:pt x="5119" y="1"/>
                  </a:lnTo>
                  <a:cubicBezTo>
                    <a:pt x="4806" y="1"/>
                    <a:pt x="4553" y="254"/>
                    <a:pt x="4553" y="567"/>
                  </a:cubicBezTo>
                  <a:lnTo>
                    <a:pt x="4553" y="3388"/>
                  </a:lnTo>
                  <a:lnTo>
                    <a:pt x="3852" y="3388"/>
                  </a:lnTo>
                  <a:cubicBezTo>
                    <a:pt x="2993" y="3388"/>
                    <a:pt x="2295" y="4087"/>
                    <a:pt x="2295" y="4948"/>
                  </a:cubicBezTo>
                  <a:lnTo>
                    <a:pt x="2295" y="5686"/>
                  </a:lnTo>
                  <a:lnTo>
                    <a:pt x="1693" y="5686"/>
                  </a:lnTo>
                  <a:cubicBezTo>
                    <a:pt x="756" y="5686"/>
                    <a:pt x="0" y="6442"/>
                    <a:pt x="0" y="7378"/>
                  </a:cubicBezTo>
                  <a:lnTo>
                    <a:pt x="0" y="14154"/>
                  </a:lnTo>
                  <a:cubicBezTo>
                    <a:pt x="0" y="15090"/>
                    <a:pt x="756" y="15846"/>
                    <a:pt x="1693" y="15849"/>
                  </a:cubicBezTo>
                  <a:lnTo>
                    <a:pt x="4553" y="15849"/>
                  </a:lnTo>
                  <a:lnTo>
                    <a:pt x="4553" y="12461"/>
                  </a:lnTo>
                  <a:lnTo>
                    <a:pt x="3990" y="12461"/>
                  </a:lnTo>
                  <a:cubicBezTo>
                    <a:pt x="3677" y="12461"/>
                    <a:pt x="3424" y="12208"/>
                    <a:pt x="3424" y="11895"/>
                  </a:cubicBezTo>
                  <a:cubicBezTo>
                    <a:pt x="3424" y="11582"/>
                    <a:pt x="3677" y="11332"/>
                    <a:pt x="3990" y="11332"/>
                  </a:cubicBezTo>
                  <a:lnTo>
                    <a:pt x="15282" y="11332"/>
                  </a:lnTo>
                  <a:cubicBezTo>
                    <a:pt x="15593" y="11332"/>
                    <a:pt x="15845" y="11582"/>
                    <a:pt x="15845" y="11895"/>
                  </a:cubicBezTo>
                  <a:cubicBezTo>
                    <a:pt x="15845" y="12208"/>
                    <a:pt x="15593" y="12461"/>
                    <a:pt x="15282" y="12461"/>
                  </a:cubicBezTo>
                  <a:lnTo>
                    <a:pt x="14716" y="12461"/>
                  </a:lnTo>
                  <a:lnTo>
                    <a:pt x="14716" y="15849"/>
                  </a:lnTo>
                  <a:lnTo>
                    <a:pt x="17541" y="15849"/>
                  </a:lnTo>
                  <a:cubicBezTo>
                    <a:pt x="18474" y="15849"/>
                    <a:pt x="19272" y="15087"/>
                    <a:pt x="19272" y="14154"/>
                  </a:cubicBezTo>
                  <a:lnTo>
                    <a:pt x="19272" y="7378"/>
                  </a:lnTo>
                  <a:cubicBezTo>
                    <a:pt x="19272" y="6445"/>
                    <a:pt x="18474" y="5686"/>
                    <a:pt x="17541" y="5686"/>
                  </a:cubicBezTo>
                  <a:lnTo>
                    <a:pt x="16975" y="5686"/>
                  </a:lnTo>
                  <a:lnTo>
                    <a:pt x="16975" y="4948"/>
                  </a:lnTo>
                  <a:cubicBezTo>
                    <a:pt x="16975" y="4087"/>
                    <a:pt x="16276" y="3388"/>
                    <a:pt x="15418" y="3388"/>
                  </a:cubicBezTo>
                  <a:lnTo>
                    <a:pt x="14385" y="3388"/>
                  </a:lnTo>
                  <a:cubicBezTo>
                    <a:pt x="11026" y="30"/>
                    <a:pt x="11079" y="1"/>
                    <a:pt x="10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330" name="Google Shape;5596;p66"/>
          <p:cNvGrpSpPr/>
          <p:nvPr/>
        </p:nvGrpSpPr>
        <p:grpSpPr>
          <a:xfrm>
            <a:off x="6907677" y="3560867"/>
            <a:ext cx="526700" cy="526700"/>
            <a:chOff x="5660400" y="238125"/>
            <a:chExt cx="481825" cy="481825"/>
          </a:xfrm>
          <a:solidFill>
            <a:srgbClr val="FFC000"/>
          </a:solidFill>
        </p:grpSpPr>
        <p:sp>
          <p:nvSpPr>
            <p:cNvPr id="331" name="Google Shape;5597;p66"/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32" name="Google Shape;5598;p66"/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385" name="Google Shape;5651;p66"/>
          <p:cNvGrpSpPr/>
          <p:nvPr/>
        </p:nvGrpSpPr>
        <p:grpSpPr>
          <a:xfrm>
            <a:off x="10124371" y="3635895"/>
            <a:ext cx="588395" cy="379268"/>
            <a:chOff x="1492675" y="1520750"/>
            <a:chExt cx="481825" cy="310575"/>
          </a:xfrm>
          <a:solidFill>
            <a:srgbClr val="FFC000"/>
          </a:solidFill>
        </p:grpSpPr>
        <p:sp>
          <p:nvSpPr>
            <p:cNvPr id="386" name="Google Shape;5652;p66"/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7" name="Google Shape;5653;p66"/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509" name="Google Shape;5775;p66"/>
          <p:cNvGrpSpPr/>
          <p:nvPr/>
        </p:nvGrpSpPr>
        <p:grpSpPr>
          <a:xfrm>
            <a:off x="8576543" y="3664413"/>
            <a:ext cx="451911" cy="423656"/>
            <a:chOff x="4456875" y="2635825"/>
            <a:chExt cx="481825" cy="451700"/>
          </a:xfrm>
          <a:solidFill>
            <a:srgbClr val="FFC000"/>
          </a:solidFill>
        </p:grpSpPr>
        <p:sp>
          <p:nvSpPr>
            <p:cNvPr id="510" name="Google Shape;5776;p66"/>
            <p:cNvSpPr/>
            <p:nvPr/>
          </p:nvSpPr>
          <p:spPr>
            <a:xfrm>
              <a:off x="4542475" y="3031050"/>
              <a:ext cx="189725" cy="56475"/>
            </a:xfrm>
            <a:custGeom>
              <a:avLst/>
              <a:gdLst/>
              <a:ahLst/>
              <a:cxnLst/>
              <a:rect l="l" t="t" r="r" b="b"/>
              <a:pathLst>
                <a:path w="7589" h="2259" extrusionOk="0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511" name="Google Shape;5777;p66"/>
            <p:cNvSpPr/>
            <p:nvPr/>
          </p:nvSpPr>
          <p:spPr>
            <a:xfrm>
              <a:off x="4456875" y="2946350"/>
              <a:ext cx="256125" cy="56500"/>
            </a:xfrm>
            <a:custGeom>
              <a:avLst/>
              <a:gdLst/>
              <a:ahLst/>
              <a:cxnLst/>
              <a:rect l="l" t="t" r="r" b="b"/>
              <a:pathLst>
                <a:path w="10245" h="2260" extrusionOk="0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512" name="Google Shape;5778;p66"/>
            <p:cNvSpPr/>
            <p:nvPr/>
          </p:nvSpPr>
          <p:spPr>
            <a:xfrm>
              <a:off x="4741225" y="2861675"/>
              <a:ext cx="169400" cy="141175"/>
            </a:xfrm>
            <a:custGeom>
              <a:avLst/>
              <a:gdLst/>
              <a:ahLst/>
              <a:cxnLst/>
              <a:rect l="l" t="t" r="r" b="b"/>
              <a:pathLst>
                <a:path w="6776" h="5647" extrusionOk="0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513" name="Google Shape;5779;p66"/>
            <p:cNvSpPr/>
            <p:nvPr/>
          </p:nvSpPr>
          <p:spPr>
            <a:xfrm>
              <a:off x="4741225" y="3031050"/>
              <a:ext cx="169400" cy="42400"/>
            </a:xfrm>
            <a:custGeom>
              <a:avLst/>
              <a:gdLst/>
              <a:ahLst/>
              <a:cxnLst/>
              <a:rect l="l" t="t" r="r" b="b"/>
              <a:pathLst>
                <a:path w="6776" h="1696" extrusionOk="0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514" name="Google Shape;5780;p66"/>
            <p:cNvSpPr/>
            <p:nvPr/>
          </p:nvSpPr>
          <p:spPr>
            <a:xfrm>
              <a:off x="445687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515" name="Google Shape;5781;p66"/>
            <p:cNvSpPr/>
            <p:nvPr/>
          </p:nvSpPr>
          <p:spPr>
            <a:xfrm>
              <a:off x="4741225" y="2791125"/>
              <a:ext cx="169400" cy="42325"/>
            </a:xfrm>
            <a:custGeom>
              <a:avLst/>
              <a:gdLst/>
              <a:ahLst/>
              <a:cxnLst/>
              <a:rect l="l" t="t" r="r" b="b"/>
              <a:pathLst>
                <a:path w="6776" h="1693" extrusionOk="0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2333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6400" dirty="0"/>
              <a:t>Fully Editable Icon Sets: B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4171827" y="1572827"/>
            <a:ext cx="7724899" cy="4479755"/>
            <a:chOff x="4171826" y="1572826"/>
            <a:chExt cx="8233076" cy="4479755"/>
          </a:xfrm>
          <a:solidFill>
            <a:srgbClr val="FFC000"/>
          </a:solidFill>
        </p:grpSpPr>
        <p:sp>
          <p:nvSpPr>
            <p:cNvPr id="70" name="Freeform 108">
              <a:extLst>
                <a:ext uri="{FF2B5EF4-FFF2-40B4-BE49-F238E27FC236}">
                  <a16:creationId xmlns:a16="http://schemas.microsoft.com/office/drawing/2014/main" id="{6A02011B-41CE-4E20-9214-001F7D847E12}"/>
                </a:ext>
              </a:extLst>
            </p:cNvPr>
            <p:cNvSpPr/>
            <p:nvPr/>
          </p:nvSpPr>
          <p:spPr>
            <a:xfrm>
              <a:off x="6164041" y="1656593"/>
              <a:ext cx="590309" cy="652294"/>
            </a:xfrm>
            <a:custGeom>
              <a:avLst/>
              <a:gdLst/>
              <a:ahLst/>
              <a:cxnLst/>
              <a:rect l="l" t="t" r="r" b="b"/>
              <a:pathLst>
                <a:path w="341005" h="376812">
                  <a:moveTo>
                    <a:pt x="179590" y="105941"/>
                  </a:moveTo>
                  <a:cubicBezTo>
                    <a:pt x="189466" y="103284"/>
                    <a:pt x="200229" y="106383"/>
                    <a:pt x="207502" y="113978"/>
                  </a:cubicBezTo>
                  <a:lnTo>
                    <a:pt x="205155" y="116193"/>
                  </a:lnTo>
                  <a:cubicBezTo>
                    <a:pt x="198727" y="109493"/>
                    <a:pt x="189244" y="106732"/>
                    <a:pt x="180543" y="109027"/>
                  </a:cubicBezTo>
                  <a:cubicBezTo>
                    <a:pt x="171284" y="111470"/>
                    <a:pt x="164597" y="119184"/>
                    <a:pt x="163491" y="128699"/>
                  </a:cubicBezTo>
                  <a:lnTo>
                    <a:pt x="160301" y="128192"/>
                  </a:lnTo>
                  <a:cubicBezTo>
                    <a:pt x="160626" y="125509"/>
                    <a:pt x="161343" y="122953"/>
                    <a:pt x="162397" y="120583"/>
                  </a:cubicBezTo>
                  <a:cubicBezTo>
                    <a:pt x="163188" y="118806"/>
                    <a:pt x="164168" y="117134"/>
                    <a:pt x="165317" y="115593"/>
                  </a:cubicBezTo>
                  <a:close/>
                  <a:moveTo>
                    <a:pt x="184774" y="76800"/>
                  </a:moveTo>
                  <a:cubicBezTo>
                    <a:pt x="189722" y="75892"/>
                    <a:pt x="194950" y="76276"/>
                    <a:pt x="199898" y="78055"/>
                  </a:cubicBezTo>
                  <a:lnTo>
                    <a:pt x="198784" y="81085"/>
                  </a:lnTo>
                  <a:cubicBezTo>
                    <a:pt x="190044" y="77951"/>
                    <a:pt x="180324" y="79705"/>
                    <a:pt x="173557" y="85636"/>
                  </a:cubicBezTo>
                  <a:cubicBezTo>
                    <a:pt x="166357" y="91948"/>
                    <a:pt x="163808" y="101834"/>
                    <a:pt x="167057" y="110845"/>
                  </a:cubicBezTo>
                  <a:lnTo>
                    <a:pt x="163976" y="111813"/>
                  </a:lnTo>
                  <a:cubicBezTo>
                    <a:pt x="161264" y="104174"/>
                    <a:pt x="162206" y="95982"/>
                    <a:pt x="166259" y="89343"/>
                  </a:cubicBezTo>
                  <a:lnTo>
                    <a:pt x="171329" y="83298"/>
                  </a:lnTo>
                  <a:cubicBezTo>
                    <a:pt x="175158" y="79908"/>
                    <a:pt x="179826" y="77708"/>
                    <a:pt x="184774" y="76800"/>
                  </a:cubicBezTo>
                  <a:close/>
                  <a:moveTo>
                    <a:pt x="179076" y="24908"/>
                  </a:moveTo>
                  <a:cubicBezTo>
                    <a:pt x="173882" y="25821"/>
                    <a:pt x="169065" y="28595"/>
                    <a:pt x="165693" y="33023"/>
                  </a:cubicBezTo>
                  <a:lnTo>
                    <a:pt x="165081" y="32645"/>
                  </a:lnTo>
                  <a:lnTo>
                    <a:pt x="164343" y="33841"/>
                  </a:lnTo>
                  <a:lnTo>
                    <a:pt x="159156" y="28989"/>
                  </a:lnTo>
                  <a:cubicBezTo>
                    <a:pt x="147650" y="21890"/>
                    <a:pt x="132568" y="25462"/>
                    <a:pt x="125468" y="36968"/>
                  </a:cubicBezTo>
                  <a:cubicBezTo>
                    <a:pt x="125028" y="37682"/>
                    <a:pt x="124628" y="38410"/>
                    <a:pt x="124607" y="39302"/>
                  </a:cubicBezTo>
                  <a:cubicBezTo>
                    <a:pt x="121192" y="53871"/>
                    <a:pt x="126621" y="67918"/>
                    <a:pt x="137512" y="72288"/>
                  </a:cubicBezTo>
                  <a:lnTo>
                    <a:pt x="136408" y="75373"/>
                  </a:lnTo>
                  <a:cubicBezTo>
                    <a:pt x="125065" y="70889"/>
                    <a:pt x="118824" y="57470"/>
                    <a:pt x="120792" y="42874"/>
                  </a:cubicBezTo>
                  <a:cubicBezTo>
                    <a:pt x="110219" y="38045"/>
                    <a:pt x="97555" y="41998"/>
                    <a:pt x="91229" y="52250"/>
                  </a:cubicBezTo>
                  <a:cubicBezTo>
                    <a:pt x="86215" y="60377"/>
                    <a:pt x="87164" y="68019"/>
                    <a:pt x="90995" y="75559"/>
                  </a:cubicBezTo>
                  <a:cubicBezTo>
                    <a:pt x="88405" y="77546"/>
                    <a:pt x="86197" y="80074"/>
                    <a:pt x="84391" y="83001"/>
                  </a:cubicBezTo>
                  <a:cubicBezTo>
                    <a:pt x="75261" y="97799"/>
                    <a:pt x="79855" y="117197"/>
                    <a:pt x="94653" y="126328"/>
                  </a:cubicBezTo>
                  <a:cubicBezTo>
                    <a:pt x="99603" y="129383"/>
                    <a:pt x="105068" y="130901"/>
                    <a:pt x="110449" y="130283"/>
                  </a:cubicBezTo>
                  <a:cubicBezTo>
                    <a:pt x="111461" y="121556"/>
                    <a:pt x="114239" y="112980"/>
                    <a:pt x="118788" y="105103"/>
                  </a:cubicBezTo>
                  <a:lnTo>
                    <a:pt x="122060" y="106993"/>
                  </a:lnTo>
                  <a:cubicBezTo>
                    <a:pt x="117549" y="114804"/>
                    <a:pt x="114885" y="123345"/>
                    <a:pt x="114602" y="132066"/>
                  </a:cubicBezTo>
                  <a:cubicBezTo>
                    <a:pt x="118189" y="142541"/>
                    <a:pt x="127538" y="149533"/>
                    <a:pt x="138054" y="150704"/>
                  </a:cubicBezTo>
                  <a:lnTo>
                    <a:pt x="138622" y="157584"/>
                  </a:lnTo>
                  <a:cubicBezTo>
                    <a:pt x="141809" y="168599"/>
                    <a:pt x="152592" y="175355"/>
                    <a:pt x="163536" y="173320"/>
                  </a:cubicBezTo>
                  <a:lnTo>
                    <a:pt x="163736" y="174011"/>
                  </a:lnTo>
                  <a:lnTo>
                    <a:pt x="165086" y="173621"/>
                  </a:lnTo>
                  <a:lnTo>
                    <a:pt x="165671" y="180699"/>
                  </a:lnTo>
                  <a:cubicBezTo>
                    <a:pt x="169429" y="193686"/>
                    <a:pt x="183003" y="201168"/>
                    <a:pt x="195990" y="197411"/>
                  </a:cubicBezTo>
                  <a:cubicBezTo>
                    <a:pt x="196796" y="197178"/>
                    <a:pt x="197581" y="196907"/>
                    <a:pt x="198196" y="196260"/>
                  </a:cubicBezTo>
                  <a:cubicBezTo>
                    <a:pt x="209934" y="188156"/>
                    <a:pt x="215400" y="175007"/>
                    <a:pt x="211155" y="164763"/>
                  </a:cubicBezTo>
                  <a:cubicBezTo>
                    <a:pt x="205121" y="170199"/>
                    <a:pt x="196738" y="172687"/>
                    <a:pt x="188343" y="171472"/>
                  </a:cubicBezTo>
                  <a:lnTo>
                    <a:pt x="188829" y="168281"/>
                  </a:lnTo>
                  <a:cubicBezTo>
                    <a:pt x="198020" y="169602"/>
                    <a:pt x="207192" y="165939"/>
                    <a:pt x="212635" y="158774"/>
                  </a:cubicBezTo>
                  <a:cubicBezTo>
                    <a:pt x="218427" y="151149"/>
                    <a:pt x="218946" y="140953"/>
                    <a:pt x="213960" y="132774"/>
                  </a:cubicBezTo>
                  <a:lnTo>
                    <a:pt x="216785" y="131210"/>
                  </a:lnTo>
                  <a:cubicBezTo>
                    <a:pt x="222366" y="140465"/>
                    <a:pt x="221779" y="151983"/>
                    <a:pt x="215286" y="160619"/>
                  </a:cubicBezTo>
                  <a:lnTo>
                    <a:pt x="213805" y="162105"/>
                  </a:lnTo>
                  <a:cubicBezTo>
                    <a:pt x="218946" y="172938"/>
                    <a:pt x="214526" y="186813"/>
                    <a:pt x="203421" y="196175"/>
                  </a:cubicBezTo>
                  <a:cubicBezTo>
                    <a:pt x="208012" y="206854"/>
                    <a:pt x="220050" y="212429"/>
                    <a:pt x="231622" y="209082"/>
                  </a:cubicBezTo>
                  <a:cubicBezTo>
                    <a:pt x="239377" y="206838"/>
                    <a:pt x="243741" y="201989"/>
                    <a:pt x="246092" y="195539"/>
                  </a:cubicBezTo>
                  <a:cubicBezTo>
                    <a:pt x="255042" y="199507"/>
                    <a:pt x="265290" y="198199"/>
                    <a:pt x="272958" y="192601"/>
                  </a:cubicBezTo>
                  <a:lnTo>
                    <a:pt x="276795" y="193971"/>
                  </a:lnTo>
                  <a:cubicBezTo>
                    <a:pt x="289009" y="194016"/>
                    <a:pt x="298363" y="193248"/>
                    <a:pt x="304258" y="183694"/>
                  </a:cubicBezTo>
                  <a:cubicBezTo>
                    <a:pt x="309343" y="175453"/>
                    <a:pt x="308953" y="165378"/>
                    <a:pt x="303795" y="157923"/>
                  </a:cubicBezTo>
                  <a:cubicBezTo>
                    <a:pt x="298315" y="164420"/>
                    <a:pt x="291041" y="168177"/>
                    <a:pt x="283702" y="168174"/>
                  </a:cubicBezTo>
                  <a:lnTo>
                    <a:pt x="283555" y="164527"/>
                  </a:lnTo>
                  <a:cubicBezTo>
                    <a:pt x="293404" y="164978"/>
                    <a:pt x="303289" y="157339"/>
                    <a:pt x="308110" y="145450"/>
                  </a:cubicBezTo>
                  <a:cubicBezTo>
                    <a:pt x="311022" y="136198"/>
                    <a:pt x="308752" y="126109"/>
                    <a:pt x="302169" y="119023"/>
                  </a:cubicBezTo>
                  <a:cubicBezTo>
                    <a:pt x="296249" y="127191"/>
                    <a:pt x="286098" y="131525"/>
                    <a:pt x="275782" y="130309"/>
                  </a:cubicBezTo>
                  <a:lnTo>
                    <a:pt x="276183" y="127106"/>
                  </a:lnTo>
                  <a:cubicBezTo>
                    <a:pt x="285405" y="128184"/>
                    <a:pt x="294478" y="124281"/>
                    <a:pt x="299730" y="116974"/>
                  </a:cubicBezTo>
                  <a:lnTo>
                    <a:pt x="300207" y="116045"/>
                  </a:lnTo>
                  <a:cubicBezTo>
                    <a:pt x="300079" y="107222"/>
                    <a:pt x="295342" y="98867"/>
                    <a:pt x="287259" y="93880"/>
                  </a:cubicBezTo>
                  <a:cubicBezTo>
                    <a:pt x="284295" y="92051"/>
                    <a:pt x="281129" y="90828"/>
                    <a:pt x="277855" y="90561"/>
                  </a:cubicBezTo>
                  <a:cubicBezTo>
                    <a:pt x="271916" y="104194"/>
                    <a:pt x="259881" y="112708"/>
                    <a:pt x="248172" y="111695"/>
                  </a:cubicBezTo>
                  <a:cubicBezTo>
                    <a:pt x="248002" y="114741"/>
                    <a:pt x="246936" y="117719"/>
                    <a:pt x="245089" y="120348"/>
                  </a:cubicBezTo>
                  <a:cubicBezTo>
                    <a:pt x="241307" y="125729"/>
                    <a:pt x="234825" y="128827"/>
                    <a:pt x="228007" y="128511"/>
                  </a:cubicBezTo>
                  <a:lnTo>
                    <a:pt x="228158" y="125380"/>
                  </a:lnTo>
                  <a:cubicBezTo>
                    <a:pt x="233848" y="125642"/>
                    <a:pt x="239262" y="123097"/>
                    <a:pt x="242439" y="118667"/>
                  </a:cubicBezTo>
                  <a:cubicBezTo>
                    <a:pt x="244071" y="116391"/>
                    <a:pt x="244987" y="113796"/>
                    <a:pt x="245116" y="111152"/>
                  </a:cubicBezTo>
                  <a:lnTo>
                    <a:pt x="243716" y="110904"/>
                  </a:lnTo>
                  <a:lnTo>
                    <a:pt x="244539" y="108155"/>
                  </a:lnTo>
                  <a:cubicBezTo>
                    <a:pt x="244792" y="106166"/>
                    <a:pt x="244131" y="104285"/>
                    <a:pt x="243078" y="102544"/>
                  </a:cubicBezTo>
                  <a:cubicBezTo>
                    <a:pt x="240257" y="97875"/>
                    <a:pt x="235048" y="94922"/>
                    <a:pt x="229344" y="94755"/>
                  </a:cubicBezTo>
                  <a:lnTo>
                    <a:pt x="229436" y="91621"/>
                  </a:lnTo>
                  <a:cubicBezTo>
                    <a:pt x="236268" y="91821"/>
                    <a:pt x="242499" y="95409"/>
                    <a:pt x="245850" y="101072"/>
                  </a:cubicBezTo>
                  <a:cubicBezTo>
                    <a:pt x="247129" y="103235"/>
                    <a:pt x="247915" y="105575"/>
                    <a:pt x="248037" y="107973"/>
                  </a:cubicBezTo>
                  <a:cubicBezTo>
                    <a:pt x="258268" y="109553"/>
                    <a:pt x="268981" y="102051"/>
                    <a:pt x="274232" y="89778"/>
                  </a:cubicBezTo>
                  <a:cubicBezTo>
                    <a:pt x="278708" y="77339"/>
                    <a:pt x="274020" y="63056"/>
                    <a:pt x="262316" y="55834"/>
                  </a:cubicBezTo>
                  <a:cubicBezTo>
                    <a:pt x="257734" y="53007"/>
                    <a:pt x="252666" y="51626"/>
                    <a:pt x="247691" y="52231"/>
                  </a:cubicBezTo>
                  <a:cubicBezTo>
                    <a:pt x="248705" y="60913"/>
                    <a:pt x="245967" y="69020"/>
                    <a:pt x="239739" y="74185"/>
                  </a:cubicBezTo>
                  <a:lnTo>
                    <a:pt x="237649" y="71664"/>
                  </a:lnTo>
                  <a:cubicBezTo>
                    <a:pt x="244579" y="65918"/>
                    <a:pt x="246481" y="55888"/>
                    <a:pt x="243151" y="45920"/>
                  </a:cubicBezTo>
                  <a:cubicBezTo>
                    <a:pt x="241194" y="40124"/>
                    <a:pt x="237183" y="35004"/>
                    <a:pt x="231542" y="31523"/>
                  </a:cubicBezTo>
                  <a:cubicBezTo>
                    <a:pt x="221392" y="25261"/>
                    <a:pt x="208864" y="26095"/>
                    <a:pt x="199763" y="32668"/>
                  </a:cubicBezTo>
                  <a:lnTo>
                    <a:pt x="194721" y="27952"/>
                  </a:lnTo>
                  <a:cubicBezTo>
                    <a:pt x="189842" y="24941"/>
                    <a:pt x="184271" y="23995"/>
                    <a:pt x="179076" y="24908"/>
                  </a:cubicBezTo>
                  <a:close/>
                  <a:moveTo>
                    <a:pt x="190632" y="62"/>
                  </a:moveTo>
                  <a:cubicBezTo>
                    <a:pt x="300121" y="2329"/>
                    <a:pt x="391248" y="125645"/>
                    <a:pt x="309641" y="225160"/>
                  </a:cubicBezTo>
                  <a:cubicBezTo>
                    <a:pt x="282892" y="251229"/>
                    <a:pt x="279266" y="288859"/>
                    <a:pt x="302841" y="374772"/>
                  </a:cubicBezTo>
                  <a:lnTo>
                    <a:pt x="121266" y="376812"/>
                  </a:lnTo>
                  <a:lnTo>
                    <a:pt x="109025" y="322355"/>
                  </a:lnTo>
                  <a:cubicBezTo>
                    <a:pt x="76580" y="333165"/>
                    <a:pt x="40716" y="329924"/>
                    <a:pt x="28778" y="318327"/>
                  </a:cubicBezTo>
                  <a:cubicBezTo>
                    <a:pt x="22923" y="311868"/>
                    <a:pt x="25422" y="291738"/>
                    <a:pt x="32859" y="276164"/>
                  </a:cubicBezTo>
                  <a:cubicBezTo>
                    <a:pt x="35235" y="270344"/>
                    <a:pt x="23179" y="268321"/>
                    <a:pt x="20618" y="259843"/>
                  </a:cubicBezTo>
                  <a:cubicBezTo>
                    <a:pt x="19440" y="251965"/>
                    <a:pt x="27377" y="251682"/>
                    <a:pt x="30757" y="247602"/>
                  </a:cubicBezTo>
                  <a:lnTo>
                    <a:pt x="18516" y="238938"/>
                  </a:lnTo>
                  <a:cubicBezTo>
                    <a:pt x="12669" y="232923"/>
                    <a:pt x="25811" y="221592"/>
                    <a:pt x="29458" y="212919"/>
                  </a:cubicBezTo>
                  <a:cubicBezTo>
                    <a:pt x="16679" y="208924"/>
                    <a:pt x="7006" y="203466"/>
                    <a:pt x="307" y="196983"/>
                  </a:cubicBezTo>
                  <a:cubicBezTo>
                    <a:pt x="-2572" y="186228"/>
                    <a:pt x="15339" y="171234"/>
                    <a:pt x="31089" y="151672"/>
                  </a:cubicBezTo>
                  <a:cubicBezTo>
                    <a:pt x="47602" y="132201"/>
                    <a:pt x="33821" y="117353"/>
                    <a:pt x="46470" y="75544"/>
                  </a:cubicBezTo>
                  <a:cubicBezTo>
                    <a:pt x="66559" y="23813"/>
                    <a:pt x="114124" y="-1423"/>
                    <a:pt x="190632" y="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71" name="Oval 8">
              <a:extLst>
                <a:ext uri="{FF2B5EF4-FFF2-40B4-BE49-F238E27FC236}">
                  <a16:creationId xmlns:a16="http://schemas.microsoft.com/office/drawing/2014/main" id="{E3D5639C-49CF-43D9-965F-7653D69F451F}"/>
                </a:ext>
              </a:extLst>
            </p:cNvPr>
            <p:cNvSpPr/>
            <p:nvPr/>
          </p:nvSpPr>
          <p:spPr>
            <a:xfrm>
              <a:off x="7148965" y="1671110"/>
              <a:ext cx="620063" cy="623260"/>
            </a:xfrm>
            <a:custGeom>
              <a:avLst/>
              <a:gdLst/>
              <a:ahLst/>
              <a:cxnLst/>
              <a:rect l="l" t="t" r="r" b="b"/>
              <a:pathLst>
                <a:path w="3068057" h="3083879">
                  <a:moveTo>
                    <a:pt x="1943022" y="0"/>
                  </a:moveTo>
                  <a:cubicBezTo>
                    <a:pt x="2091435" y="0"/>
                    <a:pt x="2214809" y="107202"/>
                    <a:pt x="2232575" y="249298"/>
                  </a:cubicBezTo>
                  <a:cubicBezTo>
                    <a:pt x="2066806" y="323095"/>
                    <a:pt x="1966497" y="475331"/>
                    <a:pt x="1992863" y="623272"/>
                  </a:cubicBezTo>
                  <a:lnTo>
                    <a:pt x="2032344" y="614884"/>
                  </a:lnTo>
                  <a:cubicBezTo>
                    <a:pt x="2007703" y="472429"/>
                    <a:pt x="2119863" y="324636"/>
                    <a:pt x="2294697" y="266187"/>
                  </a:cubicBezTo>
                  <a:cubicBezTo>
                    <a:pt x="2304190" y="260641"/>
                    <a:pt x="2314409" y="260119"/>
                    <a:pt x="2324748" y="260119"/>
                  </a:cubicBezTo>
                  <a:cubicBezTo>
                    <a:pt x="2491310" y="260119"/>
                    <a:pt x="2626336" y="395145"/>
                    <a:pt x="2626336" y="561708"/>
                  </a:cubicBezTo>
                  <a:lnTo>
                    <a:pt x="2609021" y="647481"/>
                  </a:lnTo>
                  <a:lnTo>
                    <a:pt x="2626336" y="647481"/>
                  </a:lnTo>
                  <a:lnTo>
                    <a:pt x="2626336" y="656343"/>
                  </a:lnTo>
                  <a:cubicBezTo>
                    <a:pt x="2762823" y="669742"/>
                    <a:pt x="2867295" y="786613"/>
                    <a:pt x="2867295" y="927882"/>
                  </a:cubicBezTo>
                  <a:lnTo>
                    <a:pt x="2850464" y="1011252"/>
                  </a:lnTo>
                  <a:cubicBezTo>
                    <a:pt x="2978255" y="1064152"/>
                    <a:pt x="3068057" y="1190111"/>
                    <a:pt x="3068057" y="1337042"/>
                  </a:cubicBezTo>
                  <a:cubicBezTo>
                    <a:pt x="3068057" y="1418703"/>
                    <a:pt x="3040320" y="1493884"/>
                    <a:pt x="2992210" y="1551889"/>
                  </a:cubicBezTo>
                  <a:cubicBezTo>
                    <a:pt x="2909241" y="1651289"/>
                    <a:pt x="2791782" y="1696238"/>
                    <a:pt x="2686704" y="1660749"/>
                  </a:cubicBezTo>
                  <a:lnTo>
                    <a:pt x="2673794" y="1698968"/>
                  </a:lnTo>
                  <a:cubicBezTo>
                    <a:pt x="2768232" y="1730865"/>
                    <a:pt x="2870956" y="1707121"/>
                    <a:pt x="2955415" y="1640323"/>
                  </a:cubicBezTo>
                  <a:cubicBezTo>
                    <a:pt x="2993943" y="1688574"/>
                    <a:pt x="3012247" y="1750635"/>
                    <a:pt x="3012247" y="1816968"/>
                  </a:cubicBezTo>
                  <a:cubicBezTo>
                    <a:pt x="3012247" y="1986406"/>
                    <a:pt x="2892829" y="2127952"/>
                    <a:pt x="2733451" y="2161496"/>
                  </a:cubicBezTo>
                  <a:cubicBezTo>
                    <a:pt x="2570803" y="2185843"/>
                    <a:pt x="2422847" y="2122052"/>
                    <a:pt x="2373218" y="2004561"/>
                  </a:cubicBezTo>
                  <a:cubicBezTo>
                    <a:pt x="2397575" y="1987765"/>
                    <a:pt x="2417022" y="1964396"/>
                    <a:pt x="2431421" y="1936987"/>
                  </a:cubicBezTo>
                  <a:cubicBezTo>
                    <a:pt x="2469123" y="1865220"/>
                    <a:pt x="2466430" y="1776674"/>
                    <a:pt x="2424327" y="1703750"/>
                  </a:cubicBezTo>
                  <a:lnTo>
                    <a:pt x="2390880" y="1723060"/>
                  </a:lnTo>
                  <a:cubicBezTo>
                    <a:pt x="2426033" y="1783948"/>
                    <a:pt x="2428758" y="1857660"/>
                    <a:pt x="2398065" y="1917447"/>
                  </a:cubicBezTo>
                  <a:cubicBezTo>
                    <a:pt x="2386618" y="1939743"/>
                    <a:pt x="2371177" y="1958844"/>
                    <a:pt x="2348681" y="1969064"/>
                  </a:cubicBezTo>
                  <a:lnTo>
                    <a:pt x="2314536" y="1978212"/>
                  </a:lnTo>
                  <a:lnTo>
                    <a:pt x="2320989" y="1994504"/>
                  </a:lnTo>
                  <a:cubicBezTo>
                    <a:pt x="2292439" y="2010252"/>
                    <a:pt x="2259301" y="2017439"/>
                    <a:pt x="2224883" y="2015050"/>
                  </a:cubicBezTo>
                  <a:cubicBezTo>
                    <a:pt x="2157880" y="2010397"/>
                    <a:pt x="2096183" y="1970105"/>
                    <a:pt x="2062112" y="1908746"/>
                  </a:cubicBezTo>
                  <a:lnTo>
                    <a:pt x="2028307" y="1927422"/>
                  </a:lnTo>
                  <a:cubicBezTo>
                    <a:pt x="2069101" y="2000945"/>
                    <a:pt x="2143517" y="2048870"/>
                    <a:pt x="2224395" y="2053708"/>
                  </a:cubicBezTo>
                  <a:cubicBezTo>
                    <a:pt x="2263912" y="2056070"/>
                    <a:pt x="2302036" y="2047984"/>
                    <a:pt x="2335071" y="2030056"/>
                  </a:cubicBezTo>
                  <a:cubicBezTo>
                    <a:pt x="2400196" y="2159379"/>
                    <a:pt x="2567325" y="2230480"/>
                    <a:pt x="2748680" y="2204554"/>
                  </a:cubicBezTo>
                  <a:cubicBezTo>
                    <a:pt x="2767068" y="2240602"/>
                    <a:pt x="2774723" y="2281713"/>
                    <a:pt x="2774723" y="2324613"/>
                  </a:cubicBezTo>
                  <a:cubicBezTo>
                    <a:pt x="2774723" y="2444667"/>
                    <a:pt x="2714770" y="2550720"/>
                    <a:pt x="2619461" y="2609132"/>
                  </a:cubicBezTo>
                  <a:cubicBezTo>
                    <a:pt x="2594093" y="2739763"/>
                    <a:pt x="2496512" y="2844553"/>
                    <a:pt x="2368919" y="2876858"/>
                  </a:cubicBezTo>
                  <a:cubicBezTo>
                    <a:pt x="2184369" y="2908073"/>
                    <a:pt x="2016372" y="2826285"/>
                    <a:pt x="1978290" y="2684161"/>
                  </a:cubicBezTo>
                  <a:lnTo>
                    <a:pt x="1939323" y="2694602"/>
                  </a:lnTo>
                  <a:cubicBezTo>
                    <a:pt x="1970494" y="2810931"/>
                    <a:pt x="2075973" y="2892306"/>
                    <a:pt x="2210223" y="2912307"/>
                  </a:cubicBezTo>
                  <a:cubicBezTo>
                    <a:pt x="2165434" y="3014618"/>
                    <a:pt x="2062317" y="3083879"/>
                    <a:pt x="1943022" y="3083879"/>
                  </a:cubicBezTo>
                  <a:cubicBezTo>
                    <a:pt x="1804718" y="3083879"/>
                    <a:pt x="1736151" y="2990782"/>
                    <a:pt x="1657612" y="2862428"/>
                  </a:cubicBezTo>
                  <a:cubicBezTo>
                    <a:pt x="1632100" y="2775963"/>
                    <a:pt x="1598588" y="2449530"/>
                    <a:pt x="1653064" y="2147091"/>
                  </a:cubicBezTo>
                  <a:cubicBezTo>
                    <a:pt x="1775302" y="2294672"/>
                    <a:pt x="1947360" y="2360889"/>
                    <a:pt x="2101389" y="2319520"/>
                  </a:cubicBezTo>
                  <a:lnTo>
                    <a:pt x="2085913" y="2268654"/>
                  </a:lnTo>
                  <a:cubicBezTo>
                    <a:pt x="1935632" y="2308197"/>
                    <a:pt x="1765039" y="2228547"/>
                    <a:pt x="1652548" y="2065927"/>
                  </a:cubicBezTo>
                  <a:cubicBezTo>
                    <a:pt x="1594744" y="1988631"/>
                    <a:pt x="1552933" y="1543383"/>
                    <a:pt x="1647107" y="1210118"/>
                  </a:cubicBezTo>
                  <a:cubicBezTo>
                    <a:pt x="1757451" y="1073526"/>
                    <a:pt x="1924310" y="1023711"/>
                    <a:pt x="2044795" y="1095494"/>
                  </a:cubicBezTo>
                  <a:lnTo>
                    <a:pt x="2046624" y="1092427"/>
                  </a:lnTo>
                  <a:cubicBezTo>
                    <a:pt x="2044963" y="1115904"/>
                    <a:pt x="2049817" y="1139574"/>
                    <a:pt x="2059741" y="1162003"/>
                  </a:cubicBezTo>
                  <a:cubicBezTo>
                    <a:pt x="2085174" y="1219476"/>
                    <a:pt x="2140055" y="1259997"/>
                    <a:pt x="2204060" y="1268556"/>
                  </a:cubicBezTo>
                  <a:lnTo>
                    <a:pt x="2208020" y="1238949"/>
                  </a:lnTo>
                  <a:cubicBezTo>
                    <a:pt x="2154665" y="1231814"/>
                    <a:pt x="2108853" y="1198319"/>
                    <a:pt x="2087448" y="1150798"/>
                  </a:cubicBezTo>
                  <a:cubicBezTo>
                    <a:pt x="2064784" y="1100476"/>
                    <a:pt x="2073123" y="1042569"/>
                    <a:pt x="2109077" y="1000639"/>
                  </a:cubicBezTo>
                  <a:cubicBezTo>
                    <a:pt x="2142987" y="961090"/>
                    <a:pt x="2196315" y="941798"/>
                    <a:pt x="2249471" y="949847"/>
                  </a:cubicBezTo>
                  <a:lnTo>
                    <a:pt x="2253988" y="920317"/>
                  </a:lnTo>
                  <a:cubicBezTo>
                    <a:pt x="2190211" y="910645"/>
                    <a:pt x="2126205" y="934132"/>
                    <a:pt x="2085632" y="982099"/>
                  </a:cubicBezTo>
                  <a:lnTo>
                    <a:pt x="2052614" y="1055246"/>
                  </a:lnTo>
                  <a:cubicBezTo>
                    <a:pt x="1928226" y="988072"/>
                    <a:pt x="1765306" y="1028878"/>
                    <a:pt x="1646726" y="1149851"/>
                  </a:cubicBezTo>
                  <a:cubicBezTo>
                    <a:pt x="1576863" y="1018908"/>
                    <a:pt x="1584053" y="461235"/>
                    <a:pt x="1633436" y="269593"/>
                  </a:cubicBezTo>
                  <a:cubicBezTo>
                    <a:pt x="1697428" y="119029"/>
                    <a:pt x="1776459" y="0"/>
                    <a:pt x="1943022" y="0"/>
                  </a:cubicBezTo>
                  <a:close/>
                  <a:moveTo>
                    <a:pt x="1125035" y="0"/>
                  </a:moveTo>
                  <a:cubicBezTo>
                    <a:pt x="1263339" y="0"/>
                    <a:pt x="1331906" y="93097"/>
                    <a:pt x="1410445" y="221451"/>
                  </a:cubicBezTo>
                  <a:cubicBezTo>
                    <a:pt x="1435957" y="307916"/>
                    <a:pt x="1469469" y="634350"/>
                    <a:pt x="1414993" y="936788"/>
                  </a:cubicBezTo>
                  <a:cubicBezTo>
                    <a:pt x="1292755" y="789207"/>
                    <a:pt x="1120697" y="722990"/>
                    <a:pt x="966668" y="764359"/>
                  </a:cubicBezTo>
                  <a:lnTo>
                    <a:pt x="982144" y="815225"/>
                  </a:lnTo>
                  <a:cubicBezTo>
                    <a:pt x="1132425" y="775682"/>
                    <a:pt x="1303018" y="855332"/>
                    <a:pt x="1415509" y="1017952"/>
                  </a:cubicBezTo>
                  <a:cubicBezTo>
                    <a:pt x="1473313" y="1095249"/>
                    <a:pt x="1515123" y="1540497"/>
                    <a:pt x="1420950" y="1873762"/>
                  </a:cubicBezTo>
                  <a:cubicBezTo>
                    <a:pt x="1310606" y="2010353"/>
                    <a:pt x="1143747" y="2060168"/>
                    <a:pt x="1023262" y="1988385"/>
                  </a:cubicBezTo>
                  <a:lnTo>
                    <a:pt x="1021433" y="1991453"/>
                  </a:lnTo>
                  <a:cubicBezTo>
                    <a:pt x="1023094" y="1967976"/>
                    <a:pt x="1018240" y="1944306"/>
                    <a:pt x="1008316" y="1921877"/>
                  </a:cubicBezTo>
                  <a:cubicBezTo>
                    <a:pt x="982883" y="1864403"/>
                    <a:pt x="928002" y="1823883"/>
                    <a:pt x="863997" y="1815323"/>
                  </a:cubicBezTo>
                  <a:lnTo>
                    <a:pt x="860037" y="1844930"/>
                  </a:lnTo>
                  <a:cubicBezTo>
                    <a:pt x="913392" y="1852066"/>
                    <a:pt x="959204" y="1885560"/>
                    <a:pt x="980609" y="1933082"/>
                  </a:cubicBezTo>
                  <a:cubicBezTo>
                    <a:pt x="1003273" y="1983404"/>
                    <a:pt x="994934" y="2041310"/>
                    <a:pt x="958980" y="2083241"/>
                  </a:cubicBezTo>
                  <a:cubicBezTo>
                    <a:pt x="925070" y="2122789"/>
                    <a:pt x="871742" y="2142082"/>
                    <a:pt x="818586" y="2134033"/>
                  </a:cubicBezTo>
                  <a:lnTo>
                    <a:pt x="814069" y="2163562"/>
                  </a:lnTo>
                  <a:cubicBezTo>
                    <a:pt x="877846" y="2173235"/>
                    <a:pt x="941852" y="2149747"/>
                    <a:pt x="982425" y="2101780"/>
                  </a:cubicBezTo>
                  <a:lnTo>
                    <a:pt x="1015443" y="2028633"/>
                  </a:lnTo>
                  <a:cubicBezTo>
                    <a:pt x="1139831" y="2095808"/>
                    <a:pt x="1302751" y="2055001"/>
                    <a:pt x="1421331" y="1934029"/>
                  </a:cubicBezTo>
                  <a:cubicBezTo>
                    <a:pt x="1491194" y="2064971"/>
                    <a:pt x="1484003" y="2622644"/>
                    <a:pt x="1434621" y="2814287"/>
                  </a:cubicBezTo>
                  <a:cubicBezTo>
                    <a:pt x="1370629" y="2964850"/>
                    <a:pt x="1291598" y="3083879"/>
                    <a:pt x="1125035" y="3083879"/>
                  </a:cubicBezTo>
                  <a:cubicBezTo>
                    <a:pt x="976622" y="3083879"/>
                    <a:pt x="853248" y="2976677"/>
                    <a:pt x="835482" y="2834581"/>
                  </a:cubicBezTo>
                  <a:cubicBezTo>
                    <a:pt x="1001251" y="2760784"/>
                    <a:pt x="1101560" y="2608549"/>
                    <a:pt x="1075194" y="2460607"/>
                  </a:cubicBezTo>
                  <a:lnTo>
                    <a:pt x="1035713" y="2468996"/>
                  </a:lnTo>
                  <a:cubicBezTo>
                    <a:pt x="1060354" y="2611450"/>
                    <a:pt x="948194" y="2759243"/>
                    <a:pt x="773360" y="2817692"/>
                  </a:cubicBezTo>
                  <a:cubicBezTo>
                    <a:pt x="763867" y="2823239"/>
                    <a:pt x="753648" y="2823760"/>
                    <a:pt x="743309" y="2823760"/>
                  </a:cubicBezTo>
                  <a:cubicBezTo>
                    <a:pt x="576747" y="2823760"/>
                    <a:pt x="441721" y="2688734"/>
                    <a:pt x="441721" y="2522172"/>
                  </a:cubicBezTo>
                  <a:lnTo>
                    <a:pt x="459036" y="2436399"/>
                  </a:lnTo>
                  <a:lnTo>
                    <a:pt x="441721" y="2436399"/>
                  </a:lnTo>
                  <a:lnTo>
                    <a:pt x="441721" y="2427537"/>
                  </a:lnTo>
                  <a:cubicBezTo>
                    <a:pt x="305234" y="2414137"/>
                    <a:pt x="200762" y="2297266"/>
                    <a:pt x="200762" y="2155997"/>
                  </a:cubicBezTo>
                  <a:lnTo>
                    <a:pt x="217593" y="2072628"/>
                  </a:lnTo>
                  <a:cubicBezTo>
                    <a:pt x="89802" y="2019727"/>
                    <a:pt x="0" y="1893768"/>
                    <a:pt x="0" y="1746838"/>
                  </a:cubicBezTo>
                  <a:cubicBezTo>
                    <a:pt x="0" y="1665177"/>
                    <a:pt x="27737" y="1589996"/>
                    <a:pt x="75847" y="1531990"/>
                  </a:cubicBezTo>
                  <a:cubicBezTo>
                    <a:pt x="158816" y="1432590"/>
                    <a:pt x="276275" y="1387641"/>
                    <a:pt x="381353" y="1423131"/>
                  </a:cubicBezTo>
                  <a:lnTo>
                    <a:pt x="394263" y="1384911"/>
                  </a:lnTo>
                  <a:cubicBezTo>
                    <a:pt x="299825" y="1353014"/>
                    <a:pt x="197101" y="1376758"/>
                    <a:pt x="112642" y="1443556"/>
                  </a:cubicBezTo>
                  <a:cubicBezTo>
                    <a:pt x="74114" y="1395305"/>
                    <a:pt x="55810" y="1333244"/>
                    <a:pt x="55810" y="1266911"/>
                  </a:cubicBezTo>
                  <a:cubicBezTo>
                    <a:pt x="55810" y="1097473"/>
                    <a:pt x="175228" y="955927"/>
                    <a:pt x="334606" y="922383"/>
                  </a:cubicBezTo>
                  <a:cubicBezTo>
                    <a:pt x="497254" y="898036"/>
                    <a:pt x="645210" y="961827"/>
                    <a:pt x="694839" y="1079319"/>
                  </a:cubicBezTo>
                  <a:cubicBezTo>
                    <a:pt x="670482" y="1096114"/>
                    <a:pt x="651035" y="1119484"/>
                    <a:pt x="636636" y="1146893"/>
                  </a:cubicBezTo>
                  <a:cubicBezTo>
                    <a:pt x="598934" y="1218660"/>
                    <a:pt x="601627" y="1307205"/>
                    <a:pt x="643730" y="1380130"/>
                  </a:cubicBezTo>
                  <a:lnTo>
                    <a:pt x="677177" y="1360819"/>
                  </a:lnTo>
                  <a:cubicBezTo>
                    <a:pt x="642024" y="1299932"/>
                    <a:pt x="639299" y="1226219"/>
                    <a:pt x="669992" y="1166433"/>
                  </a:cubicBezTo>
                  <a:cubicBezTo>
                    <a:pt x="681439" y="1144136"/>
                    <a:pt x="696880" y="1125036"/>
                    <a:pt x="719376" y="1114815"/>
                  </a:cubicBezTo>
                  <a:lnTo>
                    <a:pt x="753521" y="1105667"/>
                  </a:lnTo>
                  <a:lnTo>
                    <a:pt x="747068" y="1089375"/>
                  </a:lnTo>
                  <a:cubicBezTo>
                    <a:pt x="775618" y="1073627"/>
                    <a:pt x="808756" y="1066440"/>
                    <a:pt x="843174" y="1068829"/>
                  </a:cubicBezTo>
                  <a:cubicBezTo>
                    <a:pt x="910177" y="1073482"/>
                    <a:pt x="971874" y="1113774"/>
                    <a:pt x="1005945" y="1175134"/>
                  </a:cubicBezTo>
                  <a:lnTo>
                    <a:pt x="1039750" y="1156458"/>
                  </a:lnTo>
                  <a:cubicBezTo>
                    <a:pt x="998956" y="1082934"/>
                    <a:pt x="924540" y="1035010"/>
                    <a:pt x="843662" y="1030172"/>
                  </a:cubicBezTo>
                  <a:cubicBezTo>
                    <a:pt x="804145" y="1027809"/>
                    <a:pt x="766021" y="1035895"/>
                    <a:pt x="732986" y="1053824"/>
                  </a:cubicBezTo>
                  <a:cubicBezTo>
                    <a:pt x="667861" y="924500"/>
                    <a:pt x="500732" y="853399"/>
                    <a:pt x="319377" y="879325"/>
                  </a:cubicBezTo>
                  <a:cubicBezTo>
                    <a:pt x="300989" y="843277"/>
                    <a:pt x="293334" y="802167"/>
                    <a:pt x="293334" y="759266"/>
                  </a:cubicBezTo>
                  <a:cubicBezTo>
                    <a:pt x="293334" y="639212"/>
                    <a:pt x="353287" y="533159"/>
                    <a:pt x="448596" y="474747"/>
                  </a:cubicBezTo>
                  <a:cubicBezTo>
                    <a:pt x="473964" y="344116"/>
                    <a:pt x="571545" y="239326"/>
                    <a:pt x="699138" y="207021"/>
                  </a:cubicBezTo>
                  <a:cubicBezTo>
                    <a:pt x="883688" y="175806"/>
                    <a:pt x="1051685" y="257594"/>
                    <a:pt x="1089767" y="399718"/>
                  </a:cubicBezTo>
                  <a:lnTo>
                    <a:pt x="1128734" y="389277"/>
                  </a:lnTo>
                  <a:cubicBezTo>
                    <a:pt x="1097563" y="272948"/>
                    <a:pt x="992084" y="191573"/>
                    <a:pt x="857834" y="171572"/>
                  </a:cubicBezTo>
                  <a:cubicBezTo>
                    <a:pt x="902623" y="69261"/>
                    <a:pt x="1005740" y="0"/>
                    <a:pt x="112503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grpSp>
          <p:nvGrpSpPr>
            <p:cNvPr id="72" name="Group 110">
              <a:extLst>
                <a:ext uri="{FF2B5EF4-FFF2-40B4-BE49-F238E27FC236}">
                  <a16:creationId xmlns:a16="http://schemas.microsoft.com/office/drawing/2014/main" id="{D519BD50-C580-4623-8810-E04695FA5F45}"/>
                </a:ext>
              </a:extLst>
            </p:cNvPr>
            <p:cNvGrpSpPr/>
            <p:nvPr/>
          </p:nvGrpSpPr>
          <p:grpSpPr>
            <a:xfrm>
              <a:off x="5178360" y="1656593"/>
              <a:ext cx="590309" cy="652294"/>
              <a:chOff x="4835382" y="73243"/>
              <a:chExt cx="2920830" cy="3227535"/>
            </a:xfrm>
            <a:grpFill/>
          </p:grpSpPr>
          <p:sp>
            <p:nvSpPr>
              <p:cNvPr id="73" name="Freeform 111">
                <a:extLst>
                  <a:ext uri="{FF2B5EF4-FFF2-40B4-BE49-F238E27FC236}">
                    <a16:creationId xmlns:a16="http://schemas.microsoft.com/office/drawing/2014/main" id="{BBCCCC44-B257-423A-BB40-01303C1A40E8}"/>
                  </a:ext>
                </a:extLst>
              </p:cNvPr>
              <p:cNvSpPr/>
              <p:nvPr/>
            </p:nvSpPr>
            <p:spPr>
              <a:xfrm>
                <a:off x="4835382" y="73243"/>
                <a:ext cx="2920830" cy="3227535"/>
              </a:xfrm>
              <a:custGeom>
                <a:avLst/>
                <a:gdLst>
                  <a:gd name="connsiteX0" fmla="*/ 3030279 w 4784651"/>
                  <a:gd name="connsiteY0" fmla="*/ 0 h 5890437"/>
                  <a:gd name="connsiteX1" fmla="*/ 765544 w 4784651"/>
                  <a:gd name="connsiteY1" fmla="*/ 1935126 h 5890437"/>
                  <a:gd name="connsiteX2" fmla="*/ 0 w 4784651"/>
                  <a:gd name="connsiteY2" fmla="*/ 3051544 h 5890437"/>
                  <a:gd name="connsiteX3" fmla="*/ 510363 w 4784651"/>
                  <a:gd name="connsiteY3" fmla="*/ 3327991 h 5890437"/>
                  <a:gd name="connsiteX4" fmla="*/ 297711 w 4784651"/>
                  <a:gd name="connsiteY4" fmla="*/ 3657600 h 5890437"/>
                  <a:gd name="connsiteX5" fmla="*/ 489097 w 4784651"/>
                  <a:gd name="connsiteY5" fmla="*/ 3870251 h 5890437"/>
                  <a:gd name="connsiteX6" fmla="*/ 372139 w 4784651"/>
                  <a:gd name="connsiteY6" fmla="*/ 4061637 h 5890437"/>
                  <a:gd name="connsiteX7" fmla="*/ 563525 w 4784651"/>
                  <a:gd name="connsiteY7" fmla="*/ 4316819 h 5890437"/>
                  <a:gd name="connsiteX8" fmla="*/ 499730 w 4784651"/>
                  <a:gd name="connsiteY8" fmla="*/ 4976037 h 5890437"/>
                  <a:gd name="connsiteX9" fmla="*/ 1754372 w 4784651"/>
                  <a:gd name="connsiteY9" fmla="*/ 5199321 h 5890437"/>
                  <a:gd name="connsiteX10" fmla="*/ 1945758 w 4784651"/>
                  <a:gd name="connsiteY10" fmla="*/ 5890437 h 5890437"/>
                  <a:gd name="connsiteX11" fmla="*/ 4784651 w 4784651"/>
                  <a:gd name="connsiteY11" fmla="*/ 5858540 h 5890437"/>
                  <a:gd name="connsiteX12" fmla="*/ 4561367 w 4784651"/>
                  <a:gd name="connsiteY12" fmla="*/ 4189228 h 5890437"/>
                  <a:gd name="connsiteX13" fmla="*/ 3030279 w 4784651"/>
                  <a:gd name="connsiteY13" fmla="*/ 0 h 5890437"/>
                  <a:gd name="connsiteX0" fmla="*/ 3030279 w 4784651"/>
                  <a:gd name="connsiteY0" fmla="*/ 114 h 5890551"/>
                  <a:gd name="connsiteX1" fmla="*/ 765544 w 4784651"/>
                  <a:gd name="connsiteY1" fmla="*/ 1935240 h 5890551"/>
                  <a:gd name="connsiteX2" fmla="*/ 0 w 4784651"/>
                  <a:gd name="connsiteY2" fmla="*/ 3051658 h 5890551"/>
                  <a:gd name="connsiteX3" fmla="*/ 510363 w 4784651"/>
                  <a:gd name="connsiteY3" fmla="*/ 3328105 h 5890551"/>
                  <a:gd name="connsiteX4" fmla="*/ 297711 w 4784651"/>
                  <a:gd name="connsiteY4" fmla="*/ 3657714 h 5890551"/>
                  <a:gd name="connsiteX5" fmla="*/ 489097 w 4784651"/>
                  <a:gd name="connsiteY5" fmla="*/ 3870365 h 5890551"/>
                  <a:gd name="connsiteX6" fmla="*/ 372139 w 4784651"/>
                  <a:gd name="connsiteY6" fmla="*/ 4061751 h 5890551"/>
                  <a:gd name="connsiteX7" fmla="*/ 563525 w 4784651"/>
                  <a:gd name="connsiteY7" fmla="*/ 4316933 h 5890551"/>
                  <a:gd name="connsiteX8" fmla="*/ 499730 w 4784651"/>
                  <a:gd name="connsiteY8" fmla="*/ 4976151 h 5890551"/>
                  <a:gd name="connsiteX9" fmla="*/ 1754372 w 4784651"/>
                  <a:gd name="connsiteY9" fmla="*/ 5199435 h 5890551"/>
                  <a:gd name="connsiteX10" fmla="*/ 1945758 w 4784651"/>
                  <a:gd name="connsiteY10" fmla="*/ 5890551 h 5890551"/>
                  <a:gd name="connsiteX11" fmla="*/ 4784651 w 4784651"/>
                  <a:gd name="connsiteY11" fmla="*/ 5858654 h 5890551"/>
                  <a:gd name="connsiteX12" fmla="*/ 4561367 w 4784651"/>
                  <a:gd name="connsiteY12" fmla="*/ 4189342 h 5890551"/>
                  <a:gd name="connsiteX13" fmla="*/ 3030279 w 4784651"/>
                  <a:gd name="connsiteY13" fmla="*/ 114 h 5890551"/>
                  <a:gd name="connsiteX0" fmla="*/ 3030279 w 4784651"/>
                  <a:gd name="connsiteY0" fmla="*/ 398 h 5890835"/>
                  <a:gd name="connsiteX1" fmla="*/ 765544 w 4784651"/>
                  <a:gd name="connsiteY1" fmla="*/ 1935524 h 5890835"/>
                  <a:gd name="connsiteX2" fmla="*/ 0 w 4784651"/>
                  <a:gd name="connsiteY2" fmla="*/ 3051942 h 5890835"/>
                  <a:gd name="connsiteX3" fmla="*/ 510363 w 4784651"/>
                  <a:gd name="connsiteY3" fmla="*/ 3328389 h 5890835"/>
                  <a:gd name="connsiteX4" fmla="*/ 297711 w 4784651"/>
                  <a:gd name="connsiteY4" fmla="*/ 3657998 h 5890835"/>
                  <a:gd name="connsiteX5" fmla="*/ 489097 w 4784651"/>
                  <a:gd name="connsiteY5" fmla="*/ 3870649 h 5890835"/>
                  <a:gd name="connsiteX6" fmla="*/ 372139 w 4784651"/>
                  <a:gd name="connsiteY6" fmla="*/ 4062035 h 5890835"/>
                  <a:gd name="connsiteX7" fmla="*/ 563525 w 4784651"/>
                  <a:gd name="connsiteY7" fmla="*/ 4317217 h 5890835"/>
                  <a:gd name="connsiteX8" fmla="*/ 499730 w 4784651"/>
                  <a:gd name="connsiteY8" fmla="*/ 4976435 h 5890835"/>
                  <a:gd name="connsiteX9" fmla="*/ 1754372 w 4784651"/>
                  <a:gd name="connsiteY9" fmla="*/ 5199719 h 5890835"/>
                  <a:gd name="connsiteX10" fmla="*/ 1945758 w 4784651"/>
                  <a:gd name="connsiteY10" fmla="*/ 5890835 h 5890835"/>
                  <a:gd name="connsiteX11" fmla="*/ 4784651 w 4784651"/>
                  <a:gd name="connsiteY11" fmla="*/ 5858938 h 5890835"/>
                  <a:gd name="connsiteX12" fmla="*/ 4561367 w 4784651"/>
                  <a:gd name="connsiteY12" fmla="*/ 4189626 h 5890835"/>
                  <a:gd name="connsiteX13" fmla="*/ 3030279 w 4784651"/>
                  <a:gd name="connsiteY13" fmla="*/ 398 h 5890835"/>
                  <a:gd name="connsiteX0" fmla="*/ 3030279 w 5042277"/>
                  <a:gd name="connsiteY0" fmla="*/ 663 h 5891100"/>
                  <a:gd name="connsiteX1" fmla="*/ 765544 w 5042277"/>
                  <a:gd name="connsiteY1" fmla="*/ 1935789 h 5891100"/>
                  <a:gd name="connsiteX2" fmla="*/ 0 w 5042277"/>
                  <a:gd name="connsiteY2" fmla="*/ 3052207 h 5891100"/>
                  <a:gd name="connsiteX3" fmla="*/ 510363 w 5042277"/>
                  <a:gd name="connsiteY3" fmla="*/ 3328654 h 5891100"/>
                  <a:gd name="connsiteX4" fmla="*/ 297711 w 5042277"/>
                  <a:gd name="connsiteY4" fmla="*/ 3658263 h 5891100"/>
                  <a:gd name="connsiteX5" fmla="*/ 489097 w 5042277"/>
                  <a:gd name="connsiteY5" fmla="*/ 3870914 h 5891100"/>
                  <a:gd name="connsiteX6" fmla="*/ 372139 w 5042277"/>
                  <a:gd name="connsiteY6" fmla="*/ 4062300 h 5891100"/>
                  <a:gd name="connsiteX7" fmla="*/ 563525 w 5042277"/>
                  <a:gd name="connsiteY7" fmla="*/ 4317482 h 5891100"/>
                  <a:gd name="connsiteX8" fmla="*/ 499730 w 5042277"/>
                  <a:gd name="connsiteY8" fmla="*/ 4976700 h 5891100"/>
                  <a:gd name="connsiteX9" fmla="*/ 1754372 w 5042277"/>
                  <a:gd name="connsiteY9" fmla="*/ 5199984 h 5891100"/>
                  <a:gd name="connsiteX10" fmla="*/ 1945758 w 5042277"/>
                  <a:gd name="connsiteY10" fmla="*/ 5891100 h 5891100"/>
                  <a:gd name="connsiteX11" fmla="*/ 4784651 w 5042277"/>
                  <a:gd name="connsiteY11" fmla="*/ 5859203 h 5891100"/>
                  <a:gd name="connsiteX12" fmla="*/ 4561367 w 5042277"/>
                  <a:gd name="connsiteY12" fmla="*/ 4189891 h 5891100"/>
                  <a:gd name="connsiteX13" fmla="*/ 3030279 w 5042277"/>
                  <a:gd name="connsiteY13" fmla="*/ 663 h 5891100"/>
                  <a:gd name="connsiteX0" fmla="*/ 3030279 w 5316637"/>
                  <a:gd name="connsiteY0" fmla="*/ 1079 h 5891516"/>
                  <a:gd name="connsiteX1" fmla="*/ 765544 w 5316637"/>
                  <a:gd name="connsiteY1" fmla="*/ 1936205 h 5891516"/>
                  <a:gd name="connsiteX2" fmla="*/ 0 w 5316637"/>
                  <a:gd name="connsiteY2" fmla="*/ 3052623 h 5891516"/>
                  <a:gd name="connsiteX3" fmla="*/ 510363 w 5316637"/>
                  <a:gd name="connsiteY3" fmla="*/ 3329070 h 5891516"/>
                  <a:gd name="connsiteX4" fmla="*/ 297711 w 5316637"/>
                  <a:gd name="connsiteY4" fmla="*/ 3658679 h 5891516"/>
                  <a:gd name="connsiteX5" fmla="*/ 489097 w 5316637"/>
                  <a:gd name="connsiteY5" fmla="*/ 3871330 h 5891516"/>
                  <a:gd name="connsiteX6" fmla="*/ 372139 w 5316637"/>
                  <a:gd name="connsiteY6" fmla="*/ 4062716 h 5891516"/>
                  <a:gd name="connsiteX7" fmla="*/ 563525 w 5316637"/>
                  <a:gd name="connsiteY7" fmla="*/ 4317898 h 5891516"/>
                  <a:gd name="connsiteX8" fmla="*/ 499730 w 5316637"/>
                  <a:gd name="connsiteY8" fmla="*/ 4977116 h 5891516"/>
                  <a:gd name="connsiteX9" fmla="*/ 1754372 w 5316637"/>
                  <a:gd name="connsiteY9" fmla="*/ 5200400 h 5891516"/>
                  <a:gd name="connsiteX10" fmla="*/ 1945758 w 5316637"/>
                  <a:gd name="connsiteY10" fmla="*/ 5891516 h 5891516"/>
                  <a:gd name="connsiteX11" fmla="*/ 4784651 w 5316637"/>
                  <a:gd name="connsiteY11" fmla="*/ 5859619 h 5891516"/>
                  <a:gd name="connsiteX12" fmla="*/ 4890977 w 5316637"/>
                  <a:gd name="connsiteY12" fmla="*/ 3520456 h 5891516"/>
                  <a:gd name="connsiteX13" fmla="*/ 3030279 w 5316637"/>
                  <a:gd name="connsiteY13" fmla="*/ 1079 h 5891516"/>
                  <a:gd name="connsiteX0" fmla="*/ 3030279 w 5338934"/>
                  <a:gd name="connsiteY0" fmla="*/ 561 h 5890998"/>
                  <a:gd name="connsiteX1" fmla="*/ 765544 w 5338934"/>
                  <a:gd name="connsiteY1" fmla="*/ 1935687 h 5890998"/>
                  <a:gd name="connsiteX2" fmla="*/ 0 w 5338934"/>
                  <a:gd name="connsiteY2" fmla="*/ 3052105 h 5890998"/>
                  <a:gd name="connsiteX3" fmla="*/ 510363 w 5338934"/>
                  <a:gd name="connsiteY3" fmla="*/ 3328552 h 5890998"/>
                  <a:gd name="connsiteX4" fmla="*/ 297711 w 5338934"/>
                  <a:gd name="connsiteY4" fmla="*/ 3658161 h 5890998"/>
                  <a:gd name="connsiteX5" fmla="*/ 489097 w 5338934"/>
                  <a:gd name="connsiteY5" fmla="*/ 3870812 h 5890998"/>
                  <a:gd name="connsiteX6" fmla="*/ 372139 w 5338934"/>
                  <a:gd name="connsiteY6" fmla="*/ 4062198 h 5890998"/>
                  <a:gd name="connsiteX7" fmla="*/ 563525 w 5338934"/>
                  <a:gd name="connsiteY7" fmla="*/ 4317380 h 5890998"/>
                  <a:gd name="connsiteX8" fmla="*/ 499730 w 5338934"/>
                  <a:gd name="connsiteY8" fmla="*/ 4976598 h 5890998"/>
                  <a:gd name="connsiteX9" fmla="*/ 1754372 w 5338934"/>
                  <a:gd name="connsiteY9" fmla="*/ 5199882 h 5890998"/>
                  <a:gd name="connsiteX10" fmla="*/ 1945758 w 5338934"/>
                  <a:gd name="connsiteY10" fmla="*/ 5890998 h 5890998"/>
                  <a:gd name="connsiteX11" fmla="*/ 4784651 w 5338934"/>
                  <a:gd name="connsiteY11" fmla="*/ 5859101 h 5890998"/>
                  <a:gd name="connsiteX12" fmla="*/ 4890977 w 5338934"/>
                  <a:gd name="connsiteY12" fmla="*/ 3519938 h 5890998"/>
                  <a:gd name="connsiteX13" fmla="*/ 3030279 w 5338934"/>
                  <a:gd name="connsiteY13" fmla="*/ 561 h 5890998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75 h 5890612"/>
                  <a:gd name="connsiteX1" fmla="*/ 765544 w 5381346"/>
                  <a:gd name="connsiteY1" fmla="*/ 1935301 h 5890612"/>
                  <a:gd name="connsiteX2" fmla="*/ 0 w 5381346"/>
                  <a:gd name="connsiteY2" fmla="*/ 3051719 h 5890612"/>
                  <a:gd name="connsiteX3" fmla="*/ 510363 w 5381346"/>
                  <a:gd name="connsiteY3" fmla="*/ 3328166 h 5890612"/>
                  <a:gd name="connsiteX4" fmla="*/ 297711 w 5381346"/>
                  <a:gd name="connsiteY4" fmla="*/ 3657775 h 5890612"/>
                  <a:gd name="connsiteX5" fmla="*/ 489097 w 5381346"/>
                  <a:gd name="connsiteY5" fmla="*/ 3870426 h 5890612"/>
                  <a:gd name="connsiteX6" fmla="*/ 372139 w 5381346"/>
                  <a:gd name="connsiteY6" fmla="*/ 4061812 h 5890612"/>
                  <a:gd name="connsiteX7" fmla="*/ 563525 w 5381346"/>
                  <a:gd name="connsiteY7" fmla="*/ 4316994 h 5890612"/>
                  <a:gd name="connsiteX8" fmla="*/ 499730 w 5381346"/>
                  <a:gd name="connsiteY8" fmla="*/ 4976212 h 5890612"/>
                  <a:gd name="connsiteX9" fmla="*/ 1754372 w 5381346"/>
                  <a:gd name="connsiteY9" fmla="*/ 5199496 h 5890612"/>
                  <a:gd name="connsiteX10" fmla="*/ 1945758 w 5381346"/>
                  <a:gd name="connsiteY10" fmla="*/ 5890612 h 5890612"/>
                  <a:gd name="connsiteX11" fmla="*/ 4784651 w 5381346"/>
                  <a:gd name="connsiteY11" fmla="*/ 5858715 h 5890612"/>
                  <a:gd name="connsiteX12" fmla="*/ 4890977 w 5381346"/>
                  <a:gd name="connsiteY12" fmla="*/ 3519552 h 5890612"/>
                  <a:gd name="connsiteX13" fmla="*/ 3030279 w 5381346"/>
                  <a:gd name="connsiteY13" fmla="*/ 175 h 5890612"/>
                  <a:gd name="connsiteX0" fmla="*/ 3030279 w 5381346"/>
                  <a:gd name="connsiteY0" fmla="*/ 1733 h 5892170"/>
                  <a:gd name="connsiteX1" fmla="*/ 0 w 5381346"/>
                  <a:gd name="connsiteY1" fmla="*/ 3053277 h 5892170"/>
                  <a:gd name="connsiteX2" fmla="*/ 510363 w 5381346"/>
                  <a:gd name="connsiteY2" fmla="*/ 3329724 h 5892170"/>
                  <a:gd name="connsiteX3" fmla="*/ 297711 w 5381346"/>
                  <a:gd name="connsiteY3" fmla="*/ 3659333 h 5892170"/>
                  <a:gd name="connsiteX4" fmla="*/ 489097 w 5381346"/>
                  <a:gd name="connsiteY4" fmla="*/ 3871984 h 5892170"/>
                  <a:gd name="connsiteX5" fmla="*/ 372139 w 5381346"/>
                  <a:gd name="connsiteY5" fmla="*/ 4063370 h 5892170"/>
                  <a:gd name="connsiteX6" fmla="*/ 563525 w 5381346"/>
                  <a:gd name="connsiteY6" fmla="*/ 4318552 h 5892170"/>
                  <a:gd name="connsiteX7" fmla="*/ 499730 w 5381346"/>
                  <a:gd name="connsiteY7" fmla="*/ 4977770 h 5892170"/>
                  <a:gd name="connsiteX8" fmla="*/ 1754372 w 5381346"/>
                  <a:gd name="connsiteY8" fmla="*/ 5201054 h 5892170"/>
                  <a:gd name="connsiteX9" fmla="*/ 1945758 w 5381346"/>
                  <a:gd name="connsiteY9" fmla="*/ 5892170 h 5892170"/>
                  <a:gd name="connsiteX10" fmla="*/ 4784651 w 5381346"/>
                  <a:gd name="connsiteY10" fmla="*/ 5860273 h 5892170"/>
                  <a:gd name="connsiteX11" fmla="*/ 4890977 w 5381346"/>
                  <a:gd name="connsiteY11" fmla="*/ 3521110 h 5892170"/>
                  <a:gd name="connsiteX12" fmla="*/ 3030279 w 5381346"/>
                  <a:gd name="connsiteY12" fmla="*/ 1733 h 5892170"/>
                  <a:gd name="connsiteX0" fmla="*/ 3030279 w 5381346"/>
                  <a:gd name="connsiteY0" fmla="*/ 4 h 5890441"/>
                  <a:gd name="connsiteX1" fmla="*/ 0 w 5381346"/>
                  <a:gd name="connsiteY1" fmla="*/ 3051548 h 5890441"/>
                  <a:gd name="connsiteX2" fmla="*/ 510363 w 5381346"/>
                  <a:gd name="connsiteY2" fmla="*/ 3327995 h 5890441"/>
                  <a:gd name="connsiteX3" fmla="*/ 297711 w 5381346"/>
                  <a:gd name="connsiteY3" fmla="*/ 3657604 h 5890441"/>
                  <a:gd name="connsiteX4" fmla="*/ 489097 w 5381346"/>
                  <a:gd name="connsiteY4" fmla="*/ 3870255 h 5890441"/>
                  <a:gd name="connsiteX5" fmla="*/ 372139 w 5381346"/>
                  <a:gd name="connsiteY5" fmla="*/ 4061641 h 5890441"/>
                  <a:gd name="connsiteX6" fmla="*/ 563525 w 5381346"/>
                  <a:gd name="connsiteY6" fmla="*/ 4316823 h 5890441"/>
                  <a:gd name="connsiteX7" fmla="*/ 499730 w 5381346"/>
                  <a:gd name="connsiteY7" fmla="*/ 4976041 h 5890441"/>
                  <a:gd name="connsiteX8" fmla="*/ 1754372 w 5381346"/>
                  <a:gd name="connsiteY8" fmla="*/ 5199325 h 5890441"/>
                  <a:gd name="connsiteX9" fmla="*/ 1945758 w 5381346"/>
                  <a:gd name="connsiteY9" fmla="*/ 5890441 h 5890441"/>
                  <a:gd name="connsiteX10" fmla="*/ 4784651 w 5381346"/>
                  <a:gd name="connsiteY10" fmla="*/ 5858544 h 5890441"/>
                  <a:gd name="connsiteX11" fmla="*/ 4890977 w 5381346"/>
                  <a:gd name="connsiteY11" fmla="*/ 3519381 h 5890441"/>
                  <a:gd name="connsiteX12" fmla="*/ 3030279 w 5381346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30279 w 5381346"/>
                  <a:gd name="connsiteY0" fmla="*/ 92120 h 5982557"/>
                  <a:gd name="connsiteX1" fmla="*/ 914399 w 5381346"/>
                  <a:gd name="connsiteY1" fmla="*/ 1187274 h 5982557"/>
                  <a:gd name="connsiteX2" fmla="*/ 0 w 5381346"/>
                  <a:gd name="connsiteY2" fmla="*/ 3143664 h 5982557"/>
                  <a:gd name="connsiteX3" fmla="*/ 510363 w 5381346"/>
                  <a:gd name="connsiteY3" fmla="*/ 3420111 h 5982557"/>
                  <a:gd name="connsiteX4" fmla="*/ 297711 w 5381346"/>
                  <a:gd name="connsiteY4" fmla="*/ 3749720 h 5982557"/>
                  <a:gd name="connsiteX5" fmla="*/ 489097 w 5381346"/>
                  <a:gd name="connsiteY5" fmla="*/ 3962371 h 5982557"/>
                  <a:gd name="connsiteX6" fmla="*/ 372139 w 5381346"/>
                  <a:gd name="connsiteY6" fmla="*/ 4153757 h 5982557"/>
                  <a:gd name="connsiteX7" fmla="*/ 563525 w 5381346"/>
                  <a:gd name="connsiteY7" fmla="*/ 4408939 h 5982557"/>
                  <a:gd name="connsiteX8" fmla="*/ 499730 w 5381346"/>
                  <a:gd name="connsiteY8" fmla="*/ 5068157 h 5982557"/>
                  <a:gd name="connsiteX9" fmla="*/ 1754372 w 5381346"/>
                  <a:gd name="connsiteY9" fmla="*/ 5291441 h 5982557"/>
                  <a:gd name="connsiteX10" fmla="*/ 1945758 w 5381346"/>
                  <a:gd name="connsiteY10" fmla="*/ 5982557 h 5982557"/>
                  <a:gd name="connsiteX11" fmla="*/ 4784651 w 5381346"/>
                  <a:gd name="connsiteY11" fmla="*/ 5950660 h 5982557"/>
                  <a:gd name="connsiteX12" fmla="*/ 4890977 w 5381346"/>
                  <a:gd name="connsiteY12" fmla="*/ 3611497 h 5982557"/>
                  <a:gd name="connsiteX13" fmla="*/ 3030279 w 5381346"/>
                  <a:gd name="connsiteY13" fmla="*/ 92120 h 5982557"/>
                  <a:gd name="connsiteX0" fmla="*/ 3030279 w 5381346"/>
                  <a:gd name="connsiteY0" fmla="*/ 94250 h 5984687"/>
                  <a:gd name="connsiteX1" fmla="*/ 914399 w 5381346"/>
                  <a:gd name="connsiteY1" fmla="*/ 1189404 h 5984687"/>
                  <a:gd name="connsiteX2" fmla="*/ 0 w 5381346"/>
                  <a:gd name="connsiteY2" fmla="*/ 3145794 h 5984687"/>
                  <a:gd name="connsiteX3" fmla="*/ 510363 w 5381346"/>
                  <a:gd name="connsiteY3" fmla="*/ 3422241 h 5984687"/>
                  <a:gd name="connsiteX4" fmla="*/ 297711 w 5381346"/>
                  <a:gd name="connsiteY4" fmla="*/ 3751850 h 5984687"/>
                  <a:gd name="connsiteX5" fmla="*/ 489097 w 5381346"/>
                  <a:gd name="connsiteY5" fmla="*/ 3964501 h 5984687"/>
                  <a:gd name="connsiteX6" fmla="*/ 372139 w 5381346"/>
                  <a:gd name="connsiteY6" fmla="*/ 4155887 h 5984687"/>
                  <a:gd name="connsiteX7" fmla="*/ 563525 w 5381346"/>
                  <a:gd name="connsiteY7" fmla="*/ 4411069 h 5984687"/>
                  <a:gd name="connsiteX8" fmla="*/ 499730 w 5381346"/>
                  <a:gd name="connsiteY8" fmla="*/ 5070287 h 5984687"/>
                  <a:gd name="connsiteX9" fmla="*/ 1754372 w 5381346"/>
                  <a:gd name="connsiteY9" fmla="*/ 5293571 h 5984687"/>
                  <a:gd name="connsiteX10" fmla="*/ 1945758 w 5381346"/>
                  <a:gd name="connsiteY10" fmla="*/ 5984687 h 5984687"/>
                  <a:gd name="connsiteX11" fmla="*/ 4784651 w 5381346"/>
                  <a:gd name="connsiteY11" fmla="*/ 5952790 h 5984687"/>
                  <a:gd name="connsiteX12" fmla="*/ 4890977 w 5381346"/>
                  <a:gd name="connsiteY12" fmla="*/ 3613627 h 5984687"/>
                  <a:gd name="connsiteX13" fmla="*/ 3030279 w 5381346"/>
                  <a:gd name="connsiteY13" fmla="*/ 94250 h 598468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765 w 5381832"/>
                  <a:gd name="connsiteY0" fmla="*/ 0 h 5890437"/>
                  <a:gd name="connsiteX1" fmla="*/ 890167 w 5381832"/>
                  <a:gd name="connsiteY1" fmla="*/ 1098883 h 5890437"/>
                  <a:gd name="connsiteX2" fmla="*/ 672821 w 5381832"/>
                  <a:gd name="connsiteY2" fmla="*/ 2220272 h 5890437"/>
                  <a:gd name="connsiteX3" fmla="*/ 486 w 5381832"/>
                  <a:gd name="connsiteY3" fmla="*/ 3051544 h 5890437"/>
                  <a:gd name="connsiteX4" fmla="*/ 510849 w 5381832"/>
                  <a:gd name="connsiteY4" fmla="*/ 3327991 h 5890437"/>
                  <a:gd name="connsiteX5" fmla="*/ 339761 w 5381832"/>
                  <a:gd name="connsiteY5" fmla="*/ 3734790 h 5890437"/>
                  <a:gd name="connsiteX6" fmla="*/ 531147 w 5381832"/>
                  <a:gd name="connsiteY6" fmla="*/ 3870251 h 5890437"/>
                  <a:gd name="connsiteX7" fmla="*/ 372625 w 5381832"/>
                  <a:gd name="connsiteY7" fmla="*/ 4061637 h 5890437"/>
                  <a:gd name="connsiteX8" fmla="*/ 564011 w 5381832"/>
                  <a:gd name="connsiteY8" fmla="*/ 4316819 h 5890437"/>
                  <a:gd name="connsiteX9" fmla="*/ 500216 w 5381832"/>
                  <a:gd name="connsiteY9" fmla="*/ 4976037 h 5890437"/>
                  <a:gd name="connsiteX10" fmla="*/ 1754858 w 5381832"/>
                  <a:gd name="connsiteY10" fmla="*/ 5039004 h 5890437"/>
                  <a:gd name="connsiteX11" fmla="*/ 1946244 w 5381832"/>
                  <a:gd name="connsiteY11" fmla="*/ 5890437 h 5890437"/>
                  <a:gd name="connsiteX12" fmla="*/ 4785137 w 5381832"/>
                  <a:gd name="connsiteY12" fmla="*/ 5858540 h 5890437"/>
                  <a:gd name="connsiteX13" fmla="*/ 4891463 w 5381832"/>
                  <a:gd name="connsiteY13" fmla="*/ 3519377 h 5890437"/>
                  <a:gd name="connsiteX14" fmla="*/ 3030765 w 5381832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1751 h 5892188"/>
                  <a:gd name="connsiteX1" fmla="*/ 927042 w 5381929"/>
                  <a:gd name="connsiteY1" fmla="*/ 868002 h 5892188"/>
                  <a:gd name="connsiteX2" fmla="*/ 672918 w 5381929"/>
                  <a:gd name="connsiteY2" fmla="*/ 2222023 h 5892188"/>
                  <a:gd name="connsiteX3" fmla="*/ 583 w 5381929"/>
                  <a:gd name="connsiteY3" fmla="*/ 3053295 h 5892188"/>
                  <a:gd name="connsiteX4" fmla="*/ 510946 w 5381929"/>
                  <a:gd name="connsiteY4" fmla="*/ 3329742 h 5892188"/>
                  <a:gd name="connsiteX5" fmla="*/ 339858 w 5381929"/>
                  <a:gd name="connsiteY5" fmla="*/ 3736541 h 5892188"/>
                  <a:gd name="connsiteX6" fmla="*/ 531244 w 5381929"/>
                  <a:gd name="connsiteY6" fmla="*/ 3872002 h 5892188"/>
                  <a:gd name="connsiteX7" fmla="*/ 372722 w 5381929"/>
                  <a:gd name="connsiteY7" fmla="*/ 4063388 h 5892188"/>
                  <a:gd name="connsiteX8" fmla="*/ 564108 w 5381929"/>
                  <a:gd name="connsiteY8" fmla="*/ 4318570 h 5892188"/>
                  <a:gd name="connsiteX9" fmla="*/ 500313 w 5381929"/>
                  <a:gd name="connsiteY9" fmla="*/ 4977788 h 5892188"/>
                  <a:gd name="connsiteX10" fmla="*/ 1754955 w 5381929"/>
                  <a:gd name="connsiteY10" fmla="*/ 5040755 h 5892188"/>
                  <a:gd name="connsiteX11" fmla="*/ 1946341 w 5381929"/>
                  <a:gd name="connsiteY11" fmla="*/ 5892188 h 5892188"/>
                  <a:gd name="connsiteX12" fmla="*/ 4785234 w 5381929"/>
                  <a:gd name="connsiteY12" fmla="*/ 5860291 h 5892188"/>
                  <a:gd name="connsiteX13" fmla="*/ 4891560 w 5381929"/>
                  <a:gd name="connsiteY13" fmla="*/ 3521128 h 5892188"/>
                  <a:gd name="connsiteX14" fmla="*/ 3030862 w 5381929"/>
                  <a:gd name="connsiteY14" fmla="*/ 1751 h 5892188"/>
                  <a:gd name="connsiteX0" fmla="*/ 3031042 w 5382109"/>
                  <a:gd name="connsiteY0" fmla="*/ 1751 h 5892188"/>
                  <a:gd name="connsiteX1" fmla="*/ 927222 w 5382109"/>
                  <a:gd name="connsiteY1" fmla="*/ 868002 h 5892188"/>
                  <a:gd name="connsiteX2" fmla="*/ 577563 w 5382109"/>
                  <a:gd name="connsiteY2" fmla="*/ 2303910 h 5892188"/>
                  <a:gd name="connsiteX3" fmla="*/ 763 w 5382109"/>
                  <a:gd name="connsiteY3" fmla="*/ 3053295 h 5892188"/>
                  <a:gd name="connsiteX4" fmla="*/ 511126 w 5382109"/>
                  <a:gd name="connsiteY4" fmla="*/ 3329742 h 5892188"/>
                  <a:gd name="connsiteX5" fmla="*/ 340038 w 5382109"/>
                  <a:gd name="connsiteY5" fmla="*/ 3736541 h 5892188"/>
                  <a:gd name="connsiteX6" fmla="*/ 531424 w 5382109"/>
                  <a:gd name="connsiteY6" fmla="*/ 3872002 h 5892188"/>
                  <a:gd name="connsiteX7" fmla="*/ 372902 w 5382109"/>
                  <a:gd name="connsiteY7" fmla="*/ 4063388 h 5892188"/>
                  <a:gd name="connsiteX8" fmla="*/ 564288 w 5382109"/>
                  <a:gd name="connsiteY8" fmla="*/ 4318570 h 5892188"/>
                  <a:gd name="connsiteX9" fmla="*/ 500493 w 5382109"/>
                  <a:gd name="connsiteY9" fmla="*/ 4977788 h 5892188"/>
                  <a:gd name="connsiteX10" fmla="*/ 1755135 w 5382109"/>
                  <a:gd name="connsiteY10" fmla="*/ 5040755 h 5892188"/>
                  <a:gd name="connsiteX11" fmla="*/ 1946521 w 5382109"/>
                  <a:gd name="connsiteY11" fmla="*/ 5892188 h 5892188"/>
                  <a:gd name="connsiteX12" fmla="*/ 4785414 w 5382109"/>
                  <a:gd name="connsiteY12" fmla="*/ 5860291 h 5892188"/>
                  <a:gd name="connsiteX13" fmla="*/ 4891740 w 5382109"/>
                  <a:gd name="connsiteY13" fmla="*/ 3521128 h 5892188"/>
                  <a:gd name="connsiteX14" fmla="*/ 3031042 w 5382109"/>
                  <a:gd name="connsiteY14" fmla="*/ 1751 h 5892188"/>
                  <a:gd name="connsiteX0" fmla="*/ 3031042 w 5382109"/>
                  <a:gd name="connsiteY0" fmla="*/ 2101 h 5892538"/>
                  <a:gd name="connsiteX1" fmla="*/ 913575 w 5382109"/>
                  <a:gd name="connsiteY1" fmla="*/ 827408 h 5892538"/>
                  <a:gd name="connsiteX2" fmla="*/ 577563 w 5382109"/>
                  <a:gd name="connsiteY2" fmla="*/ 2304260 h 5892538"/>
                  <a:gd name="connsiteX3" fmla="*/ 763 w 5382109"/>
                  <a:gd name="connsiteY3" fmla="*/ 3053645 h 5892538"/>
                  <a:gd name="connsiteX4" fmla="*/ 511126 w 5382109"/>
                  <a:gd name="connsiteY4" fmla="*/ 3330092 h 5892538"/>
                  <a:gd name="connsiteX5" fmla="*/ 340038 w 5382109"/>
                  <a:gd name="connsiteY5" fmla="*/ 3736891 h 5892538"/>
                  <a:gd name="connsiteX6" fmla="*/ 531424 w 5382109"/>
                  <a:gd name="connsiteY6" fmla="*/ 3872352 h 5892538"/>
                  <a:gd name="connsiteX7" fmla="*/ 372902 w 5382109"/>
                  <a:gd name="connsiteY7" fmla="*/ 4063738 h 5892538"/>
                  <a:gd name="connsiteX8" fmla="*/ 564288 w 5382109"/>
                  <a:gd name="connsiteY8" fmla="*/ 4318920 h 5892538"/>
                  <a:gd name="connsiteX9" fmla="*/ 500493 w 5382109"/>
                  <a:gd name="connsiteY9" fmla="*/ 4978138 h 5892538"/>
                  <a:gd name="connsiteX10" fmla="*/ 1755135 w 5382109"/>
                  <a:gd name="connsiteY10" fmla="*/ 5041105 h 5892538"/>
                  <a:gd name="connsiteX11" fmla="*/ 1946521 w 5382109"/>
                  <a:gd name="connsiteY11" fmla="*/ 5892538 h 5892538"/>
                  <a:gd name="connsiteX12" fmla="*/ 4785414 w 5382109"/>
                  <a:gd name="connsiteY12" fmla="*/ 5860641 h 5892538"/>
                  <a:gd name="connsiteX13" fmla="*/ 4891740 w 5382109"/>
                  <a:gd name="connsiteY13" fmla="*/ 3521478 h 5892538"/>
                  <a:gd name="connsiteX14" fmla="*/ 3031042 w 5382109"/>
                  <a:gd name="connsiteY14" fmla="*/ 2101 h 5892538"/>
                  <a:gd name="connsiteX0" fmla="*/ 3031042 w 5382109"/>
                  <a:gd name="connsiteY0" fmla="*/ 941 h 5891378"/>
                  <a:gd name="connsiteX1" fmla="*/ 886280 w 5382109"/>
                  <a:gd name="connsiteY1" fmla="*/ 1071908 h 5891378"/>
                  <a:gd name="connsiteX2" fmla="*/ 577563 w 5382109"/>
                  <a:gd name="connsiteY2" fmla="*/ 2303100 h 5891378"/>
                  <a:gd name="connsiteX3" fmla="*/ 763 w 5382109"/>
                  <a:gd name="connsiteY3" fmla="*/ 3052485 h 5891378"/>
                  <a:gd name="connsiteX4" fmla="*/ 511126 w 5382109"/>
                  <a:gd name="connsiteY4" fmla="*/ 3328932 h 5891378"/>
                  <a:gd name="connsiteX5" fmla="*/ 340038 w 5382109"/>
                  <a:gd name="connsiteY5" fmla="*/ 3735731 h 5891378"/>
                  <a:gd name="connsiteX6" fmla="*/ 531424 w 5382109"/>
                  <a:gd name="connsiteY6" fmla="*/ 3871192 h 5891378"/>
                  <a:gd name="connsiteX7" fmla="*/ 372902 w 5382109"/>
                  <a:gd name="connsiteY7" fmla="*/ 4062578 h 5891378"/>
                  <a:gd name="connsiteX8" fmla="*/ 564288 w 5382109"/>
                  <a:gd name="connsiteY8" fmla="*/ 4317760 h 5891378"/>
                  <a:gd name="connsiteX9" fmla="*/ 500493 w 5382109"/>
                  <a:gd name="connsiteY9" fmla="*/ 4976978 h 5891378"/>
                  <a:gd name="connsiteX10" fmla="*/ 1755135 w 5382109"/>
                  <a:gd name="connsiteY10" fmla="*/ 5039945 h 5891378"/>
                  <a:gd name="connsiteX11" fmla="*/ 1946521 w 5382109"/>
                  <a:gd name="connsiteY11" fmla="*/ 5891378 h 5891378"/>
                  <a:gd name="connsiteX12" fmla="*/ 4785414 w 5382109"/>
                  <a:gd name="connsiteY12" fmla="*/ 5859481 h 5891378"/>
                  <a:gd name="connsiteX13" fmla="*/ 4891740 w 5382109"/>
                  <a:gd name="connsiteY13" fmla="*/ 3520318 h 5891378"/>
                  <a:gd name="connsiteX14" fmla="*/ 3031042 w 5382109"/>
                  <a:gd name="connsiteY14" fmla="*/ 941 h 5891378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627 h 5891064"/>
                  <a:gd name="connsiteX1" fmla="*/ 777098 w 5382109"/>
                  <a:gd name="connsiteY1" fmla="*/ 1180776 h 5891064"/>
                  <a:gd name="connsiteX2" fmla="*/ 577563 w 5382109"/>
                  <a:gd name="connsiteY2" fmla="*/ 2302786 h 5891064"/>
                  <a:gd name="connsiteX3" fmla="*/ 763 w 5382109"/>
                  <a:gd name="connsiteY3" fmla="*/ 3052171 h 5891064"/>
                  <a:gd name="connsiteX4" fmla="*/ 511126 w 5382109"/>
                  <a:gd name="connsiteY4" fmla="*/ 3328618 h 5891064"/>
                  <a:gd name="connsiteX5" fmla="*/ 340038 w 5382109"/>
                  <a:gd name="connsiteY5" fmla="*/ 3735417 h 5891064"/>
                  <a:gd name="connsiteX6" fmla="*/ 531424 w 5382109"/>
                  <a:gd name="connsiteY6" fmla="*/ 3870878 h 5891064"/>
                  <a:gd name="connsiteX7" fmla="*/ 372902 w 5382109"/>
                  <a:gd name="connsiteY7" fmla="*/ 4062264 h 5891064"/>
                  <a:gd name="connsiteX8" fmla="*/ 564288 w 5382109"/>
                  <a:gd name="connsiteY8" fmla="*/ 4317446 h 5891064"/>
                  <a:gd name="connsiteX9" fmla="*/ 500493 w 5382109"/>
                  <a:gd name="connsiteY9" fmla="*/ 4976664 h 5891064"/>
                  <a:gd name="connsiteX10" fmla="*/ 1755135 w 5382109"/>
                  <a:gd name="connsiteY10" fmla="*/ 5039631 h 5891064"/>
                  <a:gd name="connsiteX11" fmla="*/ 1946521 w 5382109"/>
                  <a:gd name="connsiteY11" fmla="*/ 5891064 h 5891064"/>
                  <a:gd name="connsiteX12" fmla="*/ 4785414 w 5382109"/>
                  <a:gd name="connsiteY12" fmla="*/ 5859167 h 5891064"/>
                  <a:gd name="connsiteX13" fmla="*/ 4891740 w 5382109"/>
                  <a:gd name="connsiteY13" fmla="*/ 3520004 h 5891064"/>
                  <a:gd name="connsiteX14" fmla="*/ 3031042 w 5382109"/>
                  <a:gd name="connsiteY14" fmla="*/ 627 h 5891064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8119 w 5389186"/>
                  <a:gd name="connsiteY0" fmla="*/ 968 h 5891405"/>
                  <a:gd name="connsiteX1" fmla="*/ 784175 w 5389186"/>
                  <a:gd name="connsiteY1" fmla="*/ 1181117 h 5891405"/>
                  <a:gd name="connsiteX2" fmla="*/ 530049 w 5389186"/>
                  <a:gd name="connsiteY2" fmla="*/ 2303127 h 5891405"/>
                  <a:gd name="connsiteX3" fmla="*/ 7840 w 5389186"/>
                  <a:gd name="connsiteY3" fmla="*/ 3052512 h 5891405"/>
                  <a:gd name="connsiteX4" fmla="*/ 518203 w 5389186"/>
                  <a:gd name="connsiteY4" fmla="*/ 3328959 h 5891405"/>
                  <a:gd name="connsiteX5" fmla="*/ 347115 w 5389186"/>
                  <a:gd name="connsiteY5" fmla="*/ 3735758 h 5891405"/>
                  <a:gd name="connsiteX6" fmla="*/ 538501 w 5389186"/>
                  <a:gd name="connsiteY6" fmla="*/ 3871219 h 5891405"/>
                  <a:gd name="connsiteX7" fmla="*/ 379979 w 5389186"/>
                  <a:gd name="connsiteY7" fmla="*/ 4062605 h 5891405"/>
                  <a:gd name="connsiteX8" fmla="*/ 571365 w 5389186"/>
                  <a:gd name="connsiteY8" fmla="*/ 4317787 h 5891405"/>
                  <a:gd name="connsiteX9" fmla="*/ 507570 w 5389186"/>
                  <a:gd name="connsiteY9" fmla="*/ 4977005 h 5891405"/>
                  <a:gd name="connsiteX10" fmla="*/ 1762212 w 5389186"/>
                  <a:gd name="connsiteY10" fmla="*/ 5039972 h 5891405"/>
                  <a:gd name="connsiteX11" fmla="*/ 1953598 w 5389186"/>
                  <a:gd name="connsiteY11" fmla="*/ 5891405 h 5891405"/>
                  <a:gd name="connsiteX12" fmla="*/ 4792491 w 5389186"/>
                  <a:gd name="connsiteY12" fmla="*/ 5859508 h 5891405"/>
                  <a:gd name="connsiteX13" fmla="*/ 4898817 w 5389186"/>
                  <a:gd name="connsiteY13" fmla="*/ 3520345 h 5891405"/>
                  <a:gd name="connsiteX14" fmla="*/ 3038119 w 5389186"/>
                  <a:gd name="connsiteY14" fmla="*/ 968 h 5891405"/>
                  <a:gd name="connsiteX0" fmla="*/ 3037057 w 5388124"/>
                  <a:gd name="connsiteY0" fmla="*/ 968 h 5891405"/>
                  <a:gd name="connsiteX1" fmla="*/ 783113 w 5388124"/>
                  <a:gd name="connsiteY1" fmla="*/ 1181117 h 5891405"/>
                  <a:gd name="connsiteX2" fmla="*/ 528987 w 5388124"/>
                  <a:gd name="connsiteY2" fmla="*/ 2303127 h 5891405"/>
                  <a:gd name="connsiteX3" fmla="*/ 6778 w 5388124"/>
                  <a:gd name="connsiteY3" fmla="*/ 3052512 h 5891405"/>
                  <a:gd name="connsiteX4" fmla="*/ 517141 w 5388124"/>
                  <a:gd name="connsiteY4" fmla="*/ 3328959 h 5891405"/>
                  <a:gd name="connsiteX5" fmla="*/ 346053 w 5388124"/>
                  <a:gd name="connsiteY5" fmla="*/ 3735758 h 5891405"/>
                  <a:gd name="connsiteX6" fmla="*/ 537439 w 5388124"/>
                  <a:gd name="connsiteY6" fmla="*/ 3871219 h 5891405"/>
                  <a:gd name="connsiteX7" fmla="*/ 378917 w 5388124"/>
                  <a:gd name="connsiteY7" fmla="*/ 4062605 h 5891405"/>
                  <a:gd name="connsiteX8" fmla="*/ 570303 w 5388124"/>
                  <a:gd name="connsiteY8" fmla="*/ 4317787 h 5891405"/>
                  <a:gd name="connsiteX9" fmla="*/ 506508 w 5388124"/>
                  <a:gd name="connsiteY9" fmla="*/ 4977005 h 5891405"/>
                  <a:gd name="connsiteX10" fmla="*/ 1761150 w 5388124"/>
                  <a:gd name="connsiteY10" fmla="*/ 5039972 h 5891405"/>
                  <a:gd name="connsiteX11" fmla="*/ 1952536 w 5388124"/>
                  <a:gd name="connsiteY11" fmla="*/ 5891405 h 5891405"/>
                  <a:gd name="connsiteX12" fmla="*/ 4791429 w 5388124"/>
                  <a:gd name="connsiteY12" fmla="*/ 5859508 h 5891405"/>
                  <a:gd name="connsiteX13" fmla="*/ 4897755 w 5388124"/>
                  <a:gd name="connsiteY13" fmla="*/ 3520345 h 5891405"/>
                  <a:gd name="connsiteX14" fmla="*/ 3037057 w 5388124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2980702 w 5331769"/>
                  <a:gd name="connsiteY0" fmla="*/ 968 h 5891405"/>
                  <a:gd name="connsiteX1" fmla="*/ 726758 w 5331769"/>
                  <a:gd name="connsiteY1" fmla="*/ 1181117 h 5891405"/>
                  <a:gd name="connsiteX2" fmla="*/ 472632 w 5331769"/>
                  <a:gd name="connsiteY2" fmla="*/ 2303127 h 5891405"/>
                  <a:gd name="connsiteX3" fmla="*/ 5014 w 5331769"/>
                  <a:gd name="connsiteY3" fmla="*/ 3079808 h 5891405"/>
                  <a:gd name="connsiteX4" fmla="*/ 460786 w 5331769"/>
                  <a:gd name="connsiteY4" fmla="*/ 3328959 h 5891405"/>
                  <a:gd name="connsiteX5" fmla="*/ 289698 w 5331769"/>
                  <a:gd name="connsiteY5" fmla="*/ 3735758 h 5891405"/>
                  <a:gd name="connsiteX6" fmla="*/ 481084 w 5331769"/>
                  <a:gd name="connsiteY6" fmla="*/ 3871219 h 5891405"/>
                  <a:gd name="connsiteX7" fmla="*/ 322562 w 5331769"/>
                  <a:gd name="connsiteY7" fmla="*/ 4062605 h 5891405"/>
                  <a:gd name="connsiteX8" fmla="*/ 513948 w 5331769"/>
                  <a:gd name="connsiteY8" fmla="*/ 4317787 h 5891405"/>
                  <a:gd name="connsiteX9" fmla="*/ 450153 w 5331769"/>
                  <a:gd name="connsiteY9" fmla="*/ 4977005 h 5891405"/>
                  <a:gd name="connsiteX10" fmla="*/ 1704795 w 5331769"/>
                  <a:gd name="connsiteY10" fmla="*/ 5039972 h 5891405"/>
                  <a:gd name="connsiteX11" fmla="*/ 1896181 w 5331769"/>
                  <a:gd name="connsiteY11" fmla="*/ 5891405 h 5891405"/>
                  <a:gd name="connsiteX12" fmla="*/ 4735074 w 5331769"/>
                  <a:gd name="connsiteY12" fmla="*/ 5859508 h 5891405"/>
                  <a:gd name="connsiteX13" fmla="*/ 4841400 w 5331769"/>
                  <a:gd name="connsiteY13" fmla="*/ 3520345 h 5891405"/>
                  <a:gd name="connsiteX14" fmla="*/ 2980702 w 5331769"/>
                  <a:gd name="connsiteY14" fmla="*/ 968 h 5891405"/>
                  <a:gd name="connsiteX0" fmla="*/ 2980491 w 5331558"/>
                  <a:gd name="connsiteY0" fmla="*/ 968 h 5891405"/>
                  <a:gd name="connsiteX1" fmla="*/ 726547 w 5331558"/>
                  <a:gd name="connsiteY1" fmla="*/ 1181117 h 5891405"/>
                  <a:gd name="connsiteX2" fmla="*/ 486068 w 5331558"/>
                  <a:gd name="connsiteY2" fmla="*/ 2371366 h 5891405"/>
                  <a:gd name="connsiteX3" fmla="*/ 4803 w 5331558"/>
                  <a:gd name="connsiteY3" fmla="*/ 3079808 h 5891405"/>
                  <a:gd name="connsiteX4" fmla="*/ 460575 w 5331558"/>
                  <a:gd name="connsiteY4" fmla="*/ 3328959 h 5891405"/>
                  <a:gd name="connsiteX5" fmla="*/ 289487 w 5331558"/>
                  <a:gd name="connsiteY5" fmla="*/ 3735758 h 5891405"/>
                  <a:gd name="connsiteX6" fmla="*/ 480873 w 5331558"/>
                  <a:gd name="connsiteY6" fmla="*/ 3871219 h 5891405"/>
                  <a:gd name="connsiteX7" fmla="*/ 322351 w 5331558"/>
                  <a:gd name="connsiteY7" fmla="*/ 4062605 h 5891405"/>
                  <a:gd name="connsiteX8" fmla="*/ 513737 w 5331558"/>
                  <a:gd name="connsiteY8" fmla="*/ 4317787 h 5891405"/>
                  <a:gd name="connsiteX9" fmla="*/ 449942 w 5331558"/>
                  <a:gd name="connsiteY9" fmla="*/ 4977005 h 5891405"/>
                  <a:gd name="connsiteX10" fmla="*/ 1704584 w 5331558"/>
                  <a:gd name="connsiteY10" fmla="*/ 5039972 h 5891405"/>
                  <a:gd name="connsiteX11" fmla="*/ 1895970 w 5331558"/>
                  <a:gd name="connsiteY11" fmla="*/ 5891405 h 5891405"/>
                  <a:gd name="connsiteX12" fmla="*/ 4734863 w 5331558"/>
                  <a:gd name="connsiteY12" fmla="*/ 5859508 h 5891405"/>
                  <a:gd name="connsiteX13" fmla="*/ 4841189 w 5331558"/>
                  <a:gd name="connsiteY13" fmla="*/ 3520345 h 5891405"/>
                  <a:gd name="connsiteX14" fmla="*/ 2980491 w 5331558"/>
                  <a:gd name="connsiteY14" fmla="*/ 968 h 5891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1558" h="5891405">
                    <a:moveTo>
                      <a:pt x="2980491" y="968"/>
                    </a:moveTo>
                    <a:cubicBezTo>
                      <a:pt x="1784302" y="-22254"/>
                      <a:pt x="1040642" y="372305"/>
                      <a:pt x="726547" y="1181117"/>
                    </a:cubicBezTo>
                    <a:cubicBezTo>
                      <a:pt x="528785" y="1834793"/>
                      <a:pt x="744238" y="2066938"/>
                      <a:pt x="486068" y="2371366"/>
                    </a:cubicBezTo>
                    <a:cubicBezTo>
                      <a:pt x="239818" y="2677225"/>
                      <a:pt x="-40213" y="2911644"/>
                      <a:pt x="4803" y="3079808"/>
                    </a:cubicBezTo>
                    <a:cubicBezTo>
                      <a:pt x="109541" y="3181162"/>
                      <a:pt x="260766" y="3266498"/>
                      <a:pt x="460575" y="3328959"/>
                    </a:cubicBezTo>
                    <a:cubicBezTo>
                      <a:pt x="403546" y="3464559"/>
                      <a:pt x="198074" y="3641722"/>
                      <a:pt x="289487" y="3735758"/>
                    </a:cubicBezTo>
                    <a:lnTo>
                      <a:pt x="480873" y="3871219"/>
                    </a:lnTo>
                    <a:cubicBezTo>
                      <a:pt x="428032" y="3935014"/>
                      <a:pt x="303940" y="3939433"/>
                      <a:pt x="322351" y="4062605"/>
                    </a:cubicBezTo>
                    <a:cubicBezTo>
                      <a:pt x="362395" y="4195168"/>
                      <a:pt x="550882" y="4226788"/>
                      <a:pt x="513737" y="4317787"/>
                    </a:cubicBezTo>
                    <a:cubicBezTo>
                      <a:pt x="397470" y="4561276"/>
                      <a:pt x="358392" y="4876020"/>
                      <a:pt x="449942" y="4977005"/>
                    </a:cubicBezTo>
                    <a:cubicBezTo>
                      <a:pt x="636587" y="5158310"/>
                      <a:pt x="1197305" y="5208988"/>
                      <a:pt x="1704584" y="5039972"/>
                    </a:cubicBezTo>
                    <a:lnTo>
                      <a:pt x="1895970" y="5891405"/>
                    </a:lnTo>
                    <a:lnTo>
                      <a:pt x="4734863" y="5859508"/>
                    </a:lnTo>
                    <a:cubicBezTo>
                      <a:pt x="4366268" y="4516262"/>
                      <a:pt x="4422975" y="3927926"/>
                      <a:pt x="4841189" y="3520345"/>
                    </a:cubicBezTo>
                    <a:cubicBezTo>
                      <a:pt x="6117095" y="1964448"/>
                      <a:pt x="4692333" y="36409"/>
                      <a:pt x="2980491" y="9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74" name="Oval 37">
                <a:extLst>
                  <a:ext uri="{FF2B5EF4-FFF2-40B4-BE49-F238E27FC236}">
                    <a16:creationId xmlns:a16="http://schemas.microsoft.com/office/drawing/2014/main" id="{0711327E-9191-4394-B64D-73AD56C41377}"/>
                  </a:ext>
                </a:extLst>
              </p:cNvPr>
              <p:cNvSpPr/>
              <p:nvPr/>
            </p:nvSpPr>
            <p:spPr>
              <a:xfrm rot="18100542">
                <a:off x="5907878" y="-58593"/>
                <a:ext cx="1436045" cy="2141152"/>
              </a:xfrm>
              <a:custGeom>
                <a:avLst/>
                <a:gdLst/>
                <a:ahLst/>
                <a:cxnLst/>
                <a:rect l="l" t="t" r="r" b="b"/>
                <a:pathLst>
                  <a:path w="1170491" h="1745209">
                    <a:moveTo>
                      <a:pt x="429221" y="671495"/>
                    </a:moveTo>
                    <a:cubicBezTo>
                      <a:pt x="415869" y="670322"/>
                      <a:pt x="402356" y="670624"/>
                      <a:pt x="388917" y="672439"/>
                    </a:cubicBezTo>
                    <a:cubicBezTo>
                      <a:pt x="370997" y="674859"/>
                      <a:pt x="353207" y="679968"/>
                      <a:pt x="336101" y="687858"/>
                    </a:cubicBezTo>
                    <a:lnTo>
                      <a:pt x="344770" y="708640"/>
                    </a:lnTo>
                    <a:cubicBezTo>
                      <a:pt x="405276" y="680369"/>
                      <a:pt x="475531" y="691805"/>
                      <a:pt x="523918" y="737799"/>
                    </a:cubicBezTo>
                    <a:cubicBezTo>
                      <a:pt x="569388" y="781022"/>
                      <a:pt x="587723" y="847396"/>
                      <a:pt x="571504" y="910067"/>
                    </a:cubicBezTo>
                    <a:lnTo>
                      <a:pt x="593243" y="915886"/>
                    </a:lnTo>
                    <a:cubicBezTo>
                      <a:pt x="611678" y="844923"/>
                      <a:pt x="590662" y="769719"/>
                      <a:pt x="538740" y="720849"/>
                    </a:cubicBezTo>
                    <a:cubicBezTo>
                      <a:pt x="507886" y="691808"/>
                      <a:pt x="469277" y="675014"/>
                      <a:pt x="429221" y="671495"/>
                    </a:cubicBezTo>
                    <a:close/>
                    <a:moveTo>
                      <a:pt x="588421" y="580980"/>
                    </a:moveTo>
                    <a:cubicBezTo>
                      <a:pt x="534186" y="581239"/>
                      <a:pt x="482134" y="605639"/>
                      <a:pt x="446738" y="649695"/>
                    </a:cubicBezTo>
                    <a:lnTo>
                      <a:pt x="463760" y="664437"/>
                    </a:lnTo>
                    <a:cubicBezTo>
                      <a:pt x="505329" y="612166"/>
                      <a:pt x="573320" y="591099"/>
                      <a:pt x="637132" y="610714"/>
                    </a:cubicBezTo>
                    <a:cubicBezTo>
                      <a:pt x="697098" y="629147"/>
                      <a:pt x="743088" y="680397"/>
                      <a:pt x="756495" y="743730"/>
                    </a:cubicBezTo>
                    <a:lnTo>
                      <a:pt x="778549" y="739251"/>
                    </a:lnTo>
                    <a:cubicBezTo>
                      <a:pt x="763432" y="667508"/>
                      <a:pt x="711108" y="609548"/>
                      <a:pt x="642848" y="588934"/>
                    </a:cubicBezTo>
                    <a:cubicBezTo>
                      <a:pt x="624821" y="583490"/>
                      <a:pt x="606500" y="580894"/>
                      <a:pt x="588421" y="580980"/>
                    </a:cubicBezTo>
                    <a:close/>
                    <a:moveTo>
                      <a:pt x="533817" y="0"/>
                    </a:moveTo>
                    <a:cubicBezTo>
                      <a:pt x="617807" y="1"/>
                      <a:pt x="687626" y="60667"/>
                      <a:pt x="697680" y="141081"/>
                    </a:cubicBezTo>
                    <a:cubicBezTo>
                      <a:pt x="603869" y="182843"/>
                      <a:pt x="547102" y="268997"/>
                      <a:pt x="562024" y="352718"/>
                    </a:cubicBezTo>
                    <a:lnTo>
                      <a:pt x="584367" y="347971"/>
                    </a:lnTo>
                    <a:cubicBezTo>
                      <a:pt x="570422" y="267354"/>
                      <a:pt x="633895" y="183716"/>
                      <a:pt x="732836" y="150639"/>
                    </a:cubicBezTo>
                    <a:cubicBezTo>
                      <a:pt x="738208" y="147500"/>
                      <a:pt x="743991" y="147205"/>
                      <a:pt x="749842" y="147205"/>
                    </a:cubicBezTo>
                    <a:cubicBezTo>
                      <a:pt x="844103" y="147205"/>
                      <a:pt x="920515" y="223618"/>
                      <a:pt x="920515" y="317877"/>
                    </a:cubicBezTo>
                    <a:lnTo>
                      <a:pt x="910716" y="366417"/>
                    </a:lnTo>
                    <a:lnTo>
                      <a:pt x="920515" y="366418"/>
                    </a:lnTo>
                    <a:lnTo>
                      <a:pt x="920515" y="371433"/>
                    </a:lnTo>
                    <a:cubicBezTo>
                      <a:pt x="997755" y="379016"/>
                      <a:pt x="1056877" y="445155"/>
                      <a:pt x="1056877" y="525101"/>
                    </a:cubicBezTo>
                    <a:lnTo>
                      <a:pt x="1047351" y="572282"/>
                    </a:lnTo>
                    <a:cubicBezTo>
                      <a:pt x="1119671" y="602218"/>
                      <a:pt x="1170491" y="673500"/>
                      <a:pt x="1170491" y="756650"/>
                    </a:cubicBezTo>
                    <a:cubicBezTo>
                      <a:pt x="1170490" y="802863"/>
                      <a:pt x="1154794" y="845409"/>
                      <a:pt x="1127569" y="878235"/>
                    </a:cubicBezTo>
                    <a:cubicBezTo>
                      <a:pt x="1080615" y="934488"/>
                      <a:pt x="1014142" y="959925"/>
                      <a:pt x="954678" y="939840"/>
                    </a:cubicBezTo>
                    <a:lnTo>
                      <a:pt x="947373" y="961469"/>
                    </a:lnTo>
                    <a:cubicBezTo>
                      <a:pt x="1000817" y="979520"/>
                      <a:pt x="1058949" y="966083"/>
                      <a:pt x="1106746" y="928282"/>
                    </a:cubicBezTo>
                    <a:cubicBezTo>
                      <a:pt x="1128548" y="955588"/>
                      <a:pt x="1138907" y="990708"/>
                      <a:pt x="1138907" y="1028247"/>
                    </a:cubicBezTo>
                    <a:cubicBezTo>
                      <a:pt x="1138907" y="1124134"/>
                      <a:pt x="1071328" y="1204237"/>
                      <a:pt x="981133" y="1223220"/>
                    </a:cubicBezTo>
                    <a:cubicBezTo>
                      <a:pt x="889088" y="1236998"/>
                      <a:pt x="805358" y="1200898"/>
                      <a:pt x="777272" y="1134408"/>
                    </a:cubicBezTo>
                    <a:cubicBezTo>
                      <a:pt x="791057" y="1124903"/>
                      <a:pt x="802061" y="1111678"/>
                      <a:pt x="810210" y="1096167"/>
                    </a:cubicBezTo>
                    <a:cubicBezTo>
                      <a:pt x="831546" y="1055553"/>
                      <a:pt x="830022" y="1005443"/>
                      <a:pt x="806195" y="964175"/>
                    </a:cubicBezTo>
                    <a:lnTo>
                      <a:pt x="787267" y="975103"/>
                    </a:lnTo>
                    <a:cubicBezTo>
                      <a:pt x="807161" y="1009560"/>
                      <a:pt x="808703" y="1051275"/>
                      <a:pt x="791333" y="1085110"/>
                    </a:cubicBezTo>
                    <a:cubicBezTo>
                      <a:pt x="784855" y="1097727"/>
                      <a:pt x="776117" y="1108536"/>
                      <a:pt x="763385" y="1114320"/>
                    </a:cubicBezTo>
                    <a:lnTo>
                      <a:pt x="744063" y="1119497"/>
                    </a:lnTo>
                    <a:lnTo>
                      <a:pt x="747716" y="1128718"/>
                    </a:lnTo>
                    <a:cubicBezTo>
                      <a:pt x="731558" y="1137628"/>
                      <a:pt x="712804" y="1141697"/>
                      <a:pt x="693327" y="1140344"/>
                    </a:cubicBezTo>
                    <a:cubicBezTo>
                      <a:pt x="655409" y="1137711"/>
                      <a:pt x="620494" y="1114908"/>
                      <a:pt x="601213" y="1080185"/>
                    </a:cubicBezTo>
                    <a:lnTo>
                      <a:pt x="582082" y="1090754"/>
                    </a:lnTo>
                    <a:cubicBezTo>
                      <a:pt x="605167" y="1132362"/>
                      <a:pt x="647281" y="1159482"/>
                      <a:pt x="693051" y="1162221"/>
                    </a:cubicBezTo>
                    <a:cubicBezTo>
                      <a:pt x="715413" y="1163558"/>
                      <a:pt x="736989" y="1158982"/>
                      <a:pt x="755684" y="1148835"/>
                    </a:cubicBezTo>
                    <a:cubicBezTo>
                      <a:pt x="792539" y="1222022"/>
                      <a:pt x="887119" y="1262260"/>
                      <a:pt x="989751" y="1247587"/>
                    </a:cubicBezTo>
                    <a:cubicBezTo>
                      <a:pt x="1000157" y="1267987"/>
                      <a:pt x="1004489" y="1291252"/>
                      <a:pt x="1004488" y="1315531"/>
                    </a:cubicBezTo>
                    <a:cubicBezTo>
                      <a:pt x="1004488" y="1381750"/>
                      <a:pt x="972258" y="1440443"/>
                      <a:pt x="920375" y="1473506"/>
                    </a:cubicBezTo>
                    <a:lnTo>
                      <a:pt x="913116" y="1474079"/>
                    </a:lnTo>
                    <a:cubicBezTo>
                      <a:pt x="850536" y="1469665"/>
                      <a:pt x="794159" y="1430126"/>
                      <a:pt x="766796" y="1371458"/>
                    </a:cubicBezTo>
                    <a:lnTo>
                      <a:pt x="746323" y="1380801"/>
                    </a:lnTo>
                    <a:cubicBezTo>
                      <a:pt x="776874" y="1446464"/>
                      <a:pt x="839753" y="1490827"/>
                      <a:pt x="909888" y="1496052"/>
                    </a:cubicBezTo>
                    <a:cubicBezTo>
                      <a:pt x="891948" y="1561049"/>
                      <a:pt x="840393" y="1611456"/>
                      <a:pt x="774838" y="1628054"/>
                    </a:cubicBezTo>
                    <a:cubicBezTo>
                      <a:pt x="686646" y="1642970"/>
                      <a:pt x="605133" y="1612285"/>
                      <a:pt x="571751" y="1552195"/>
                    </a:cubicBezTo>
                    <a:lnTo>
                      <a:pt x="550649" y="1566422"/>
                    </a:lnTo>
                    <a:cubicBezTo>
                      <a:pt x="577499" y="1609979"/>
                      <a:pt x="626419" y="1639383"/>
                      <a:pt x="685031" y="1648114"/>
                    </a:cubicBezTo>
                    <a:cubicBezTo>
                      <a:pt x="659684" y="1706013"/>
                      <a:pt x="601329" y="1745210"/>
                      <a:pt x="533818" y="1745209"/>
                    </a:cubicBezTo>
                    <a:cubicBezTo>
                      <a:pt x="455549" y="1745210"/>
                      <a:pt x="416747" y="1692524"/>
                      <a:pt x="372301" y="1619888"/>
                    </a:cubicBezTo>
                    <a:lnTo>
                      <a:pt x="366380" y="1592106"/>
                    </a:lnTo>
                    <a:cubicBezTo>
                      <a:pt x="305091" y="1567105"/>
                      <a:pt x="259811" y="1511085"/>
                      <a:pt x="250590" y="1443452"/>
                    </a:cubicBezTo>
                    <a:cubicBezTo>
                      <a:pt x="203712" y="1453117"/>
                      <a:pt x="158965" y="1444975"/>
                      <a:pt x="117260" y="1407178"/>
                    </a:cubicBezTo>
                    <a:cubicBezTo>
                      <a:pt x="55030" y="1350772"/>
                      <a:pt x="44039" y="1258933"/>
                      <a:pt x="90593" y="1192598"/>
                    </a:cubicBezTo>
                    <a:cubicBezTo>
                      <a:pt x="186799" y="1224213"/>
                      <a:pt x="285304" y="1199642"/>
                      <a:pt x="330760" y="1129474"/>
                    </a:cubicBezTo>
                    <a:lnTo>
                      <a:pt x="344999" y="1132822"/>
                    </a:lnTo>
                    <a:cubicBezTo>
                      <a:pt x="420009" y="1139731"/>
                      <a:pt x="490500" y="1101048"/>
                      <a:pt x="524987" y="1034051"/>
                    </a:cubicBezTo>
                    <a:lnTo>
                      <a:pt x="505360" y="1023014"/>
                    </a:lnTo>
                    <a:cubicBezTo>
                      <a:pt x="475089" y="1082544"/>
                      <a:pt x="412689" y="1116790"/>
                      <a:pt x="346243" y="1110339"/>
                    </a:cubicBezTo>
                    <a:cubicBezTo>
                      <a:pt x="283801" y="1104277"/>
                      <a:pt x="228486" y="1063265"/>
                      <a:pt x="202679" y="1003895"/>
                    </a:cubicBezTo>
                    <a:lnTo>
                      <a:pt x="181967" y="1012696"/>
                    </a:lnTo>
                    <a:cubicBezTo>
                      <a:pt x="205492" y="1066954"/>
                      <a:pt x="250941" y="1107583"/>
                      <a:pt x="305288" y="1123484"/>
                    </a:cubicBezTo>
                    <a:cubicBezTo>
                      <a:pt x="260051" y="1186174"/>
                      <a:pt x="162021" y="1201884"/>
                      <a:pt x="70961" y="1161909"/>
                    </a:cubicBezTo>
                    <a:cubicBezTo>
                      <a:pt x="64874" y="1160625"/>
                      <a:pt x="60391" y="1156961"/>
                      <a:pt x="56055" y="1153032"/>
                    </a:cubicBezTo>
                    <a:cubicBezTo>
                      <a:pt x="-13786" y="1089729"/>
                      <a:pt x="-19088" y="981796"/>
                      <a:pt x="44214" y="911953"/>
                    </a:cubicBezTo>
                    <a:lnTo>
                      <a:pt x="84073" y="882569"/>
                    </a:lnTo>
                    <a:lnTo>
                      <a:pt x="76811" y="875989"/>
                    </a:lnTo>
                    <a:lnTo>
                      <a:pt x="80179" y="872273"/>
                    </a:lnTo>
                    <a:cubicBezTo>
                      <a:pt x="28040" y="814783"/>
                      <a:pt x="28651" y="726072"/>
                      <a:pt x="82340" y="666836"/>
                    </a:cubicBezTo>
                    <a:lnTo>
                      <a:pt x="121082" y="638275"/>
                    </a:lnTo>
                    <a:cubicBezTo>
                      <a:pt x="89526" y="571593"/>
                      <a:pt x="96788" y="490523"/>
                      <a:pt x="145805" y="430894"/>
                    </a:cubicBezTo>
                    <a:cubicBezTo>
                      <a:pt x="198586" y="400645"/>
                      <a:pt x="259015" y="385179"/>
                      <a:pt x="321878" y="383347"/>
                    </a:cubicBezTo>
                    <a:lnTo>
                      <a:pt x="321111" y="357014"/>
                    </a:lnTo>
                    <a:cubicBezTo>
                      <a:pt x="257723" y="358862"/>
                      <a:pt x="196668" y="373772"/>
                      <a:pt x="141180" y="399723"/>
                    </a:cubicBezTo>
                    <a:cubicBezTo>
                      <a:pt x="117813" y="370058"/>
                      <a:pt x="106816" y="332072"/>
                      <a:pt x="106816" y="291518"/>
                    </a:cubicBezTo>
                    <a:cubicBezTo>
                      <a:pt x="106816" y="170286"/>
                      <a:pt x="205094" y="72008"/>
                      <a:pt x="326327" y="72008"/>
                    </a:cubicBezTo>
                    <a:cubicBezTo>
                      <a:pt x="350305" y="72008"/>
                      <a:pt x="373385" y="75853"/>
                      <a:pt x="394659" y="83948"/>
                    </a:cubicBezTo>
                    <a:cubicBezTo>
                      <a:pt x="425371" y="33609"/>
                      <a:pt x="467237" y="0"/>
                      <a:pt x="5338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</p:grpSp>
        <p:sp>
          <p:nvSpPr>
            <p:cNvPr id="75" name="Rectangle 19">
              <a:extLst>
                <a:ext uri="{FF2B5EF4-FFF2-40B4-BE49-F238E27FC236}">
                  <a16:creationId xmlns:a16="http://schemas.microsoft.com/office/drawing/2014/main" id="{8025BC4E-7A4E-42D9-9569-8844F8906CE5}"/>
                </a:ext>
              </a:extLst>
            </p:cNvPr>
            <p:cNvSpPr/>
            <p:nvPr/>
          </p:nvSpPr>
          <p:spPr>
            <a:xfrm>
              <a:off x="4212742" y="1691988"/>
              <a:ext cx="529020" cy="581503"/>
            </a:xfrm>
            <a:custGeom>
              <a:avLst/>
              <a:gdLst/>
              <a:ahLst/>
              <a:cxnLst/>
              <a:rect l="l" t="t" r="r" b="b"/>
              <a:pathLst>
                <a:path w="2926108" h="3216409">
                  <a:moveTo>
                    <a:pt x="1150286" y="2039882"/>
                  </a:moveTo>
                  <a:cubicBezTo>
                    <a:pt x="1216487" y="2110220"/>
                    <a:pt x="1249586" y="2238485"/>
                    <a:pt x="1348889" y="2250897"/>
                  </a:cubicBezTo>
                  <a:cubicBezTo>
                    <a:pt x="1452327" y="2213659"/>
                    <a:pt x="1530941" y="2147458"/>
                    <a:pt x="1597142" y="2052295"/>
                  </a:cubicBezTo>
                  <a:cubicBezTo>
                    <a:pt x="1634380" y="2030228"/>
                    <a:pt x="1712994" y="2049536"/>
                    <a:pt x="1721269" y="2072982"/>
                  </a:cubicBezTo>
                  <a:cubicBezTo>
                    <a:pt x="1533700" y="2362611"/>
                    <a:pt x="1615072" y="2763954"/>
                    <a:pt x="1568179" y="2830155"/>
                  </a:cubicBezTo>
                  <a:cubicBezTo>
                    <a:pt x="1391644" y="2965315"/>
                    <a:pt x="1231658" y="2893598"/>
                    <a:pt x="1063398" y="2925319"/>
                  </a:cubicBezTo>
                  <a:cubicBezTo>
                    <a:pt x="925479" y="2954282"/>
                    <a:pt x="820660" y="3107371"/>
                    <a:pt x="686879" y="3148747"/>
                  </a:cubicBezTo>
                  <a:cubicBezTo>
                    <a:pt x="536548" y="3184606"/>
                    <a:pt x="373804" y="3224602"/>
                    <a:pt x="215198" y="3214948"/>
                  </a:cubicBezTo>
                  <a:cubicBezTo>
                    <a:pt x="93829" y="3209431"/>
                    <a:pt x="71763" y="3046687"/>
                    <a:pt x="136584" y="2925318"/>
                  </a:cubicBezTo>
                  <a:cubicBezTo>
                    <a:pt x="168305" y="2828775"/>
                    <a:pt x="121415" y="2802571"/>
                    <a:pt x="107623" y="2710165"/>
                  </a:cubicBezTo>
                  <a:cubicBezTo>
                    <a:pt x="111150" y="2693172"/>
                    <a:pt x="127647" y="2691385"/>
                    <a:pt x="158288" y="2695563"/>
                  </a:cubicBezTo>
                  <a:lnTo>
                    <a:pt x="158288" y="2626239"/>
                  </a:lnTo>
                  <a:lnTo>
                    <a:pt x="266288" y="2626239"/>
                  </a:lnTo>
                  <a:lnTo>
                    <a:pt x="266288" y="2708276"/>
                  </a:lnTo>
                  <a:lnTo>
                    <a:pt x="307224" y="2711894"/>
                  </a:lnTo>
                  <a:lnTo>
                    <a:pt x="307224" y="2626239"/>
                  </a:lnTo>
                  <a:lnTo>
                    <a:pt x="415224" y="2626239"/>
                  </a:lnTo>
                  <a:lnTo>
                    <a:pt x="415224" y="2711420"/>
                  </a:lnTo>
                  <a:cubicBezTo>
                    <a:pt x="428487" y="2711947"/>
                    <a:pt x="442136" y="2710942"/>
                    <a:pt x="456160" y="2708700"/>
                  </a:cubicBezTo>
                  <a:lnTo>
                    <a:pt x="456160" y="2617963"/>
                  </a:lnTo>
                  <a:lnTo>
                    <a:pt x="564160" y="2617963"/>
                  </a:lnTo>
                  <a:lnTo>
                    <a:pt x="564160" y="2692500"/>
                  </a:lnTo>
                  <a:cubicBezTo>
                    <a:pt x="577696" y="2691220"/>
                    <a:pt x="591289" y="2688332"/>
                    <a:pt x="605096" y="2684680"/>
                  </a:cubicBezTo>
                  <a:lnTo>
                    <a:pt x="605096" y="2601411"/>
                  </a:lnTo>
                  <a:lnTo>
                    <a:pt x="713096" y="2601411"/>
                  </a:lnTo>
                  <a:lnTo>
                    <a:pt x="713096" y="2654658"/>
                  </a:lnTo>
                  <a:lnTo>
                    <a:pt x="754032" y="2641463"/>
                  </a:lnTo>
                  <a:lnTo>
                    <a:pt x="754032" y="2580721"/>
                  </a:lnTo>
                  <a:lnTo>
                    <a:pt x="862032" y="2580721"/>
                  </a:lnTo>
                  <a:lnTo>
                    <a:pt x="862032" y="2599792"/>
                  </a:lnTo>
                  <a:cubicBezTo>
                    <a:pt x="897454" y="2584791"/>
                    <a:pt x="934214" y="2567836"/>
                    <a:pt x="972371" y="2548802"/>
                  </a:cubicBezTo>
                  <a:cubicBezTo>
                    <a:pt x="1030297" y="2506047"/>
                    <a:pt x="939271" y="2219176"/>
                    <a:pt x="947546" y="2122633"/>
                  </a:cubicBezTo>
                  <a:cubicBezTo>
                    <a:pt x="957201" y="2082636"/>
                    <a:pt x="1082706" y="2067466"/>
                    <a:pt x="1150286" y="2039882"/>
                  </a:cubicBezTo>
                  <a:close/>
                  <a:moveTo>
                    <a:pt x="394278" y="1320337"/>
                  </a:moveTo>
                  <a:cubicBezTo>
                    <a:pt x="356565" y="1315036"/>
                    <a:pt x="316914" y="1320983"/>
                    <a:pt x="277262" y="1344774"/>
                  </a:cubicBezTo>
                  <a:cubicBezTo>
                    <a:pt x="169686" y="1368221"/>
                    <a:pt x="281399" y="1532343"/>
                    <a:pt x="314500" y="1626128"/>
                  </a:cubicBezTo>
                  <a:cubicBezTo>
                    <a:pt x="335188" y="1715776"/>
                    <a:pt x="306225" y="1838523"/>
                    <a:pt x="376563" y="1820593"/>
                  </a:cubicBezTo>
                  <a:cubicBezTo>
                    <a:pt x="535169" y="1786113"/>
                    <a:pt x="681363" y="1673020"/>
                    <a:pt x="628954" y="1493726"/>
                  </a:cubicBezTo>
                  <a:cubicBezTo>
                    <a:pt x="603094" y="1453384"/>
                    <a:pt x="507414" y="1336241"/>
                    <a:pt x="394278" y="1320337"/>
                  </a:cubicBezTo>
                  <a:close/>
                  <a:moveTo>
                    <a:pt x="1526804" y="66"/>
                  </a:moveTo>
                  <a:cubicBezTo>
                    <a:pt x="2066065" y="2824"/>
                    <a:pt x="2621877" y="129710"/>
                    <a:pt x="2896335" y="1038593"/>
                  </a:cubicBezTo>
                  <a:cubicBezTo>
                    <a:pt x="3057700" y="1564063"/>
                    <a:pt x="2532230" y="2366749"/>
                    <a:pt x="2064686" y="2292273"/>
                  </a:cubicBezTo>
                  <a:cubicBezTo>
                    <a:pt x="1885392" y="2267447"/>
                    <a:pt x="1950214" y="2015056"/>
                    <a:pt x="1555767" y="1940580"/>
                  </a:cubicBezTo>
                  <a:cubicBezTo>
                    <a:pt x="1179249" y="1868862"/>
                    <a:pt x="732393" y="2186075"/>
                    <a:pt x="554478" y="2159871"/>
                  </a:cubicBezTo>
                  <a:cubicBezTo>
                    <a:pt x="466211" y="2141942"/>
                    <a:pt x="394493" y="1904722"/>
                    <a:pt x="364151" y="1932305"/>
                  </a:cubicBezTo>
                  <a:cubicBezTo>
                    <a:pt x="322774" y="1970922"/>
                    <a:pt x="405526" y="2146079"/>
                    <a:pt x="467589" y="2205384"/>
                  </a:cubicBezTo>
                  <a:cubicBezTo>
                    <a:pt x="525515" y="2241243"/>
                    <a:pt x="732393" y="2202626"/>
                    <a:pt x="873070" y="2139183"/>
                  </a:cubicBezTo>
                  <a:cubicBezTo>
                    <a:pt x="913066" y="2128149"/>
                    <a:pt x="870312" y="2253655"/>
                    <a:pt x="877208" y="2333648"/>
                  </a:cubicBezTo>
                  <a:lnTo>
                    <a:pt x="862033" y="2337135"/>
                  </a:lnTo>
                  <a:lnTo>
                    <a:pt x="862033" y="2415799"/>
                  </a:lnTo>
                  <a:lnTo>
                    <a:pt x="754033" y="2415799"/>
                  </a:lnTo>
                  <a:lnTo>
                    <a:pt x="754033" y="2360695"/>
                  </a:lnTo>
                  <a:lnTo>
                    <a:pt x="713097" y="2366601"/>
                  </a:lnTo>
                  <a:lnTo>
                    <a:pt x="713097" y="2428213"/>
                  </a:lnTo>
                  <a:lnTo>
                    <a:pt x="605097" y="2428213"/>
                  </a:lnTo>
                  <a:lnTo>
                    <a:pt x="605097" y="2379641"/>
                  </a:lnTo>
                  <a:lnTo>
                    <a:pt x="564161" y="2382960"/>
                  </a:lnTo>
                  <a:lnTo>
                    <a:pt x="564161" y="2436489"/>
                  </a:lnTo>
                  <a:lnTo>
                    <a:pt x="456161" y="2436489"/>
                  </a:lnTo>
                  <a:lnTo>
                    <a:pt x="456161" y="2388351"/>
                  </a:lnTo>
                  <a:lnTo>
                    <a:pt x="415225" y="2389346"/>
                  </a:lnTo>
                  <a:lnTo>
                    <a:pt x="415225" y="2436489"/>
                  </a:lnTo>
                  <a:lnTo>
                    <a:pt x="307225" y="2436489"/>
                  </a:lnTo>
                  <a:lnTo>
                    <a:pt x="307225" y="2386989"/>
                  </a:lnTo>
                  <a:cubicBezTo>
                    <a:pt x="293173" y="2387203"/>
                    <a:pt x="279516" y="2386340"/>
                    <a:pt x="266289" y="2385150"/>
                  </a:cubicBezTo>
                  <a:lnTo>
                    <a:pt x="266289" y="2428213"/>
                  </a:lnTo>
                  <a:lnTo>
                    <a:pt x="158289" y="2428213"/>
                  </a:lnTo>
                  <a:lnTo>
                    <a:pt x="158289" y="2370613"/>
                  </a:lnTo>
                  <a:cubicBezTo>
                    <a:pt x="107017" y="2360332"/>
                    <a:pt x="72014" y="2345184"/>
                    <a:pt x="62108" y="2325373"/>
                  </a:cubicBezTo>
                  <a:cubicBezTo>
                    <a:pt x="37284" y="2261930"/>
                    <a:pt x="103484" y="2223314"/>
                    <a:pt x="124172" y="2172284"/>
                  </a:cubicBezTo>
                  <a:cubicBezTo>
                    <a:pt x="111759" y="2144700"/>
                    <a:pt x="74522" y="2141942"/>
                    <a:pt x="86934" y="2089533"/>
                  </a:cubicBezTo>
                  <a:cubicBezTo>
                    <a:pt x="96588" y="2053674"/>
                    <a:pt x="242782" y="2030228"/>
                    <a:pt x="264849" y="1994369"/>
                  </a:cubicBezTo>
                  <a:cubicBezTo>
                    <a:pt x="273125" y="1919892"/>
                    <a:pt x="-4093" y="1721291"/>
                    <a:pt x="45" y="1671639"/>
                  </a:cubicBezTo>
                  <a:cubicBezTo>
                    <a:pt x="12458" y="1619230"/>
                    <a:pt x="124172" y="1558546"/>
                    <a:pt x="190373" y="1477174"/>
                  </a:cubicBezTo>
                  <a:cubicBezTo>
                    <a:pt x="222094" y="1438557"/>
                    <a:pt x="80038" y="1267538"/>
                    <a:pt x="91072" y="1224783"/>
                  </a:cubicBezTo>
                  <a:cubicBezTo>
                    <a:pt x="111760" y="1092381"/>
                    <a:pt x="240023" y="943429"/>
                    <a:pt x="264849" y="703451"/>
                  </a:cubicBezTo>
                  <a:cubicBezTo>
                    <a:pt x="342084" y="332450"/>
                    <a:pt x="961338" y="-5451"/>
                    <a:pt x="1526804" y="6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78" name="Oval 47">
              <a:extLst>
                <a:ext uri="{FF2B5EF4-FFF2-40B4-BE49-F238E27FC236}">
                  <a16:creationId xmlns:a16="http://schemas.microsoft.com/office/drawing/2014/main" id="{2A7B72D2-455E-4647-BA7D-2D9A0D0187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81710" y="1671144"/>
              <a:ext cx="623192" cy="623192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303187" y="480874"/>
                  </a:moveTo>
                  <a:lnTo>
                    <a:pt x="1303187" y="1303187"/>
                  </a:lnTo>
                  <a:lnTo>
                    <a:pt x="480874" y="1303187"/>
                  </a:lnTo>
                  <a:lnTo>
                    <a:pt x="480874" y="1936813"/>
                  </a:lnTo>
                  <a:lnTo>
                    <a:pt x="1303187" y="1936813"/>
                  </a:lnTo>
                  <a:lnTo>
                    <a:pt x="1303187" y="2759126"/>
                  </a:lnTo>
                  <a:lnTo>
                    <a:pt x="1936813" y="2759126"/>
                  </a:lnTo>
                  <a:lnTo>
                    <a:pt x="1936813" y="1936813"/>
                  </a:lnTo>
                  <a:lnTo>
                    <a:pt x="2759126" y="1936813"/>
                  </a:lnTo>
                  <a:lnTo>
                    <a:pt x="2759126" y="1303187"/>
                  </a:lnTo>
                  <a:lnTo>
                    <a:pt x="1936813" y="1303187"/>
                  </a:lnTo>
                  <a:lnTo>
                    <a:pt x="1936813" y="480874"/>
                  </a:ln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97" name="Rounded Rectangle 2">
              <a:extLst>
                <a:ext uri="{FF2B5EF4-FFF2-40B4-BE49-F238E27FC236}">
                  <a16:creationId xmlns:a16="http://schemas.microsoft.com/office/drawing/2014/main" id="{2CB3F902-7F51-468E-928D-DF8ED92CA432}"/>
                </a:ext>
              </a:extLst>
            </p:cNvPr>
            <p:cNvSpPr/>
            <p:nvPr/>
          </p:nvSpPr>
          <p:spPr>
            <a:xfrm>
              <a:off x="5168121" y="5441795"/>
              <a:ext cx="610786" cy="610786"/>
            </a:xfrm>
            <a:custGeom>
              <a:avLst/>
              <a:gdLst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71732 w 3960440"/>
                <a:gd name="connsiteY2" fmla="*/ 2285845 h 3960000"/>
                <a:gd name="connsiteX3" fmla="*/ 1338560 w 3960440"/>
                <a:gd name="connsiteY3" fmla="*/ 1981614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71732 w 3960440"/>
                <a:gd name="connsiteY2" fmla="*/ 2285845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60440" h="3960000">
                  <a:moveTo>
                    <a:pt x="1979373" y="472350"/>
                  </a:moveTo>
                  <a:cubicBezTo>
                    <a:pt x="1228307" y="485871"/>
                    <a:pt x="850011" y="1078219"/>
                    <a:pt x="813783" y="1434034"/>
                  </a:cubicBezTo>
                  <a:cubicBezTo>
                    <a:pt x="787561" y="1781828"/>
                    <a:pt x="889690" y="2005359"/>
                    <a:pt x="1119009" y="2222584"/>
                  </a:cubicBezTo>
                  <a:cubicBezTo>
                    <a:pt x="1178964" y="2123026"/>
                    <a:pt x="1260199" y="1908547"/>
                    <a:pt x="1328015" y="1812920"/>
                  </a:cubicBezTo>
                  <a:cubicBezTo>
                    <a:pt x="1222115" y="1647651"/>
                    <a:pt x="1255483" y="1756375"/>
                    <a:pt x="1234998" y="1431771"/>
                  </a:cubicBezTo>
                  <a:cubicBezTo>
                    <a:pt x="1331609" y="922504"/>
                    <a:pt x="1719145" y="812633"/>
                    <a:pt x="2217373" y="891303"/>
                  </a:cubicBezTo>
                  <a:cubicBezTo>
                    <a:pt x="2693518" y="1016895"/>
                    <a:pt x="2787642" y="1344599"/>
                    <a:pt x="2783502" y="1606823"/>
                  </a:cubicBezTo>
                  <a:cubicBezTo>
                    <a:pt x="2771081" y="1743454"/>
                    <a:pt x="2679609" y="2064482"/>
                    <a:pt x="2456028" y="2225955"/>
                  </a:cubicBezTo>
                  <a:cubicBezTo>
                    <a:pt x="2192422" y="2399851"/>
                    <a:pt x="2004893" y="2209395"/>
                    <a:pt x="2026974" y="2018938"/>
                  </a:cubicBezTo>
                  <a:cubicBezTo>
                    <a:pt x="2072519" y="1810540"/>
                    <a:pt x="2086043" y="1754994"/>
                    <a:pt x="2135727" y="1554876"/>
                  </a:cubicBezTo>
                  <a:cubicBezTo>
                    <a:pt x="2195073" y="1382360"/>
                    <a:pt x="2084273" y="1259912"/>
                    <a:pt x="1915898" y="1219889"/>
                  </a:cubicBezTo>
                  <a:cubicBezTo>
                    <a:pt x="1750283" y="1186766"/>
                    <a:pt x="1626460" y="1331294"/>
                    <a:pt x="1589196" y="1434803"/>
                  </a:cubicBezTo>
                  <a:cubicBezTo>
                    <a:pt x="1499489" y="1732912"/>
                    <a:pt x="1614533" y="1824000"/>
                    <a:pt x="1574511" y="1939931"/>
                  </a:cubicBezTo>
                  <a:cubicBezTo>
                    <a:pt x="1332991" y="2671400"/>
                    <a:pt x="1220920" y="3468343"/>
                    <a:pt x="1339611" y="3487664"/>
                  </a:cubicBezTo>
                  <a:cubicBezTo>
                    <a:pt x="1434840" y="3497327"/>
                    <a:pt x="1730357" y="3129057"/>
                    <a:pt x="1887692" y="2422431"/>
                  </a:cubicBezTo>
                  <a:cubicBezTo>
                    <a:pt x="1985681" y="2531460"/>
                    <a:pt x="2093439" y="2747804"/>
                    <a:pt x="2336342" y="2720202"/>
                  </a:cubicBezTo>
                  <a:cubicBezTo>
                    <a:pt x="2693796" y="2666377"/>
                    <a:pt x="3092265" y="2401394"/>
                    <a:pt x="3176454" y="1627140"/>
                  </a:cubicBezTo>
                  <a:cubicBezTo>
                    <a:pt x="3254038" y="999456"/>
                    <a:pt x="2816023" y="430731"/>
                    <a:pt x="1979373" y="472350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98" name="Rounded Rectangle 8">
              <a:extLst>
                <a:ext uri="{FF2B5EF4-FFF2-40B4-BE49-F238E27FC236}">
                  <a16:creationId xmlns:a16="http://schemas.microsoft.com/office/drawing/2014/main" id="{CF999092-51D0-4040-A441-EE93FB3BE0AB}"/>
                </a:ext>
              </a:extLst>
            </p:cNvPr>
            <p:cNvSpPr/>
            <p:nvPr/>
          </p:nvSpPr>
          <p:spPr>
            <a:xfrm>
              <a:off x="4171826" y="5441795"/>
              <a:ext cx="610854" cy="610786"/>
            </a:xfrm>
            <a:custGeom>
              <a:avLst/>
              <a:gdLst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688485 w 3888432"/>
                <a:gd name="connsiteY5" fmla="*/ 147563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2688485 w 3888432"/>
                <a:gd name="connsiteY17" fmla="*/ 1475633 h 3960440"/>
                <a:gd name="connsiteX18" fmla="*/ 878058 w 3888432"/>
                <a:gd name="connsiteY18" fmla="*/ 648072 h 3960440"/>
                <a:gd name="connsiteX19" fmla="*/ 554477 w 3888432"/>
                <a:gd name="connsiteY19" fmla="*/ 971653 h 3960440"/>
                <a:gd name="connsiteX20" fmla="*/ 878058 w 3888432"/>
                <a:gd name="connsiteY20" fmla="*/ 1295234 h 3960440"/>
                <a:gd name="connsiteX21" fmla="*/ 1201639 w 3888432"/>
                <a:gd name="connsiteY21" fmla="*/ 971653 h 3960440"/>
                <a:gd name="connsiteX22" fmla="*/ 878058 w 3888432"/>
                <a:gd name="connsiteY22" fmla="*/ 648072 h 3960440"/>
                <a:gd name="connsiteX23" fmla="*/ 333511 w 3888432"/>
                <a:gd name="connsiteY23" fmla="*/ 0 h 3960440"/>
                <a:gd name="connsiteX24" fmla="*/ 3554921 w 3888432"/>
                <a:gd name="connsiteY24" fmla="*/ 0 h 3960440"/>
                <a:gd name="connsiteX25" fmla="*/ 3888432 w 3888432"/>
                <a:gd name="connsiteY25" fmla="*/ 333511 h 3960440"/>
                <a:gd name="connsiteX26" fmla="*/ 3888432 w 3888432"/>
                <a:gd name="connsiteY26" fmla="*/ 3626929 h 3960440"/>
                <a:gd name="connsiteX27" fmla="*/ 3554921 w 3888432"/>
                <a:gd name="connsiteY27" fmla="*/ 3960440 h 3960440"/>
                <a:gd name="connsiteX28" fmla="*/ 333511 w 3888432"/>
                <a:gd name="connsiteY28" fmla="*/ 3960440 h 3960440"/>
                <a:gd name="connsiteX29" fmla="*/ 0 w 3888432"/>
                <a:gd name="connsiteY29" fmla="*/ 3626929 h 3960440"/>
                <a:gd name="connsiteX30" fmla="*/ 0 w 3888432"/>
                <a:gd name="connsiteY30" fmla="*/ 333511 h 3960440"/>
                <a:gd name="connsiteX31" fmla="*/ 333511 w 3888432"/>
                <a:gd name="connsiteY31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888432" h="3960440">
                  <a:moveTo>
                    <a:pt x="554477" y="1512168"/>
                  </a:moveTo>
                  <a:lnTo>
                    <a:pt x="554477" y="3312368"/>
                  </a:lnTo>
                  <a:lnTo>
                    <a:pt x="1201638" y="3312368"/>
                  </a:lnTo>
                  <a:lnTo>
                    <a:pt x="1201638" y="1512168"/>
                  </a:lnTo>
                  <a:lnTo>
                    <a:pt x="554477" y="1512168"/>
                  </a:lnTo>
                  <a:close/>
                  <a:moveTo>
                    <a:pt x="2840340" y="1479943"/>
                  </a:moveTo>
                  <a:cubicBezTo>
                    <a:pt x="2293254" y="1484797"/>
                    <a:pt x="2254084" y="1780470"/>
                    <a:pt x="2136833" y="1785510"/>
                  </a:cubicBezTo>
                  <a:lnTo>
                    <a:pt x="2136833" y="1510185"/>
                  </a:lnTo>
                  <a:lnTo>
                    <a:pt x="1489672" y="1510185"/>
                  </a:lnTo>
                  <a:lnTo>
                    <a:pt x="1489672" y="3310385"/>
                  </a:lnTo>
                  <a:lnTo>
                    <a:pt x="2136833" y="3310385"/>
                  </a:lnTo>
                  <a:cubicBezTo>
                    <a:pt x="2140283" y="2925445"/>
                    <a:pt x="2133383" y="2560917"/>
                    <a:pt x="2147184" y="2155564"/>
                  </a:cubicBezTo>
                  <a:cubicBezTo>
                    <a:pt x="2187272" y="1842063"/>
                    <a:pt x="2668986" y="1938990"/>
                    <a:pt x="2673919" y="2138897"/>
                  </a:cubicBezTo>
                  <a:lnTo>
                    <a:pt x="2679688" y="3312366"/>
                  </a:lnTo>
                  <a:lnTo>
                    <a:pt x="3326849" y="3312366"/>
                  </a:lnTo>
                  <a:cubicBezTo>
                    <a:pt x="3329155" y="2917782"/>
                    <a:pt x="3331462" y="2523197"/>
                    <a:pt x="3333768" y="2128613"/>
                  </a:cubicBezTo>
                  <a:cubicBezTo>
                    <a:pt x="3339026" y="1942962"/>
                    <a:pt x="3184753" y="1475890"/>
                    <a:pt x="2840340" y="1479943"/>
                  </a:cubicBezTo>
                  <a:close/>
                  <a:moveTo>
                    <a:pt x="878058" y="648072"/>
                  </a:moveTo>
                  <a:cubicBezTo>
                    <a:pt x="699349" y="648072"/>
                    <a:pt x="554477" y="792944"/>
                    <a:pt x="554477" y="971653"/>
                  </a:cubicBezTo>
                  <a:cubicBezTo>
                    <a:pt x="554477" y="1150362"/>
                    <a:pt x="699349" y="1295234"/>
                    <a:pt x="878058" y="1295234"/>
                  </a:cubicBezTo>
                  <a:cubicBezTo>
                    <a:pt x="1056767" y="1295234"/>
                    <a:pt x="1201639" y="1150362"/>
                    <a:pt x="1201639" y="971653"/>
                  </a:cubicBezTo>
                  <a:cubicBezTo>
                    <a:pt x="1201639" y="792944"/>
                    <a:pt x="1056767" y="648072"/>
                    <a:pt x="878058" y="648072"/>
                  </a:cubicBezTo>
                  <a:close/>
                  <a:moveTo>
                    <a:pt x="333511" y="0"/>
                  </a:moveTo>
                  <a:lnTo>
                    <a:pt x="3554921" y="0"/>
                  </a:lnTo>
                  <a:cubicBezTo>
                    <a:pt x="3739114" y="0"/>
                    <a:pt x="3888432" y="149318"/>
                    <a:pt x="3888432" y="333511"/>
                  </a:cubicBezTo>
                  <a:lnTo>
                    <a:pt x="3888432" y="3626929"/>
                  </a:lnTo>
                  <a:cubicBezTo>
                    <a:pt x="3888432" y="3811122"/>
                    <a:pt x="3739114" y="3960440"/>
                    <a:pt x="3554921" y="3960440"/>
                  </a:cubicBezTo>
                  <a:lnTo>
                    <a:pt x="333511" y="3960440"/>
                  </a:lnTo>
                  <a:cubicBezTo>
                    <a:pt x="149318" y="3960440"/>
                    <a:pt x="0" y="3811122"/>
                    <a:pt x="0" y="3626929"/>
                  </a:cubicBezTo>
                  <a:lnTo>
                    <a:pt x="0" y="333511"/>
                  </a:lnTo>
                  <a:cubicBezTo>
                    <a:pt x="0" y="149318"/>
                    <a:pt x="149318" y="0"/>
                    <a:pt x="33351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99" name="Rounded Rectangle 2">
              <a:extLst>
                <a:ext uri="{FF2B5EF4-FFF2-40B4-BE49-F238E27FC236}">
                  <a16:creationId xmlns:a16="http://schemas.microsoft.com/office/drawing/2014/main" id="{5394194E-40CF-4800-82F4-DA12261F9012}"/>
                </a:ext>
              </a:extLst>
            </p:cNvPr>
            <p:cNvSpPr/>
            <p:nvPr/>
          </p:nvSpPr>
          <p:spPr>
            <a:xfrm>
              <a:off x="7153603" y="5441795"/>
              <a:ext cx="610786" cy="610786"/>
            </a:xfrm>
            <a:custGeom>
              <a:avLst/>
              <a:gdLst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55131 w 3960000"/>
                <a:gd name="connsiteY2" fmla="*/ 1419362 h 3960000"/>
                <a:gd name="connsiteX3" fmla="*/ 3160999 w 3960000"/>
                <a:gd name="connsiteY3" fmla="*/ 1374274 h 3960000"/>
                <a:gd name="connsiteX4" fmla="*/ 2538382 w 3960000"/>
                <a:gd name="connsiteY4" fmla="*/ 802616 h 3960000"/>
                <a:gd name="connsiteX5" fmla="*/ 1921633 w 3960000"/>
                <a:gd name="connsiteY5" fmla="*/ 1419365 h 3960000"/>
                <a:gd name="connsiteX6" fmla="*/ 1942445 w 3960000"/>
                <a:gd name="connsiteY6" fmla="*/ 1570340 h 3960000"/>
                <a:gd name="connsiteX7" fmla="*/ 752016 w 3960000"/>
                <a:gd name="connsiteY7" fmla="*/ 931012 h 3960000"/>
                <a:gd name="connsiteX8" fmla="*/ 934030 w 3960000"/>
                <a:gd name="connsiteY8" fmla="*/ 1745738 h 3960000"/>
                <a:gd name="connsiteX9" fmla="*/ 665343 w 3960000"/>
                <a:gd name="connsiteY9" fmla="*/ 1650397 h 3960000"/>
                <a:gd name="connsiteX10" fmla="*/ 1111709 w 3960000"/>
                <a:gd name="connsiteY10" fmla="*/ 2257108 h 3960000"/>
                <a:gd name="connsiteX11" fmla="*/ 856023 w 3960000"/>
                <a:gd name="connsiteY11" fmla="*/ 2244108 h 3960000"/>
                <a:gd name="connsiteX12" fmla="*/ 1402064 w 3960000"/>
                <a:gd name="connsiteY12" fmla="*/ 2660137 h 3960000"/>
                <a:gd name="connsiteX13" fmla="*/ 552668 w 3960000"/>
                <a:gd name="connsiteY13" fmla="*/ 2902822 h 3960000"/>
                <a:gd name="connsiteX14" fmla="*/ 1978439 w 3960000"/>
                <a:gd name="connsiteY14" fmla="*/ 3093502 h 3960000"/>
                <a:gd name="connsiteX15" fmla="*/ 3053184 w 3960000"/>
                <a:gd name="connsiteY15" fmla="*/ 2031759 h 3960000"/>
                <a:gd name="connsiteX16" fmla="*/ 3155131 w 3960000"/>
                <a:gd name="connsiteY16" fmla="*/ 1419365 h 3960000"/>
                <a:gd name="connsiteX17" fmla="*/ 3207849 w 3960000"/>
                <a:gd name="connsiteY17" fmla="*/ 1493166 h 3960000"/>
                <a:gd name="connsiteX18" fmla="*/ 3407333 w 3960000"/>
                <a:gd name="connsiteY18" fmla="*/ 1117847 h 3960000"/>
                <a:gd name="connsiteX19" fmla="*/ 3108461 w 3960000"/>
                <a:gd name="connsiteY19" fmla="*/ 1185086 h 3960000"/>
                <a:gd name="connsiteX20" fmla="*/ 3334650 w 3960000"/>
                <a:gd name="connsiteY20" fmla="*/ 883134 h 3960000"/>
                <a:gd name="connsiteX21" fmla="*/ 2995677 w 3960000"/>
                <a:gd name="connsiteY21" fmla="*/ 1008938 h 3960000"/>
                <a:gd name="connsiteX22" fmla="*/ 2538382 w 3960000"/>
                <a:gd name="connsiteY22" fmla="*/ 802616 h 3960000"/>
                <a:gd name="connsiteX23" fmla="*/ 308009 w 3960000"/>
                <a:gd name="connsiteY23" fmla="*/ 0 h 3960000"/>
                <a:gd name="connsiteX24" fmla="*/ 3651991 w 3960000"/>
                <a:gd name="connsiteY24" fmla="*/ 0 h 3960000"/>
                <a:gd name="connsiteX25" fmla="*/ 3960000 w 3960000"/>
                <a:gd name="connsiteY25" fmla="*/ 308009 h 3960000"/>
                <a:gd name="connsiteX26" fmla="*/ 3960000 w 3960000"/>
                <a:gd name="connsiteY26" fmla="*/ 3651991 h 3960000"/>
                <a:gd name="connsiteX27" fmla="*/ 3651991 w 3960000"/>
                <a:gd name="connsiteY27" fmla="*/ 3960000 h 3960000"/>
                <a:gd name="connsiteX28" fmla="*/ 308009 w 3960000"/>
                <a:gd name="connsiteY28" fmla="*/ 3960000 h 3960000"/>
                <a:gd name="connsiteX29" fmla="*/ 0 w 3960000"/>
                <a:gd name="connsiteY29" fmla="*/ 3651991 h 3960000"/>
                <a:gd name="connsiteX30" fmla="*/ 0 w 3960000"/>
                <a:gd name="connsiteY30" fmla="*/ 308009 h 3960000"/>
                <a:gd name="connsiteX31" fmla="*/ 308009 w 3960000"/>
                <a:gd name="connsiteY31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55131 w 3960000"/>
                <a:gd name="connsiteY2" fmla="*/ 1419362 h 3960000"/>
                <a:gd name="connsiteX3" fmla="*/ 3160999 w 3960000"/>
                <a:gd name="connsiteY3" fmla="*/ 1374274 h 3960000"/>
                <a:gd name="connsiteX4" fmla="*/ 2538382 w 3960000"/>
                <a:gd name="connsiteY4" fmla="*/ 802616 h 3960000"/>
                <a:gd name="connsiteX5" fmla="*/ 1921633 w 3960000"/>
                <a:gd name="connsiteY5" fmla="*/ 1419365 h 3960000"/>
                <a:gd name="connsiteX6" fmla="*/ 1942445 w 3960000"/>
                <a:gd name="connsiteY6" fmla="*/ 1570340 h 3960000"/>
                <a:gd name="connsiteX7" fmla="*/ 752016 w 3960000"/>
                <a:gd name="connsiteY7" fmla="*/ 931012 h 3960000"/>
                <a:gd name="connsiteX8" fmla="*/ 934030 w 3960000"/>
                <a:gd name="connsiteY8" fmla="*/ 1745738 h 3960000"/>
                <a:gd name="connsiteX9" fmla="*/ 665343 w 3960000"/>
                <a:gd name="connsiteY9" fmla="*/ 1650397 h 3960000"/>
                <a:gd name="connsiteX10" fmla="*/ 1111709 w 3960000"/>
                <a:gd name="connsiteY10" fmla="*/ 2257108 h 3960000"/>
                <a:gd name="connsiteX11" fmla="*/ 856023 w 3960000"/>
                <a:gd name="connsiteY11" fmla="*/ 2244108 h 3960000"/>
                <a:gd name="connsiteX12" fmla="*/ 1402064 w 3960000"/>
                <a:gd name="connsiteY12" fmla="*/ 2660137 h 3960000"/>
                <a:gd name="connsiteX13" fmla="*/ 552668 w 3960000"/>
                <a:gd name="connsiteY13" fmla="*/ 2902822 h 3960000"/>
                <a:gd name="connsiteX14" fmla="*/ 1978439 w 3960000"/>
                <a:gd name="connsiteY14" fmla="*/ 3093502 h 3960000"/>
                <a:gd name="connsiteX15" fmla="*/ 3053184 w 3960000"/>
                <a:gd name="connsiteY15" fmla="*/ 2031759 h 3960000"/>
                <a:gd name="connsiteX16" fmla="*/ 3207849 w 3960000"/>
                <a:gd name="connsiteY16" fmla="*/ 1493166 h 3960000"/>
                <a:gd name="connsiteX17" fmla="*/ 3407333 w 3960000"/>
                <a:gd name="connsiteY17" fmla="*/ 1117847 h 3960000"/>
                <a:gd name="connsiteX18" fmla="*/ 3108461 w 3960000"/>
                <a:gd name="connsiteY18" fmla="*/ 1185086 h 3960000"/>
                <a:gd name="connsiteX19" fmla="*/ 3334650 w 3960000"/>
                <a:gd name="connsiteY19" fmla="*/ 883134 h 3960000"/>
                <a:gd name="connsiteX20" fmla="*/ 2995677 w 3960000"/>
                <a:gd name="connsiteY20" fmla="*/ 1008938 h 3960000"/>
                <a:gd name="connsiteX21" fmla="*/ 2538382 w 3960000"/>
                <a:gd name="connsiteY21" fmla="*/ 802616 h 3960000"/>
                <a:gd name="connsiteX22" fmla="*/ 308009 w 3960000"/>
                <a:gd name="connsiteY22" fmla="*/ 0 h 3960000"/>
                <a:gd name="connsiteX23" fmla="*/ 3651991 w 3960000"/>
                <a:gd name="connsiteY23" fmla="*/ 0 h 3960000"/>
                <a:gd name="connsiteX24" fmla="*/ 3960000 w 3960000"/>
                <a:gd name="connsiteY24" fmla="*/ 308009 h 3960000"/>
                <a:gd name="connsiteX25" fmla="*/ 3960000 w 3960000"/>
                <a:gd name="connsiteY25" fmla="*/ 3651991 h 3960000"/>
                <a:gd name="connsiteX26" fmla="*/ 3651991 w 3960000"/>
                <a:gd name="connsiteY26" fmla="*/ 3960000 h 3960000"/>
                <a:gd name="connsiteX27" fmla="*/ 308009 w 3960000"/>
                <a:gd name="connsiteY27" fmla="*/ 3960000 h 3960000"/>
                <a:gd name="connsiteX28" fmla="*/ 0 w 3960000"/>
                <a:gd name="connsiteY28" fmla="*/ 3651991 h 3960000"/>
                <a:gd name="connsiteX29" fmla="*/ 0 w 3960000"/>
                <a:gd name="connsiteY29" fmla="*/ 308009 h 3960000"/>
                <a:gd name="connsiteX30" fmla="*/ 308009 w 3960000"/>
                <a:gd name="connsiteY30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07333 w 3960000"/>
                <a:gd name="connsiteY16" fmla="*/ 1117847 h 3960000"/>
                <a:gd name="connsiteX17" fmla="*/ 3108461 w 3960000"/>
                <a:gd name="connsiteY17" fmla="*/ 1185086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07333 w 3960000"/>
                <a:gd name="connsiteY16" fmla="*/ 1117847 h 3960000"/>
                <a:gd name="connsiteX17" fmla="*/ 3140091 w 3960000"/>
                <a:gd name="connsiteY17" fmla="*/ 1227260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34030 w 3960000"/>
                <a:gd name="connsiteY7" fmla="*/ 1745738 h 3960000"/>
                <a:gd name="connsiteX8" fmla="*/ 644257 w 3960000"/>
                <a:gd name="connsiteY8" fmla="*/ 1555506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56023 w 3960000"/>
                <a:gd name="connsiteY10" fmla="*/ 2244108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60000" h="3960000">
                  <a:moveTo>
                    <a:pt x="3160999" y="1374274"/>
                  </a:moveTo>
                  <a:lnTo>
                    <a:pt x="3155132" y="1419362"/>
                  </a:lnTo>
                  <a:lnTo>
                    <a:pt x="3160999" y="1374274"/>
                  </a:lnTo>
                  <a:close/>
                  <a:moveTo>
                    <a:pt x="2496208" y="770986"/>
                  </a:moveTo>
                  <a:cubicBezTo>
                    <a:pt x="2113414" y="770986"/>
                    <a:pt x="1929581" y="1106902"/>
                    <a:pt x="1921633" y="1292845"/>
                  </a:cubicBezTo>
                  <a:cubicBezTo>
                    <a:pt x="1914712" y="1454769"/>
                    <a:pt x="1928136" y="1522392"/>
                    <a:pt x="1942445" y="1570340"/>
                  </a:cubicBezTo>
                  <a:cubicBezTo>
                    <a:pt x="1547199" y="1510736"/>
                    <a:pt x="1237189" y="1330681"/>
                    <a:pt x="815277" y="836121"/>
                  </a:cubicBezTo>
                  <a:cubicBezTo>
                    <a:pt x="618819" y="1229038"/>
                    <a:pt x="733086" y="1558961"/>
                    <a:pt x="965659" y="1735195"/>
                  </a:cubicBezTo>
                  <a:cubicBezTo>
                    <a:pt x="864541" y="1716416"/>
                    <a:pt x="662904" y="1695759"/>
                    <a:pt x="570453" y="1629310"/>
                  </a:cubicBezTo>
                  <a:cubicBezTo>
                    <a:pt x="597898" y="2016450"/>
                    <a:pt x="990931" y="2177657"/>
                    <a:pt x="1196057" y="2257108"/>
                  </a:cubicBezTo>
                  <a:cubicBezTo>
                    <a:pt x="1113718" y="2275887"/>
                    <a:pt x="943857" y="2321380"/>
                    <a:pt x="813848" y="2296824"/>
                  </a:cubicBezTo>
                  <a:cubicBezTo>
                    <a:pt x="926523" y="2634848"/>
                    <a:pt x="1326064" y="2611755"/>
                    <a:pt x="1486410" y="2607420"/>
                  </a:cubicBezTo>
                  <a:cubicBezTo>
                    <a:pt x="1297174" y="2749708"/>
                    <a:pt x="1000058" y="2795794"/>
                    <a:pt x="489408" y="2829018"/>
                  </a:cubicBezTo>
                  <a:cubicBezTo>
                    <a:pt x="914827" y="3139596"/>
                    <a:pt x="1734874" y="3242281"/>
                    <a:pt x="2062787" y="3146219"/>
                  </a:cubicBezTo>
                  <a:cubicBezTo>
                    <a:pt x="2763394" y="2903535"/>
                    <a:pt x="2915370" y="2621267"/>
                    <a:pt x="3074271" y="2105563"/>
                  </a:cubicBezTo>
                  <a:cubicBezTo>
                    <a:pt x="3173740" y="1733406"/>
                    <a:pt x="3145310" y="1648999"/>
                    <a:pt x="3207849" y="1493166"/>
                  </a:cubicBezTo>
                  <a:cubicBezTo>
                    <a:pt x="3270388" y="1337333"/>
                    <a:pt x="3414210" y="1276468"/>
                    <a:pt x="3449507" y="1170564"/>
                  </a:cubicBezTo>
                  <a:cubicBezTo>
                    <a:pt x="3349883" y="1192977"/>
                    <a:pt x="3252716" y="1239516"/>
                    <a:pt x="3140091" y="1227260"/>
                  </a:cubicBezTo>
                  <a:cubicBezTo>
                    <a:pt x="3219995" y="1183499"/>
                    <a:pt x="3274317" y="996523"/>
                    <a:pt x="3324107" y="851504"/>
                  </a:cubicBezTo>
                  <a:cubicBezTo>
                    <a:pt x="3215037" y="921165"/>
                    <a:pt x="3152155" y="998691"/>
                    <a:pt x="2995677" y="1008938"/>
                  </a:cubicBezTo>
                  <a:cubicBezTo>
                    <a:pt x="2884471" y="881691"/>
                    <a:pt x="2678487" y="770986"/>
                    <a:pt x="2496208" y="77098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00" name="Rounded Rectangle 3">
              <a:extLst>
                <a:ext uri="{FF2B5EF4-FFF2-40B4-BE49-F238E27FC236}">
                  <a16:creationId xmlns:a16="http://schemas.microsoft.com/office/drawing/2014/main" id="{C2FE4DD9-BD0F-42FA-8558-1E2788EACC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53802" y="5441795"/>
              <a:ext cx="610786" cy="610786"/>
            </a:xfrm>
            <a:custGeom>
              <a:avLst/>
              <a:gdLst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59137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26764" y="685506"/>
                    <a:pt x="3369037" y="704441"/>
                  </a:cubicBezTo>
                  <a:cubicBezTo>
                    <a:pt x="3391941" y="556446"/>
                    <a:pt x="3409927" y="381656"/>
                    <a:pt x="3410216" y="195189"/>
                  </a:cubicBezTo>
                  <a:cubicBezTo>
                    <a:pt x="3239930" y="163882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01" name="Rounded Rectangle 10">
              <a:extLst>
                <a:ext uri="{FF2B5EF4-FFF2-40B4-BE49-F238E27FC236}">
                  <a16:creationId xmlns:a16="http://schemas.microsoft.com/office/drawing/2014/main" id="{798E328E-1056-4BD6-8D0A-FEC675AE63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71512" y="5429389"/>
              <a:ext cx="612962" cy="623192"/>
            </a:xfrm>
            <a:custGeom>
              <a:avLst/>
              <a:gdLst/>
              <a:ahLst/>
              <a:cxnLst/>
              <a:rect l="l" t="t" r="r" b="b"/>
              <a:pathLst>
                <a:path w="3186824" h="3240000">
                  <a:moveTo>
                    <a:pt x="2141174" y="1384899"/>
                  </a:moveTo>
                  <a:lnTo>
                    <a:pt x="2141174" y="1528887"/>
                  </a:lnTo>
                  <a:lnTo>
                    <a:pt x="1997174" y="1528887"/>
                  </a:lnTo>
                  <a:lnTo>
                    <a:pt x="1997174" y="1744911"/>
                  </a:lnTo>
                  <a:lnTo>
                    <a:pt x="2141174" y="1744911"/>
                  </a:lnTo>
                  <a:lnTo>
                    <a:pt x="2141174" y="1888899"/>
                  </a:lnTo>
                  <a:lnTo>
                    <a:pt x="2357174" y="1888899"/>
                  </a:lnTo>
                  <a:lnTo>
                    <a:pt x="2357174" y="1744911"/>
                  </a:lnTo>
                  <a:lnTo>
                    <a:pt x="2501174" y="1744911"/>
                  </a:lnTo>
                  <a:lnTo>
                    <a:pt x="2501174" y="1528887"/>
                  </a:lnTo>
                  <a:lnTo>
                    <a:pt x="2357174" y="1528887"/>
                  </a:lnTo>
                  <a:lnTo>
                    <a:pt x="2357174" y="1384899"/>
                  </a:lnTo>
                  <a:close/>
                  <a:moveTo>
                    <a:pt x="1286582" y="1008157"/>
                  </a:moveTo>
                  <a:cubicBezTo>
                    <a:pt x="1148208" y="1006486"/>
                    <a:pt x="1009270" y="1051569"/>
                    <a:pt x="894997" y="1143711"/>
                  </a:cubicBezTo>
                  <a:cubicBezTo>
                    <a:pt x="666451" y="1327995"/>
                    <a:pt x="600947" y="1648602"/>
                    <a:pt x="738892" y="1907765"/>
                  </a:cubicBezTo>
                  <a:cubicBezTo>
                    <a:pt x="876837" y="2166928"/>
                    <a:pt x="1179371" y="2291639"/>
                    <a:pt x="1459875" y="2204971"/>
                  </a:cubicBezTo>
                  <a:cubicBezTo>
                    <a:pt x="1676459" y="2138053"/>
                    <a:pt x="1832801" y="1959669"/>
                    <a:pt x="1876637" y="1747242"/>
                  </a:cubicBezTo>
                  <a:lnTo>
                    <a:pt x="1879565" y="1747242"/>
                  </a:lnTo>
                  <a:lnTo>
                    <a:pt x="1879565" y="1728291"/>
                  </a:lnTo>
                  <a:cubicBezTo>
                    <a:pt x="1891883" y="1671800"/>
                    <a:pt x="1894168" y="1612713"/>
                    <a:pt x="1887545" y="1552862"/>
                  </a:cubicBezTo>
                  <a:lnTo>
                    <a:pt x="1879565" y="1553745"/>
                  </a:lnTo>
                  <a:lnTo>
                    <a:pt x="1879565" y="1531218"/>
                  </a:lnTo>
                  <a:lnTo>
                    <a:pt x="1231565" y="1531218"/>
                  </a:lnTo>
                  <a:lnTo>
                    <a:pt x="1231565" y="1747242"/>
                  </a:lnTo>
                  <a:lnTo>
                    <a:pt x="1565835" y="1747242"/>
                  </a:lnTo>
                  <a:cubicBezTo>
                    <a:pt x="1530201" y="1827940"/>
                    <a:pt x="1460959" y="1892348"/>
                    <a:pt x="1371795" y="1919897"/>
                  </a:cubicBezTo>
                  <a:cubicBezTo>
                    <a:pt x="1228031" y="1964316"/>
                    <a:pt x="1072976" y="1900399"/>
                    <a:pt x="1002277" y="1767573"/>
                  </a:cubicBezTo>
                  <a:cubicBezTo>
                    <a:pt x="931578" y="1634747"/>
                    <a:pt x="965150" y="1470429"/>
                    <a:pt x="1082284" y="1375980"/>
                  </a:cubicBezTo>
                  <a:cubicBezTo>
                    <a:pt x="1199418" y="1281531"/>
                    <a:pt x="1367118" y="1283556"/>
                    <a:pt x="1481937" y="1380807"/>
                  </a:cubicBezTo>
                  <a:lnTo>
                    <a:pt x="1674778" y="1153129"/>
                  </a:lnTo>
                  <a:cubicBezTo>
                    <a:pt x="1562764" y="1058254"/>
                    <a:pt x="1424955" y="1009828"/>
                    <a:pt x="1286582" y="1008157"/>
                  </a:cubicBezTo>
                  <a:close/>
                  <a:moveTo>
                    <a:pt x="293028" y="0"/>
                  </a:moveTo>
                  <a:lnTo>
                    <a:pt x="2893796" y="0"/>
                  </a:lnTo>
                  <a:cubicBezTo>
                    <a:pt x="3055631" y="0"/>
                    <a:pt x="3186824" y="131193"/>
                    <a:pt x="3186824" y="293028"/>
                  </a:cubicBezTo>
                  <a:lnTo>
                    <a:pt x="3186824" y="2946972"/>
                  </a:lnTo>
                  <a:cubicBezTo>
                    <a:pt x="3186824" y="3108807"/>
                    <a:pt x="3055631" y="3240000"/>
                    <a:pt x="2893796" y="3240000"/>
                  </a:cubicBezTo>
                  <a:lnTo>
                    <a:pt x="293028" y="3240000"/>
                  </a:lnTo>
                  <a:cubicBezTo>
                    <a:pt x="131193" y="3240000"/>
                    <a:pt x="0" y="3108807"/>
                    <a:pt x="0" y="2946972"/>
                  </a:cubicBezTo>
                  <a:lnTo>
                    <a:pt x="0" y="293028"/>
                  </a:lnTo>
                  <a:cubicBezTo>
                    <a:pt x="0" y="131193"/>
                    <a:pt x="131193" y="0"/>
                    <a:pt x="2930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02" name="Block Arc 6">
              <a:extLst>
                <a:ext uri="{FF2B5EF4-FFF2-40B4-BE49-F238E27FC236}">
                  <a16:creationId xmlns:a16="http://schemas.microsoft.com/office/drawing/2014/main" id="{62965521-2EFF-4BE9-866C-3D9369FA5C74}"/>
                </a:ext>
              </a:extLst>
            </p:cNvPr>
            <p:cNvSpPr/>
            <p:nvPr/>
          </p:nvSpPr>
          <p:spPr>
            <a:xfrm>
              <a:off x="9120000" y="5472311"/>
              <a:ext cx="574617" cy="580270"/>
            </a:xfrm>
            <a:custGeom>
              <a:avLst/>
              <a:gdLst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734726 w 3221102"/>
                <a:gd name="connsiteY22" fmla="*/ 869255 h 3221116"/>
                <a:gd name="connsiteX23" fmla="*/ 1956122 w 3221102"/>
                <a:gd name="connsiteY23" fmla="*/ 1110076 h 3221116"/>
                <a:gd name="connsiteX24" fmla="*/ 1973374 w 3221102"/>
                <a:gd name="connsiteY24" fmla="*/ 875315 h 3221116"/>
                <a:gd name="connsiteX25" fmla="*/ 2333414 w 3221102"/>
                <a:gd name="connsiteY25" fmla="*/ 875315 h 3221116"/>
                <a:gd name="connsiteX26" fmla="*/ 2324788 w 3221102"/>
                <a:gd name="connsiteY26" fmla="*/ 2054049 h 3221116"/>
                <a:gd name="connsiteX27" fmla="*/ 2661746 w 3221102"/>
                <a:gd name="connsiteY27" fmla="*/ 2179658 h 3221116"/>
                <a:gd name="connsiteX28" fmla="*/ 2691046 w 3221102"/>
                <a:gd name="connsiteY28" fmla="*/ 2188689 h 3221116"/>
                <a:gd name="connsiteX29" fmla="*/ 2667011 w 3221102"/>
                <a:gd name="connsiteY29" fmla="*/ 2175828 h 3221116"/>
                <a:gd name="connsiteX30" fmla="*/ 2332141 w 3221102"/>
                <a:gd name="connsiteY30" fmla="*/ 653899 h 3221116"/>
                <a:gd name="connsiteX31" fmla="*/ 776764 w 3221102"/>
                <a:gd name="connsiteY31" fmla="*/ 749845 h 3221116"/>
                <a:gd name="connsiteX32" fmla="*/ 631487 w 3221102"/>
                <a:gd name="connsiteY32" fmla="*/ 2301392 h 3221116"/>
                <a:gd name="connsiteX33" fmla="*/ 2142017 w 3221102"/>
                <a:gd name="connsiteY33" fmla="*/ 2684410 h 3221116"/>
                <a:gd name="connsiteX34" fmla="*/ 2324866 w 3221102"/>
                <a:gd name="connsiteY34" fmla="*/ 3053856 h 3221116"/>
                <a:gd name="connsiteX35" fmla="*/ 294693 w 3221102"/>
                <a:gd name="connsiteY35" fmla="*/ 2539075 h 3221116"/>
                <a:gd name="connsiteX36" fmla="*/ 489947 w 3221102"/>
                <a:gd name="connsiteY36" fmla="*/ 453774 h 3221116"/>
                <a:gd name="connsiteX37" fmla="*/ 1651152 w 3221102"/>
                <a:gd name="connsiteY37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734726 w 3221102"/>
                <a:gd name="connsiteY22" fmla="*/ 869255 h 3221116"/>
                <a:gd name="connsiteX23" fmla="*/ 1956122 w 3221102"/>
                <a:gd name="connsiteY23" fmla="*/ 1110076 h 3221116"/>
                <a:gd name="connsiteX24" fmla="*/ 1973374 w 3221102"/>
                <a:gd name="connsiteY24" fmla="*/ 875315 h 3221116"/>
                <a:gd name="connsiteX25" fmla="*/ 2333414 w 3221102"/>
                <a:gd name="connsiteY25" fmla="*/ 875315 h 3221116"/>
                <a:gd name="connsiteX26" fmla="*/ 2324788 w 3221102"/>
                <a:gd name="connsiteY26" fmla="*/ 2054049 h 3221116"/>
                <a:gd name="connsiteX27" fmla="*/ 2661746 w 3221102"/>
                <a:gd name="connsiteY27" fmla="*/ 2179658 h 3221116"/>
                <a:gd name="connsiteX28" fmla="*/ 2691046 w 3221102"/>
                <a:gd name="connsiteY28" fmla="*/ 2188689 h 3221116"/>
                <a:gd name="connsiteX29" fmla="*/ 2667011 w 3221102"/>
                <a:gd name="connsiteY29" fmla="*/ 2175828 h 3221116"/>
                <a:gd name="connsiteX30" fmla="*/ 2332141 w 3221102"/>
                <a:gd name="connsiteY30" fmla="*/ 653899 h 3221116"/>
                <a:gd name="connsiteX31" fmla="*/ 776764 w 3221102"/>
                <a:gd name="connsiteY31" fmla="*/ 749845 h 3221116"/>
                <a:gd name="connsiteX32" fmla="*/ 631487 w 3221102"/>
                <a:gd name="connsiteY32" fmla="*/ 2301392 h 3221116"/>
                <a:gd name="connsiteX33" fmla="*/ 2142017 w 3221102"/>
                <a:gd name="connsiteY33" fmla="*/ 2684410 h 3221116"/>
                <a:gd name="connsiteX34" fmla="*/ 2324866 w 3221102"/>
                <a:gd name="connsiteY34" fmla="*/ 3053856 h 3221116"/>
                <a:gd name="connsiteX35" fmla="*/ 294693 w 3221102"/>
                <a:gd name="connsiteY35" fmla="*/ 2539075 h 3221116"/>
                <a:gd name="connsiteX36" fmla="*/ 489947 w 3221102"/>
                <a:gd name="connsiteY36" fmla="*/ 453774 h 3221116"/>
                <a:gd name="connsiteX37" fmla="*/ 1651152 w 3221102"/>
                <a:gd name="connsiteY37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151233"/>
                <a:gd name="connsiteY0" fmla="*/ 2175617 h 3221116"/>
                <a:gd name="connsiteX1" fmla="*/ 2658205 w 3151233"/>
                <a:gd name="connsiteY1" fmla="*/ 2178566 h 3221116"/>
                <a:gd name="connsiteX2" fmla="*/ 2664630 w 3151233"/>
                <a:gd name="connsiteY2" fmla="*/ 2175617 h 3221116"/>
                <a:gd name="connsiteX3" fmla="*/ 1477043 w 3151233"/>
                <a:gd name="connsiteY3" fmla="*/ 1144372 h 3221116"/>
                <a:gd name="connsiteX4" fmla="*/ 1409070 w 3151233"/>
                <a:gd name="connsiteY4" fmla="*/ 1159393 h 3221116"/>
                <a:gd name="connsiteX5" fmla="*/ 1152384 w 3151233"/>
                <a:gd name="connsiteY5" fmla="*/ 1703728 h 3221116"/>
                <a:gd name="connsiteX6" fmla="*/ 1514013 w 3151233"/>
                <a:gd name="connsiteY6" fmla="*/ 2152290 h 3221116"/>
                <a:gd name="connsiteX7" fmla="*/ 1850815 w 3151233"/>
                <a:gd name="connsiteY7" fmla="*/ 1654259 h 3221116"/>
                <a:gd name="connsiteX8" fmla="*/ 1830467 w 3151233"/>
                <a:gd name="connsiteY8" fmla="*/ 1515986 h 3221116"/>
                <a:gd name="connsiteX9" fmla="*/ 1477043 w 3151233"/>
                <a:gd name="connsiteY9" fmla="*/ 1144372 h 3221116"/>
                <a:gd name="connsiteX10" fmla="*/ 1651152 w 3151233"/>
                <a:gd name="connsiteY10" fmla="*/ 501 h 3221116"/>
                <a:gd name="connsiteX11" fmla="*/ 2580395 w 3151233"/>
                <a:gd name="connsiteY11" fmla="*/ 324821 h 3221116"/>
                <a:gd name="connsiteX12" fmla="*/ 3030464 w 3151233"/>
                <a:gd name="connsiteY12" fmla="*/ 2249544 h 3221116"/>
                <a:gd name="connsiteX13" fmla="*/ 2585849 w 3151233"/>
                <a:gd name="connsiteY13" fmla="*/ 2588887 h 3221116"/>
                <a:gd name="connsiteX14" fmla="*/ 1973374 w 3151233"/>
                <a:gd name="connsiteY14" fmla="*/ 2195096 h 3221116"/>
                <a:gd name="connsiteX15" fmla="*/ 1390827 w 3151233"/>
                <a:gd name="connsiteY15" fmla="*/ 2527630 h 3221116"/>
                <a:gd name="connsiteX16" fmla="*/ 783896 w 3151233"/>
                <a:gd name="connsiteY16" fmla="*/ 1665044 h 3221116"/>
                <a:gd name="connsiteX17" fmla="*/ 1268509 w 3151233"/>
                <a:gd name="connsiteY17" fmla="*/ 819983 h 3221116"/>
                <a:gd name="connsiteX18" fmla="*/ 1328805 w 3151233"/>
                <a:gd name="connsiteY18" fmla="*/ 807930 h 3221116"/>
                <a:gd name="connsiteX19" fmla="*/ 1390827 w 3151233"/>
                <a:gd name="connsiteY19" fmla="*/ 802457 h 3221116"/>
                <a:gd name="connsiteX20" fmla="*/ 1462242 w 3151233"/>
                <a:gd name="connsiteY20" fmla="*/ 801708 h 3221116"/>
                <a:gd name="connsiteX21" fmla="*/ 1956122 w 3151233"/>
                <a:gd name="connsiteY21" fmla="*/ 1110076 h 3221116"/>
                <a:gd name="connsiteX22" fmla="*/ 1973374 w 3151233"/>
                <a:gd name="connsiteY22" fmla="*/ 875315 h 3221116"/>
                <a:gd name="connsiteX23" fmla="*/ 2333414 w 3151233"/>
                <a:gd name="connsiteY23" fmla="*/ 875315 h 3221116"/>
                <a:gd name="connsiteX24" fmla="*/ 2324788 w 3151233"/>
                <a:gd name="connsiteY24" fmla="*/ 2054049 h 3221116"/>
                <a:gd name="connsiteX25" fmla="*/ 2661746 w 3151233"/>
                <a:gd name="connsiteY25" fmla="*/ 2179658 h 3221116"/>
                <a:gd name="connsiteX26" fmla="*/ 2691046 w 3151233"/>
                <a:gd name="connsiteY26" fmla="*/ 2188689 h 3221116"/>
                <a:gd name="connsiteX27" fmla="*/ 2667011 w 3151233"/>
                <a:gd name="connsiteY27" fmla="*/ 2175828 h 3221116"/>
                <a:gd name="connsiteX28" fmla="*/ 2332141 w 3151233"/>
                <a:gd name="connsiteY28" fmla="*/ 653899 h 3221116"/>
                <a:gd name="connsiteX29" fmla="*/ 776764 w 3151233"/>
                <a:gd name="connsiteY29" fmla="*/ 749845 h 3221116"/>
                <a:gd name="connsiteX30" fmla="*/ 631487 w 3151233"/>
                <a:gd name="connsiteY30" fmla="*/ 2301392 h 3221116"/>
                <a:gd name="connsiteX31" fmla="*/ 2142017 w 3151233"/>
                <a:gd name="connsiteY31" fmla="*/ 2684410 h 3221116"/>
                <a:gd name="connsiteX32" fmla="*/ 2324866 w 3151233"/>
                <a:gd name="connsiteY32" fmla="*/ 3053856 h 3221116"/>
                <a:gd name="connsiteX33" fmla="*/ 294693 w 3151233"/>
                <a:gd name="connsiteY33" fmla="*/ 2539075 h 3221116"/>
                <a:gd name="connsiteX34" fmla="*/ 489947 w 3151233"/>
                <a:gd name="connsiteY34" fmla="*/ 453774 h 3221116"/>
                <a:gd name="connsiteX35" fmla="*/ 1651152 w 3151233"/>
                <a:gd name="connsiteY35" fmla="*/ 501 h 3221116"/>
                <a:gd name="connsiteX0" fmla="*/ 2664630 w 3161851"/>
                <a:gd name="connsiteY0" fmla="*/ 2175617 h 3221116"/>
                <a:gd name="connsiteX1" fmla="*/ 2658205 w 3161851"/>
                <a:gd name="connsiteY1" fmla="*/ 2178566 h 3221116"/>
                <a:gd name="connsiteX2" fmla="*/ 2664630 w 3161851"/>
                <a:gd name="connsiteY2" fmla="*/ 2175617 h 3221116"/>
                <a:gd name="connsiteX3" fmla="*/ 1477043 w 3161851"/>
                <a:gd name="connsiteY3" fmla="*/ 1144372 h 3221116"/>
                <a:gd name="connsiteX4" fmla="*/ 1409070 w 3161851"/>
                <a:gd name="connsiteY4" fmla="*/ 1159393 h 3221116"/>
                <a:gd name="connsiteX5" fmla="*/ 1152384 w 3161851"/>
                <a:gd name="connsiteY5" fmla="*/ 1703728 h 3221116"/>
                <a:gd name="connsiteX6" fmla="*/ 1514013 w 3161851"/>
                <a:gd name="connsiteY6" fmla="*/ 2152290 h 3221116"/>
                <a:gd name="connsiteX7" fmla="*/ 1850815 w 3161851"/>
                <a:gd name="connsiteY7" fmla="*/ 1654259 h 3221116"/>
                <a:gd name="connsiteX8" fmla="*/ 1830467 w 3161851"/>
                <a:gd name="connsiteY8" fmla="*/ 1515986 h 3221116"/>
                <a:gd name="connsiteX9" fmla="*/ 1477043 w 3161851"/>
                <a:gd name="connsiteY9" fmla="*/ 1144372 h 3221116"/>
                <a:gd name="connsiteX10" fmla="*/ 1651152 w 3161851"/>
                <a:gd name="connsiteY10" fmla="*/ 501 h 3221116"/>
                <a:gd name="connsiteX11" fmla="*/ 2580395 w 3161851"/>
                <a:gd name="connsiteY11" fmla="*/ 324821 h 3221116"/>
                <a:gd name="connsiteX12" fmla="*/ 3030464 w 3161851"/>
                <a:gd name="connsiteY12" fmla="*/ 2249544 h 3221116"/>
                <a:gd name="connsiteX13" fmla="*/ 2585849 w 3161851"/>
                <a:gd name="connsiteY13" fmla="*/ 2588887 h 3221116"/>
                <a:gd name="connsiteX14" fmla="*/ 1973374 w 3161851"/>
                <a:gd name="connsiteY14" fmla="*/ 2195096 h 3221116"/>
                <a:gd name="connsiteX15" fmla="*/ 1390827 w 3161851"/>
                <a:gd name="connsiteY15" fmla="*/ 2527630 h 3221116"/>
                <a:gd name="connsiteX16" fmla="*/ 783896 w 3161851"/>
                <a:gd name="connsiteY16" fmla="*/ 1665044 h 3221116"/>
                <a:gd name="connsiteX17" fmla="*/ 1268509 w 3161851"/>
                <a:gd name="connsiteY17" fmla="*/ 819983 h 3221116"/>
                <a:gd name="connsiteX18" fmla="*/ 1328805 w 3161851"/>
                <a:gd name="connsiteY18" fmla="*/ 807930 h 3221116"/>
                <a:gd name="connsiteX19" fmla="*/ 1390827 w 3161851"/>
                <a:gd name="connsiteY19" fmla="*/ 802457 h 3221116"/>
                <a:gd name="connsiteX20" fmla="*/ 1462242 w 3161851"/>
                <a:gd name="connsiteY20" fmla="*/ 801708 h 3221116"/>
                <a:gd name="connsiteX21" fmla="*/ 1956122 w 3161851"/>
                <a:gd name="connsiteY21" fmla="*/ 1110076 h 3221116"/>
                <a:gd name="connsiteX22" fmla="*/ 1973374 w 3161851"/>
                <a:gd name="connsiteY22" fmla="*/ 875315 h 3221116"/>
                <a:gd name="connsiteX23" fmla="*/ 2333414 w 3161851"/>
                <a:gd name="connsiteY23" fmla="*/ 875315 h 3221116"/>
                <a:gd name="connsiteX24" fmla="*/ 2324788 w 3161851"/>
                <a:gd name="connsiteY24" fmla="*/ 2054049 h 3221116"/>
                <a:gd name="connsiteX25" fmla="*/ 2661746 w 3161851"/>
                <a:gd name="connsiteY25" fmla="*/ 2179658 h 3221116"/>
                <a:gd name="connsiteX26" fmla="*/ 2691046 w 3161851"/>
                <a:gd name="connsiteY26" fmla="*/ 2188689 h 3221116"/>
                <a:gd name="connsiteX27" fmla="*/ 2667011 w 3161851"/>
                <a:gd name="connsiteY27" fmla="*/ 2175828 h 3221116"/>
                <a:gd name="connsiteX28" fmla="*/ 2332141 w 3161851"/>
                <a:gd name="connsiteY28" fmla="*/ 653899 h 3221116"/>
                <a:gd name="connsiteX29" fmla="*/ 776764 w 3161851"/>
                <a:gd name="connsiteY29" fmla="*/ 749845 h 3221116"/>
                <a:gd name="connsiteX30" fmla="*/ 631487 w 3161851"/>
                <a:gd name="connsiteY30" fmla="*/ 2301392 h 3221116"/>
                <a:gd name="connsiteX31" fmla="*/ 2142017 w 3161851"/>
                <a:gd name="connsiteY31" fmla="*/ 2684410 h 3221116"/>
                <a:gd name="connsiteX32" fmla="*/ 2324866 w 3161851"/>
                <a:gd name="connsiteY32" fmla="*/ 3053856 h 3221116"/>
                <a:gd name="connsiteX33" fmla="*/ 294693 w 3161851"/>
                <a:gd name="connsiteY33" fmla="*/ 2539075 h 3221116"/>
                <a:gd name="connsiteX34" fmla="*/ 489947 w 3161851"/>
                <a:gd name="connsiteY34" fmla="*/ 453774 h 3221116"/>
                <a:gd name="connsiteX35" fmla="*/ 1651152 w 3161851"/>
                <a:gd name="connsiteY35" fmla="*/ 501 h 3221116"/>
                <a:gd name="connsiteX0" fmla="*/ 2664630 w 3182629"/>
                <a:gd name="connsiteY0" fmla="*/ 2175617 h 3221116"/>
                <a:gd name="connsiteX1" fmla="*/ 2658205 w 3182629"/>
                <a:gd name="connsiteY1" fmla="*/ 2178566 h 3221116"/>
                <a:gd name="connsiteX2" fmla="*/ 2664630 w 3182629"/>
                <a:gd name="connsiteY2" fmla="*/ 2175617 h 3221116"/>
                <a:gd name="connsiteX3" fmla="*/ 1477043 w 3182629"/>
                <a:gd name="connsiteY3" fmla="*/ 1144372 h 3221116"/>
                <a:gd name="connsiteX4" fmla="*/ 1409070 w 3182629"/>
                <a:gd name="connsiteY4" fmla="*/ 1159393 h 3221116"/>
                <a:gd name="connsiteX5" fmla="*/ 1152384 w 3182629"/>
                <a:gd name="connsiteY5" fmla="*/ 1703728 h 3221116"/>
                <a:gd name="connsiteX6" fmla="*/ 1514013 w 3182629"/>
                <a:gd name="connsiteY6" fmla="*/ 2152290 h 3221116"/>
                <a:gd name="connsiteX7" fmla="*/ 1850815 w 3182629"/>
                <a:gd name="connsiteY7" fmla="*/ 1654259 h 3221116"/>
                <a:gd name="connsiteX8" fmla="*/ 1830467 w 3182629"/>
                <a:gd name="connsiteY8" fmla="*/ 1515986 h 3221116"/>
                <a:gd name="connsiteX9" fmla="*/ 1477043 w 3182629"/>
                <a:gd name="connsiteY9" fmla="*/ 1144372 h 3221116"/>
                <a:gd name="connsiteX10" fmla="*/ 1651152 w 3182629"/>
                <a:gd name="connsiteY10" fmla="*/ 501 h 3221116"/>
                <a:gd name="connsiteX11" fmla="*/ 2580395 w 3182629"/>
                <a:gd name="connsiteY11" fmla="*/ 324821 h 3221116"/>
                <a:gd name="connsiteX12" fmla="*/ 3030464 w 3182629"/>
                <a:gd name="connsiteY12" fmla="*/ 2249544 h 3221116"/>
                <a:gd name="connsiteX13" fmla="*/ 2585849 w 3182629"/>
                <a:gd name="connsiteY13" fmla="*/ 2588887 h 3221116"/>
                <a:gd name="connsiteX14" fmla="*/ 1973374 w 3182629"/>
                <a:gd name="connsiteY14" fmla="*/ 2195096 h 3221116"/>
                <a:gd name="connsiteX15" fmla="*/ 1390827 w 3182629"/>
                <a:gd name="connsiteY15" fmla="*/ 2527630 h 3221116"/>
                <a:gd name="connsiteX16" fmla="*/ 783896 w 3182629"/>
                <a:gd name="connsiteY16" fmla="*/ 1665044 h 3221116"/>
                <a:gd name="connsiteX17" fmla="*/ 1268509 w 3182629"/>
                <a:gd name="connsiteY17" fmla="*/ 819983 h 3221116"/>
                <a:gd name="connsiteX18" fmla="*/ 1328805 w 3182629"/>
                <a:gd name="connsiteY18" fmla="*/ 807930 h 3221116"/>
                <a:gd name="connsiteX19" fmla="*/ 1390827 w 3182629"/>
                <a:gd name="connsiteY19" fmla="*/ 802457 h 3221116"/>
                <a:gd name="connsiteX20" fmla="*/ 1462242 w 3182629"/>
                <a:gd name="connsiteY20" fmla="*/ 801708 h 3221116"/>
                <a:gd name="connsiteX21" fmla="*/ 1956122 w 3182629"/>
                <a:gd name="connsiteY21" fmla="*/ 1110076 h 3221116"/>
                <a:gd name="connsiteX22" fmla="*/ 1973374 w 3182629"/>
                <a:gd name="connsiteY22" fmla="*/ 875315 h 3221116"/>
                <a:gd name="connsiteX23" fmla="*/ 2333414 w 3182629"/>
                <a:gd name="connsiteY23" fmla="*/ 875315 h 3221116"/>
                <a:gd name="connsiteX24" fmla="*/ 2324788 w 3182629"/>
                <a:gd name="connsiteY24" fmla="*/ 2054049 h 3221116"/>
                <a:gd name="connsiteX25" fmla="*/ 2661746 w 3182629"/>
                <a:gd name="connsiteY25" fmla="*/ 2179658 h 3221116"/>
                <a:gd name="connsiteX26" fmla="*/ 2691046 w 3182629"/>
                <a:gd name="connsiteY26" fmla="*/ 2188689 h 3221116"/>
                <a:gd name="connsiteX27" fmla="*/ 2667011 w 3182629"/>
                <a:gd name="connsiteY27" fmla="*/ 2175828 h 3221116"/>
                <a:gd name="connsiteX28" fmla="*/ 2332141 w 3182629"/>
                <a:gd name="connsiteY28" fmla="*/ 653899 h 3221116"/>
                <a:gd name="connsiteX29" fmla="*/ 776764 w 3182629"/>
                <a:gd name="connsiteY29" fmla="*/ 749845 h 3221116"/>
                <a:gd name="connsiteX30" fmla="*/ 631487 w 3182629"/>
                <a:gd name="connsiteY30" fmla="*/ 2301392 h 3221116"/>
                <a:gd name="connsiteX31" fmla="*/ 2142017 w 3182629"/>
                <a:gd name="connsiteY31" fmla="*/ 2684410 h 3221116"/>
                <a:gd name="connsiteX32" fmla="*/ 2324866 w 3182629"/>
                <a:gd name="connsiteY32" fmla="*/ 3053856 h 3221116"/>
                <a:gd name="connsiteX33" fmla="*/ 294693 w 3182629"/>
                <a:gd name="connsiteY33" fmla="*/ 2539075 h 3221116"/>
                <a:gd name="connsiteX34" fmla="*/ 489947 w 3182629"/>
                <a:gd name="connsiteY34" fmla="*/ 453774 h 3221116"/>
                <a:gd name="connsiteX35" fmla="*/ 1651152 w 3182629"/>
                <a:gd name="connsiteY35" fmla="*/ 501 h 3221116"/>
                <a:gd name="connsiteX0" fmla="*/ 2664630 w 3189723"/>
                <a:gd name="connsiteY0" fmla="*/ 2175617 h 3221116"/>
                <a:gd name="connsiteX1" fmla="*/ 2658205 w 3189723"/>
                <a:gd name="connsiteY1" fmla="*/ 2178566 h 3221116"/>
                <a:gd name="connsiteX2" fmla="*/ 2664630 w 3189723"/>
                <a:gd name="connsiteY2" fmla="*/ 2175617 h 3221116"/>
                <a:gd name="connsiteX3" fmla="*/ 1477043 w 3189723"/>
                <a:gd name="connsiteY3" fmla="*/ 1144372 h 3221116"/>
                <a:gd name="connsiteX4" fmla="*/ 1409070 w 3189723"/>
                <a:gd name="connsiteY4" fmla="*/ 1159393 h 3221116"/>
                <a:gd name="connsiteX5" fmla="*/ 1152384 w 3189723"/>
                <a:gd name="connsiteY5" fmla="*/ 1703728 h 3221116"/>
                <a:gd name="connsiteX6" fmla="*/ 1514013 w 3189723"/>
                <a:gd name="connsiteY6" fmla="*/ 2152290 h 3221116"/>
                <a:gd name="connsiteX7" fmla="*/ 1850815 w 3189723"/>
                <a:gd name="connsiteY7" fmla="*/ 1654259 h 3221116"/>
                <a:gd name="connsiteX8" fmla="*/ 1830467 w 3189723"/>
                <a:gd name="connsiteY8" fmla="*/ 1515986 h 3221116"/>
                <a:gd name="connsiteX9" fmla="*/ 1477043 w 3189723"/>
                <a:gd name="connsiteY9" fmla="*/ 1144372 h 3221116"/>
                <a:gd name="connsiteX10" fmla="*/ 1651152 w 3189723"/>
                <a:gd name="connsiteY10" fmla="*/ 501 h 3221116"/>
                <a:gd name="connsiteX11" fmla="*/ 2580395 w 3189723"/>
                <a:gd name="connsiteY11" fmla="*/ 324821 h 3221116"/>
                <a:gd name="connsiteX12" fmla="*/ 3030464 w 3189723"/>
                <a:gd name="connsiteY12" fmla="*/ 2249544 h 3221116"/>
                <a:gd name="connsiteX13" fmla="*/ 2585849 w 3189723"/>
                <a:gd name="connsiteY13" fmla="*/ 2588887 h 3221116"/>
                <a:gd name="connsiteX14" fmla="*/ 1973374 w 3189723"/>
                <a:gd name="connsiteY14" fmla="*/ 2195096 h 3221116"/>
                <a:gd name="connsiteX15" fmla="*/ 1390827 w 3189723"/>
                <a:gd name="connsiteY15" fmla="*/ 2527630 h 3221116"/>
                <a:gd name="connsiteX16" fmla="*/ 783896 w 3189723"/>
                <a:gd name="connsiteY16" fmla="*/ 1665044 h 3221116"/>
                <a:gd name="connsiteX17" fmla="*/ 1268509 w 3189723"/>
                <a:gd name="connsiteY17" fmla="*/ 819983 h 3221116"/>
                <a:gd name="connsiteX18" fmla="*/ 1328805 w 3189723"/>
                <a:gd name="connsiteY18" fmla="*/ 807930 h 3221116"/>
                <a:gd name="connsiteX19" fmla="*/ 1390827 w 3189723"/>
                <a:gd name="connsiteY19" fmla="*/ 802457 h 3221116"/>
                <a:gd name="connsiteX20" fmla="*/ 1462242 w 3189723"/>
                <a:gd name="connsiteY20" fmla="*/ 801708 h 3221116"/>
                <a:gd name="connsiteX21" fmla="*/ 1956122 w 3189723"/>
                <a:gd name="connsiteY21" fmla="*/ 1110076 h 3221116"/>
                <a:gd name="connsiteX22" fmla="*/ 1973374 w 3189723"/>
                <a:gd name="connsiteY22" fmla="*/ 875315 h 3221116"/>
                <a:gd name="connsiteX23" fmla="*/ 2333414 w 3189723"/>
                <a:gd name="connsiteY23" fmla="*/ 875315 h 3221116"/>
                <a:gd name="connsiteX24" fmla="*/ 2324788 w 3189723"/>
                <a:gd name="connsiteY24" fmla="*/ 2054049 h 3221116"/>
                <a:gd name="connsiteX25" fmla="*/ 2661746 w 3189723"/>
                <a:gd name="connsiteY25" fmla="*/ 2179658 h 3221116"/>
                <a:gd name="connsiteX26" fmla="*/ 2691046 w 3189723"/>
                <a:gd name="connsiteY26" fmla="*/ 2188689 h 3221116"/>
                <a:gd name="connsiteX27" fmla="*/ 2667011 w 3189723"/>
                <a:gd name="connsiteY27" fmla="*/ 2175828 h 3221116"/>
                <a:gd name="connsiteX28" fmla="*/ 2332141 w 3189723"/>
                <a:gd name="connsiteY28" fmla="*/ 653899 h 3221116"/>
                <a:gd name="connsiteX29" fmla="*/ 776764 w 3189723"/>
                <a:gd name="connsiteY29" fmla="*/ 749845 h 3221116"/>
                <a:gd name="connsiteX30" fmla="*/ 631487 w 3189723"/>
                <a:gd name="connsiteY30" fmla="*/ 2301392 h 3221116"/>
                <a:gd name="connsiteX31" fmla="*/ 2142017 w 3189723"/>
                <a:gd name="connsiteY31" fmla="*/ 2684410 h 3221116"/>
                <a:gd name="connsiteX32" fmla="*/ 2324866 w 3189723"/>
                <a:gd name="connsiteY32" fmla="*/ 3053856 h 3221116"/>
                <a:gd name="connsiteX33" fmla="*/ 294693 w 3189723"/>
                <a:gd name="connsiteY33" fmla="*/ 2539075 h 3221116"/>
                <a:gd name="connsiteX34" fmla="*/ 489947 w 3189723"/>
                <a:gd name="connsiteY34" fmla="*/ 453774 h 3221116"/>
                <a:gd name="connsiteX35" fmla="*/ 1651152 w 3189723"/>
                <a:gd name="connsiteY35" fmla="*/ 501 h 322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189723" h="3221116">
                  <a:moveTo>
                    <a:pt x="2664630" y="2175617"/>
                  </a:moveTo>
                  <a:lnTo>
                    <a:pt x="2658205" y="2178566"/>
                  </a:lnTo>
                  <a:cubicBezTo>
                    <a:pt x="2662222" y="2175972"/>
                    <a:pt x="2664284" y="2175096"/>
                    <a:pt x="2664630" y="2175617"/>
                  </a:cubicBezTo>
                  <a:close/>
                  <a:moveTo>
                    <a:pt x="1477043" y="1144372"/>
                  </a:moveTo>
                  <a:lnTo>
                    <a:pt x="1409070" y="1159393"/>
                  </a:lnTo>
                  <a:cubicBezTo>
                    <a:pt x="1167974" y="1216277"/>
                    <a:pt x="1134894" y="1538245"/>
                    <a:pt x="1152384" y="1703728"/>
                  </a:cubicBezTo>
                  <a:cubicBezTo>
                    <a:pt x="1169874" y="1869211"/>
                    <a:pt x="1272747" y="2156947"/>
                    <a:pt x="1514013" y="2152290"/>
                  </a:cubicBezTo>
                  <a:cubicBezTo>
                    <a:pt x="1680659" y="2149073"/>
                    <a:pt x="1865876" y="1940767"/>
                    <a:pt x="1850815" y="1654259"/>
                  </a:cubicBezTo>
                  <a:cubicBezTo>
                    <a:pt x="1844015" y="1608142"/>
                    <a:pt x="1837162" y="1561942"/>
                    <a:pt x="1830467" y="1515986"/>
                  </a:cubicBezTo>
                  <a:cubicBezTo>
                    <a:pt x="1779361" y="1292438"/>
                    <a:pt x="1635542" y="1134285"/>
                    <a:pt x="1477043" y="1144372"/>
                  </a:cubicBezTo>
                  <a:close/>
                  <a:moveTo>
                    <a:pt x="1651152" y="501"/>
                  </a:moveTo>
                  <a:cubicBezTo>
                    <a:pt x="1977584" y="8635"/>
                    <a:pt x="2235425" y="52153"/>
                    <a:pt x="2580395" y="324821"/>
                  </a:cubicBezTo>
                  <a:cubicBezTo>
                    <a:pt x="3000061" y="656529"/>
                    <a:pt x="3430704" y="1549940"/>
                    <a:pt x="3030464" y="2249544"/>
                  </a:cubicBezTo>
                  <a:cubicBezTo>
                    <a:pt x="2882259" y="2451798"/>
                    <a:pt x="2785813" y="2507403"/>
                    <a:pt x="2585849" y="2588887"/>
                  </a:cubicBezTo>
                  <a:cubicBezTo>
                    <a:pt x="2194785" y="2615774"/>
                    <a:pt x="1984876" y="2478759"/>
                    <a:pt x="1973374" y="2195096"/>
                  </a:cubicBezTo>
                  <a:cubicBezTo>
                    <a:pt x="1841986" y="2496540"/>
                    <a:pt x="1610941" y="2555551"/>
                    <a:pt x="1390827" y="2527630"/>
                  </a:cubicBezTo>
                  <a:cubicBezTo>
                    <a:pt x="1131071" y="2494680"/>
                    <a:pt x="853863" y="2136270"/>
                    <a:pt x="783896" y="1665044"/>
                  </a:cubicBezTo>
                  <a:cubicBezTo>
                    <a:pt x="715204" y="1202409"/>
                    <a:pt x="991941" y="900416"/>
                    <a:pt x="1268509" y="819983"/>
                  </a:cubicBezTo>
                  <a:cubicBezTo>
                    <a:pt x="1288264" y="814237"/>
                    <a:pt x="1308391" y="810536"/>
                    <a:pt x="1328805" y="807930"/>
                  </a:cubicBezTo>
                  <a:cubicBezTo>
                    <a:pt x="1349219" y="805325"/>
                    <a:pt x="1369921" y="803817"/>
                    <a:pt x="1390827" y="802457"/>
                  </a:cubicBezTo>
                  <a:cubicBezTo>
                    <a:pt x="1416795" y="800769"/>
                    <a:pt x="1355770" y="788713"/>
                    <a:pt x="1462242" y="801708"/>
                  </a:cubicBezTo>
                  <a:cubicBezTo>
                    <a:pt x="1599590" y="818472"/>
                    <a:pt x="1776043" y="890774"/>
                    <a:pt x="1956122" y="1110076"/>
                  </a:cubicBezTo>
                  <a:lnTo>
                    <a:pt x="1973374" y="875315"/>
                  </a:lnTo>
                  <a:lnTo>
                    <a:pt x="2333414" y="875315"/>
                  </a:lnTo>
                  <a:cubicBezTo>
                    <a:pt x="2330539" y="1325736"/>
                    <a:pt x="2327663" y="1603628"/>
                    <a:pt x="2324788" y="2054049"/>
                  </a:cubicBezTo>
                  <a:cubicBezTo>
                    <a:pt x="2290850" y="2479718"/>
                    <a:pt x="2627788" y="2217580"/>
                    <a:pt x="2661746" y="2179658"/>
                  </a:cubicBezTo>
                  <a:lnTo>
                    <a:pt x="2691046" y="2188689"/>
                  </a:lnTo>
                  <a:lnTo>
                    <a:pt x="2667011" y="2175828"/>
                  </a:lnTo>
                  <a:cubicBezTo>
                    <a:pt x="2945550" y="1655295"/>
                    <a:pt x="2803444" y="1009445"/>
                    <a:pt x="2332141" y="653899"/>
                  </a:cubicBezTo>
                  <a:cubicBezTo>
                    <a:pt x="1860838" y="298353"/>
                    <a:pt x="1200794" y="339069"/>
                    <a:pt x="776764" y="749845"/>
                  </a:cubicBezTo>
                  <a:cubicBezTo>
                    <a:pt x="352733" y="1160621"/>
                    <a:pt x="291083" y="1819040"/>
                    <a:pt x="631487" y="2301392"/>
                  </a:cubicBezTo>
                  <a:cubicBezTo>
                    <a:pt x="971891" y="2783745"/>
                    <a:pt x="1612904" y="2946283"/>
                    <a:pt x="2142017" y="2684410"/>
                  </a:cubicBezTo>
                  <a:lnTo>
                    <a:pt x="2324866" y="3053856"/>
                  </a:lnTo>
                  <a:cubicBezTo>
                    <a:pt x="1613730" y="3405817"/>
                    <a:pt x="752200" y="3187363"/>
                    <a:pt x="294693" y="2539075"/>
                  </a:cubicBezTo>
                  <a:cubicBezTo>
                    <a:pt x="-162814" y="1890787"/>
                    <a:pt x="-79956" y="1005863"/>
                    <a:pt x="489947" y="453774"/>
                  </a:cubicBezTo>
                  <a:cubicBezTo>
                    <a:pt x="810518" y="143225"/>
                    <a:pt x="1231454" y="-9956"/>
                    <a:pt x="1651152" y="50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/>
                </a:solidFill>
              </a:endParaRPr>
            </a:p>
          </p:txBody>
        </p:sp>
        <p:grpSp>
          <p:nvGrpSpPr>
            <p:cNvPr id="106" name="Google Shape;10001;p74"/>
            <p:cNvGrpSpPr/>
            <p:nvPr/>
          </p:nvGrpSpPr>
          <p:grpSpPr>
            <a:xfrm>
              <a:off x="10882933" y="5417608"/>
              <a:ext cx="583830" cy="583829"/>
              <a:chOff x="-65145700" y="3727425"/>
              <a:chExt cx="317425" cy="317425"/>
            </a:xfrm>
            <a:grpFill/>
          </p:grpSpPr>
          <p:sp>
            <p:nvSpPr>
              <p:cNvPr id="107" name="Google Shape;10002;p74"/>
              <p:cNvSpPr/>
              <p:nvPr/>
            </p:nvSpPr>
            <p:spPr>
              <a:xfrm>
                <a:off x="-65145700" y="3769150"/>
                <a:ext cx="275675" cy="275700"/>
              </a:xfrm>
              <a:custGeom>
                <a:avLst/>
                <a:gdLst/>
                <a:ahLst/>
                <a:cxnLst/>
                <a:rect l="l" t="t" r="r" b="b"/>
                <a:pathLst>
                  <a:path w="11027" h="11028" extrusionOk="0">
                    <a:moveTo>
                      <a:pt x="5514" y="1"/>
                    </a:moveTo>
                    <a:cubicBezTo>
                      <a:pt x="2489" y="1"/>
                      <a:pt x="0" y="2458"/>
                      <a:pt x="0" y="5514"/>
                    </a:cubicBezTo>
                    <a:cubicBezTo>
                      <a:pt x="0" y="8539"/>
                      <a:pt x="2489" y="11027"/>
                      <a:pt x="5514" y="11027"/>
                    </a:cubicBezTo>
                    <a:cubicBezTo>
                      <a:pt x="8538" y="11027"/>
                      <a:pt x="11027" y="8539"/>
                      <a:pt x="11027" y="5514"/>
                    </a:cubicBezTo>
                    <a:cubicBezTo>
                      <a:pt x="11027" y="5294"/>
                      <a:pt x="10869" y="5105"/>
                      <a:pt x="10649" y="5105"/>
                    </a:cubicBezTo>
                    <a:lnTo>
                      <a:pt x="5955" y="5105"/>
                    </a:lnTo>
                    <a:lnTo>
                      <a:pt x="5955" y="410"/>
                    </a:lnTo>
                    <a:cubicBezTo>
                      <a:pt x="5955" y="190"/>
                      <a:pt x="5766" y="1"/>
                      <a:pt x="5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08" name="Google Shape;10003;p74"/>
              <p:cNvSpPr/>
              <p:nvPr/>
            </p:nvSpPr>
            <p:spPr>
              <a:xfrm>
                <a:off x="-64977150" y="3727425"/>
                <a:ext cx="148875" cy="147300"/>
              </a:xfrm>
              <a:custGeom>
                <a:avLst/>
                <a:gdLst/>
                <a:ahLst/>
                <a:cxnLst/>
                <a:rect l="l" t="t" r="r" b="b"/>
                <a:pathLst>
                  <a:path w="5955" h="5892" extrusionOk="0">
                    <a:moveTo>
                      <a:pt x="441" y="0"/>
                    </a:moveTo>
                    <a:cubicBezTo>
                      <a:pt x="189" y="0"/>
                      <a:pt x="0" y="158"/>
                      <a:pt x="0" y="378"/>
                    </a:cubicBezTo>
                    <a:lnTo>
                      <a:pt x="0" y="5513"/>
                    </a:lnTo>
                    <a:cubicBezTo>
                      <a:pt x="0" y="5702"/>
                      <a:pt x="189" y="5891"/>
                      <a:pt x="441" y="5891"/>
                    </a:cubicBezTo>
                    <a:lnTo>
                      <a:pt x="5514" y="5891"/>
                    </a:lnTo>
                    <a:cubicBezTo>
                      <a:pt x="5734" y="5891"/>
                      <a:pt x="5955" y="5702"/>
                      <a:pt x="5955" y="5513"/>
                    </a:cubicBezTo>
                    <a:cubicBezTo>
                      <a:pt x="5955" y="2489"/>
                      <a:pt x="3466" y="0"/>
                      <a:pt x="4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132" name="Google Shape;10027;p74"/>
            <p:cNvGrpSpPr/>
            <p:nvPr/>
          </p:nvGrpSpPr>
          <p:grpSpPr>
            <a:xfrm>
              <a:off x="5386424" y="3702820"/>
              <a:ext cx="558124" cy="508110"/>
              <a:chOff x="-61354875" y="3751050"/>
              <a:chExt cx="316650" cy="288275"/>
            </a:xfrm>
            <a:grpFill/>
          </p:grpSpPr>
          <p:sp>
            <p:nvSpPr>
              <p:cNvPr id="133" name="Google Shape;10028;p74"/>
              <p:cNvSpPr/>
              <p:nvPr/>
            </p:nvSpPr>
            <p:spPr>
              <a:xfrm>
                <a:off x="-61200500" y="3875475"/>
                <a:ext cx="41775" cy="41000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1640" extrusionOk="0">
                    <a:moveTo>
                      <a:pt x="820" y="1"/>
                    </a:moveTo>
                    <a:cubicBezTo>
                      <a:pt x="379" y="1"/>
                      <a:pt x="1" y="348"/>
                      <a:pt x="1" y="820"/>
                    </a:cubicBezTo>
                    <a:cubicBezTo>
                      <a:pt x="1" y="1261"/>
                      <a:pt x="379" y="1639"/>
                      <a:pt x="820" y="1639"/>
                    </a:cubicBezTo>
                    <a:cubicBezTo>
                      <a:pt x="1292" y="1639"/>
                      <a:pt x="1670" y="1261"/>
                      <a:pt x="1670" y="820"/>
                    </a:cubicBezTo>
                    <a:cubicBezTo>
                      <a:pt x="1670" y="348"/>
                      <a:pt x="1292" y="1"/>
                      <a:pt x="8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34" name="Google Shape;10029;p74"/>
              <p:cNvSpPr/>
              <p:nvPr/>
            </p:nvSpPr>
            <p:spPr>
              <a:xfrm>
                <a:off x="-61293425" y="3813275"/>
                <a:ext cx="192975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719" h="6617" extrusionOk="0">
                    <a:moveTo>
                      <a:pt x="6191" y="1260"/>
                    </a:moveTo>
                    <a:cubicBezTo>
                      <a:pt x="6301" y="1260"/>
                      <a:pt x="6411" y="1292"/>
                      <a:pt x="6490" y="1355"/>
                    </a:cubicBezTo>
                    <a:cubicBezTo>
                      <a:pt x="6648" y="1512"/>
                      <a:pt x="6648" y="1796"/>
                      <a:pt x="6490" y="1953"/>
                    </a:cubicBezTo>
                    <a:lnTo>
                      <a:pt x="5954" y="2457"/>
                    </a:lnTo>
                    <a:cubicBezTo>
                      <a:pt x="6112" y="2709"/>
                      <a:pt x="6207" y="3025"/>
                      <a:pt x="6207" y="3308"/>
                    </a:cubicBezTo>
                    <a:cubicBezTo>
                      <a:pt x="6207" y="3592"/>
                      <a:pt x="6112" y="3907"/>
                      <a:pt x="5954" y="4127"/>
                    </a:cubicBezTo>
                    <a:lnTo>
                      <a:pt x="6490" y="4631"/>
                    </a:lnTo>
                    <a:cubicBezTo>
                      <a:pt x="6648" y="4789"/>
                      <a:pt x="6648" y="5072"/>
                      <a:pt x="6490" y="5230"/>
                    </a:cubicBezTo>
                    <a:cubicBezTo>
                      <a:pt x="6396" y="5324"/>
                      <a:pt x="6270" y="5356"/>
                      <a:pt x="6207" y="5356"/>
                    </a:cubicBezTo>
                    <a:cubicBezTo>
                      <a:pt x="6080" y="5356"/>
                      <a:pt x="6017" y="5324"/>
                      <a:pt x="5923" y="5230"/>
                    </a:cubicBezTo>
                    <a:lnTo>
                      <a:pt x="5419" y="4726"/>
                    </a:lnTo>
                    <a:cubicBezTo>
                      <a:pt x="5167" y="4883"/>
                      <a:pt x="4852" y="4946"/>
                      <a:pt x="4600" y="4946"/>
                    </a:cubicBezTo>
                    <a:cubicBezTo>
                      <a:pt x="4316" y="4946"/>
                      <a:pt x="4001" y="4883"/>
                      <a:pt x="3749" y="4726"/>
                    </a:cubicBezTo>
                    <a:lnTo>
                      <a:pt x="3245" y="5230"/>
                    </a:lnTo>
                    <a:cubicBezTo>
                      <a:pt x="3182" y="5324"/>
                      <a:pt x="3056" y="5356"/>
                      <a:pt x="2961" y="5356"/>
                    </a:cubicBezTo>
                    <a:cubicBezTo>
                      <a:pt x="2835" y="5356"/>
                      <a:pt x="2772" y="5324"/>
                      <a:pt x="2709" y="5230"/>
                    </a:cubicBezTo>
                    <a:cubicBezTo>
                      <a:pt x="2552" y="5072"/>
                      <a:pt x="2552" y="4789"/>
                      <a:pt x="2709" y="4631"/>
                    </a:cubicBezTo>
                    <a:lnTo>
                      <a:pt x="3214" y="4127"/>
                    </a:lnTo>
                    <a:cubicBezTo>
                      <a:pt x="2961" y="3907"/>
                      <a:pt x="2898" y="3623"/>
                      <a:pt x="2898" y="3308"/>
                    </a:cubicBezTo>
                    <a:cubicBezTo>
                      <a:pt x="2898" y="2993"/>
                      <a:pt x="2961" y="2709"/>
                      <a:pt x="3119" y="2457"/>
                    </a:cubicBezTo>
                    <a:lnTo>
                      <a:pt x="2615" y="1953"/>
                    </a:lnTo>
                    <a:cubicBezTo>
                      <a:pt x="2457" y="1796"/>
                      <a:pt x="2457" y="1512"/>
                      <a:pt x="2615" y="1355"/>
                    </a:cubicBezTo>
                    <a:cubicBezTo>
                      <a:pt x="2694" y="1292"/>
                      <a:pt x="2804" y="1260"/>
                      <a:pt x="2914" y="1260"/>
                    </a:cubicBezTo>
                    <a:cubicBezTo>
                      <a:pt x="3025" y="1260"/>
                      <a:pt x="3135" y="1292"/>
                      <a:pt x="3214" y="1355"/>
                    </a:cubicBezTo>
                    <a:lnTo>
                      <a:pt x="3718" y="1890"/>
                    </a:lnTo>
                    <a:cubicBezTo>
                      <a:pt x="3970" y="1733"/>
                      <a:pt x="4253" y="1638"/>
                      <a:pt x="4537" y="1638"/>
                    </a:cubicBezTo>
                    <a:cubicBezTo>
                      <a:pt x="4820" y="1638"/>
                      <a:pt x="5135" y="1733"/>
                      <a:pt x="5387" y="1890"/>
                    </a:cubicBezTo>
                    <a:lnTo>
                      <a:pt x="5891" y="1355"/>
                    </a:lnTo>
                    <a:cubicBezTo>
                      <a:pt x="5970" y="1292"/>
                      <a:pt x="6080" y="1260"/>
                      <a:pt x="6191" y="1260"/>
                    </a:cubicBezTo>
                    <a:close/>
                    <a:moveTo>
                      <a:pt x="0" y="0"/>
                    </a:moveTo>
                    <a:lnTo>
                      <a:pt x="0" y="1260"/>
                    </a:lnTo>
                    <a:lnTo>
                      <a:pt x="851" y="1260"/>
                    </a:lnTo>
                    <a:cubicBezTo>
                      <a:pt x="1071" y="1260"/>
                      <a:pt x="1260" y="1449"/>
                      <a:pt x="1260" y="1638"/>
                    </a:cubicBezTo>
                    <a:cubicBezTo>
                      <a:pt x="1260" y="1859"/>
                      <a:pt x="1071" y="2079"/>
                      <a:pt x="851" y="2079"/>
                    </a:cubicBezTo>
                    <a:lnTo>
                      <a:pt x="0" y="2079"/>
                    </a:lnTo>
                    <a:lnTo>
                      <a:pt x="0" y="4568"/>
                    </a:lnTo>
                    <a:lnTo>
                      <a:pt x="851" y="4568"/>
                    </a:lnTo>
                    <a:cubicBezTo>
                      <a:pt x="1071" y="4568"/>
                      <a:pt x="1260" y="4757"/>
                      <a:pt x="1260" y="4946"/>
                    </a:cubicBezTo>
                    <a:cubicBezTo>
                      <a:pt x="1260" y="5198"/>
                      <a:pt x="1071" y="5387"/>
                      <a:pt x="851" y="5387"/>
                    </a:cubicBezTo>
                    <a:lnTo>
                      <a:pt x="0" y="5387"/>
                    </a:lnTo>
                    <a:lnTo>
                      <a:pt x="0" y="6616"/>
                    </a:lnTo>
                    <a:lnTo>
                      <a:pt x="7719" y="6616"/>
                    </a:lnTo>
                    <a:lnTo>
                      <a:pt x="771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35" name="Google Shape;10030;p74"/>
              <p:cNvSpPr/>
              <p:nvPr/>
            </p:nvSpPr>
            <p:spPr>
              <a:xfrm>
                <a:off x="-61354875" y="3751050"/>
                <a:ext cx="316650" cy="288275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1531" extrusionOk="0">
                    <a:moveTo>
                      <a:pt x="10618" y="1701"/>
                    </a:moveTo>
                    <a:cubicBezTo>
                      <a:pt x="10870" y="1701"/>
                      <a:pt x="11027" y="1890"/>
                      <a:pt x="11027" y="2080"/>
                    </a:cubicBezTo>
                    <a:lnTo>
                      <a:pt x="11027" y="9546"/>
                    </a:lnTo>
                    <a:cubicBezTo>
                      <a:pt x="11027" y="9767"/>
                      <a:pt x="10807" y="9956"/>
                      <a:pt x="10618" y="9956"/>
                    </a:cubicBezTo>
                    <a:lnTo>
                      <a:pt x="2080" y="9956"/>
                    </a:lnTo>
                    <a:cubicBezTo>
                      <a:pt x="1828" y="9956"/>
                      <a:pt x="1670" y="9767"/>
                      <a:pt x="1670" y="9546"/>
                    </a:cubicBezTo>
                    <a:lnTo>
                      <a:pt x="1670" y="2080"/>
                    </a:lnTo>
                    <a:cubicBezTo>
                      <a:pt x="1670" y="1859"/>
                      <a:pt x="1891" y="1701"/>
                      <a:pt x="2080" y="1701"/>
                    </a:cubicBezTo>
                    <a:close/>
                    <a:moveTo>
                      <a:pt x="1198" y="0"/>
                    </a:moveTo>
                    <a:cubicBezTo>
                      <a:pt x="536" y="0"/>
                      <a:pt x="1" y="567"/>
                      <a:pt x="1" y="1229"/>
                    </a:cubicBezTo>
                    <a:lnTo>
                      <a:pt x="1" y="10334"/>
                    </a:lnTo>
                    <a:cubicBezTo>
                      <a:pt x="1" y="10995"/>
                      <a:pt x="536" y="11531"/>
                      <a:pt x="1198" y="11531"/>
                    </a:cubicBezTo>
                    <a:lnTo>
                      <a:pt x="11405" y="11531"/>
                    </a:lnTo>
                    <a:cubicBezTo>
                      <a:pt x="12067" y="11531"/>
                      <a:pt x="12666" y="10995"/>
                      <a:pt x="12666" y="10334"/>
                    </a:cubicBezTo>
                    <a:lnTo>
                      <a:pt x="12666" y="1260"/>
                    </a:lnTo>
                    <a:cubicBezTo>
                      <a:pt x="12666" y="567"/>
                      <a:pt x="12130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179" name="Google Shape;10074;p74"/>
            <p:cNvGrpSpPr/>
            <p:nvPr/>
          </p:nvGrpSpPr>
          <p:grpSpPr>
            <a:xfrm>
              <a:off x="6231395" y="3669063"/>
              <a:ext cx="558124" cy="547020"/>
              <a:chOff x="-60988625" y="3740800"/>
              <a:chExt cx="316650" cy="310350"/>
            </a:xfrm>
            <a:grpFill/>
          </p:grpSpPr>
          <p:sp>
            <p:nvSpPr>
              <p:cNvPr id="180" name="Google Shape;10075;p74"/>
              <p:cNvSpPr/>
              <p:nvPr/>
            </p:nvSpPr>
            <p:spPr>
              <a:xfrm>
                <a:off x="-60988625" y="3740800"/>
                <a:ext cx="311125" cy="310350"/>
              </a:xfrm>
              <a:custGeom>
                <a:avLst/>
                <a:gdLst/>
                <a:ahLst/>
                <a:cxnLst/>
                <a:rect l="l" t="t" r="r" b="b"/>
                <a:pathLst>
                  <a:path w="12445" h="12414" extrusionOk="0">
                    <a:moveTo>
                      <a:pt x="7026" y="1670"/>
                    </a:moveTo>
                    <a:cubicBezTo>
                      <a:pt x="7278" y="1670"/>
                      <a:pt x="7467" y="1859"/>
                      <a:pt x="7467" y="2111"/>
                    </a:cubicBezTo>
                    <a:cubicBezTo>
                      <a:pt x="7467" y="2332"/>
                      <a:pt x="7278" y="2490"/>
                      <a:pt x="7026" y="2490"/>
                    </a:cubicBezTo>
                    <a:lnTo>
                      <a:pt x="2080" y="2490"/>
                    </a:lnTo>
                    <a:cubicBezTo>
                      <a:pt x="1828" y="2490"/>
                      <a:pt x="1639" y="2300"/>
                      <a:pt x="1639" y="2111"/>
                    </a:cubicBezTo>
                    <a:cubicBezTo>
                      <a:pt x="1639" y="1828"/>
                      <a:pt x="1828" y="1670"/>
                      <a:pt x="2080" y="1670"/>
                    </a:cubicBezTo>
                    <a:close/>
                    <a:moveTo>
                      <a:pt x="7026" y="4159"/>
                    </a:moveTo>
                    <a:cubicBezTo>
                      <a:pt x="7278" y="4159"/>
                      <a:pt x="7467" y="4348"/>
                      <a:pt x="7467" y="4537"/>
                    </a:cubicBezTo>
                    <a:cubicBezTo>
                      <a:pt x="7467" y="4789"/>
                      <a:pt x="7278" y="4978"/>
                      <a:pt x="7026" y="4978"/>
                    </a:cubicBezTo>
                    <a:lnTo>
                      <a:pt x="2080" y="4978"/>
                    </a:lnTo>
                    <a:cubicBezTo>
                      <a:pt x="1828" y="4978"/>
                      <a:pt x="1639" y="4789"/>
                      <a:pt x="1639" y="4537"/>
                    </a:cubicBezTo>
                    <a:cubicBezTo>
                      <a:pt x="1639" y="4317"/>
                      <a:pt x="1828" y="4159"/>
                      <a:pt x="2080" y="4159"/>
                    </a:cubicBezTo>
                    <a:close/>
                    <a:moveTo>
                      <a:pt x="7026" y="6648"/>
                    </a:moveTo>
                    <a:cubicBezTo>
                      <a:pt x="7278" y="6648"/>
                      <a:pt x="7467" y="6837"/>
                      <a:pt x="7467" y="7058"/>
                    </a:cubicBezTo>
                    <a:cubicBezTo>
                      <a:pt x="7467" y="7310"/>
                      <a:pt x="7278" y="7467"/>
                      <a:pt x="7026" y="7467"/>
                    </a:cubicBezTo>
                    <a:lnTo>
                      <a:pt x="2080" y="7467"/>
                    </a:lnTo>
                    <a:cubicBezTo>
                      <a:pt x="1828" y="7467"/>
                      <a:pt x="1639" y="7278"/>
                      <a:pt x="1639" y="7058"/>
                    </a:cubicBezTo>
                    <a:cubicBezTo>
                      <a:pt x="1639" y="6806"/>
                      <a:pt x="1828" y="6648"/>
                      <a:pt x="2080" y="6648"/>
                    </a:cubicBezTo>
                    <a:close/>
                    <a:moveTo>
                      <a:pt x="7026" y="9106"/>
                    </a:moveTo>
                    <a:cubicBezTo>
                      <a:pt x="7278" y="9106"/>
                      <a:pt x="7467" y="9295"/>
                      <a:pt x="7467" y="9515"/>
                    </a:cubicBezTo>
                    <a:cubicBezTo>
                      <a:pt x="7467" y="9736"/>
                      <a:pt x="7278" y="9893"/>
                      <a:pt x="7026" y="9893"/>
                    </a:cubicBezTo>
                    <a:lnTo>
                      <a:pt x="2080" y="9893"/>
                    </a:lnTo>
                    <a:cubicBezTo>
                      <a:pt x="1828" y="9893"/>
                      <a:pt x="1639" y="9704"/>
                      <a:pt x="1639" y="9515"/>
                    </a:cubicBezTo>
                    <a:cubicBezTo>
                      <a:pt x="1639" y="9263"/>
                      <a:pt x="1828" y="9106"/>
                      <a:pt x="2080" y="9106"/>
                    </a:cubicBezTo>
                    <a:close/>
                    <a:moveTo>
                      <a:pt x="11500" y="10775"/>
                    </a:moveTo>
                    <a:cubicBezTo>
                      <a:pt x="11342" y="11248"/>
                      <a:pt x="10870" y="11594"/>
                      <a:pt x="10303" y="11594"/>
                    </a:cubicBezTo>
                    <a:cubicBezTo>
                      <a:pt x="9767" y="11594"/>
                      <a:pt x="9326" y="11248"/>
                      <a:pt x="9137" y="10775"/>
                    </a:cubicBezTo>
                    <a:close/>
                    <a:moveTo>
                      <a:pt x="1261" y="1"/>
                    </a:moveTo>
                    <a:cubicBezTo>
                      <a:pt x="568" y="1"/>
                      <a:pt x="32" y="568"/>
                      <a:pt x="32" y="1229"/>
                    </a:cubicBezTo>
                    <a:lnTo>
                      <a:pt x="32" y="10334"/>
                    </a:lnTo>
                    <a:cubicBezTo>
                      <a:pt x="0" y="11468"/>
                      <a:pt x="946" y="12414"/>
                      <a:pt x="2080" y="12414"/>
                    </a:cubicBezTo>
                    <a:lnTo>
                      <a:pt x="10334" y="12414"/>
                    </a:lnTo>
                    <a:cubicBezTo>
                      <a:pt x="11500" y="12414"/>
                      <a:pt x="12445" y="11468"/>
                      <a:pt x="12445" y="10334"/>
                    </a:cubicBezTo>
                    <a:cubicBezTo>
                      <a:pt x="12445" y="10082"/>
                      <a:pt x="12224" y="9893"/>
                      <a:pt x="12004" y="9893"/>
                    </a:cubicBezTo>
                    <a:lnTo>
                      <a:pt x="9074" y="9893"/>
                    </a:lnTo>
                    <a:lnTo>
                      <a:pt x="9074" y="1229"/>
                    </a:lnTo>
                    <a:cubicBezTo>
                      <a:pt x="9074" y="568"/>
                      <a:pt x="8538" y="1"/>
                      <a:pt x="78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81" name="Google Shape;10076;p74"/>
              <p:cNvSpPr/>
              <p:nvPr/>
            </p:nvSpPr>
            <p:spPr>
              <a:xfrm>
                <a:off x="-60742100" y="3920375"/>
                <a:ext cx="68550" cy="5517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207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1009" y="1986"/>
                    </a:lnTo>
                    <a:cubicBezTo>
                      <a:pt x="1103" y="2080"/>
                      <a:pt x="1261" y="2206"/>
                      <a:pt x="1418" y="2206"/>
                    </a:cubicBezTo>
                    <a:cubicBezTo>
                      <a:pt x="1576" y="2206"/>
                      <a:pt x="1733" y="2143"/>
                      <a:pt x="1796" y="1986"/>
                    </a:cubicBezTo>
                    <a:lnTo>
                      <a:pt x="2741" y="32"/>
                    </a:lnTo>
                    <a:lnTo>
                      <a:pt x="274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82" name="Google Shape;10077;p74"/>
              <p:cNvSpPr/>
              <p:nvPr/>
            </p:nvSpPr>
            <p:spPr>
              <a:xfrm>
                <a:off x="-60740525" y="3741600"/>
                <a:ext cx="68550" cy="15832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6333" extrusionOk="0">
                    <a:moveTo>
                      <a:pt x="1796" y="819"/>
                    </a:moveTo>
                    <a:cubicBezTo>
                      <a:pt x="1891" y="819"/>
                      <a:pt x="1922" y="882"/>
                      <a:pt x="1922" y="945"/>
                    </a:cubicBezTo>
                    <a:lnTo>
                      <a:pt x="1922" y="1638"/>
                    </a:lnTo>
                    <a:lnTo>
                      <a:pt x="820" y="1638"/>
                    </a:lnTo>
                    <a:lnTo>
                      <a:pt x="820" y="945"/>
                    </a:lnTo>
                    <a:cubicBezTo>
                      <a:pt x="820" y="851"/>
                      <a:pt x="883" y="819"/>
                      <a:pt x="977" y="819"/>
                    </a:cubicBezTo>
                    <a:close/>
                    <a:moveTo>
                      <a:pt x="977" y="0"/>
                    </a:moveTo>
                    <a:cubicBezTo>
                      <a:pt x="410" y="0"/>
                      <a:pt x="1" y="410"/>
                      <a:pt x="1" y="945"/>
                    </a:cubicBezTo>
                    <a:lnTo>
                      <a:pt x="1" y="6333"/>
                    </a:lnTo>
                    <a:lnTo>
                      <a:pt x="2741" y="6333"/>
                    </a:lnTo>
                    <a:lnTo>
                      <a:pt x="2741" y="945"/>
                    </a:lnTo>
                    <a:cubicBezTo>
                      <a:pt x="2741" y="410"/>
                      <a:pt x="2300" y="0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189" name="Google Shape;10084;p74"/>
            <p:cNvGrpSpPr/>
            <p:nvPr/>
          </p:nvGrpSpPr>
          <p:grpSpPr>
            <a:xfrm>
              <a:off x="9857793" y="3681088"/>
              <a:ext cx="511097" cy="494716"/>
              <a:chOff x="-59447250" y="3706150"/>
              <a:chExt cx="319000" cy="308775"/>
            </a:xfrm>
            <a:grpFill/>
          </p:grpSpPr>
          <p:sp>
            <p:nvSpPr>
              <p:cNvPr id="190" name="Google Shape;10085;p74"/>
              <p:cNvSpPr/>
              <p:nvPr/>
            </p:nvSpPr>
            <p:spPr>
              <a:xfrm>
                <a:off x="-59381875" y="3922750"/>
                <a:ext cx="79575" cy="29950"/>
              </a:xfrm>
              <a:custGeom>
                <a:avLst/>
                <a:gdLst/>
                <a:ahLst/>
                <a:cxnLst/>
                <a:rect l="l" t="t" r="r" b="b"/>
                <a:pathLst>
                  <a:path w="3183" h="1198" extrusionOk="0">
                    <a:moveTo>
                      <a:pt x="1607" y="0"/>
                    </a:moveTo>
                    <a:cubicBezTo>
                      <a:pt x="820" y="0"/>
                      <a:pt x="190" y="504"/>
                      <a:pt x="1" y="1197"/>
                    </a:cubicBezTo>
                    <a:lnTo>
                      <a:pt x="3183" y="1197"/>
                    </a:lnTo>
                    <a:cubicBezTo>
                      <a:pt x="3025" y="536"/>
                      <a:pt x="2363" y="0"/>
                      <a:pt x="160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91" name="Google Shape;10086;p74"/>
              <p:cNvSpPr/>
              <p:nvPr/>
            </p:nvSpPr>
            <p:spPr>
              <a:xfrm>
                <a:off x="-59364550" y="3861525"/>
                <a:ext cx="43350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1636" extrusionOk="0">
                    <a:moveTo>
                      <a:pt x="858" y="0"/>
                    </a:moveTo>
                    <a:cubicBezTo>
                      <a:pt x="784" y="0"/>
                      <a:pt x="707" y="8"/>
                      <a:pt x="631" y="23"/>
                    </a:cubicBezTo>
                    <a:cubicBezTo>
                      <a:pt x="347" y="118"/>
                      <a:pt x="127" y="307"/>
                      <a:pt x="95" y="590"/>
                    </a:cubicBezTo>
                    <a:cubicBezTo>
                      <a:pt x="1" y="906"/>
                      <a:pt x="95" y="1189"/>
                      <a:pt x="284" y="1410"/>
                    </a:cubicBezTo>
                    <a:cubicBezTo>
                      <a:pt x="446" y="1548"/>
                      <a:pt x="658" y="1636"/>
                      <a:pt x="871" y="1636"/>
                    </a:cubicBezTo>
                    <a:cubicBezTo>
                      <a:pt x="949" y="1636"/>
                      <a:pt x="1027" y="1624"/>
                      <a:pt x="1103" y="1599"/>
                    </a:cubicBezTo>
                    <a:cubicBezTo>
                      <a:pt x="1387" y="1536"/>
                      <a:pt x="1607" y="1347"/>
                      <a:pt x="1670" y="1063"/>
                    </a:cubicBezTo>
                    <a:cubicBezTo>
                      <a:pt x="1733" y="748"/>
                      <a:pt x="1670" y="464"/>
                      <a:pt x="1450" y="244"/>
                    </a:cubicBezTo>
                    <a:cubicBezTo>
                      <a:pt x="1307" y="77"/>
                      <a:pt x="1091" y="0"/>
                      <a:pt x="8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92" name="Google Shape;10087;p74"/>
              <p:cNvSpPr/>
              <p:nvPr/>
            </p:nvSpPr>
            <p:spPr>
              <a:xfrm>
                <a:off x="-59447250" y="3706150"/>
                <a:ext cx="319000" cy="308775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351" extrusionOk="0">
                    <a:moveTo>
                      <a:pt x="6428" y="820"/>
                    </a:moveTo>
                    <a:cubicBezTo>
                      <a:pt x="6900" y="820"/>
                      <a:pt x="7247" y="1166"/>
                      <a:pt x="7247" y="1639"/>
                    </a:cubicBezTo>
                    <a:lnTo>
                      <a:pt x="7247" y="4128"/>
                    </a:lnTo>
                    <a:lnTo>
                      <a:pt x="5609" y="4128"/>
                    </a:lnTo>
                    <a:lnTo>
                      <a:pt x="5609" y="1639"/>
                    </a:lnTo>
                    <a:cubicBezTo>
                      <a:pt x="5609" y="1166"/>
                      <a:pt x="5955" y="820"/>
                      <a:pt x="6428" y="820"/>
                    </a:cubicBezTo>
                    <a:close/>
                    <a:moveTo>
                      <a:pt x="10681" y="6616"/>
                    </a:moveTo>
                    <a:cubicBezTo>
                      <a:pt x="10901" y="6616"/>
                      <a:pt x="11059" y="6805"/>
                      <a:pt x="11059" y="6994"/>
                    </a:cubicBezTo>
                    <a:cubicBezTo>
                      <a:pt x="11122" y="7247"/>
                      <a:pt x="10901" y="7436"/>
                      <a:pt x="10681" y="7436"/>
                    </a:cubicBezTo>
                    <a:lnTo>
                      <a:pt x="8192" y="7436"/>
                    </a:lnTo>
                    <a:cubicBezTo>
                      <a:pt x="7971" y="7436"/>
                      <a:pt x="7751" y="7247"/>
                      <a:pt x="7751" y="6994"/>
                    </a:cubicBezTo>
                    <a:cubicBezTo>
                      <a:pt x="7751" y="6742"/>
                      <a:pt x="7971" y="6616"/>
                      <a:pt x="8192" y="6616"/>
                    </a:cubicBezTo>
                    <a:close/>
                    <a:moveTo>
                      <a:pt x="10681" y="8255"/>
                    </a:moveTo>
                    <a:cubicBezTo>
                      <a:pt x="10901" y="8255"/>
                      <a:pt x="11059" y="8444"/>
                      <a:pt x="11059" y="8696"/>
                    </a:cubicBezTo>
                    <a:cubicBezTo>
                      <a:pt x="11122" y="8885"/>
                      <a:pt x="10901" y="9074"/>
                      <a:pt x="10681" y="9074"/>
                    </a:cubicBezTo>
                    <a:lnTo>
                      <a:pt x="8192" y="9074"/>
                    </a:lnTo>
                    <a:cubicBezTo>
                      <a:pt x="7971" y="9074"/>
                      <a:pt x="7751" y="8885"/>
                      <a:pt x="7751" y="8696"/>
                    </a:cubicBezTo>
                    <a:cubicBezTo>
                      <a:pt x="7751" y="8444"/>
                      <a:pt x="7971" y="8255"/>
                      <a:pt x="8192" y="8255"/>
                    </a:cubicBezTo>
                    <a:close/>
                    <a:moveTo>
                      <a:pt x="4233" y="5360"/>
                    </a:moveTo>
                    <a:cubicBezTo>
                      <a:pt x="4671" y="5360"/>
                      <a:pt x="5082" y="5531"/>
                      <a:pt x="5388" y="5860"/>
                    </a:cubicBezTo>
                    <a:cubicBezTo>
                      <a:pt x="5829" y="6301"/>
                      <a:pt x="5987" y="6868"/>
                      <a:pt x="5829" y="7467"/>
                    </a:cubicBezTo>
                    <a:cubicBezTo>
                      <a:pt x="5766" y="7751"/>
                      <a:pt x="5640" y="7971"/>
                      <a:pt x="5451" y="8192"/>
                    </a:cubicBezTo>
                    <a:cubicBezTo>
                      <a:pt x="6176" y="8601"/>
                      <a:pt x="6711" y="9389"/>
                      <a:pt x="6711" y="10334"/>
                    </a:cubicBezTo>
                    <a:cubicBezTo>
                      <a:pt x="6711" y="10555"/>
                      <a:pt x="6491" y="10744"/>
                      <a:pt x="6270" y="10744"/>
                    </a:cubicBezTo>
                    <a:lnTo>
                      <a:pt x="2143" y="10744"/>
                    </a:lnTo>
                    <a:cubicBezTo>
                      <a:pt x="1891" y="10744"/>
                      <a:pt x="1733" y="10555"/>
                      <a:pt x="1733" y="10303"/>
                    </a:cubicBezTo>
                    <a:cubicBezTo>
                      <a:pt x="1733" y="9357"/>
                      <a:pt x="2238" y="8570"/>
                      <a:pt x="3025" y="8129"/>
                    </a:cubicBezTo>
                    <a:cubicBezTo>
                      <a:pt x="2647" y="7688"/>
                      <a:pt x="2490" y="7121"/>
                      <a:pt x="2647" y="6553"/>
                    </a:cubicBezTo>
                    <a:cubicBezTo>
                      <a:pt x="2805" y="6018"/>
                      <a:pt x="3246" y="5577"/>
                      <a:pt x="3781" y="5419"/>
                    </a:cubicBezTo>
                    <a:cubicBezTo>
                      <a:pt x="3933" y="5379"/>
                      <a:pt x="4084" y="5360"/>
                      <a:pt x="4233" y="5360"/>
                    </a:cubicBezTo>
                    <a:close/>
                    <a:moveTo>
                      <a:pt x="10681" y="9893"/>
                    </a:moveTo>
                    <a:cubicBezTo>
                      <a:pt x="10901" y="9893"/>
                      <a:pt x="11059" y="10113"/>
                      <a:pt x="11059" y="10303"/>
                    </a:cubicBezTo>
                    <a:cubicBezTo>
                      <a:pt x="11122" y="10555"/>
                      <a:pt x="10901" y="10744"/>
                      <a:pt x="10681" y="10744"/>
                    </a:cubicBezTo>
                    <a:lnTo>
                      <a:pt x="8192" y="10744"/>
                    </a:lnTo>
                    <a:cubicBezTo>
                      <a:pt x="7971" y="10744"/>
                      <a:pt x="7751" y="10555"/>
                      <a:pt x="7751" y="10303"/>
                    </a:cubicBezTo>
                    <a:cubicBezTo>
                      <a:pt x="7751" y="10050"/>
                      <a:pt x="7971" y="9893"/>
                      <a:pt x="8192" y="9893"/>
                    </a:cubicBezTo>
                    <a:close/>
                    <a:moveTo>
                      <a:pt x="6396" y="0"/>
                    </a:moveTo>
                    <a:cubicBezTo>
                      <a:pt x="5483" y="0"/>
                      <a:pt x="4726" y="725"/>
                      <a:pt x="4726" y="1639"/>
                    </a:cubicBezTo>
                    <a:lnTo>
                      <a:pt x="4726" y="2458"/>
                    </a:lnTo>
                    <a:lnTo>
                      <a:pt x="1261" y="2458"/>
                    </a:lnTo>
                    <a:cubicBezTo>
                      <a:pt x="599" y="2458"/>
                      <a:pt x="1" y="3025"/>
                      <a:pt x="1" y="3686"/>
                    </a:cubicBezTo>
                    <a:lnTo>
                      <a:pt x="1" y="11122"/>
                    </a:lnTo>
                    <a:cubicBezTo>
                      <a:pt x="1" y="11815"/>
                      <a:pt x="568" y="12350"/>
                      <a:pt x="1261" y="12350"/>
                    </a:cubicBezTo>
                    <a:lnTo>
                      <a:pt x="11468" y="12350"/>
                    </a:lnTo>
                    <a:cubicBezTo>
                      <a:pt x="12130" y="12350"/>
                      <a:pt x="12697" y="11815"/>
                      <a:pt x="12697" y="11122"/>
                    </a:cubicBezTo>
                    <a:lnTo>
                      <a:pt x="12697" y="3686"/>
                    </a:lnTo>
                    <a:cubicBezTo>
                      <a:pt x="12760" y="3025"/>
                      <a:pt x="12162" y="2458"/>
                      <a:pt x="11500" y="2458"/>
                    </a:cubicBezTo>
                    <a:lnTo>
                      <a:pt x="8034" y="2458"/>
                    </a:lnTo>
                    <a:lnTo>
                      <a:pt x="8034" y="1639"/>
                    </a:lnTo>
                    <a:cubicBezTo>
                      <a:pt x="8034" y="725"/>
                      <a:pt x="7278" y="0"/>
                      <a:pt x="6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93" name="Google Shape;10088;p74"/>
              <p:cNvSpPr/>
              <p:nvPr/>
            </p:nvSpPr>
            <p:spPr>
              <a:xfrm>
                <a:off x="-59293650" y="3740025"/>
                <a:ext cx="141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567" h="568" extrusionOk="0">
                    <a:moveTo>
                      <a:pt x="284" y="0"/>
                    </a:moveTo>
                    <a:cubicBezTo>
                      <a:pt x="126" y="0"/>
                      <a:pt x="0" y="126"/>
                      <a:pt x="0" y="284"/>
                    </a:cubicBezTo>
                    <a:cubicBezTo>
                      <a:pt x="0" y="441"/>
                      <a:pt x="126" y="567"/>
                      <a:pt x="284" y="567"/>
                    </a:cubicBezTo>
                    <a:cubicBezTo>
                      <a:pt x="441" y="567"/>
                      <a:pt x="567" y="441"/>
                      <a:pt x="567" y="284"/>
                    </a:cubicBezTo>
                    <a:cubicBezTo>
                      <a:pt x="567" y="126"/>
                      <a:pt x="441" y="0"/>
                      <a:pt x="2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194" name="Google Shape;10089;p74"/>
            <p:cNvGrpSpPr/>
            <p:nvPr/>
          </p:nvGrpSpPr>
          <p:grpSpPr>
            <a:xfrm>
              <a:off x="8825251" y="1572826"/>
              <a:ext cx="732560" cy="724676"/>
              <a:chOff x="-64406125" y="3362225"/>
              <a:chExt cx="318225" cy="314800"/>
            </a:xfrm>
            <a:grpFill/>
          </p:grpSpPr>
          <p:sp>
            <p:nvSpPr>
              <p:cNvPr id="195" name="Google Shape;10090;p74"/>
              <p:cNvSpPr/>
              <p:nvPr/>
            </p:nvSpPr>
            <p:spPr>
              <a:xfrm>
                <a:off x="-64332100" y="3362225"/>
                <a:ext cx="170150" cy="199025"/>
              </a:xfrm>
              <a:custGeom>
                <a:avLst/>
                <a:gdLst/>
                <a:ahLst/>
                <a:cxnLst/>
                <a:rect l="l" t="t" r="r" b="b"/>
                <a:pathLst>
                  <a:path w="6806" h="7961" extrusionOk="0">
                    <a:moveTo>
                      <a:pt x="4506" y="3266"/>
                    </a:moveTo>
                    <a:cubicBezTo>
                      <a:pt x="4569" y="3266"/>
                      <a:pt x="4601" y="3298"/>
                      <a:pt x="4632" y="3298"/>
                    </a:cubicBezTo>
                    <a:lnTo>
                      <a:pt x="5577" y="4621"/>
                    </a:lnTo>
                    <a:cubicBezTo>
                      <a:pt x="5420" y="5881"/>
                      <a:pt x="4664" y="7110"/>
                      <a:pt x="3403" y="7110"/>
                    </a:cubicBezTo>
                    <a:cubicBezTo>
                      <a:pt x="2206" y="7110"/>
                      <a:pt x="1419" y="5944"/>
                      <a:pt x="1261" y="4621"/>
                    </a:cubicBezTo>
                    <a:lnTo>
                      <a:pt x="2206" y="3298"/>
                    </a:lnTo>
                    <a:cubicBezTo>
                      <a:pt x="2238" y="3266"/>
                      <a:pt x="2269" y="3266"/>
                      <a:pt x="2301" y="3266"/>
                    </a:cubicBezTo>
                    <a:close/>
                    <a:moveTo>
                      <a:pt x="4055" y="1"/>
                    </a:moveTo>
                    <a:cubicBezTo>
                      <a:pt x="3400" y="1"/>
                      <a:pt x="2703" y="167"/>
                      <a:pt x="2049" y="494"/>
                    </a:cubicBezTo>
                    <a:cubicBezTo>
                      <a:pt x="1957" y="483"/>
                      <a:pt x="1867" y="478"/>
                      <a:pt x="1779" y="478"/>
                    </a:cubicBezTo>
                    <a:cubicBezTo>
                      <a:pt x="1354" y="478"/>
                      <a:pt x="976" y="600"/>
                      <a:pt x="662" y="809"/>
                    </a:cubicBezTo>
                    <a:cubicBezTo>
                      <a:pt x="347" y="1061"/>
                      <a:pt x="1" y="1534"/>
                      <a:pt x="1" y="2384"/>
                    </a:cubicBezTo>
                    <a:cubicBezTo>
                      <a:pt x="1" y="2857"/>
                      <a:pt x="95" y="3613"/>
                      <a:pt x="347" y="4621"/>
                    </a:cubicBezTo>
                    <a:cubicBezTo>
                      <a:pt x="473" y="4810"/>
                      <a:pt x="536" y="6070"/>
                      <a:pt x="1482" y="7078"/>
                    </a:cubicBezTo>
                    <a:cubicBezTo>
                      <a:pt x="2049" y="7646"/>
                      <a:pt x="2710" y="7961"/>
                      <a:pt x="3403" y="7961"/>
                    </a:cubicBezTo>
                    <a:cubicBezTo>
                      <a:pt x="5136" y="7961"/>
                      <a:pt x="6207" y="6417"/>
                      <a:pt x="6396" y="4621"/>
                    </a:cubicBezTo>
                    <a:cubicBezTo>
                      <a:pt x="6554" y="4085"/>
                      <a:pt x="6774" y="3046"/>
                      <a:pt x="6806" y="2447"/>
                    </a:cubicBezTo>
                    <a:cubicBezTo>
                      <a:pt x="6806" y="1565"/>
                      <a:pt x="6459" y="872"/>
                      <a:pt x="5703" y="431"/>
                    </a:cubicBezTo>
                    <a:cubicBezTo>
                      <a:pt x="5234" y="143"/>
                      <a:pt x="4662" y="1"/>
                      <a:pt x="40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196" name="Google Shape;10091;p74"/>
              <p:cNvSpPr/>
              <p:nvPr/>
            </p:nvSpPr>
            <p:spPr>
              <a:xfrm>
                <a:off x="-64406125" y="3559050"/>
                <a:ext cx="318225" cy="117975"/>
              </a:xfrm>
              <a:custGeom>
                <a:avLst/>
                <a:gdLst/>
                <a:ahLst/>
                <a:cxnLst/>
                <a:rect l="l" t="t" r="r" b="b"/>
                <a:pathLst>
                  <a:path w="12729" h="4719" extrusionOk="0">
                    <a:moveTo>
                      <a:pt x="4474" y="1001"/>
                    </a:moveTo>
                    <a:lnTo>
                      <a:pt x="5797" y="2293"/>
                    </a:lnTo>
                    <a:lnTo>
                      <a:pt x="5199" y="2891"/>
                    </a:lnTo>
                    <a:lnTo>
                      <a:pt x="4002" y="1159"/>
                    </a:lnTo>
                    <a:cubicBezTo>
                      <a:pt x="4159" y="1096"/>
                      <a:pt x="4380" y="1064"/>
                      <a:pt x="4474" y="1001"/>
                    </a:cubicBezTo>
                    <a:close/>
                    <a:moveTo>
                      <a:pt x="8318" y="1001"/>
                    </a:moveTo>
                    <a:cubicBezTo>
                      <a:pt x="8475" y="1064"/>
                      <a:pt x="8633" y="1159"/>
                      <a:pt x="8790" y="1190"/>
                    </a:cubicBezTo>
                    <a:lnTo>
                      <a:pt x="7593" y="2891"/>
                    </a:lnTo>
                    <a:lnTo>
                      <a:pt x="6995" y="2293"/>
                    </a:lnTo>
                    <a:lnTo>
                      <a:pt x="8318" y="1001"/>
                    </a:lnTo>
                    <a:close/>
                    <a:moveTo>
                      <a:pt x="10681" y="3112"/>
                    </a:moveTo>
                    <a:cubicBezTo>
                      <a:pt x="10901" y="3112"/>
                      <a:pt x="11059" y="3301"/>
                      <a:pt x="11059" y="3553"/>
                    </a:cubicBezTo>
                    <a:cubicBezTo>
                      <a:pt x="11059" y="3742"/>
                      <a:pt x="10870" y="3931"/>
                      <a:pt x="10681" y="3931"/>
                    </a:cubicBezTo>
                    <a:lnTo>
                      <a:pt x="9578" y="3931"/>
                    </a:lnTo>
                    <a:cubicBezTo>
                      <a:pt x="9326" y="3931"/>
                      <a:pt x="9137" y="3742"/>
                      <a:pt x="9137" y="3553"/>
                    </a:cubicBezTo>
                    <a:cubicBezTo>
                      <a:pt x="9137" y="3301"/>
                      <a:pt x="9326" y="3112"/>
                      <a:pt x="9578" y="3112"/>
                    </a:cubicBezTo>
                    <a:close/>
                    <a:moveTo>
                      <a:pt x="4458" y="1"/>
                    </a:moveTo>
                    <a:cubicBezTo>
                      <a:pt x="4348" y="1"/>
                      <a:pt x="4238" y="40"/>
                      <a:pt x="4159" y="119"/>
                    </a:cubicBezTo>
                    <a:cubicBezTo>
                      <a:pt x="4065" y="245"/>
                      <a:pt x="3939" y="308"/>
                      <a:pt x="3781" y="308"/>
                    </a:cubicBezTo>
                    <a:lnTo>
                      <a:pt x="2395" y="308"/>
                    </a:lnTo>
                    <a:cubicBezTo>
                      <a:pt x="914" y="308"/>
                      <a:pt x="0" y="1442"/>
                      <a:pt x="0" y="2639"/>
                    </a:cubicBezTo>
                    <a:lnTo>
                      <a:pt x="0" y="4341"/>
                    </a:lnTo>
                    <a:cubicBezTo>
                      <a:pt x="0" y="4561"/>
                      <a:pt x="189" y="4719"/>
                      <a:pt x="441" y="4719"/>
                    </a:cubicBezTo>
                    <a:lnTo>
                      <a:pt x="12287" y="4719"/>
                    </a:lnTo>
                    <a:cubicBezTo>
                      <a:pt x="12508" y="4719"/>
                      <a:pt x="12665" y="4530"/>
                      <a:pt x="12665" y="4341"/>
                    </a:cubicBezTo>
                    <a:lnTo>
                      <a:pt x="12665" y="2639"/>
                    </a:lnTo>
                    <a:cubicBezTo>
                      <a:pt x="12728" y="1474"/>
                      <a:pt x="11783" y="371"/>
                      <a:pt x="10303" y="371"/>
                    </a:cubicBezTo>
                    <a:lnTo>
                      <a:pt x="8948" y="371"/>
                    </a:lnTo>
                    <a:cubicBezTo>
                      <a:pt x="8727" y="371"/>
                      <a:pt x="8664" y="277"/>
                      <a:pt x="8538" y="151"/>
                    </a:cubicBezTo>
                    <a:cubicBezTo>
                      <a:pt x="8456" y="52"/>
                      <a:pt x="8339" y="5"/>
                      <a:pt x="8219" y="5"/>
                    </a:cubicBezTo>
                    <a:cubicBezTo>
                      <a:pt x="8110" y="5"/>
                      <a:pt x="7998" y="44"/>
                      <a:pt x="7908" y="119"/>
                    </a:cubicBezTo>
                    <a:lnTo>
                      <a:pt x="6333" y="1694"/>
                    </a:lnTo>
                    <a:lnTo>
                      <a:pt x="4758" y="119"/>
                    </a:lnTo>
                    <a:cubicBezTo>
                      <a:pt x="4679" y="40"/>
                      <a:pt x="4569" y="1"/>
                      <a:pt x="4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sp>
          <p:nvSpPr>
            <p:cNvPr id="218" name="Google Shape;10113;p74"/>
            <p:cNvSpPr/>
            <p:nvPr/>
          </p:nvSpPr>
          <p:spPr>
            <a:xfrm>
              <a:off x="7156894" y="3640883"/>
              <a:ext cx="562265" cy="556052"/>
            </a:xfrm>
            <a:custGeom>
              <a:avLst/>
              <a:gdLst/>
              <a:ahLst/>
              <a:cxnLst/>
              <a:rect l="l" t="t" r="r" b="b"/>
              <a:pathLst>
                <a:path w="12760" h="12619" extrusionOk="0">
                  <a:moveTo>
                    <a:pt x="10082" y="2190"/>
                  </a:moveTo>
                  <a:lnTo>
                    <a:pt x="11027" y="2726"/>
                  </a:lnTo>
                  <a:lnTo>
                    <a:pt x="8948" y="6317"/>
                  </a:lnTo>
                  <a:lnTo>
                    <a:pt x="8003" y="5781"/>
                  </a:lnTo>
                  <a:cubicBezTo>
                    <a:pt x="8349" y="5151"/>
                    <a:pt x="9704" y="2820"/>
                    <a:pt x="10082" y="2190"/>
                  </a:cubicBezTo>
                  <a:close/>
                  <a:moveTo>
                    <a:pt x="7813" y="6601"/>
                  </a:moveTo>
                  <a:lnTo>
                    <a:pt x="8318" y="6916"/>
                  </a:lnTo>
                  <a:lnTo>
                    <a:pt x="7782" y="7262"/>
                  </a:lnTo>
                  <a:lnTo>
                    <a:pt x="7813" y="6601"/>
                  </a:lnTo>
                  <a:close/>
                  <a:moveTo>
                    <a:pt x="10554" y="8522"/>
                  </a:moveTo>
                  <a:cubicBezTo>
                    <a:pt x="10806" y="8522"/>
                    <a:pt x="10964" y="8711"/>
                    <a:pt x="10964" y="8900"/>
                  </a:cubicBezTo>
                  <a:cubicBezTo>
                    <a:pt x="10964" y="9153"/>
                    <a:pt x="10806" y="9342"/>
                    <a:pt x="10554" y="9342"/>
                  </a:cubicBezTo>
                  <a:lnTo>
                    <a:pt x="5608" y="9342"/>
                  </a:lnTo>
                  <a:cubicBezTo>
                    <a:pt x="5356" y="9342"/>
                    <a:pt x="5167" y="9153"/>
                    <a:pt x="5167" y="8900"/>
                  </a:cubicBezTo>
                  <a:cubicBezTo>
                    <a:pt x="5167" y="8680"/>
                    <a:pt x="5356" y="8522"/>
                    <a:pt x="5608" y="8522"/>
                  </a:cubicBezTo>
                  <a:close/>
                  <a:moveTo>
                    <a:pt x="3088" y="5592"/>
                  </a:moveTo>
                  <a:cubicBezTo>
                    <a:pt x="3308" y="5592"/>
                    <a:pt x="3497" y="5813"/>
                    <a:pt x="3497" y="6002"/>
                  </a:cubicBezTo>
                  <a:lnTo>
                    <a:pt x="3497" y="6286"/>
                  </a:lnTo>
                  <a:cubicBezTo>
                    <a:pt x="3970" y="6443"/>
                    <a:pt x="4348" y="6916"/>
                    <a:pt x="4348" y="7451"/>
                  </a:cubicBezTo>
                  <a:cubicBezTo>
                    <a:pt x="4348" y="7703"/>
                    <a:pt x="4159" y="7861"/>
                    <a:pt x="3907" y="7861"/>
                  </a:cubicBezTo>
                  <a:cubicBezTo>
                    <a:pt x="3655" y="7861"/>
                    <a:pt x="3497" y="7640"/>
                    <a:pt x="3497" y="7451"/>
                  </a:cubicBezTo>
                  <a:cubicBezTo>
                    <a:pt x="3497" y="7231"/>
                    <a:pt x="3308" y="7010"/>
                    <a:pt x="3088" y="7010"/>
                  </a:cubicBezTo>
                  <a:cubicBezTo>
                    <a:pt x="2836" y="7010"/>
                    <a:pt x="2678" y="7231"/>
                    <a:pt x="2678" y="7451"/>
                  </a:cubicBezTo>
                  <a:cubicBezTo>
                    <a:pt x="2678" y="7703"/>
                    <a:pt x="3025" y="7924"/>
                    <a:pt x="3340" y="8176"/>
                  </a:cubicBezTo>
                  <a:cubicBezTo>
                    <a:pt x="3781" y="8491"/>
                    <a:pt x="4348" y="8869"/>
                    <a:pt x="4348" y="9531"/>
                  </a:cubicBezTo>
                  <a:cubicBezTo>
                    <a:pt x="4348" y="10098"/>
                    <a:pt x="3970" y="10539"/>
                    <a:pt x="3497" y="10728"/>
                  </a:cubicBezTo>
                  <a:lnTo>
                    <a:pt x="3497" y="11011"/>
                  </a:lnTo>
                  <a:cubicBezTo>
                    <a:pt x="3497" y="11232"/>
                    <a:pt x="3308" y="11452"/>
                    <a:pt x="3088" y="11452"/>
                  </a:cubicBezTo>
                  <a:cubicBezTo>
                    <a:pt x="2836" y="11452"/>
                    <a:pt x="2678" y="11232"/>
                    <a:pt x="2678" y="11011"/>
                  </a:cubicBezTo>
                  <a:lnTo>
                    <a:pt x="2678" y="10728"/>
                  </a:lnTo>
                  <a:cubicBezTo>
                    <a:pt x="2206" y="10570"/>
                    <a:pt x="1859" y="10098"/>
                    <a:pt x="1859" y="9531"/>
                  </a:cubicBezTo>
                  <a:cubicBezTo>
                    <a:pt x="1859" y="9310"/>
                    <a:pt x="2048" y="9121"/>
                    <a:pt x="2300" y="9121"/>
                  </a:cubicBezTo>
                  <a:cubicBezTo>
                    <a:pt x="2521" y="9121"/>
                    <a:pt x="2678" y="9310"/>
                    <a:pt x="2678" y="9531"/>
                  </a:cubicBezTo>
                  <a:cubicBezTo>
                    <a:pt x="2678" y="9783"/>
                    <a:pt x="2867" y="9940"/>
                    <a:pt x="3088" y="9940"/>
                  </a:cubicBezTo>
                  <a:cubicBezTo>
                    <a:pt x="3308" y="9940"/>
                    <a:pt x="3497" y="9751"/>
                    <a:pt x="3497" y="9531"/>
                  </a:cubicBezTo>
                  <a:cubicBezTo>
                    <a:pt x="3497" y="9310"/>
                    <a:pt x="3182" y="9089"/>
                    <a:pt x="2836" y="8837"/>
                  </a:cubicBezTo>
                  <a:cubicBezTo>
                    <a:pt x="2395" y="8522"/>
                    <a:pt x="1859" y="8113"/>
                    <a:pt x="1859" y="7451"/>
                  </a:cubicBezTo>
                  <a:cubicBezTo>
                    <a:pt x="1859" y="6916"/>
                    <a:pt x="2206" y="6475"/>
                    <a:pt x="2678" y="6286"/>
                  </a:cubicBezTo>
                  <a:lnTo>
                    <a:pt x="2678" y="6002"/>
                  </a:lnTo>
                  <a:cubicBezTo>
                    <a:pt x="2678" y="5750"/>
                    <a:pt x="2867" y="5592"/>
                    <a:pt x="3088" y="5592"/>
                  </a:cubicBezTo>
                  <a:close/>
                  <a:moveTo>
                    <a:pt x="10554" y="11011"/>
                  </a:moveTo>
                  <a:cubicBezTo>
                    <a:pt x="10806" y="11011"/>
                    <a:pt x="10964" y="11200"/>
                    <a:pt x="10964" y="11452"/>
                  </a:cubicBezTo>
                  <a:cubicBezTo>
                    <a:pt x="10964" y="11641"/>
                    <a:pt x="10806" y="11830"/>
                    <a:pt x="10554" y="11830"/>
                  </a:cubicBezTo>
                  <a:lnTo>
                    <a:pt x="5608" y="11830"/>
                  </a:lnTo>
                  <a:cubicBezTo>
                    <a:pt x="5356" y="11830"/>
                    <a:pt x="5167" y="11641"/>
                    <a:pt x="5167" y="11452"/>
                  </a:cubicBezTo>
                  <a:cubicBezTo>
                    <a:pt x="5167" y="11200"/>
                    <a:pt x="5356" y="11011"/>
                    <a:pt x="5608" y="11011"/>
                  </a:cubicBezTo>
                  <a:close/>
                  <a:moveTo>
                    <a:pt x="10933" y="1"/>
                  </a:moveTo>
                  <a:cubicBezTo>
                    <a:pt x="10599" y="1"/>
                    <a:pt x="10280" y="176"/>
                    <a:pt x="10113" y="489"/>
                  </a:cubicBezTo>
                  <a:lnTo>
                    <a:pt x="7877" y="4395"/>
                  </a:lnTo>
                  <a:lnTo>
                    <a:pt x="1229" y="4395"/>
                  </a:lnTo>
                  <a:cubicBezTo>
                    <a:pt x="567" y="4395"/>
                    <a:pt x="0" y="4931"/>
                    <a:pt x="0" y="5592"/>
                  </a:cubicBezTo>
                  <a:lnTo>
                    <a:pt x="0" y="11389"/>
                  </a:lnTo>
                  <a:cubicBezTo>
                    <a:pt x="0" y="12051"/>
                    <a:pt x="567" y="12618"/>
                    <a:pt x="1229" y="12618"/>
                  </a:cubicBezTo>
                  <a:lnTo>
                    <a:pt x="11437" y="12618"/>
                  </a:lnTo>
                  <a:cubicBezTo>
                    <a:pt x="12098" y="12618"/>
                    <a:pt x="12697" y="12082"/>
                    <a:pt x="12697" y="11389"/>
                  </a:cubicBezTo>
                  <a:lnTo>
                    <a:pt x="12697" y="5592"/>
                  </a:lnTo>
                  <a:cubicBezTo>
                    <a:pt x="12602" y="4931"/>
                    <a:pt x="12067" y="4395"/>
                    <a:pt x="11374" y="4395"/>
                  </a:cubicBezTo>
                  <a:lnTo>
                    <a:pt x="11027" y="4395"/>
                  </a:lnTo>
                  <a:lnTo>
                    <a:pt x="12476" y="1875"/>
                  </a:lnTo>
                  <a:cubicBezTo>
                    <a:pt x="12760" y="1402"/>
                    <a:pt x="12602" y="804"/>
                    <a:pt x="12130" y="583"/>
                  </a:cubicBezTo>
                  <a:lnTo>
                    <a:pt x="11437" y="142"/>
                  </a:lnTo>
                  <a:cubicBezTo>
                    <a:pt x="11277" y="46"/>
                    <a:pt x="11103" y="1"/>
                    <a:pt x="10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grpSp>
          <p:nvGrpSpPr>
            <p:cNvPr id="223" name="Google Shape;10118;p74"/>
            <p:cNvGrpSpPr/>
            <p:nvPr/>
          </p:nvGrpSpPr>
          <p:grpSpPr>
            <a:xfrm>
              <a:off x="11767951" y="2764178"/>
              <a:ext cx="498284" cy="505891"/>
              <a:chOff x="-59400775" y="4084200"/>
              <a:chExt cx="311125" cy="315875"/>
            </a:xfrm>
            <a:grpFill/>
          </p:grpSpPr>
          <p:sp>
            <p:nvSpPr>
              <p:cNvPr id="224" name="Google Shape;10119;p74"/>
              <p:cNvSpPr/>
              <p:nvPr/>
            </p:nvSpPr>
            <p:spPr>
              <a:xfrm>
                <a:off x="-59400775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796" y="851"/>
                    </a:moveTo>
                    <a:cubicBezTo>
                      <a:pt x="2048" y="851"/>
                      <a:pt x="2237" y="1071"/>
                      <a:pt x="2237" y="1260"/>
                    </a:cubicBezTo>
                    <a:cubicBezTo>
                      <a:pt x="2237" y="1449"/>
                      <a:pt x="2048" y="1701"/>
                      <a:pt x="1796" y="1701"/>
                    </a:cubicBezTo>
                    <a:cubicBezTo>
                      <a:pt x="1576" y="1701"/>
                      <a:pt x="1418" y="1481"/>
                      <a:pt x="1418" y="1260"/>
                    </a:cubicBezTo>
                    <a:cubicBezTo>
                      <a:pt x="1418" y="1008"/>
                      <a:pt x="1576" y="851"/>
                      <a:pt x="1796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cubicBezTo>
                      <a:pt x="0" y="2741"/>
                      <a:pt x="536" y="3308"/>
                      <a:pt x="1229" y="3308"/>
                    </a:cubicBezTo>
                    <a:lnTo>
                      <a:pt x="2332" y="3308"/>
                    </a:lnTo>
                    <a:cubicBezTo>
                      <a:pt x="2993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25" name="Google Shape;10120;p74"/>
              <p:cNvSpPr/>
              <p:nvPr/>
            </p:nvSpPr>
            <p:spPr>
              <a:xfrm>
                <a:off x="-59400000" y="4084200"/>
                <a:ext cx="89825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3" h="8508" extrusionOk="0">
                    <a:moveTo>
                      <a:pt x="1734" y="1607"/>
                    </a:moveTo>
                    <a:cubicBezTo>
                      <a:pt x="1923" y="1607"/>
                      <a:pt x="2175" y="1797"/>
                      <a:pt x="2175" y="2049"/>
                    </a:cubicBezTo>
                    <a:lnTo>
                      <a:pt x="2175" y="7278"/>
                    </a:lnTo>
                    <a:cubicBezTo>
                      <a:pt x="2175" y="7499"/>
                      <a:pt x="1986" y="7656"/>
                      <a:pt x="1734" y="7656"/>
                    </a:cubicBezTo>
                    <a:cubicBezTo>
                      <a:pt x="1513" y="7656"/>
                      <a:pt x="1356" y="7467"/>
                      <a:pt x="1356" y="7278"/>
                    </a:cubicBezTo>
                    <a:lnTo>
                      <a:pt x="1356" y="2049"/>
                    </a:lnTo>
                    <a:cubicBezTo>
                      <a:pt x="1356" y="1797"/>
                      <a:pt x="1545" y="1607"/>
                      <a:pt x="1734" y="1607"/>
                    </a:cubicBezTo>
                    <a:close/>
                    <a:moveTo>
                      <a:pt x="1230" y="1"/>
                    </a:moveTo>
                    <a:cubicBezTo>
                      <a:pt x="568" y="1"/>
                      <a:pt x="1" y="536"/>
                      <a:pt x="1" y="1198"/>
                    </a:cubicBezTo>
                    <a:lnTo>
                      <a:pt x="1" y="8507"/>
                    </a:lnTo>
                    <a:lnTo>
                      <a:pt x="3593" y="8507"/>
                    </a:lnTo>
                    <a:lnTo>
                      <a:pt x="3593" y="1198"/>
                    </a:lnTo>
                    <a:cubicBezTo>
                      <a:pt x="3561" y="536"/>
                      <a:pt x="2994" y="1"/>
                      <a:pt x="2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26" name="Google Shape;10121;p74"/>
              <p:cNvSpPr/>
              <p:nvPr/>
            </p:nvSpPr>
            <p:spPr>
              <a:xfrm>
                <a:off x="-59290500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796" y="851"/>
                    </a:moveTo>
                    <a:cubicBezTo>
                      <a:pt x="2048" y="851"/>
                      <a:pt x="2205" y="1071"/>
                      <a:pt x="2205" y="1260"/>
                    </a:cubicBezTo>
                    <a:cubicBezTo>
                      <a:pt x="2205" y="1449"/>
                      <a:pt x="2016" y="1701"/>
                      <a:pt x="1796" y="1701"/>
                    </a:cubicBezTo>
                    <a:cubicBezTo>
                      <a:pt x="1575" y="1701"/>
                      <a:pt x="1386" y="1481"/>
                      <a:pt x="1386" y="1260"/>
                    </a:cubicBezTo>
                    <a:cubicBezTo>
                      <a:pt x="1386" y="1008"/>
                      <a:pt x="1575" y="851"/>
                      <a:pt x="1796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cubicBezTo>
                      <a:pt x="0" y="2741"/>
                      <a:pt x="536" y="3308"/>
                      <a:pt x="1260" y="3308"/>
                    </a:cubicBezTo>
                    <a:lnTo>
                      <a:pt x="2363" y="3308"/>
                    </a:lnTo>
                    <a:cubicBezTo>
                      <a:pt x="3025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27" name="Google Shape;10122;p74"/>
              <p:cNvSpPr/>
              <p:nvPr/>
            </p:nvSpPr>
            <p:spPr>
              <a:xfrm>
                <a:off x="-59290500" y="4084200"/>
                <a:ext cx="89800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8508" extrusionOk="0">
                    <a:moveTo>
                      <a:pt x="1796" y="1607"/>
                    </a:moveTo>
                    <a:cubicBezTo>
                      <a:pt x="2048" y="1607"/>
                      <a:pt x="2205" y="1797"/>
                      <a:pt x="2205" y="2049"/>
                    </a:cubicBezTo>
                    <a:lnTo>
                      <a:pt x="2205" y="7278"/>
                    </a:lnTo>
                    <a:cubicBezTo>
                      <a:pt x="2205" y="7499"/>
                      <a:pt x="2016" y="7656"/>
                      <a:pt x="1796" y="7656"/>
                    </a:cubicBezTo>
                    <a:cubicBezTo>
                      <a:pt x="1607" y="7656"/>
                      <a:pt x="1386" y="7467"/>
                      <a:pt x="1386" y="7278"/>
                    </a:cubicBezTo>
                    <a:lnTo>
                      <a:pt x="1386" y="2049"/>
                    </a:lnTo>
                    <a:cubicBezTo>
                      <a:pt x="1386" y="1797"/>
                      <a:pt x="1575" y="1607"/>
                      <a:pt x="1796" y="1607"/>
                    </a:cubicBezTo>
                    <a:close/>
                    <a:moveTo>
                      <a:pt x="1260" y="1"/>
                    </a:moveTo>
                    <a:cubicBezTo>
                      <a:pt x="599" y="1"/>
                      <a:pt x="0" y="536"/>
                      <a:pt x="0" y="1198"/>
                    </a:cubicBezTo>
                    <a:lnTo>
                      <a:pt x="0" y="8507"/>
                    </a:lnTo>
                    <a:lnTo>
                      <a:pt x="3592" y="8507"/>
                    </a:lnTo>
                    <a:lnTo>
                      <a:pt x="3592" y="1198"/>
                    </a:lnTo>
                    <a:cubicBezTo>
                      <a:pt x="3592" y="536"/>
                      <a:pt x="3025" y="1"/>
                      <a:pt x="2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28" name="Google Shape;10123;p74"/>
              <p:cNvSpPr/>
              <p:nvPr/>
            </p:nvSpPr>
            <p:spPr>
              <a:xfrm>
                <a:off x="-59181025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828" y="851"/>
                    </a:moveTo>
                    <a:cubicBezTo>
                      <a:pt x="2080" y="851"/>
                      <a:pt x="2269" y="1071"/>
                      <a:pt x="2269" y="1260"/>
                    </a:cubicBezTo>
                    <a:cubicBezTo>
                      <a:pt x="2269" y="1449"/>
                      <a:pt x="2080" y="1701"/>
                      <a:pt x="1828" y="1701"/>
                    </a:cubicBezTo>
                    <a:cubicBezTo>
                      <a:pt x="1607" y="1701"/>
                      <a:pt x="1450" y="1481"/>
                      <a:pt x="1450" y="1260"/>
                    </a:cubicBezTo>
                    <a:cubicBezTo>
                      <a:pt x="1450" y="1008"/>
                      <a:pt x="1607" y="851"/>
                      <a:pt x="1828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lnTo>
                      <a:pt x="32" y="2079"/>
                    </a:lnTo>
                    <a:cubicBezTo>
                      <a:pt x="32" y="2741"/>
                      <a:pt x="567" y="3308"/>
                      <a:pt x="1261" y="3308"/>
                    </a:cubicBezTo>
                    <a:lnTo>
                      <a:pt x="2363" y="3308"/>
                    </a:lnTo>
                    <a:cubicBezTo>
                      <a:pt x="3025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29" name="Google Shape;10124;p74"/>
              <p:cNvSpPr/>
              <p:nvPr/>
            </p:nvSpPr>
            <p:spPr>
              <a:xfrm>
                <a:off x="-59179450" y="4084200"/>
                <a:ext cx="89800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8508" extrusionOk="0">
                    <a:moveTo>
                      <a:pt x="1733" y="1607"/>
                    </a:moveTo>
                    <a:cubicBezTo>
                      <a:pt x="1922" y="1607"/>
                      <a:pt x="2174" y="1797"/>
                      <a:pt x="2174" y="2049"/>
                    </a:cubicBezTo>
                    <a:lnTo>
                      <a:pt x="2174" y="7278"/>
                    </a:lnTo>
                    <a:cubicBezTo>
                      <a:pt x="2174" y="7499"/>
                      <a:pt x="1985" y="7656"/>
                      <a:pt x="1733" y="7656"/>
                    </a:cubicBezTo>
                    <a:cubicBezTo>
                      <a:pt x="1513" y="7656"/>
                      <a:pt x="1355" y="7467"/>
                      <a:pt x="1355" y="7278"/>
                    </a:cubicBezTo>
                    <a:lnTo>
                      <a:pt x="1355" y="2049"/>
                    </a:lnTo>
                    <a:cubicBezTo>
                      <a:pt x="1355" y="1797"/>
                      <a:pt x="1544" y="1607"/>
                      <a:pt x="1733" y="1607"/>
                    </a:cubicBezTo>
                    <a:close/>
                    <a:moveTo>
                      <a:pt x="1229" y="1"/>
                    </a:moveTo>
                    <a:cubicBezTo>
                      <a:pt x="567" y="1"/>
                      <a:pt x="0" y="536"/>
                      <a:pt x="0" y="1198"/>
                    </a:cubicBezTo>
                    <a:lnTo>
                      <a:pt x="0" y="8507"/>
                    </a:lnTo>
                    <a:lnTo>
                      <a:pt x="3592" y="8507"/>
                    </a:lnTo>
                    <a:lnTo>
                      <a:pt x="3592" y="1198"/>
                    </a:lnTo>
                    <a:cubicBezTo>
                      <a:pt x="3560" y="536"/>
                      <a:pt x="2993" y="1"/>
                      <a:pt x="2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234" name="Google Shape;10129;p74"/>
            <p:cNvGrpSpPr/>
            <p:nvPr/>
          </p:nvGrpSpPr>
          <p:grpSpPr>
            <a:xfrm>
              <a:off x="8061811" y="1613794"/>
              <a:ext cx="607772" cy="714064"/>
              <a:chOff x="-64022550" y="3727425"/>
              <a:chExt cx="270175" cy="317425"/>
            </a:xfrm>
            <a:grpFill/>
          </p:grpSpPr>
          <p:sp>
            <p:nvSpPr>
              <p:cNvPr id="235" name="Google Shape;10130;p74"/>
              <p:cNvSpPr/>
              <p:nvPr/>
            </p:nvSpPr>
            <p:spPr>
              <a:xfrm>
                <a:off x="-64022550" y="3912500"/>
                <a:ext cx="270175" cy="90600"/>
              </a:xfrm>
              <a:custGeom>
                <a:avLst/>
                <a:gdLst/>
                <a:ahLst/>
                <a:cxnLst/>
                <a:rect l="l" t="t" r="r" b="b"/>
                <a:pathLst>
                  <a:path w="10807" h="3624" extrusionOk="0">
                    <a:moveTo>
                      <a:pt x="2111" y="1"/>
                    </a:moveTo>
                    <a:cubicBezTo>
                      <a:pt x="945" y="1"/>
                      <a:pt x="0" y="946"/>
                      <a:pt x="0" y="2080"/>
                    </a:cubicBezTo>
                    <a:lnTo>
                      <a:pt x="0" y="3183"/>
                    </a:lnTo>
                    <a:cubicBezTo>
                      <a:pt x="0" y="3435"/>
                      <a:pt x="221" y="3624"/>
                      <a:pt x="441" y="3624"/>
                    </a:cubicBezTo>
                    <a:lnTo>
                      <a:pt x="10365" y="3624"/>
                    </a:lnTo>
                    <a:cubicBezTo>
                      <a:pt x="10618" y="3624"/>
                      <a:pt x="10807" y="3435"/>
                      <a:pt x="10807" y="3183"/>
                    </a:cubicBezTo>
                    <a:lnTo>
                      <a:pt x="10807" y="2080"/>
                    </a:lnTo>
                    <a:cubicBezTo>
                      <a:pt x="10807" y="946"/>
                      <a:pt x="9861" y="1"/>
                      <a:pt x="87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36" name="Google Shape;10131;p74"/>
              <p:cNvSpPr/>
              <p:nvPr/>
            </p:nvSpPr>
            <p:spPr>
              <a:xfrm>
                <a:off x="-64000500" y="4023550"/>
                <a:ext cx="227650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9106" h="852" extrusionOk="0">
                    <a:moveTo>
                      <a:pt x="0" y="1"/>
                    </a:moveTo>
                    <a:lnTo>
                      <a:pt x="0" y="442"/>
                    </a:lnTo>
                    <a:cubicBezTo>
                      <a:pt x="0" y="694"/>
                      <a:pt x="190" y="851"/>
                      <a:pt x="442" y="851"/>
                    </a:cubicBezTo>
                    <a:lnTo>
                      <a:pt x="8696" y="851"/>
                    </a:lnTo>
                    <a:cubicBezTo>
                      <a:pt x="8948" y="851"/>
                      <a:pt x="9105" y="631"/>
                      <a:pt x="9105" y="442"/>
                    </a:cubicBezTo>
                    <a:lnTo>
                      <a:pt x="910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37" name="Google Shape;10132;p74"/>
              <p:cNvSpPr/>
              <p:nvPr/>
            </p:nvSpPr>
            <p:spPr>
              <a:xfrm>
                <a:off x="-63960325" y="3727425"/>
                <a:ext cx="144925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5797" h="6617" extrusionOk="0">
                    <a:moveTo>
                      <a:pt x="2930" y="0"/>
                    </a:moveTo>
                    <a:cubicBezTo>
                      <a:pt x="1292" y="0"/>
                      <a:pt x="0" y="1292"/>
                      <a:pt x="0" y="2867"/>
                    </a:cubicBezTo>
                    <a:cubicBezTo>
                      <a:pt x="32" y="3812"/>
                      <a:pt x="504" y="4694"/>
                      <a:pt x="1260" y="5230"/>
                    </a:cubicBezTo>
                    <a:lnTo>
                      <a:pt x="1260" y="6616"/>
                    </a:lnTo>
                    <a:lnTo>
                      <a:pt x="4568" y="6616"/>
                    </a:lnTo>
                    <a:lnTo>
                      <a:pt x="4568" y="5230"/>
                    </a:lnTo>
                    <a:cubicBezTo>
                      <a:pt x="5356" y="4694"/>
                      <a:pt x="5797" y="3812"/>
                      <a:pt x="5797" y="2867"/>
                    </a:cubicBezTo>
                    <a:cubicBezTo>
                      <a:pt x="5797" y="1260"/>
                      <a:pt x="4505" y="0"/>
                      <a:pt x="29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259" name="Google Shape;10154;p74"/>
            <p:cNvGrpSpPr/>
            <p:nvPr/>
          </p:nvGrpSpPr>
          <p:grpSpPr>
            <a:xfrm>
              <a:off x="8171512" y="3640450"/>
              <a:ext cx="558124" cy="557947"/>
              <a:chOff x="-60255350" y="3733825"/>
              <a:chExt cx="316650" cy="316550"/>
            </a:xfrm>
            <a:grpFill/>
          </p:grpSpPr>
          <p:sp>
            <p:nvSpPr>
              <p:cNvPr id="260" name="Google Shape;10155;p74"/>
              <p:cNvSpPr/>
              <p:nvPr/>
            </p:nvSpPr>
            <p:spPr>
              <a:xfrm>
                <a:off x="-60218325" y="3733825"/>
                <a:ext cx="235525" cy="316550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12662" extrusionOk="0">
                    <a:moveTo>
                      <a:pt x="4821" y="1666"/>
                    </a:moveTo>
                    <a:cubicBezTo>
                      <a:pt x="5073" y="1666"/>
                      <a:pt x="5262" y="1886"/>
                      <a:pt x="5262" y="2075"/>
                    </a:cubicBezTo>
                    <a:lnTo>
                      <a:pt x="5262" y="2359"/>
                    </a:lnTo>
                    <a:cubicBezTo>
                      <a:pt x="5734" y="2485"/>
                      <a:pt x="6081" y="2989"/>
                      <a:pt x="6081" y="3525"/>
                    </a:cubicBezTo>
                    <a:cubicBezTo>
                      <a:pt x="6081" y="3777"/>
                      <a:pt x="5892" y="3934"/>
                      <a:pt x="5640" y="3934"/>
                    </a:cubicBezTo>
                    <a:cubicBezTo>
                      <a:pt x="5419" y="3934"/>
                      <a:pt x="5262" y="3714"/>
                      <a:pt x="5262" y="3525"/>
                    </a:cubicBezTo>
                    <a:cubicBezTo>
                      <a:pt x="5262" y="3273"/>
                      <a:pt x="5073" y="3084"/>
                      <a:pt x="4821" y="3084"/>
                    </a:cubicBezTo>
                    <a:cubicBezTo>
                      <a:pt x="4569" y="3084"/>
                      <a:pt x="4411" y="3273"/>
                      <a:pt x="4411" y="3525"/>
                    </a:cubicBezTo>
                    <a:cubicBezTo>
                      <a:pt x="4411" y="3777"/>
                      <a:pt x="4789" y="3997"/>
                      <a:pt x="5104" y="4249"/>
                    </a:cubicBezTo>
                    <a:cubicBezTo>
                      <a:pt x="5514" y="4564"/>
                      <a:pt x="6081" y="4942"/>
                      <a:pt x="6081" y="5604"/>
                    </a:cubicBezTo>
                    <a:cubicBezTo>
                      <a:pt x="6081" y="6171"/>
                      <a:pt x="5734" y="6612"/>
                      <a:pt x="5262" y="6801"/>
                    </a:cubicBezTo>
                    <a:lnTo>
                      <a:pt x="5262" y="7085"/>
                    </a:lnTo>
                    <a:cubicBezTo>
                      <a:pt x="5262" y="7305"/>
                      <a:pt x="5041" y="7463"/>
                      <a:pt x="4821" y="7463"/>
                    </a:cubicBezTo>
                    <a:cubicBezTo>
                      <a:pt x="4569" y="7463"/>
                      <a:pt x="4411" y="7274"/>
                      <a:pt x="4411" y="7085"/>
                    </a:cubicBezTo>
                    <a:lnTo>
                      <a:pt x="4411" y="6801"/>
                    </a:lnTo>
                    <a:cubicBezTo>
                      <a:pt x="3938" y="6644"/>
                      <a:pt x="3592" y="6171"/>
                      <a:pt x="3592" y="5604"/>
                    </a:cubicBezTo>
                    <a:cubicBezTo>
                      <a:pt x="3592" y="5383"/>
                      <a:pt x="3781" y="5194"/>
                      <a:pt x="4033" y="5194"/>
                    </a:cubicBezTo>
                    <a:cubicBezTo>
                      <a:pt x="4253" y="5194"/>
                      <a:pt x="4411" y="5383"/>
                      <a:pt x="4411" y="5604"/>
                    </a:cubicBezTo>
                    <a:cubicBezTo>
                      <a:pt x="4411" y="5856"/>
                      <a:pt x="4632" y="6014"/>
                      <a:pt x="4821" y="6014"/>
                    </a:cubicBezTo>
                    <a:cubicBezTo>
                      <a:pt x="5041" y="6014"/>
                      <a:pt x="5262" y="5824"/>
                      <a:pt x="5262" y="5604"/>
                    </a:cubicBezTo>
                    <a:cubicBezTo>
                      <a:pt x="5262" y="5383"/>
                      <a:pt x="4947" y="5131"/>
                      <a:pt x="4569" y="4911"/>
                    </a:cubicBezTo>
                    <a:cubicBezTo>
                      <a:pt x="4159" y="4596"/>
                      <a:pt x="3592" y="4186"/>
                      <a:pt x="3592" y="3525"/>
                    </a:cubicBezTo>
                    <a:cubicBezTo>
                      <a:pt x="3592" y="2989"/>
                      <a:pt x="3938" y="2548"/>
                      <a:pt x="4411" y="2359"/>
                    </a:cubicBezTo>
                    <a:lnTo>
                      <a:pt x="4411" y="2075"/>
                    </a:lnTo>
                    <a:cubicBezTo>
                      <a:pt x="4411" y="1823"/>
                      <a:pt x="4632" y="1666"/>
                      <a:pt x="4821" y="1666"/>
                    </a:cubicBezTo>
                    <a:close/>
                    <a:moveTo>
                      <a:pt x="6081" y="9385"/>
                    </a:moveTo>
                    <a:lnTo>
                      <a:pt x="6081" y="10235"/>
                    </a:lnTo>
                    <a:lnTo>
                      <a:pt x="3592" y="10235"/>
                    </a:lnTo>
                    <a:lnTo>
                      <a:pt x="3592" y="9385"/>
                    </a:lnTo>
                    <a:close/>
                    <a:moveTo>
                      <a:pt x="4801" y="0"/>
                    </a:moveTo>
                    <a:cubicBezTo>
                      <a:pt x="4498" y="0"/>
                      <a:pt x="4188" y="29"/>
                      <a:pt x="3875" y="91"/>
                    </a:cubicBezTo>
                    <a:cubicBezTo>
                      <a:pt x="2111" y="500"/>
                      <a:pt x="693" y="1949"/>
                      <a:pt x="378" y="3714"/>
                    </a:cubicBezTo>
                    <a:cubicBezTo>
                      <a:pt x="0" y="5698"/>
                      <a:pt x="1008" y="7652"/>
                      <a:pt x="2773" y="8565"/>
                    </a:cubicBezTo>
                    <a:lnTo>
                      <a:pt x="2773" y="10582"/>
                    </a:lnTo>
                    <a:cubicBezTo>
                      <a:pt x="2773" y="11716"/>
                      <a:pt x="3718" y="12661"/>
                      <a:pt x="4852" y="12661"/>
                    </a:cubicBezTo>
                    <a:cubicBezTo>
                      <a:pt x="5986" y="12661"/>
                      <a:pt x="6963" y="11716"/>
                      <a:pt x="6963" y="10582"/>
                    </a:cubicBezTo>
                    <a:lnTo>
                      <a:pt x="6963" y="8565"/>
                    </a:lnTo>
                    <a:cubicBezTo>
                      <a:pt x="8444" y="7778"/>
                      <a:pt x="9420" y="6234"/>
                      <a:pt x="9420" y="4501"/>
                    </a:cubicBezTo>
                    <a:cubicBezTo>
                      <a:pt x="9392" y="2000"/>
                      <a:pt x="7308" y="0"/>
                      <a:pt x="48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61" name="Google Shape;10156;p74"/>
              <p:cNvSpPr/>
              <p:nvPr/>
            </p:nvSpPr>
            <p:spPr>
              <a:xfrm>
                <a:off x="-60255350" y="3844775"/>
                <a:ext cx="346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820" extrusionOk="0">
                    <a:moveTo>
                      <a:pt x="379" y="0"/>
                    </a:moveTo>
                    <a:cubicBezTo>
                      <a:pt x="158" y="0"/>
                      <a:pt x="1" y="189"/>
                      <a:pt x="1" y="378"/>
                    </a:cubicBezTo>
                    <a:cubicBezTo>
                      <a:pt x="1" y="630"/>
                      <a:pt x="190" y="819"/>
                      <a:pt x="379" y="819"/>
                    </a:cubicBezTo>
                    <a:lnTo>
                      <a:pt x="946" y="819"/>
                    </a:lnTo>
                    <a:cubicBezTo>
                      <a:pt x="1166" y="819"/>
                      <a:pt x="1387" y="630"/>
                      <a:pt x="1387" y="378"/>
                    </a:cubicBezTo>
                    <a:cubicBezTo>
                      <a:pt x="1387" y="158"/>
                      <a:pt x="1166" y="0"/>
                      <a:pt x="9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62" name="Google Shape;10157;p74"/>
              <p:cNvSpPr/>
              <p:nvPr/>
            </p:nvSpPr>
            <p:spPr>
              <a:xfrm>
                <a:off x="-59974175" y="3844775"/>
                <a:ext cx="354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20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58"/>
                      <a:pt x="1230" y="0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63" name="Google Shape;10158;p74"/>
              <p:cNvSpPr/>
              <p:nvPr/>
            </p:nvSpPr>
            <p:spPr>
              <a:xfrm>
                <a:off x="-60212825" y="393947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836" y="1"/>
                    </a:moveTo>
                    <a:cubicBezTo>
                      <a:pt x="725" y="1"/>
                      <a:pt x="615" y="40"/>
                      <a:pt x="536" y="119"/>
                    </a:cubicBezTo>
                    <a:lnTo>
                      <a:pt x="158" y="497"/>
                    </a:lnTo>
                    <a:cubicBezTo>
                      <a:pt x="1" y="654"/>
                      <a:pt x="1" y="938"/>
                      <a:pt x="158" y="1096"/>
                    </a:cubicBezTo>
                    <a:cubicBezTo>
                      <a:pt x="237" y="1174"/>
                      <a:pt x="340" y="1214"/>
                      <a:pt x="442" y="1214"/>
                    </a:cubicBezTo>
                    <a:cubicBezTo>
                      <a:pt x="544" y="1214"/>
                      <a:pt x="647" y="1174"/>
                      <a:pt x="725" y="1096"/>
                    </a:cubicBezTo>
                    <a:lnTo>
                      <a:pt x="1135" y="686"/>
                    </a:lnTo>
                    <a:cubicBezTo>
                      <a:pt x="1293" y="528"/>
                      <a:pt x="1293" y="245"/>
                      <a:pt x="1135" y="119"/>
                    </a:cubicBezTo>
                    <a:cubicBezTo>
                      <a:pt x="1056" y="40"/>
                      <a:pt x="946" y="1"/>
                      <a:pt x="8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64" name="Google Shape;10159;p74"/>
              <p:cNvSpPr/>
              <p:nvPr/>
            </p:nvSpPr>
            <p:spPr>
              <a:xfrm>
                <a:off x="-60012750" y="373942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497"/>
                    </a:lnTo>
                    <a:cubicBezTo>
                      <a:pt x="0" y="654"/>
                      <a:pt x="0" y="938"/>
                      <a:pt x="126" y="1095"/>
                    </a:cubicBezTo>
                    <a:cubicBezTo>
                      <a:pt x="205" y="1174"/>
                      <a:pt x="315" y="1213"/>
                      <a:pt x="425" y="1213"/>
                    </a:cubicBezTo>
                    <a:cubicBezTo>
                      <a:pt x="536" y="1213"/>
                      <a:pt x="646" y="1174"/>
                      <a:pt x="725" y="1095"/>
                    </a:cubicBezTo>
                    <a:lnTo>
                      <a:pt x="1134" y="686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65" name="Google Shape;10160;p74"/>
              <p:cNvSpPr/>
              <p:nvPr/>
            </p:nvSpPr>
            <p:spPr>
              <a:xfrm>
                <a:off x="-60012750" y="393947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425" y="1"/>
                    </a:moveTo>
                    <a:cubicBezTo>
                      <a:pt x="315" y="1"/>
                      <a:pt x="205" y="40"/>
                      <a:pt x="126" y="119"/>
                    </a:cubicBezTo>
                    <a:cubicBezTo>
                      <a:pt x="0" y="245"/>
                      <a:pt x="0" y="528"/>
                      <a:pt x="126" y="686"/>
                    </a:cubicBezTo>
                    <a:lnTo>
                      <a:pt x="536" y="1096"/>
                    </a:lnTo>
                    <a:cubicBezTo>
                      <a:pt x="614" y="1174"/>
                      <a:pt x="725" y="1214"/>
                      <a:pt x="835" y="1214"/>
                    </a:cubicBezTo>
                    <a:cubicBezTo>
                      <a:pt x="945" y="1214"/>
                      <a:pt x="1056" y="1174"/>
                      <a:pt x="1134" y="1096"/>
                    </a:cubicBezTo>
                    <a:cubicBezTo>
                      <a:pt x="1292" y="938"/>
                      <a:pt x="1292" y="654"/>
                      <a:pt x="1134" y="497"/>
                    </a:cubicBezTo>
                    <a:lnTo>
                      <a:pt x="725" y="119"/>
                    </a:lnTo>
                    <a:cubicBezTo>
                      <a:pt x="646" y="40"/>
                      <a:pt x="536" y="1"/>
                      <a:pt x="4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66" name="Google Shape;10161;p74"/>
              <p:cNvSpPr/>
              <p:nvPr/>
            </p:nvSpPr>
            <p:spPr>
              <a:xfrm>
                <a:off x="-60212825" y="373942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686"/>
                    </a:cubicBezTo>
                    <a:lnTo>
                      <a:pt x="536" y="1095"/>
                    </a:lnTo>
                    <a:cubicBezTo>
                      <a:pt x="615" y="1174"/>
                      <a:pt x="725" y="1213"/>
                      <a:pt x="836" y="1213"/>
                    </a:cubicBezTo>
                    <a:cubicBezTo>
                      <a:pt x="946" y="1213"/>
                      <a:pt x="1056" y="1174"/>
                      <a:pt x="1135" y="1095"/>
                    </a:cubicBezTo>
                    <a:cubicBezTo>
                      <a:pt x="1293" y="938"/>
                      <a:pt x="1293" y="654"/>
                      <a:pt x="1135" y="497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277" name="Google Shape;10172;p74"/>
            <p:cNvGrpSpPr/>
            <p:nvPr/>
          </p:nvGrpSpPr>
          <p:grpSpPr>
            <a:xfrm>
              <a:off x="9770540" y="1631794"/>
              <a:ext cx="728986" cy="722278"/>
              <a:chOff x="-63679950" y="4093450"/>
              <a:chExt cx="320600" cy="317650"/>
            </a:xfrm>
            <a:grpFill/>
          </p:grpSpPr>
          <p:sp>
            <p:nvSpPr>
              <p:cNvPr id="278" name="Google Shape;10173;p74"/>
              <p:cNvSpPr/>
              <p:nvPr/>
            </p:nvSpPr>
            <p:spPr>
              <a:xfrm>
                <a:off x="-63595650" y="4093450"/>
                <a:ext cx="236300" cy="230425"/>
              </a:xfrm>
              <a:custGeom>
                <a:avLst/>
                <a:gdLst/>
                <a:ahLst/>
                <a:cxnLst/>
                <a:rect l="l" t="t" r="r" b="b"/>
                <a:pathLst>
                  <a:path w="9452" h="9217" extrusionOk="0">
                    <a:moveTo>
                      <a:pt x="3387" y="836"/>
                    </a:moveTo>
                    <a:cubicBezTo>
                      <a:pt x="3497" y="836"/>
                      <a:pt x="3607" y="875"/>
                      <a:pt x="3686" y="954"/>
                    </a:cubicBezTo>
                    <a:cubicBezTo>
                      <a:pt x="3844" y="1111"/>
                      <a:pt x="3844" y="1395"/>
                      <a:pt x="3686" y="1553"/>
                    </a:cubicBezTo>
                    <a:lnTo>
                      <a:pt x="1638" y="3600"/>
                    </a:lnTo>
                    <a:cubicBezTo>
                      <a:pt x="1560" y="3679"/>
                      <a:pt x="1449" y="3718"/>
                      <a:pt x="1339" y="3718"/>
                    </a:cubicBezTo>
                    <a:cubicBezTo>
                      <a:pt x="1229" y="3718"/>
                      <a:pt x="1118" y="3679"/>
                      <a:pt x="1040" y="3600"/>
                    </a:cubicBezTo>
                    <a:cubicBezTo>
                      <a:pt x="882" y="3443"/>
                      <a:pt x="882" y="3159"/>
                      <a:pt x="1040" y="3002"/>
                    </a:cubicBezTo>
                    <a:lnTo>
                      <a:pt x="3088" y="954"/>
                    </a:lnTo>
                    <a:cubicBezTo>
                      <a:pt x="3166" y="875"/>
                      <a:pt x="3277" y="836"/>
                      <a:pt x="3387" y="836"/>
                    </a:cubicBezTo>
                    <a:close/>
                    <a:moveTo>
                      <a:pt x="8081" y="5530"/>
                    </a:moveTo>
                    <a:cubicBezTo>
                      <a:pt x="8191" y="5530"/>
                      <a:pt x="8302" y="5569"/>
                      <a:pt x="8380" y="5648"/>
                    </a:cubicBezTo>
                    <a:cubicBezTo>
                      <a:pt x="8538" y="5806"/>
                      <a:pt x="8538" y="6089"/>
                      <a:pt x="8380" y="6247"/>
                    </a:cubicBezTo>
                    <a:lnTo>
                      <a:pt x="6333" y="8295"/>
                    </a:lnTo>
                    <a:cubicBezTo>
                      <a:pt x="6254" y="8358"/>
                      <a:pt x="6143" y="8389"/>
                      <a:pt x="6033" y="8389"/>
                    </a:cubicBezTo>
                    <a:cubicBezTo>
                      <a:pt x="5923" y="8389"/>
                      <a:pt x="5813" y="8358"/>
                      <a:pt x="5734" y="8295"/>
                    </a:cubicBezTo>
                    <a:cubicBezTo>
                      <a:pt x="5576" y="8137"/>
                      <a:pt x="5576" y="7853"/>
                      <a:pt x="5734" y="7696"/>
                    </a:cubicBezTo>
                    <a:lnTo>
                      <a:pt x="7782" y="5648"/>
                    </a:lnTo>
                    <a:cubicBezTo>
                      <a:pt x="7861" y="5569"/>
                      <a:pt x="7971" y="5530"/>
                      <a:pt x="8081" y="5530"/>
                    </a:cubicBezTo>
                    <a:close/>
                    <a:moveTo>
                      <a:pt x="3414" y="1"/>
                    </a:moveTo>
                    <a:cubicBezTo>
                      <a:pt x="3095" y="1"/>
                      <a:pt x="2772" y="119"/>
                      <a:pt x="2520" y="355"/>
                    </a:cubicBezTo>
                    <a:lnTo>
                      <a:pt x="473" y="2403"/>
                    </a:lnTo>
                    <a:cubicBezTo>
                      <a:pt x="0" y="2876"/>
                      <a:pt x="0" y="3663"/>
                      <a:pt x="473" y="4199"/>
                    </a:cubicBezTo>
                    <a:cubicBezTo>
                      <a:pt x="700" y="4406"/>
                      <a:pt x="1008" y="4544"/>
                      <a:pt x="1345" y="4544"/>
                    </a:cubicBezTo>
                    <a:cubicBezTo>
                      <a:pt x="1522" y="4544"/>
                      <a:pt x="1706" y="4506"/>
                      <a:pt x="1890" y="4419"/>
                    </a:cubicBezTo>
                    <a:lnTo>
                      <a:pt x="4915" y="7444"/>
                    </a:lnTo>
                    <a:cubicBezTo>
                      <a:pt x="4663" y="7980"/>
                      <a:pt x="4789" y="8515"/>
                      <a:pt x="5135" y="8862"/>
                    </a:cubicBezTo>
                    <a:cubicBezTo>
                      <a:pt x="5372" y="9098"/>
                      <a:pt x="5687" y="9216"/>
                      <a:pt x="6010" y="9216"/>
                    </a:cubicBezTo>
                    <a:cubicBezTo>
                      <a:pt x="6333" y="9216"/>
                      <a:pt x="6663" y="9098"/>
                      <a:pt x="6931" y="8862"/>
                    </a:cubicBezTo>
                    <a:lnTo>
                      <a:pt x="8979" y="6814"/>
                    </a:lnTo>
                    <a:cubicBezTo>
                      <a:pt x="9452" y="6341"/>
                      <a:pt x="9452" y="5554"/>
                      <a:pt x="8979" y="5050"/>
                    </a:cubicBezTo>
                    <a:cubicBezTo>
                      <a:pt x="8757" y="4828"/>
                      <a:pt x="8445" y="4696"/>
                      <a:pt x="8117" y="4696"/>
                    </a:cubicBezTo>
                    <a:cubicBezTo>
                      <a:pt x="7933" y="4696"/>
                      <a:pt x="7743" y="4738"/>
                      <a:pt x="7561" y="4829"/>
                    </a:cubicBezTo>
                    <a:lnTo>
                      <a:pt x="4505" y="1773"/>
                    </a:lnTo>
                    <a:cubicBezTo>
                      <a:pt x="4757" y="1269"/>
                      <a:pt x="4631" y="733"/>
                      <a:pt x="4285" y="355"/>
                    </a:cubicBezTo>
                    <a:cubicBezTo>
                      <a:pt x="4048" y="119"/>
                      <a:pt x="3733" y="1"/>
                      <a:pt x="34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79" name="Google Shape;10174;p74"/>
              <p:cNvSpPr/>
              <p:nvPr/>
            </p:nvSpPr>
            <p:spPr>
              <a:xfrm>
                <a:off x="-63679950" y="4233850"/>
                <a:ext cx="177250" cy="177250"/>
              </a:xfrm>
              <a:custGeom>
                <a:avLst/>
                <a:gdLst/>
                <a:ahLst/>
                <a:cxnLst/>
                <a:rect l="l" t="t" r="r" b="b"/>
                <a:pathLst>
                  <a:path w="7090" h="7090" extrusionOk="0">
                    <a:moveTo>
                      <a:pt x="5325" y="1"/>
                    </a:moveTo>
                    <a:lnTo>
                      <a:pt x="4160" y="1166"/>
                    </a:lnTo>
                    <a:cubicBezTo>
                      <a:pt x="4081" y="1088"/>
                      <a:pt x="3971" y="1048"/>
                      <a:pt x="3860" y="1048"/>
                    </a:cubicBezTo>
                    <a:cubicBezTo>
                      <a:pt x="3750" y="1048"/>
                      <a:pt x="3640" y="1088"/>
                      <a:pt x="3561" y="1166"/>
                    </a:cubicBezTo>
                    <a:lnTo>
                      <a:pt x="474" y="4254"/>
                    </a:lnTo>
                    <a:cubicBezTo>
                      <a:pt x="159" y="4569"/>
                      <a:pt x="1" y="4947"/>
                      <a:pt x="1" y="5419"/>
                    </a:cubicBezTo>
                    <a:cubicBezTo>
                      <a:pt x="1" y="5861"/>
                      <a:pt x="159" y="6302"/>
                      <a:pt x="474" y="6617"/>
                    </a:cubicBezTo>
                    <a:cubicBezTo>
                      <a:pt x="789" y="6932"/>
                      <a:pt x="1214" y="7089"/>
                      <a:pt x="1639" y="7089"/>
                    </a:cubicBezTo>
                    <a:cubicBezTo>
                      <a:pt x="2065" y="7089"/>
                      <a:pt x="2490" y="6932"/>
                      <a:pt x="2805" y="6617"/>
                    </a:cubicBezTo>
                    <a:lnTo>
                      <a:pt x="5892" y="3529"/>
                    </a:lnTo>
                    <a:cubicBezTo>
                      <a:pt x="6081" y="3372"/>
                      <a:pt x="6081" y="3088"/>
                      <a:pt x="5924" y="2931"/>
                    </a:cubicBezTo>
                    <a:lnTo>
                      <a:pt x="7090" y="1765"/>
                    </a:lnTo>
                    <a:lnTo>
                      <a:pt x="53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80" name="Google Shape;10175;p74"/>
              <p:cNvSpPr/>
              <p:nvPr/>
            </p:nvSpPr>
            <p:spPr>
              <a:xfrm>
                <a:off x="-63548400" y="4348850"/>
                <a:ext cx="18590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2490" extrusionOk="0">
                    <a:moveTo>
                      <a:pt x="2048" y="0"/>
                    </a:moveTo>
                    <a:cubicBezTo>
                      <a:pt x="1355" y="0"/>
                      <a:pt x="819" y="536"/>
                      <a:pt x="819" y="1229"/>
                    </a:cubicBezTo>
                    <a:lnTo>
                      <a:pt x="819" y="1639"/>
                    </a:lnTo>
                    <a:lnTo>
                      <a:pt x="410" y="1639"/>
                    </a:lnTo>
                    <a:cubicBezTo>
                      <a:pt x="189" y="1639"/>
                      <a:pt x="0" y="1859"/>
                      <a:pt x="0" y="2048"/>
                    </a:cubicBezTo>
                    <a:cubicBezTo>
                      <a:pt x="0" y="2269"/>
                      <a:pt x="189" y="2489"/>
                      <a:pt x="410" y="2489"/>
                    </a:cubicBezTo>
                    <a:lnTo>
                      <a:pt x="7026" y="2489"/>
                    </a:lnTo>
                    <a:cubicBezTo>
                      <a:pt x="7278" y="2489"/>
                      <a:pt x="7435" y="2269"/>
                      <a:pt x="7435" y="2048"/>
                    </a:cubicBezTo>
                    <a:cubicBezTo>
                      <a:pt x="7435" y="1859"/>
                      <a:pt x="7246" y="1639"/>
                      <a:pt x="6994" y="1639"/>
                    </a:cubicBezTo>
                    <a:lnTo>
                      <a:pt x="6616" y="1639"/>
                    </a:lnTo>
                    <a:lnTo>
                      <a:pt x="6616" y="1229"/>
                    </a:lnTo>
                    <a:cubicBezTo>
                      <a:pt x="6616" y="536"/>
                      <a:pt x="6049" y="0"/>
                      <a:pt x="53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289" name="Google Shape;10184;p74"/>
            <p:cNvGrpSpPr/>
            <p:nvPr/>
          </p:nvGrpSpPr>
          <p:grpSpPr>
            <a:xfrm>
              <a:off x="4282682" y="3638745"/>
              <a:ext cx="558124" cy="559534"/>
              <a:chOff x="-61783350" y="3743950"/>
              <a:chExt cx="316650" cy="317450"/>
            </a:xfrm>
            <a:grpFill/>
          </p:grpSpPr>
          <p:sp>
            <p:nvSpPr>
              <p:cNvPr id="290" name="Google Shape;10185;p74"/>
              <p:cNvSpPr/>
              <p:nvPr/>
            </p:nvSpPr>
            <p:spPr>
              <a:xfrm>
                <a:off x="-61783350" y="3743950"/>
                <a:ext cx="316650" cy="3174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2698" extrusionOk="0">
                    <a:moveTo>
                      <a:pt x="379" y="1"/>
                    </a:moveTo>
                    <a:cubicBezTo>
                      <a:pt x="158" y="1"/>
                      <a:pt x="1" y="190"/>
                      <a:pt x="1" y="410"/>
                    </a:cubicBezTo>
                    <a:lnTo>
                      <a:pt x="1" y="12256"/>
                    </a:lnTo>
                    <a:cubicBezTo>
                      <a:pt x="1" y="12508"/>
                      <a:pt x="190" y="12697"/>
                      <a:pt x="379" y="12697"/>
                    </a:cubicBezTo>
                    <a:lnTo>
                      <a:pt x="12256" y="12697"/>
                    </a:lnTo>
                    <a:cubicBezTo>
                      <a:pt x="12477" y="12697"/>
                      <a:pt x="12666" y="12508"/>
                      <a:pt x="12666" y="12256"/>
                    </a:cubicBezTo>
                    <a:cubicBezTo>
                      <a:pt x="12634" y="12067"/>
                      <a:pt x="12477" y="11878"/>
                      <a:pt x="12256" y="11878"/>
                    </a:cubicBezTo>
                    <a:lnTo>
                      <a:pt x="820" y="11878"/>
                    </a:lnTo>
                    <a:lnTo>
                      <a:pt x="820" y="410"/>
                    </a:lnTo>
                    <a:cubicBezTo>
                      <a:pt x="820" y="158"/>
                      <a:pt x="631" y="1"/>
                      <a:pt x="3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91" name="Google Shape;10186;p74"/>
              <p:cNvSpPr/>
              <p:nvPr/>
            </p:nvSpPr>
            <p:spPr>
              <a:xfrm>
                <a:off x="-61739225" y="3833750"/>
                <a:ext cx="272525" cy="149675"/>
              </a:xfrm>
              <a:custGeom>
                <a:avLst/>
                <a:gdLst/>
                <a:ahLst/>
                <a:cxnLst/>
                <a:rect l="l" t="t" r="r" b="b"/>
                <a:pathLst>
                  <a:path w="10901" h="5987" extrusionOk="0">
                    <a:moveTo>
                      <a:pt x="9641" y="0"/>
                    </a:moveTo>
                    <a:cubicBezTo>
                      <a:pt x="8979" y="0"/>
                      <a:pt x="8444" y="536"/>
                      <a:pt x="8444" y="1229"/>
                    </a:cubicBezTo>
                    <a:cubicBezTo>
                      <a:pt x="8444" y="1418"/>
                      <a:pt x="8475" y="1575"/>
                      <a:pt x="8538" y="1733"/>
                    </a:cubicBezTo>
                    <a:lnTo>
                      <a:pt x="6900" y="3403"/>
                    </a:lnTo>
                    <a:cubicBezTo>
                      <a:pt x="6742" y="3308"/>
                      <a:pt x="6553" y="3277"/>
                      <a:pt x="6396" y="3277"/>
                    </a:cubicBezTo>
                    <a:cubicBezTo>
                      <a:pt x="6238" y="3277"/>
                      <a:pt x="6018" y="3308"/>
                      <a:pt x="5860" y="3403"/>
                    </a:cubicBezTo>
                    <a:lnTo>
                      <a:pt x="5041" y="2552"/>
                    </a:lnTo>
                    <a:cubicBezTo>
                      <a:pt x="5136" y="2395"/>
                      <a:pt x="5167" y="2206"/>
                      <a:pt x="5167" y="2048"/>
                    </a:cubicBezTo>
                    <a:cubicBezTo>
                      <a:pt x="5167" y="1386"/>
                      <a:pt x="4600" y="819"/>
                      <a:pt x="3938" y="819"/>
                    </a:cubicBezTo>
                    <a:cubicBezTo>
                      <a:pt x="3277" y="819"/>
                      <a:pt x="2710" y="1386"/>
                      <a:pt x="2710" y="2048"/>
                    </a:cubicBezTo>
                    <a:cubicBezTo>
                      <a:pt x="2710" y="2237"/>
                      <a:pt x="2773" y="2395"/>
                      <a:pt x="2836" y="2552"/>
                    </a:cubicBezTo>
                    <a:lnTo>
                      <a:pt x="1733" y="3655"/>
                    </a:lnTo>
                    <a:cubicBezTo>
                      <a:pt x="1575" y="3592"/>
                      <a:pt x="1386" y="3560"/>
                      <a:pt x="1229" y="3560"/>
                    </a:cubicBezTo>
                    <a:cubicBezTo>
                      <a:pt x="567" y="3560"/>
                      <a:pt x="0" y="4096"/>
                      <a:pt x="0" y="4757"/>
                    </a:cubicBezTo>
                    <a:cubicBezTo>
                      <a:pt x="0" y="5451"/>
                      <a:pt x="567" y="5986"/>
                      <a:pt x="1229" y="5986"/>
                    </a:cubicBezTo>
                    <a:cubicBezTo>
                      <a:pt x="1891" y="5986"/>
                      <a:pt x="2458" y="5451"/>
                      <a:pt x="2458" y="4757"/>
                    </a:cubicBezTo>
                    <a:cubicBezTo>
                      <a:pt x="2458" y="4568"/>
                      <a:pt x="2395" y="4411"/>
                      <a:pt x="2332" y="4253"/>
                    </a:cubicBezTo>
                    <a:lnTo>
                      <a:pt x="3434" y="3151"/>
                    </a:lnTo>
                    <a:cubicBezTo>
                      <a:pt x="3592" y="3214"/>
                      <a:pt x="3781" y="3277"/>
                      <a:pt x="3938" y="3277"/>
                    </a:cubicBezTo>
                    <a:cubicBezTo>
                      <a:pt x="4096" y="3277"/>
                      <a:pt x="4285" y="3214"/>
                      <a:pt x="4442" y="3151"/>
                    </a:cubicBezTo>
                    <a:lnTo>
                      <a:pt x="5293" y="3970"/>
                    </a:lnTo>
                    <a:cubicBezTo>
                      <a:pt x="5199" y="4127"/>
                      <a:pt x="5167" y="4348"/>
                      <a:pt x="5167" y="4505"/>
                    </a:cubicBezTo>
                    <a:cubicBezTo>
                      <a:pt x="5167" y="5167"/>
                      <a:pt x="5703" y="5703"/>
                      <a:pt x="6396" y="5703"/>
                    </a:cubicBezTo>
                    <a:cubicBezTo>
                      <a:pt x="7057" y="5703"/>
                      <a:pt x="7593" y="5167"/>
                      <a:pt x="7593" y="4505"/>
                    </a:cubicBezTo>
                    <a:cubicBezTo>
                      <a:pt x="7593" y="4285"/>
                      <a:pt x="7561" y="4127"/>
                      <a:pt x="7498" y="3970"/>
                    </a:cubicBezTo>
                    <a:lnTo>
                      <a:pt x="9137" y="2332"/>
                    </a:lnTo>
                    <a:cubicBezTo>
                      <a:pt x="9294" y="2395"/>
                      <a:pt x="9483" y="2458"/>
                      <a:pt x="9641" y="2458"/>
                    </a:cubicBezTo>
                    <a:cubicBezTo>
                      <a:pt x="10334" y="2458"/>
                      <a:pt x="10901" y="1890"/>
                      <a:pt x="10901" y="1229"/>
                    </a:cubicBezTo>
                    <a:cubicBezTo>
                      <a:pt x="10901" y="536"/>
                      <a:pt x="10334" y="0"/>
                      <a:pt x="96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sp>
          <p:nvSpPr>
            <p:cNvPr id="294" name="Google Shape;10189;p74"/>
            <p:cNvSpPr/>
            <p:nvPr/>
          </p:nvSpPr>
          <p:spPr>
            <a:xfrm>
              <a:off x="9048985" y="3717609"/>
              <a:ext cx="560900" cy="437343"/>
            </a:xfrm>
            <a:custGeom>
              <a:avLst/>
              <a:gdLst/>
              <a:ahLst/>
              <a:cxnLst/>
              <a:rect l="l" t="t" r="r" b="b"/>
              <a:pathLst>
                <a:path w="12729" h="9925" extrusionOk="0">
                  <a:moveTo>
                    <a:pt x="925" y="3644"/>
                  </a:moveTo>
                  <a:cubicBezTo>
                    <a:pt x="944" y="3644"/>
                    <a:pt x="963" y="3648"/>
                    <a:pt x="978" y="3655"/>
                  </a:cubicBezTo>
                  <a:lnTo>
                    <a:pt x="1608" y="3970"/>
                  </a:lnTo>
                  <a:lnTo>
                    <a:pt x="1608" y="5924"/>
                  </a:lnTo>
                  <a:lnTo>
                    <a:pt x="978" y="6239"/>
                  </a:lnTo>
                  <a:cubicBezTo>
                    <a:pt x="960" y="6256"/>
                    <a:pt x="937" y="6264"/>
                    <a:pt x="914" y="6264"/>
                  </a:cubicBezTo>
                  <a:cubicBezTo>
                    <a:pt x="854" y="6264"/>
                    <a:pt x="788" y="6212"/>
                    <a:pt x="788" y="6144"/>
                  </a:cubicBezTo>
                  <a:lnTo>
                    <a:pt x="788" y="3781"/>
                  </a:lnTo>
                  <a:cubicBezTo>
                    <a:pt x="788" y="3685"/>
                    <a:pt x="862" y="3644"/>
                    <a:pt x="925" y="3644"/>
                  </a:cubicBezTo>
                  <a:close/>
                  <a:moveTo>
                    <a:pt x="4128" y="7184"/>
                  </a:moveTo>
                  <a:lnTo>
                    <a:pt x="6963" y="8035"/>
                  </a:lnTo>
                  <a:cubicBezTo>
                    <a:pt x="6648" y="8507"/>
                    <a:pt x="6176" y="8759"/>
                    <a:pt x="5640" y="8759"/>
                  </a:cubicBezTo>
                  <a:cubicBezTo>
                    <a:pt x="4821" y="8759"/>
                    <a:pt x="4097" y="8066"/>
                    <a:pt x="4128" y="7184"/>
                  </a:cubicBezTo>
                  <a:close/>
                  <a:moveTo>
                    <a:pt x="11374" y="820"/>
                  </a:moveTo>
                  <a:cubicBezTo>
                    <a:pt x="11626" y="820"/>
                    <a:pt x="11815" y="1009"/>
                    <a:pt x="11815" y="1198"/>
                  </a:cubicBezTo>
                  <a:lnTo>
                    <a:pt x="11815" y="8665"/>
                  </a:lnTo>
                  <a:cubicBezTo>
                    <a:pt x="11815" y="8885"/>
                    <a:pt x="11626" y="9043"/>
                    <a:pt x="11374" y="9043"/>
                  </a:cubicBezTo>
                  <a:cubicBezTo>
                    <a:pt x="11154" y="9043"/>
                    <a:pt x="10996" y="8854"/>
                    <a:pt x="10996" y="8665"/>
                  </a:cubicBezTo>
                  <a:lnTo>
                    <a:pt x="10996" y="1198"/>
                  </a:lnTo>
                  <a:cubicBezTo>
                    <a:pt x="10996" y="977"/>
                    <a:pt x="11185" y="820"/>
                    <a:pt x="11374" y="820"/>
                  </a:cubicBezTo>
                  <a:close/>
                  <a:moveTo>
                    <a:pt x="11437" y="1"/>
                  </a:moveTo>
                  <a:cubicBezTo>
                    <a:pt x="10870" y="1"/>
                    <a:pt x="10366" y="379"/>
                    <a:pt x="10240" y="883"/>
                  </a:cubicBezTo>
                  <a:lnTo>
                    <a:pt x="2080" y="3246"/>
                  </a:lnTo>
                  <a:lnTo>
                    <a:pt x="1387" y="2899"/>
                  </a:lnTo>
                  <a:cubicBezTo>
                    <a:pt x="1251" y="2831"/>
                    <a:pt x="1109" y="2800"/>
                    <a:pt x="970" y="2800"/>
                  </a:cubicBezTo>
                  <a:cubicBezTo>
                    <a:pt x="466" y="2800"/>
                    <a:pt x="1" y="3213"/>
                    <a:pt x="1" y="3781"/>
                  </a:cubicBezTo>
                  <a:lnTo>
                    <a:pt x="1" y="6144"/>
                  </a:lnTo>
                  <a:cubicBezTo>
                    <a:pt x="1" y="6687"/>
                    <a:pt x="465" y="7095"/>
                    <a:pt x="983" y="7095"/>
                  </a:cubicBezTo>
                  <a:cubicBezTo>
                    <a:pt x="1127" y="7095"/>
                    <a:pt x="1275" y="7063"/>
                    <a:pt x="1419" y="6995"/>
                  </a:cubicBezTo>
                  <a:lnTo>
                    <a:pt x="2143" y="6648"/>
                  </a:lnTo>
                  <a:lnTo>
                    <a:pt x="3340" y="6995"/>
                  </a:lnTo>
                  <a:cubicBezTo>
                    <a:pt x="3151" y="8444"/>
                    <a:pt x="4286" y="9641"/>
                    <a:pt x="5672" y="9641"/>
                  </a:cubicBezTo>
                  <a:cubicBezTo>
                    <a:pt x="6585" y="9641"/>
                    <a:pt x="7405" y="9074"/>
                    <a:pt x="7814" y="8287"/>
                  </a:cubicBezTo>
                  <a:lnTo>
                    <a:pt x="10271" y="9011"/>
                  </a:lnTo>
                  <a:cubicBezTo>
                    <a:pt x="10429" y="9515"/>
                    <a:pt x="10902" y="9925"/>
                    <a:pt x="11469" y="9925"/>
                  </a:cubicBezTo>
                  <a:cubicBezTo>
                    <a:pt x="12130" y="9925"/>
                    <a:pt x="12729" y="9358"/>
                    <a:pt x="12729" y="8696"/>
                  </a:cubicBezTo>
                  <a:lnTo>
                    <a:pt x="12729" y="1261"/>
                  </a:lnTo>
                  <a:cubicBezTo>
                    <a:pt x="12634" y="536"/>
                    <a:pt x="12099" y="1"/>
                    <a:pt x="114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grpSp>
          <p:nvGrpSpPr>
            <p:cNvPr id="295" name="Google Shape;10190;p74"/>
            <p:cNvGrpSpPr/>
            <p:nvPr/>
          </p:nvGrpSpPr>
          <p:grpSpPr>
            <a:xfrm>
              <a:off x="10898037" y="3656980"/>
              <a:ext cx="511138" cy="504969"/>
              <a:chOff x="-59869425" y="4102225"/>
              <a:chExt cx="319025" cy="315175"/>
            </a:xfrm>
            <a:grpFill/>
          </p:grpSpPr>
          <p:sp>
            <p:nvSpPr>
              <p:cNvPr id="296" name="Google Shape;10191;p74"/>
              <p:cNvSpPr/>
              <p:nvPr/>
            </p:nvSpPr>
            <p:spPr>
              <a:xfrm>
                <a:off x="-59869425" y="4102225"/>
                <a:ext cx="149675" cy="2568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73" extrusionOk="0">
                    <a:moveTo>
                      <a:pt x="5532" y="1"/>
                    </a:moveTo>
                    <a:cubicBezTo>
                      <a:pt x="5515" y="1"/>
                      <a:pt x="5499" y="2"/>
                      <a:pt x="5483" y="4"/>
                    </a:cubicBezTo>
                    <a:cubicBezTo>
                      <a:pt x="2364" y="445"/>
                      <a:pt x="1" y="3123"/>
                      <a:pt x="1" y="6274"/>
                    </a:cubicBezTo>
                    <a:cubicBezTo>
                      <a:pt x="1" y="7692"/>
                      <a:pt x="442" y="8983"/>
                      <a:pt x="1293" y="10086"/>
                    </a:cubicBezTo>
                    <a:cubicBezTo>
                      <a:pt x="1381" y="10209"/>
                      <a:pt x="1507" y="10273"/>
                      <a:pt x="1635" y="10273"/>
                    </a:cubicBezTo>
                    <a:cubicBezTo>
                      <a:pt x="1737" y="10273"/>
                      <a:pt x="1839" y="10233"/>
                      <a:pt x="1923" y="10149"/>
                    </a:cubicBezTo>
                    <a:lnTo>
                      <a:pt x="3719" y="8353"/>
                    </a:lnTo>
                    <a:cubicBezTo>
                      <a:pt x="3813" y="8259"/>
                      <a:pt x="3845" y="8007"/>
                      <a:pt x="3782" y="7849"/>
                    </a:cubicBezTo>
                    <a:cubicBezTo>
                      <a:pt x="3498" y="7376"/>
                      <a:pt x="3341" y="6809"/>
                      <a:pt x="3341" y="6274"/>
                    </a:cubicBezTo>
                    <a:cubicBezTo>
                      <a:pt x="3341" y="4888"/>
                      <a:pt x="4286" y="3659"/>
                      <a:pt x="5672" y="3312"/>
                    </a:cubicBezTo>
                    <a:cubicBezTo>
                      <a:pt x="5861" y="3281"/>
                      <a:pt x="5987" y="3123"/>
                      <a:pt x="5987" y="2934"/>
                    </a:cubicBezTo>
                    <a:lnTo>
                      <a:pt x="5987" y="414"/>
                    </a:lnTo>
                    <a:cubicBezTo>
                      <a:pt x="5958" y="180"/>
                      <a:pt x="5739" y="1"/>
                      <a:pt x="55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97" name="Google Shape;10192;p74"/>
              <p:cNvSpPr/>
              <p:nvPr/>
            </p:nvSpPr>
            <p:spPr>
              <a:xfrm>
                <a:off x="-59811125" y="4322075"/>
                <a:ext cx="201650" cy="95325"/>
              </a:xfrm>
              <a:custGeom>
                <a:avLst/>
                <a:gdLst/>
                <a:ahLst/>
                <a:cxnLst/>
                <a:rect l="l" t="t" r="r" b="b"/>
                <a:pathLst>
                  <a:path w="8066" h="3813" extrusionOk="0">
                    <a:moveTo>
                      <a:pt x="5758" y="0"/>
                    </a:moveTo>
                    <a:cubicBezTo>
                      <a:pt x="5692" y="0"/>
                      <a:pt x="5629" y="11"/>
                      <a:pt x="5577" y="32"/>
                    </a:cubicBezTo>
                    <a:cubicBezTo>
                      <a:pt x="5091" y="339"/>
                      <a:pt x="4530" y="489"/>
                      <a:pt x="3972" y="489"/>
                    </a:cubicBezTo>
                    <a:cubicBezTo>
                      <a:pt x="3444" y="489"/>
                      <a:pt x="2917" y="355"/>
                      <a:pt x="2458" y="95"/>
                    </a:cubicBezTo>
                    <a:cubicBezTo>
                      <a:pt x="2389" y="53"/>
                      <a:pt x="2314" y="30"/>
                      <a:pt x="2239" y="30"/>
                    </a:cubicBezTo>
                    <a:cubicBezTo>
                      <a:pt x="2141" y="30"/>
                      <a:pt x="2042" y="69"/>
                      <a:pt x="1954" y="158"/>
                    </a:cubicBezTo>
                    <a:lnTo>
                      <a:pt x="189" y="1922"/>
                    </a:lnTo>
                    <a:cubicBezTo>
                      <a:pt x="0" y="2143"/>
                      <a:pt x="32" y="2395"/>
                      <a:pt x="221" y="2552"/>
                    </a:cubicBezTo>
                    <a:cubicBezTo>
                      <a:pt x="1324" y="3403"/>
                      <a:pt x="2615" y="3812"/>
                      <a:pt x="4001" y="3812"/>
                    </a:cubicBezTo>
                    <a:cubicBezTo>
                      <a:pt x="5388" y="3812"/>
                      <a:pt x="6711" y="3403"/>
                      <a:pt x="7814" y="2521"/>
                    </a:cubicBezTo>
                    <a:cubicBezTo>
                      <a:pt x="8034" y="2363"/>
                      <a:pt x="8066" y="2080"/>
                      <a:pt x="7877" y="1890"/>
                    </a:cubicBezTo>
                    <a:lnTo>
                      <a:pt x="6112" y="126"/>
                    </a:lnTo>
                    <a:cubicBezTo>
                      <a:pt x="6028" y="42"/>
                      <a:pt x="5888" y="0"/>
                      <a:pt x="57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98" name="Google Shape;10193;p74"/>
              <p:cNvSpPr/>
              <p:nvPr/>
            </p:nvSpPr>
            <p:spPr>
              <a:xfrm>
                <a:off x="-59700075" y="4102225"/>
                <a:ext cx="149675" cy="2565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61" extrusionOk="0">
                    <a:moveTo>
                      <a:pt x="418" y="1"/>
                    </a:moveTo>
                    <a:cubicBezTo>
                      <a:pt x="190" y="1"/>
                      <a:pt x="1" y="180"/>
                      <a:pt x="1" y="414"/>
                    </a:cubicBezTo>
                    <a:lnTo>
                      <a:pt x="1" y="2934"/>
                    </a:lnTo>
                    <a:cubicBezTo>
                      <a:pt x="1" y="3123"/>
                      <a:pt x="127" y="3281"/>
                      <a:pt x="316" y="3312"/>
                    </a:cubicBezTo>
                    <a:cubicBezTo>
                      <a:pt x="1639" y="3659"/>
                      <a:pt x="2647" y="4856"/>
                      <a:pt x="2647" y="6274"/>
                    </a:cubicBezTo>
                    <a:cubicBezTo>
                      <a:pt x="2647" y="6809"/>
                      <a:pt x="2489" y="7376"/>
                      <a:pt x="2206" y="7849"/>
                    </a:cubicBezTo>
                    <a:cubicBezTo>
                      <a:pt x="2080" y="8007"/>
                      <a:pt x="2111" y="8196"/>
                      <a:pt x="2269" y="8353"/>
                    </a:cubicBezTo>
                    <a:lnTo>
                      <a:pt x="4065" y="10149"/>
                    </a:lnTo>
                    <a:cubicBezTo>
                      <a:pt x="4137" y="10221"/>
                      <a:pt x="4242" y="10260"/>
                      <a:pt x="4350" y="10260"/>
                    </a:cubicBezTo>
                    <a:cubicBezTo>
                      <a:pt x="4478" y="10260"/>
                      <a:pt x="4609" y="10205"/>
                      <a:pt x="4695" y="10086"/>
                    </a:cubicBezTo>
                    <a:cubicBezTo>
                      <a:pt x="5514" y="8983"/>
                      <a:pt x="5987" y="7660"/>
                      <a:pt x="5987" y="6274"/>
                    </a:cubicBezTo>
                    <a:cubicBezTo>
                      <a:pt x="5892" y="3123"/>
                      <a:pt x="3592" y="445"/>
                      <a:pt x="473" y="4"/>
                    </a:cubicBezTo>
                    <a:cubicBezTo>
                      <a:pt x="455" y="2"/>
                      <a:pt x="436" y="1"/>
                      <a:pt x="4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299" name="Google Shape;10194;p74"/>
              <p:cNvSpPr/>
              <p:nvPr/>
            </p:nvSpPr>
            <p:spPr>
              <a:xfrm>
                <a:off x="-59742600" y="4187375"/>
                <a:ext cx="63025" cy="144950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5798" extrusionOk="0">
                    <a:moveTo>
                      <a:pt x="1260" y="1"/>
                    </a:moveTo>
                    <a:cubicBezTo>
                      <a:pt x="1040" y="1"/>
                      <a:pt x="819" y="190"/>
                      <a:pt x="819" y="379"/>
                    </a:cubicBezTo>
                    <a:lnTo>
                      <a:pt x="819" y="662"/>
                    </a:lnTo>
                    <a:cubicBezTo>
                      <a:pt x="347" y="820"/>
                      <a:pt x="0" y="1293"/>
                      <a:pt x="0" y="1860"/>
                    </a:cubicBezTo>
                    <a:cubicBezTo>
                      <a:pt x="0" y="2521"/>
                      <a:pt x="567" y="2899"/>
                      <a:pt x="977" y="3214"/>
                    </a:cubicBezTo>
                    <a:cubicBezTo>
                      <a:pt x="1292" y="3466"/>
                      <a:pt x="1670" y="3687"/>
                      <a:pt x="1670" y="3939"/>
                    </a:cubicBezTo>
                    <a:cubicBezTo>
                      <a:pt x="1670" y="4160"/>
                      <a:pt x="1450" y="4380"/>
                      <a:pt x="1260" y="4380"/>
                    </a:cubicBezTo>
                    <a:cubicBezTo>
                      <a:pt x="1071" y="4380"/>
                      <a:pt x="819" y="4160"/>
                      <a:pt x="819" y="3939"/>
                    </a:cubicBezTo>
                    <a:cubicBezTo>
                      <a:pt x="819" y="3687"/>
                      <a:pt x="630" y="3529"/>
                      <a:pt x="441" y="3529"/>
                    </a:cubicBezTo>
                    <a:cubicBezTo>
                      <a:pt x="252" y="3529"/>
                      <a:pt x="32" y="3750"/>
                      <a:pt x="32" y="3939"/>
                    </a:cubicBezTo>
                    <a:cubicBezTo>
                      <a:pt x="32" y="4475"/>
                      <a:pt x="410" y="4916"/>
                      <a:pt x="882" y="5105"/>
                    </a:cubicBezTo>
                    <a:lnTo>
                      <a:pt x="882" y="5388"/>
                    </a:lnTo>
                    <a:cubicBezTo>
                      <a:pt x="882" y="5640"/>
                      <a:pt x="1071" y="5798"/>
                      <a:pt x="1292" y="5798"/>
                    </a:cubicBezTo>
                    <a:cubicBezTo>
                      <a:pt x="1544" y="5798"/>
                      <a:pt x="1702" y="5577"/>
                      <a:pt x="1702" y="5388"/>
                    </a:cubicBezTo>
                    <a:lnTo>
                      <a:pt x="1702" y="5073"/>
                    </a:lnTo>
                    <a:cubicBezTo>
                      <a:pt x="2174" y="4916"/>
                      <a:pt x="2521" y="4443"/>
                      <a:pt x="2521" y="3907"/>
                    </a:cubicBezTo>
                    <a:cubicBezTo>
                      <a:pt x="2521" y="3214"/>
                      <a:pt x="1985" y="2836"/>
                      <a:pt x="1544" y="2521"/>
                    </a:cubicBezTo>
                    <a:cubicBezTo>
                      <a:pt x="1229" y="2269"/>
                      <a:pt x="882" y="2049"/>
                      <a:pt x="882" y="1797"/>
                    </a:cubicBezTo>
                    <a:cubicBezTo>
                      <a:pt x="882" y="1576"/>
                      <a:pt x="1071" y="1419"/>
                      <a:pt x="1292" y="1419"/>
                    </a:cubicBezTo>
                    <a:cubicBezTo>
                      <a:pt x="1544" y="1419"/>
                      <a:pt x="1702" y="1608"/>
                      <a:pt x="1702" y="1797"/>
                    </a:cubicBezTo>
                    <a:cubicBezTo>
                      <a:pt x="1702" y="2049"/>
                      <a:pt x="1891" y="2238"/>
                      <a:pt x="2143" y="2238"/>
                    </a:cubicBezTo>
                    <a:cubicBezTo>
                      <a:pt x="2363" y="2238"/>
                      <a:pt x="2521" y="2049"/>
                      <a:pt x="2521" y="1797"/>
                    </a:cubicBezTo>
                    <a:cubicBezTo>
                      <a:pt x="2521" y="1261"/>
                      <a:pt x="2174" y="820"/>
                      <a:pt x="1702" y="631"/>
                    </a:cubicBezTo>
                    <a:lnTo>
                      <a:pt x="1702" y="347"/>
                    </a:lnTo>
                    <a:cubicBezTo>
                      <a:pt x="1702" y="158"/>
                      <a:pt x="1513" y="1"/>
                      <a:pt x="12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326" name="Google Shape;10221;p74"/>
            <p:cNvGrpSpPr/>
            <p:nvPr/>
          </p:nvGrpSpPr>
          <p:grpSpPr>
            <a:xfrm>
              <a:off x="5175939" y="4622596"/>
              <a:ext cx="450426" cy="511209"/>
              <a:chOff x="2423775" y="3226875"/>
              <a:chExt cx="259925" cy="295000"/>
            </a:xfrm>
            <a:grpFill/>
          </p:grpSpPr>
          <p:sp>
            <p:nvSpPr>
              <p:cNvPr id="327" name="Google Shape;10222;p74"/>
              <p:cNvSpPr/>
              <p:nvPr/>
            </p:nvSpPr>
            <p:spPr>
              <a:xfrm>
                <a:off x="2509625" y="3365900"/>
                <a:ext cx="866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2080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lnTo>
                      <a:pt x="0" y="2080"/>
                    </a:lnTo>
                    <a:lnTo>
                      <a:pt x="3466" y="2080"/>
                    </a:lnTo>
                    <a:lnTo>
                      <a:pt x="3466" y="1733"/>
                    </a:ln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328" name="Google Shape;10223;p74"/>
              <p:cNvSpPr/>
              <p:nvPr/>
            </p:nvSpPr>
            <p:spPr>
              <a:xfrm>
                <a:off x="2534825" y="3313925"/>
                <a:ext cx="3547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8" extrusionOk="0">
                    <a:moveTo>
                      <a:pt x="725" y="0"/>
                    </a:moveTo>
                    <a:cubicBezTo>
                      <a:pt x="316" y="0"/>
                      <a:pt x="0" y="315"/>
                      <a:pt x="0" y="725"/>
                    </a:cubicBezTo>
                    <a:cubicBezTo>
                      <a:pt x="0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329" name="Google Shape;10224;p74"/>
              <p:cNvSpPr/>
              <p:nvPr/>
            </p:nvSpPr>
            <p:spPr>
              <a:xfrm>
                <a:off x="2423775" y="3226875"/>
                <a:ext cx="259925" cy="295000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00" extrusionOk="0">
                    <a:moveTo>
                      <a:pt x="5167" y="2757"/>
                    </a:moveTo>
                    <a:cubicBezTo>
                      <a:pt x="5923" y="2757"/>
                      <a:pt x="6553" y="3388"/>
                      <a:pt x="6553" y="4144"/>
                    </a:cubicBezTo>
                    <a:cubicBezTo>
                      <a:pt x="6553" y="4490"/>
                      <a:pt x="6396" y="4805"/>
                      <a:pt x="6175" y="5089"/>
                    </a:cubicBezTo>
                    <a:cubicBezTo>
                      <a:pt x="7026" y="5498"/>
                      <a:pt x="7593" y="6317"/>
                      <a:pt x="7593" y="7294"/>
                    </a:cubicBezTo>
                    <a:lnTo>
                      <a:pt x="7593" y="8019"/>
                    </a:lnTo>
                    <a:cubicBezTo>
                      <a:pt x="7593" y="8208"/>
                      <a:pt x="7435" y="8365"/>
                      <a:pt x="7246" y="8365"/>
                    </a:cubicBezTo>
                    <a:lnTo>
                      <a:pt x="3088" y="8365"/>
                    </a:lnTo>
                    <a:cubicBezTo>
                      <a:pt x="2867" y="8365"/>
                      <a:pt x="2710" y="8208"/>
                      <a:pt x="2710" y="8019"/>
                    </a:cubicBezTo>
                    <a:lnTo>
                      <a:pt x="2710" y="7294"/>
                    </a:lnTo>
                    <a:cubicBezTo>
                      <a:pt x="2710" y="6317"/>
                      <a:pt x="3308" y="5498"/>
                      <a:pt x="4127" y="5089"/>
                    </a:cubicBezTo>
                    <a:cubicBezTo>
                      <a:pt x="3907" y="4868"/>
                      <a:pt x="3781" y="4553"/>
                      <a:pt x="3781" y="4144"/>
                    </a:cubicBezTo>
                    <a:cubicBezTo>
                      <a:pt x="3781" y="3388"/>
                      <a:pt x="4411" y="2757"/>
                      <a:pt x="5167" y="2757"/>
                    </a:cubicBezTo>
                    <a:close/>
                    <a:moveTo>
                      <a:pt x="5183" y="1"/>
                    </a:moveTo>
                    <a:cubicBezTo>
                      <a:pt x="5128" y="1"/>
                      <a:pt x="5073" y="17"/>
                      <a:pt x="5010" y="48"/>
                    </a:cubicBezTo>
                    <a:cubicBezTo>
                      <a:pt x="3964" y="646"/>
                      <a:pt x="2946" y="940"/>
                      <a:pt x="1919" y="940"/>
                    </a:cubicBezTo>
                    <a:cubicBezTo>
                      <a:pt x="1430" y="940"/>
                      <a:pt x="939" y="873"/>
                      <a:pt x="441" y="741"/>
                    </a:cubicBezTo>
                    <a:cubicBezTo>
                      <a:pt x="402" y="722"/>
                      <a:pt x="363" y="714"/>
                      <a:pt x="326" y="714"/>
                    </a:cubicBezTo>
                    <a:cubicBezTo>
                      <a:pt x="243" y="714"/>
                      <a:pt x="170" y="751"/>
                      <a:pt x="126" y="773"/>
                    </a:cubicBezTo>
                    <a:cubicBezTo>
                      <a:pt x="32" y="836"/>
                      <a:pt x="0" y="930"/>
                      <a:pt x="0" y="1056"/>
                    </a:cubicBezTo>
                    <a:lnTo>
                      <a:pt x="0" y="5026"/>
                    </a:lnTo>
                    <a:cubicBezTo>
                      <a:pt x="0" y="8145"/>
                      <a:pt x="2080" y="10949"/>
                      <a:pt x="5104" y="11799"/>
                    </a:cubicBezTo>
                    <a:lnTo>
                      <a:pt x="5262" y="11799"/>
                    </a:lnTo>
                    <a:cubicBezTo>
                      <a:pt x="8255" y="10917"/>
                      <a:pt x="10397" y="8145"/>
                      <a:pt x="10397" y="5026"/>
                    </a:cubicBezTo>
                    <a:lnTo>
                      <a:pt x="10397" y="1056"/>
                    </a:lnTo>
                    <a:cubicBezTo>
                      <a:pt x="10397" y="930"/>
                      <a:pt x="10365" y="836"/>
                      <a:pt x="10271" y="773"/>
                    </a:cubicBezTo>
                    <a:cubicBezTo>
                      <a:pt x="10162" y="751"/>
                      <a:pt x="10084" y="714"/>
                      <a:pt x="10014" y="714"/>
                    </a:cubicBezTo>
                    <a:cubicBezTo>
                      <a:pt x="9983" y="714"/>
                      <a:pt x="9954" y="722"/>
                      <a:pt x="9924" y="741"/>
                    </a:cubicBezTo>
                    <a:cubicBezTo>
                      <a:pt x="9414" y="877"/>
                      <a:pt x="8910" y="946"/>
                      <a:pt x="8409" y="946"/>
                    </a:cubicBezTo>
                    <a:cubicBezTo>
                      <a:pt x="7395" y="946"/>
                      <a:pt x="6389" y="660"/>
                      <a:pt x="5356" y="48"/>
                    </a:cubicBezTo>
                    <a:cubicBezTo>
                      <a:pt x="5293" y="17"/>
                      <a:pt x="5238" y="1"/>
                      <a:pt x="518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345" name="Google Shape;10240;p74"/>
            <p:cNvGrpSpPr/>
            <p:nvPr/>
          </p:nvGrpSpPr>
          <p:grpSpPr>
            <a:xfrm>
              <a:off x="7149309" y="4627475"/>
              <a:ext cx="518704" cy="480494"/>
              <a:chOff x="4266025" y="3609275"/>
              <a:chExt cx="299325" cy="277275"/>
            </a:xfrm>
            <a:grpFill/>
          </p:grpSpPr>
          <p:sp>
            <p:nvSpPr>
              <p:cNvPr id="346" name="Google Shape;10241;p74"/>
              <p:cNvSpPr/>
              <p:nvPr/>
            </p:nvSpPr>
            <p:spPr>
              <a:xfrm>
                <a:off x="4266025" y="3609275"/>
                <a:ext cx="299325" cy="224500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8980" extrusionOk="0">
                    <a:moveTo>
                      <a:pt x="2017" y="3749"/>
                    </a:moveTo>
                    <a:lnTo>
                      <a:pt x="3119" y="5514"/>
                    </a:lnTo>
                    <a:lnTo>
                      <a:pt x="914" y="5514"/>
                    </a:lnTo>
                    <a:lnTo>
                      <a:pt x="2017" y="3749"/>
                    </a:lnTo>
                    <a:close/>
                    <a:moveTo>
                      <a:pt x="9641" y="3749"/>
                    </a:moveTo>
                    <a:lnTo>
                      <a:pt x="10744" y="5514"/>
                    </a:lnTo>
                    <a:lnTo>
                      <a:pt x="8538" y="5514"/>
                    </a:lnTo>
                    <a:lnTo>
                      <a:pt x="9641" y="3749"/>
                    </a:lnTo>
                    <a:close/>
                    <a:moveTo>
                      <a:pt x="5892" y="0"/>
                    </a:moveTo>
                    <a:cubicBezTo>
                      <a:pt x="5325" y="0"/>
                      <a:pt x="4852" y="473"/>
                      <a:pt x="4852" y="1040"/>
                    </a:cubicBezTo>
                    <a:lnTo>
                      <a:pt x="4852" y="1166"/>
                    </a:lnTo>
                    <a:lnTo>
                      <a:pt x="4537" y="1324"/>
                    </a:lnTo>
                    <a:cubicBezTo>
                      <a:pt x="3812" y="1733"/>
                      <a:pt x="3529" y="1891"/>
                      <a:pt x="3025" y="1954"/>
                    </a:cubicBezTo>
                    <a:cubicBezTo>
                      <a:pt x="2867" y="1607"/>
                      <a:pt x="2521" y="1324"/>
                      <a:pt x="2080" y="1324"/>
                    </a:cubicBezTo>
                    <a:cubicBezTo>
                      <a:pt x="1702" y="1324"/>
                      <a:pt x="1324" y="1576"/>
                      <a:pt x="1166" y="1922"/>
                    </a:cubicBezTo>
                    <a:cubicBezTo>
                      <a:pt x="946" y="1891"/>
                      <a:pt x="693" y="1796"/>
                      <a:pt x="504" y="1733"/>
                    </a:cubicBezTo>
                    <a:cubicBezTo>
                      <a:pt x="454" y="1708"/>
                      <a:pt x="403" y="1696"/>
                      <a:pt x="355" y="1696"/>
                    </a:cubicBezTo>
                    <a:cubicBezTo>
                      <a:pt x="223" y="1696"/>
                      <a:pt x="110" y="1784"/>
                      <a:pt x="63" y="1922"/>
                    </a:cubicBezTo>
                    <a:cubicBezTo>
                      <a:pt x="0" y="2111"/>
                      <a:pt x="63" y="2332"/>
                      <a:pt x="252" y="2363"/>
                    </a:cubicBezTo>
                    <a:cubicBezTo>
                      <a:pt x="536" y="2489"/>
                      <a:pt x="820" y="2552"/>
                      <a:pt x="1135" y="2615"/>
                    </a:cubicBezTo>
                    <a:cubicBezTo>
                      <a:pt x="1198" y="2867"/>
                      <a:pt x="1387" y="3119"/>
                      <a:pt x="1607" y="3277"/>
                    </a:cubicBezTo>
                    <a:lnTo>
                      <a:pt x="95" y="5671"/>
                    </a:lnTo>
                    <a:cubicBezTo>
                      <a:pt x="95" y="5703"/>
                      <a:pt x="63" y="5829"/>
                      <a:pt x="63" y="5860"/>
                    </a:cubicBezTo>
                    <a:lnTo>
                      <a:pt x="63" y="6238"/>
                    </a:lnTo>
                    <a:cubicBezTo>
                      <a:pt x="63" y="7372"/>
                      <a:pt x="1009" y="8318"/>
                      <a:pt x="2143" y="8318"/>
                    </a:cubicBezTo>
                    <a:cubicBezTo>
                      <a:pt x="3308" y="8318"/>
                      <a:pt x="4254" y="7372"/>
                      <a:pt x="4254" y="6238"/>
                    </a:cubicBezTo>
                    <a:lnTo>
                      <a:pt x="4254" y="5860"/>
                    </a:lnTo>
                    <a:cubicBezTo>
                      <a:pt x="4254" y="5829"/>
                      <a:pt x="4191" y="5703"/>
                      <a:pt x="4191" y="5671"/>
                    </a:cubicBezTo>
                    <a:lnTo>
                      <a:pt x="2710" y="3277"/>
                    </a:lnTo>
                    <a:cubicBezTo>
                      <a:pt x="2930" y="3151"/>
                      <a:pt x="3088" y="2930"/>
                      <a:pt x="3182" y="2647"/>
                    </a:cubicBezTo>
                    <a:cubicBezTo>
                      <a:pt x="3844" y="2521"/>
                      <a:pt x="4191" y="2363"/>
                      <a:pt x="4947" y="1922"/>
                    </a:cubicBezTo>
                    <a:lnTo>
                      <a:pt x="4947" y="8979"/>
                    </a:lnTo>
                    <a:lnTo>
                      <a:pt x="7089" y="8979"/>
                    </a:lnTo>
                    <a:lnTo>
                      <a:pt x="7089" y="1922"/>
                    </a:lnTo>
                    <a:cubicBezTo>
                      <a:pt x="7814" y="2332"/>
                      <a:pt x="8192" y="2521"/>
                      <a:pt x="8853" y="2647"/>
                    </a:cubicBezTo>
                    <a:cubicBezTo>
                      <a:pt x="8916" y="2899"/>
                      <a:pt x="9074" y="3119"/>
                      <a:pt x="9326" y="3277"/>
                    </a:cubicBezTo>
                    <a:lnTo>
                      <a:pt x="7814" y="5671"/>
                    </a:lnTo>
                    <a:cubicBezTo>
                      <a:pt x="7814" y="5703"/>
                      <a:pt x="7782" y="5829"/>
                      <a:pt x="7782" y="5860"/>
                    </a:cubicBezTo>
                    <a:lnTo>
                      <a:pt x="7782" y="6238"/>
                    </a:lnTo>
                    <a:cubicBezTo>
                      <a:pt x="7782" y="7372"/>
                      <a:pt x="8727" y="8318"/>
                      <a:pt x="9861" y="8318"/>
                    </a:cubicBezTo>
                    <a:cubicBezTo>
                      <a:pt x="11027" y="8318"/>
                      <a:pt x="11972" y="7372"/>
                      <a:pt x="11972" y="6238"/>
                    </a:cubicBezTo>
                    <a:lnTo>
                      <a:pt x="11972" y="5860"/>
                    </a:lnTo>
                    <a:cubicBezTo>
                      <a:pt x="11972" y="5829"/>
                      <a:pt x="11909" y="5703"/>
                      <a:pt x="11909" y="5671"/>
                    </a:cubicBezTo>
                    <a:lnTo>
                      <a:pt x="10429" y="3277"/>
                    </a:lnTo>
                    <a:cubicBezTo>
                      <a:pt x="10429" y="3151"/>
                      <a:pt x="10618" y="2930"/>
                      <a:pt x="10681" y="2615"/>
                    </a:cubicBezTo>
                    <a:cubicBezTo>
                      <a:pt x="10933" y="2521"/>
                      <a:pt x="11248" y="2458"/>
                      <a:pt x="11531" y="2363"/>
                    </a:cubicBezTo>
                    <a:cubicBezTo>
                      <a:pt x="11720" y="2300"/>
                      <a:pt x="11815" y="2080"/>
                      <a:pt x="11720" y="1922"/>
                    </a:cubicBezTo>
                    <a:cubicBezTo>
                      <a:pt x="11674" y="1784"/>
                      <a:pt x="11560" y="1696"/>
                      <a:pt x="11429" y="1696"/>
                    </a:cubicBezTo>
                    <a:cubicBezTo>
                      <a:pt x="11380" y="1696"/>
                      <a:pt x="11330" y="1708"/>
                      <a:pt x="11279" y="1733"/>
                    </a:cubicBezTo>
                    <a:cubicBezTo>
                      <a:pt x="11059" y="1796"/>
                      <a:pt x="10870" y="1891"/>
                      <a:pt x="10618" y="1922"/>
                    </a:cubicBezTo>
                    <a:cubicBezTo>
                      <a:pt x="10460" y="1576"/>
                      <a:pt x="10113" y="1324"/>
                      <a:pt x="9704" y="1324"/>
                    </a:cubicBezTo>
                    <a:cubicBezTo>
                      <a:pt x="9294" y="1324"/>
                      <a:pt x="8916" y="1576"/>
                      <a:pt x="8790" y="1954"/>
                    </a:cubicBezTo>
                    <a:cubicBezTo>
                      <a:pt x="8255" y="1891"/>
                      <a:pt x="8003" y="1733"/>
                      <a:pt x="7278" y="1324"/>
                    </a:cubicBezTo>
                    <a:lnTo>
                      <a:pt x="6963" y="1166"/>
                    </a:lnTo>
                    <a:lnTo>
                      <a:pt x="6963" y="1040"/>
                    </a:lnTo>
                    <a:cubicBezTo>
                      <a:pt x="6963" y="441"/>
                      <a:pt x="6490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347" name="Google Shape;10242;p74"/>
              <p:cNvSpPr/>
              <p:nvPr/>
            </p:nvSpPr>
            <p:spPr>
              <a:xfrm>
                <a:off x="4332975" y="3851850"/>
                <a:ext cx="157550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1388" extrusionOk="0">
                    <a:moveTo>
                      <a:pt x="693" y="1"/>
                    </a:moveTo>
                    <a:cubicBezTo>
                      <a:pt x="315" y="1"/>
                      <a:pt x="0" y="316"/>
                      <a:pt x="0" y="694"/>
                    </a:cubicBezTo>
                    <a:lnTo>
                      <a:pt x="0" y="1040"/>
                    </a:lnTo>
                    <a:cubicBezTo>
                      <a:pt x="0" y="1261"/>
                      <a:pt x="158" y="1387"/>
                      <a:pt x="347" y="1387"/>
                    </a:cubicBezTo>
                    <a:lnTo>
                      <a:pt x="5955" y="1387"/>
                    </a:lnTo>
                    <a:cubicBezTo>
                      <a:pt x="6144" y="1356"/>
                      <a:pt x="6301" y="1198"/>
                      <a:pt x="6301" y="1040"/>
                    </a:cubicBezTo>
                    <a:lnTo>
                      <a:pt x="6301" y="694"/>
                    </a:lnTo>
                    <a:cubicBezTo>
                      <a:pt x="6301" y="316"/>
                      <a:pt x="5986" y="1"/>
                      <a:pt x="55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408" name="Google Shape;10303;p74"/>
            <p:cNvGrpSpPr/>
            <p:nvPr/>
          </p:nvGrpSpPr>
          <p:grpSpPr>
            <a:xfrm>
              <a:off x="8144669" y="4585628"/>
              <a:ext cx="511903" cy="511859"/>
              <a:chOff x="4628325" y="3599825"/>
              <a:chExt cx="295400" cy="295375"/>
            </a:xfrm>
            <a:grpFill/>
          </p:grpSpPr>
          <p:sp>
            <p:nvSpPr>
              <p:cNvPr id="409" name="Google Shape;10304;p74"/>
              <p:cNvSpPr/>
              <p:nvPr/>
            </p:nvSpPr>
            <p:spPr>
              <a:xfrm>
                <a:off x="4679525" y="3686450"/>
                <a:ext cx="173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467" extrusionOk="0">
                    <a:moveTo>
                      <a:pt x="0" y="1"/>
                    </a:moveTo>
                    <a:lnTo>
                      <a:pt x="0" y="3466"/>
                    </a:lnTo>
                    <a:lnTo>
                      <a:pt x="694" y="3466"/>
                    </a:lnTo>
                    <a:lnTo>
                      <a:pt x="6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0" name="Google Shape;10305;p74"/>
              <p:cNvSpPr/>
              <p:nvPr/>
            </p:nvSpPr>
            <p:spPr>
              <a:xfrm>
                <a:off x="4854375" y="3686450"/>
                <a:ext cx="181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3467" extrusionOk="0">
                    <a:moveTo>
                      <a:pt x="1" y="1"/>
                    </a:moveTo>
                    <a:lnTo>
                      <a:pt x="1" y="3466"/>
                    </a:lnTo>
                    <a:lnTo>
                      <a:pt x="725" y="3466"/>
                    </a:lnTo>
                    <a:lnTo>
                      <a:pt x="7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1" name="Google Shape;10306;p74"/>
              <p:cNvSpPr/>
              <p:nvPr/>
            </p:nvSpPr>
            <p:spPr>
              <a:xfrm>
                <a:off x="4679525" y="3790425"/>
                <a:ext cx="1735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4160" extrusionOk="0">
                    <a:moveTo>
                      <a:pt x="0" y="0"/>
                    </a:moveTo>
                    <a:lnTo>
                      <a:pt x="0" y="4159"/>
                    </a:lnTo>
                    <a:lnTo>
                      <a:pt x="694" y="4159"/>
                    </a:ln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2" name="Google Shape;10307;p74"/>
              <p:cNvSpPr/>
              <p:nvPr/>
            </p:nvSpPr>
            <p:spPr>
              <a:xfrm>
                <a:off x="4854375" y="3790425"/>
                <a:ext cx="1815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4160" extrusionOk="0">
                    <a:moveTo>
                      <a:pt x="1" y="0"/>
                    </a:moveTo>
                    <a:lnTo>
                      <a:pt x="1" y="4159"/>
                    </a:lnTo>
                    <a:lnTo>
                      <a:pt x="725" y="4159"/>
                    </a:ln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3" name="Google Shape;10308;p74"/>
              <p:cNvSpPr/>
              <p:nvPr/>
            </p:nvSpPr>
            <p:spPr>
              <a:xfrm>
                <a:off x="4628325" y="3686450"/>
                <a:ext cx="34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3467" extrusionOk="0">
                    <a:moveTo>
                      <a:pt x="1009" y="1"/>
                    </a:moveTo>
                    <a:cubicBezTo>
                      <a:pt x="442" y="1"/>
                      <a:pt x="1" y="442"/>
                      <a:pt x="1" y="1009"/>
                    </a:cubicBezTo>
                    <a:lnTo>
                      <a:pt x="1" y="2049"/>
                    </a:lnTo>
                    <a:cubicBezTo>
                      <a:pt x="1" y="2427"/>
                      <a:pt x="158" y="2773"/>
                      <a:pt x="442" y="3025"/>
                    </a:cubicBezTo>
                    <a:cubicBezTo>
                      <a:pt x="662" y="3340"/>
                      <a:pt x="1009" y="3466"/>
                      <a:pt x="1387" y="3466"/>
                    </a:cubicBezTo>
                    <a:lnTo>
                      <a:pt x="138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4" name="Google Shape;10309;p74"/>
              <p:cNvSpPr/>
              <p:nvPr/>
            </p:nvSpPr>
            <p:spPr>
              <a:xfrm>
                <a:off x="4714975" y="3686450"/>
                <a:ext cx="12210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467" extrusionOk="0">
                    <a:moveTo>
                      <a:pt x="0" y="1"/>
                    </a:moveTo>
                    <a:lnTo>
                      <a:pt x="0" y="3466"/>
                    </a:lnTo>
                    <a:lnTo>
                      <a:pt x="4883" y="3466"/>
                    </a:lnTo>
                    <a:lnTo>
                      <a:pt x="488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5" name="Google Shape;10310;p74"/>
              <p:cNvSpPr/>
              <p:nvPr/>
            </p:nvSpPr>
            <p:spPr>
              <a:xfrm>
                <a:off x="4889025" y="3777825"/>
                <a:ext cx="34700" cy="1173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4695" extrusionOk="0">
                    <a:moveTo>
                      <a:pt x="1387" y="0"/>
                    </a:moveTo>
                    <a:cubicBezTo>
                      <a:pt x="977" y="315"/>
                      <a:pt x="505" y="504"/>
                      <a:pt x="1" y="504"/>
                    </a:cubicBezTo>
                    <a:lnTo>
                      <a:pt x="1" y="4695"/>
                    </a:lnTo>
                    <a:lnTo>
                      <a:pt x="347" y="4695"/>
                    </a:lnTo>
                    <a:cubicBezTo>
                      <a:pt x="946" y="4695"/>
                      <a:pt x="1387" y="4222"/>
                      <a:pt x="1387" y="3655"/>
                    </a:cubicBezTo>
                    <a:lnTo>
                      <a:pt x="138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6" name="Google Shape;10311;p74"/>
              <p:cNvSpPr/>
              <p:nvPr/>
            </p:nvSpPr>
            <p:spPr>
              <a:xfrm>
                <a:off x="4628325" y="3777825"/>
                <a:ext cx="34675" cy="1166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4664" extrusionOk="0">
                    <a:moveTo>
                      <a:pt x="1" y="0"/>
                    </a:moveTo>
                    <a:lnTo>
                      <a:pt x="1" y="3655"/>
                    </a:lnTo>
                    <a:cubicBezTo>
                      <a:pt x="1" y="4222"/>
                      <a:pt x="442" y="4663"/>
                      <a:pt x="1009" y="4663"/>
                    </a:cubicBezTo>
                    <a:lnTo>
                      <a:pt x="1387" y="4663"/>
                    </a:lnTo>
                    <a:lnTo>
                      <a:pt x="1387" y="504"/>
                    </a:lnTo>
                    <a:cubicBezTo>
                      <a:pt x="851" y="504"/>
                      <a:pt x="379" y="31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7" name="Google Shape;10312;p74"/>
              <p:cNvSpPr/>
              <p:nvPr/>
            </p:nvSpPr>
            <p:spPr>
              <a:xfrm>
                <a:off x="4766950" y="3790425"/>
                <a:ext cx="17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1" y="0"/>
                    </a:moveTo>
                    <a:lnTo>
                      <a:pt x="1" y="347"/>
                    </a:lnTo>
                    <a:cubicBezTo>
                      <a:pt x="1" y="568"/>
                      <a:pt x="158" y="725"/>
                      <a:pt x="347" y="725"/>
                    </a:cubicBezTo>
                    <a:cubicBezTo>
                      <a:pt x="568" y="725"/>
                      <a:pt x="694" y="568"/>
                      <a:pt x="694" y="347"/>
                    </a:cubicBez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8" name="Google Shape;10313;p74"/>
              <p:cNvSpPr/>
              <p:nvPr/>
            </p:nvSpPr>
            <p:spPr>
              <a:xfrm>
                <a:off x="4889025" y="3686450"/>
                <a:ext cx="3470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3467" extrusionOk="0">
                    <a:moveTo>
                      <a:pt x="1" y="1"/>
                    </a:moveTo>
                    <a:lnTo>
                      <a:pt x="1" y="3466"/>
                    </a:lnTo>
                    <a:cubicBezTo>
                      <a:pt x="347" y="3466"/>
                      <a:pt x="662" y="3340"/>
                      <a:pt x="946" y="3088"/>
                    </a:cubicBezTo>
                    <a:cubicBezTo>
                      <a:pt x="1229" y="2836"/>
                      <a:pt x="1387" y="2458"/>
                      <a:pt x="1387" y="2080"/>
                    </a:cubicBezTo>
                    <a:lnTo>
                      <a:pt x="1387" y="1040"/>
                    </a:lnTo>
                    <a:cubicBezTo>
                      <a:pt x="1387" y="442"/>
                      <a:pt x="914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19" name="Google Shape;10314;p74"/>
              <p:cNvSpPr/>
              <p:nvPr/>
            </p:nvSpPr>
            <p:spPr>
              <a:xfrm>
                <a:off x="4714975" y="3790425"/>
                <a:ext cx="12210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160" extrusionOk="0">
                    <a:moveTo>
                      <a:pt x="0" y="0"/>
                    </a:moveTo>
                    <a:lnTo>
                      <a:pt x="0" y="4159"/>
                    </a:lnTo>
                    <a:lnTo>
                      <a:pt x="4883" y="4159"/>
                    </a:lnTo>
                    <a:lnTo>
                      <a:pt x="4883" y="0"/>
                    </a:lnTo>
                    <a:lnTo>
                      <a:pt x="3466" y="0"/>
                    </a:lnTo>
                    <a:lnTo>
                      <a:pt x="3466" y="347"/>
                    </a:lnTo>
                    <a:cubicBezTo>
                      <a:pt x="3466" y="946"/>
                      <a:pt x="2993" y="1387"/>
                      <a:pt x="2426" y="1387"/>
                    </a:cubicBezTo>
                    <a:cubicBezTo>
                      <a:pt x="1827" y="1387"/>
                      <a:pt x="1418" y="914"/>
                      <a:pt x="1418" y="347"/>
                    </a:cubicBezTo>
                    <a:lnTo>
                      <a:pt x="14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20" name="Google Shape;10315;p74"/>
              <p:cNvSpPr/>
              <p:nvPr/>
            </p:nvSpPr>
            <p:spPr>
              <a:xfrm>
                <a:off x="4714175" y="3599825"/>
                <a:ext cx="122100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773" extrusionOk="0">
                    <a:moveTo>
                      <a:pt x="2427" y="0"/>
                    </a:moveTo>
                    <a:cubicBezTo>
                      <a:pt x="1103" y="0"/>
                      <a:pt x="1" y="1103"/>
                      <a:pt x="1" y="2426"/>
                    </a:cubicBezTo>
                    <a:lnTo>
                      <a:pt x="1" y="2773"/>
                    </a:lnTo>
                    <a:lnTo>
                      <a:pt x="1355" y="2773"/>
                    </a:lnTo>
                    <a:lnTo>
                      <a:pt x="1355" y="2426"/>
                    </a:lnTo>
                    <a:cubicBezTo>
                      <a:pt x="1355" y="1828"/>
                      <a:pt x="1828" y="1418"/>
                      <a:pt x="2395" y="1418"/>
                    </a:cubicBezTo>
                    <a:cubicBezTo>
                      <a:pt x="2994" y="1418"/>
                      <a:pt x="3403" y="1891"/>
                      <a:pt x="3403" y="2426"/>
                    </a:cubicBezTo>
                    <a:lnTo>
                      <a:pt x="3403" y="2773"/>
                    </a:lnTo>
                    <a:lnTo>
                      <a:pt x="4884" y="2773"/>
                    </a:lnTo>
                    <a:lnTo>
                      <a:pt x="4884" y="2426"/>
                    </a:lnTo>
                    <a:cubicBezTo>
                      <a:pt x="4884" y="1103"/>
                      <a:pt x="3781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438" name="Google Shape;10341;p74"/>
            <p:cNvGrpSpPr/>
            <p:nvPr/>
          </p:nvGrpSpPr>
          <p:grpSpPr>
            <a:xfrm>
              <a:off x="11843807" y="3665355"/>
              <a:ext cx="368772" cy="483471"/>
              <a:chOff x="3167275" y="3227275"/>
              <a:chExt cx="225300" cy="295375"/>
            </a:xfrm>
            <a:grpFill/>
          </p:grpSpPr>
          <p:sp>
            <p:nvSpPr>
              <p:cNvPr id="439" name="Google Shape;10342;p74"/>
              <p:cNvSpPr/>
              <p:nvPr/>
            </p:nvSpPr>
            <p:spPr>
              <a:xfrm>
                <a:off x="3167275" y="3227275"/>
                <a:ext cx="2253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9012" h="8318" extrusionOk="0">
                    <a:moveTo>
                      <a:pt x="4538" y="1"/>
                    </a:moveTo>
                    <a:cubicBezTo>
                      <a:pt x="2112" y="1"/>
                      <a:pt x="1" y="1985"/>
                      <a:pt x="32" y="4537"/>
                    </a:cubicBezTo>
                    <a:cubicBezTo>
                      <a:pt x="32" y="5860"/>
                      <a:pt x="631" y="7184"/>
                      <a:pt x="1797" y="8066"/>
                    </a:cubicBezTo>
                    <a:cubicBezTo>
                      <a:pt x="1923" y="8192"/>
                      <a:pt x="2017" y="8223"/>
                      <a:pt x="2049" y="8318"/>
                    </a:cubicBezTo>
                    <a:lnTo>
                      <a:pt x="4160" y="8318"/>
                    </a:lnTo>
                    <a:lnTo>
                      <a:pt x="4160" y="6900"/>
                    </a:lnTo>
                    <a:lnTo>
                      <a:pt x="2427" y="6900"/>
                    </a:lnTo>
                    <a:cubicBezTo>
                      <a:pt x="2238" y="6900"/>
                      <a:pt x="2080" y="6743"/>
                      <a:pt x="2080" y="6554"/>
                    </a:cubicBezTo>
                    <a:lnTo>
                      <a:pt x="2080" y="5829"/>
                    </a:lnTo>
                    <a:cubicBezTo>
                      <a:pt x="2080" y="4852"/>
                      <a:pt x="2679" y="4033"/>
                      <a:pt x="3498" y="3624"/>
                    </a:cubicBezTo>
                    <a:cubicBezTo>
                      <a:pt x="3277" y="3403"/>
                      <a:pt x="3151" y="3088"/>
                      <a:pt x="3151" y="2678"/>
                    </a:cubicBezTo>
                    <a:cubicBezTo>
                      <a:pt x="3151" y="1922"/>
                      <a:pt x="3782" y="1292"/>
                      <a:pt x="4538" y="1292"/>
                    </a:cubicBezTo>
                    <a:cubicBezTo>
                      <a:pt x="5262" y="1292"/>
                      <a:pt x="5892" y="1922"/>
                      <a:pt x="5892" y="2678"/>
                    </a:cubicBezTo>
                    <a:cubicBezTo>
                      <a:pt x="5892" y="3025"/>
                      <a:pt x="5735" y="3340"/>
                      <a:pt x="5546" y="3624"/>
                    </a:cubicBezTo>
                    <a:cubicBezTo>
                      <a:pt x="6365" y="4033"/>
                      <a:pt x="6964" y="4852"/>
                      <a:pt x="6964" y="5829"/>
                    </a:cubicBezTo>
                    <a:lnTo>
                      <a:pt x="6964" y="6554"/>
                    </a:lnTo>
                    <a:cubicBezTo>
                      <a:pt x="6964" y="6743"/>
                      <a:pt x="6806" y="6900"/>
                      <a:pt x="6617" y="6900"/>
                    </a:cubicBezTo>
                    <a:lnTo>
                      <a:pt x="4884" y="6900"/>
                    </a:lnTo>
                    <a:lnTo>
                      <a:pt x="4884" y="8318"/>
                    </a:lnTo>
                    <a:lnTo>
                      <a:pt x="6995" y="8318"/>
                    </a:lnTo>
                    <a:cubicBezTo>
                      <a:pt x="7027" y="8286"/>
                      <a:pt x="7121" y="8192"/>
                      <a:pt x="7247" y="8129"/>
                    </a:cubicBezTo>
                    <a:cubicBezTo>
                      <a:pt x="8413" y="7184"/>
                      <a:pt x="9011" y="5829"/>
                      <a:pt x="9011" y="4506"/>
                    </a:cubicBezTo>
                    <a:cubicBezTo>
                      <a:pt x="9011" y="2017"/>
                      <a:pt x="6995" y="1"/>
                      <a:pt x="45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40" name="Google Shape;10343;p74"/>
              <p:cNvSpPr/>
              <p:nvPr/>
            </p:nvSpPr>
            <p:spPr>
              <a:xfrm>
                <a:off x="3262600" y="3278475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725"/>
                    </a:cubicBezTo>
                    <a:cubicBezTo>
                      <a:pt x="0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41" name="Google Shape;10344;p74"/>
              <p:cNvSpPr/>
              <p:nvPr/>
            </p:nvSpPr>
            <p:spPr>
              <a:xfrm>
                <a:off x="3220050" y="3452525"/>
                <a:ext cx="1213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1419" extrusionOk="0">
                    <a:moveTo>
                      <a:pt x="1" y="1"/>
                    </a:moveTo>
                    <a:lnTo>
                      <a:pt x="1" y="347"/>
                    </a:lnTo>
                    <a:cubicBezTo>
                      <a:pt x="1" y="946"/>
                      <a:pt x="473" y="1419"/>
                      <a:pt x="1040" y="1419"/>
                    </a:cubicBezTo>
                    <a:lnTo>
                      <a:pt x="3781" y="1419"/>
                    </a:lnTo>
                    <a:cubicBezTo>
                      <a:pt x="4380" y="1419"/>
                      <a:pt x="4853" y="946"/>
                      <a:pt x="4853" y="347"/>
                    </a:cubicBezTo>
                    <a:lnTo>
                      <a:pt x="485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42" name="Google Shape;10345;p74"/>
              <p:cNvSpPr/>
              <p:nvPr/>
            </p:nvSpPr>
            <p:spPr>
              <a:xfrm>
                <a:off x="3237375" y="3332025"/>
                <a:ext cx="8667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2080" extrusionOk="0">
                    <a:moveTo>
                      <a:pt x="1734" y="1"/>
                    </a:moveTo>
                    <a:cubicBezTo>
                      <a:pt x="789" y="1"/>
                      <a:pt x="1" y="725"/>
                      <a:pt x="1" y="1733"/>
                    </a:cubicBezTo>
                    <a:lnTo>
                      <a:pt x="1" y="2080"/>
                    </a:lnTo>
                    <a:lnTo>
                      <a:pt x="3466" y="2080"/>
                    </a:lnTo>
                    <a:lnTo>
                      <a:pt x="3466" y="1733"/>
                    </a:lnTo>
                    <a:cubicBezTo>
                      <a:pt x="3466" y="788"/>
                      <a:pt x="2679" y="1"/>
                      <a:pt x="17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43" name="Google Shape;10346;p74"/>
              <p:cNvSpPr/>
              <p:nvPr/>
            </p:nvSpPr>
            <p:spPr>
              <a:xfrm>
                <a:off x="3237375" y="3505300"/>
                <a:ext cx="874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3498" h="694" extrusionOk="0">
                    <a:moveTo>
                      <a:pt x="32" y="1"/>
                    </a:moveTo>
                    <a:cubicBezTo>
                      <a:pt x="1" y="379"/>
                      <a:pt x="284" y="694"/>
                      <a:pt x="694" y="694"/>
                    </a:cubicBezTo>
                    <a:lnTo>
                      <a:pt x="2773" y="694"/>
                    </a:lnTo>
                    <a:cubicBezTo>
                      <a:pt x="3183" y="694"/>
                      <a:pt x="3498" y="379"/>
                      <a:pt x="349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451" name="Google Shape;10359;p74"/>
            <p:cNvGrpSpPr/>
            <p:nvPr/>
          </p:nvGrpSpPr>
          <p:grpSpPr>
            <a:xfrm>
              <a:off x="9082787" y="4641757"/>
              <a:ext cx="513246" cy="451814"/>
              <a:chOff x="4991425" y="3617150"/>
              <a:chExt cx="296175" cy="260725"/>
            </a:xfrm>
            <a:grpFill/>
          </p:grpSpPr>
          <p:sp>
            <p:nvSpPr>
              <p:cNvPr id="452" name="Google Shape;10360;p74"/>
              <p:cNvSpPr/>
              <p:nvPr/>
            </p:nvSpPr>
            <p:spPr>
              <a:xfrm>
                <a:off x="5069400" y="3738450"/>
                <a:ext cx="139425" cy="139425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5577" extrusionOk="0">
                    <a:moveTo>
                      <a:pt x="2804" y="0"/>
                    </a:moveTo>
                    <a:cubicBezTo>
                      <a:pt x="1607" y="0"/>
                      <a:pt x="1450" y="725"/>
                      <a:pt x="1009" y="3308"/>
                    </a:cubicBezTo>
                    <a:cubicBezTo>
                      <a:pt x="946" y="3749"/>
                      <a:pt x="851" y="4285"/>
                      <a:pt x="757" y="4883"/>
                    </a:cubicBezTo>
                    <a:lnTo>
                      <a:pt x="347" y="4883"/>
                    </a:lnTo>
                    <a:cubicBezTo>
                      <a:pt x="158" y="4883"/>
                      <a:pt x="0" y="5041"/>
                      <a:pt x="0" y="5230"/>
                    </a:cubicBezTo>
                    <a:cubicBezTo>
                      <a:pt x="0" y="5419"/>
                      <a:pt x="158" y="5576"/>
                      <a:pt x="347" y="5576"/>
                    </a:cubicBezTo>
                    <a:lnTo>
                      <a:pt x="5230" y="5576"/>
                    </a:lnTo>
                    <a:cubicBezTo>
                      <a:pt x="5419" y="5545"/>
                      <a:pt x="5577" y="5387"/>
                      <a:pt x="5577" y="5198"/>
                    </a:cubicBezTo>
                    <a:cubicBezTo>
                      <a:pt x="5577" y="5009"/>
                      <a:pt x="5419" y="4852"/>
                      <a:pt x="5230" y="4852"/>
                    </a:cubicBezTo>
                    <a:lnTo>
                      <a:pt x="4852" y="4852"/>
                    </a:lnTo>
                    <a:cubicBezTo>
                      <a:pt x="4726" y="4253"/>
                      <a:pt x="4632" y="3749"/>
                      <a:pt x="4569" y="3277"/>
                    </a:cubicBezTo>
                    <a:cubicBezTo>
                      <a:pt x="4128" y="756"/>
                      <a:pt x="3970" y="0"/>
                      <a:pt x="280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53" name="Google Shape;10361;p74"/>
              <p:cNvSpPr/>
              <p:nvPr/>
            </p:nvSpPr>
            <p:spPr>
              <a:xfrm>
                <a:off x="5200150" y="3617150"/>
                <a:ext cx="693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73" h="2773" extrusionOk="0">
                    <a:moveTo>
                      <a:pt x="1386" y="0"/>
                    </a:moveTo>
                    <a:cubicBezTo>
                      <a:pt x="630" y="0"/>
                      <a:pt x="0" y="630"/>
                      <a:pt x="0" y="1387"/>
                    </a:cubicBezTo>
                    <a:cubicBezTo>
                      <a:pt x="0" y="2111"/>
                      <a:pt x="630" y="2773"/>
                      <a:pt x="1386" y="2773"/>
                    </a:cubicBezTo>
                    <a:cubicBezTo>
                      <a:pt x="2143" y="2773"/>
                      <a:pt x="2773" y="2111"/>
                      <a:pt x="2773" y="1387"/>
                    </a:cubicBezTo>
                    <a:cubicBezTo>
                      <a:pt x="2773" y="630"/>
                      <a:pt x="2143" y="0"/>
                      <a:pt x="13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54" name="Google Shape;10362;p74"/>
              <p:cNvSpPr/>
              <p:nvPr/>
            </p:nvSpPr>
            <p:spPr>
              <a:xfrm>
                <a:off x="5009550" y="3617150"/>
                <a:ext cx="685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2773" extrusionOk="0">
                    <a:moveTo>
                      <a:pt x="1355" y="0"/>
                    </a:moveTo>
                    <a:cubicBezTo>
                      <a:pt x="599" y="0"/>
                      <a:pt x="0" y="630"/>
                      <a:pt x="0" y="1387"/>
                    </a:cubicBezTo>
                    <a:cubicBezTo>
                      <a:pt x="0" y="2143"/>
                      <a:pt x="599" y="2773"/>
                      <a:pt x="1355" y="2773"/>
                    </a:cubicBezTo>
                    <a:cubicBezTo>
                      <a:pt x="2111" y="2773"/>
                      <a:pt x="2741" y="2143"/>
                      <a:pt x="2741" y="1387"/>
                    </a:cubicBezTo>
                    <a:cubicBezTo>
                      <a:pt x="2741" y="630"/>
                      <a:pt x="2111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55" name="Google Shape;10363;p74"/>
              <p:cNvSpPr/>
              <p:nvPr/>
            </p:nvSpPr>
            <p:spPr>
              <a:xfrm>
                <a:off x="4991425" y="3686450"/>
                <a:ext cx="104775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2081" extrusionOk="0">
                    <a:moveTo>
                      <a:pt x="568" y="1"/>
                    </a:moveTo>
                    <a:cubicBezTo>
                      <a:pt x="252" y="347"/>
                      <a:pt x="0" y="851"/>
                      <a:pt x="0" y="1356"/>
                    </a:cubicBezTo>
                    <a:lnTo>
                      <a:pt x="0" y="1734"/>
                    </a:lnTo>
                    <a:cubicBezTo>
                      <a:pt x="0" y="1923"/>
                      <a:pt x="158" y="2080"/>
                      <a:pt x="347" y="2080"/>
                    </a:cubicBezTo>
                    <a:lnTo>
                      <a:pt x="3813" y="2080"/>
                    </a:lnTo>
                    <a:cubicBezTo>
                      <a:pt x="4033" y="2080"/>
                      <a:pt x="4191" y="1923"/>
                      <a:pt x="4191" y="1734"/>
                    </a:cubicBezTo>
                    <a:lnTo>
                      <a:pt x="4191" y="1356"/>
                    </a:lnTo>
                    <a:cubicBezTo>
                      <a:pt x="4191" y="820"/>
                      <a:pt x="3970" y="347"/>
                      <a:pt x="3624" y="1"/>
                    </a:cubicBezTo>
                    <a:cubicBezTo>
                      <a:pt x="3245" y="410"/>
                      <a:pt x="2678" y="694"/>
                      <a:pt x="2080" y="694"/>
                    </a:cubicBezTo>
                    <a:cubicBezTo>
                      <a:pt x="1513" y="694"/>
                      <a:pt x="946" y="410"/>
                      <a:pt x="56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56" name="Google Shape;10364;p74"/>
              <p:cNvSpPr/>
              <p:nvPr/>
            </p:nvSpPr>
            <p:spPr>
              <a:xfrm>
                <a:off x="5183600" y="3686450"/>
                <a:ext cx="104000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081" extrusionOk="0">
                    <a:moveTo>
                      <a:pt x="536" y="1"/>
                    </a:moveTo>
                    <a:cubicBezTo>
                      <a:pt x="221" y="347"/>
                      <a:pt x="1" y="851"/>
                      <a:pt x="1" y="1356"/>
                    </a:cubicBezTo>
                    <a:lnTo>
                      <a:pt x="1" y="1702"/>
                    </a:lnTo>
                    <a:cubicBezTo>
                      <a:pt x="1" y="1923"/>
                      <a:pt x="158" y="2080"/>
                      <a:pt x="347" y="2080"/>
                    </a:cubicBezTo>
                    <a:lnTo>
                      <a:pt x="3813" y="2080"/>
                    </a:lnTo>
                    <a:cubicBezTo>
                      <a:pt x="4002" y="2080"/>
                      <a:pt x="4159" y="1923"/>
                      <a:pt x="4159" y="1702"/>
                    </a:cubicBezTo>
                    <a:lnTo>
                      <a:pt x="4159" y="1356"/>
                    </a:lnTo>
                    <a:cubicBezTo>
                      <a:pt x="4159" y="820"/>
                      <a:pt x="3970" y="347"/>
                      <a:pt x="3624" y="1"/>
                    </a:cubicBezTo>
                    <a:cubicBezTo>
                      <a:pt x="3214" y="410"/>
                      <a:pt x="2679" y="694"/>
                      <a:pt x="2080" y="694"/>
                    </a:cubicBezTo>
                    <a:cubicBezTo>
                      <a:pt x="1450" y="694"/>
                      <a:pt x="946" y="410"/>
                      <a:pt x="5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57" name="Google Shape;10365;p74"/>
              <p:cNvSpPr/>
              <p:nvPr/>
            </p:nvSpPr>
            <p:spPr>
              <a:xfrm>
                <a:off x="5187550" y="3755775"/>
                <a:ext cx="10005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4002" h="2112" extrusionOk="0">
                    <a:moveTo>
                      <a:pt x="0" y="0"/>
                    </a:moveTo>
                    <a:cubicBezTo>
                      <a:pt x="189" y="567"/>
                      <a:pt x="315" y="1229"/>
                      <a:pt x="473" y="2111"/>
                    </a:cubicBezTo>
                    <a:lnTo>
                      <a:pt x="3655" y="2111"/>
                    </a:lnTo>
                    <a:cubicBezTo>
                      <a:pt x="3844" y="2111"/>
                      <a:pt x="4001" y="1954"/>
                      <a:pt x="4001" y="1733"/>
                    </a:cubicBezTo>
                    <a:lnTo>
                      <a:pt x="4001" y="378"/>
                    </a:lnTo>
                    <a:cubicBezTo>
                      <a:pt x="3970" y="158"/>
                      <a:pt x="3844" y="0"/>
                      <a:pt x="36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58" name="Google Shape;10366;p74"/>
              <p:cNvSpPr/>
              <p:nvPr/>
            </p:nvSpPr>
            <p:spPr>
              <a:xfrm>
                <a:off x="4991425" y="3755775"/>
                <a:ext cx="1008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080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54"/>
                      <a:pt x="158" y="2080"/>
                      <a:pt x="347" y="2080"/>
                    </a:cubicBezTo>
                    <a:lnTo>
                      <a:pt x="3561" y="2080"/>
                    </a:lnTo>
                    <a:cubicBezTo>
                      <a:pt x="3718" y="1229"/>
                      <a:pt x="3813" y="567"/>
                      <a:pt x="40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484" name="Google Shape;10399;p74"/>
            <p:cNvGrpSpPr/>
            <p:nvPr/>
          </p:nvGrpSpPr>
          <p:grpSpPr>
            <a:xfrm>
              <a:off x="4176693" y="4547342"/>
              <a:ext cx="511859" cy="509131"/>
              <a:chOff x="3497300" y="3591950"/>
              <a:chExt cx="295375" cy="293800"/>
            </a:xfrm>
            <a:grpFill/>
          </p:grpSpPr>
          <p:sp>
            <p:nvSpPr>
              <p:cNvPr id="485" name="Google Shape;10400;p74"/>
              <p:cNvSpPr/>
              <p:nvPr/>
            </p:nvSpPr>
            <p:spPr>
              <a:xfrm>
                <a:off x="3628825" y="3724275"/>
                <a:ext cx="18150" cy="165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62" extrusionOk="0">
                    <a:moveTo>
                      <a:pt x="375" y="0"/>
                    </a:moveTo>
                    <a:cubicBezTo>
                      <a:pt x="292" y="0"/>
                      <a:pt x="206" y="32"/>
                      <a:pt x="127" y="95"/>
                    </a:cubicBezTo>
                    <a:cubicBezTo>
                      <a:pt x="1" y="221"/>
                      <a:pt x="1" y="441"/>
                      <a:pt x="127" y="567"/>
                    </a:cubicBezTo>
                    <a:cubicBezTo>
                      <a:pt x="190" y="630"/>
                      <a:pt x="277" y="662"/>
                      <a:pt x="363" y="662"/>
                    </a:cubicBezTo>
                    <a:cubicBezTo>
                      <a:pt x="450" y="662"/>
                      <a:pt x="536" y="630"/>
                      <a:pt x="599" y="567"/>
                    </a:cubicBezTo>
                    <a:cubicBezTo>
                      <a:pt x="725" y="441"/>
                      <a:pt x="725" y="221"/>
                      <a:pt x="599" y="95"/>
                    </a:cubicBezTo>
                    <a:cubicBezTo>
                      <a:pt x="536" y="32"/>
                      <a:pt x="458" y="0"/>
                      <a:pt x="3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86" name="Google Shape;10401;p74"/>
              <p:cNvSpPr/>
              <p:nvPr/>
            </p:nvSpPr>
            <p:spPr>
              <a:xfrm>
                <a:off x="3590250" y="3689400"/>
                <a:ext cx="9452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781" h="3467" extrusionOk="0">
                    <a:moveTo>
                      <a:pt x="1922" y="710"/>
                    </a:moveTo>
                    <a:cubicBezTo>
                      <a:pt x="2190" y="710"/>
                      <a:pt x="2458" y="812"/>
                      <a:pt x="2647" y="1017"/>
                    </a:cubicBezTo>
                    <a:cubicBezTo>
                      <a:pt x="3088" y="1395"/>
                      <a:pt x="3088" y="2088"/>
                      <a:pt x="2647" y="2466"/>
                    </a:cubicBezTo>
                    <a:cubicBezTo>
                      <a:pt x="2458" y="2671"/>
                      <a:pt x="2190" y="2773"/>
                      <a:pt x="1922" y="2773"/>
                    </a:cubicBezTo>
                    <a:cubicBezTo>
                      <a:pt x="1654" y="2773"/>
                      <a:pt x="1386" y="2671"/>
                      <a:pt x="1197" y="2466"/>
                    </a:cubicBezTo>
                    <a:cubicBezTo>
                      <a:pt x="788" y="2088"/>
                      <a:pt x="788" y="1395"/>
                      <a:pt x="1197" y="1017"/>
                    </a:cubicBezTo>
                    <a:cubicBezTo>
                      <a:pt x="1386" y="812"/>
                      <a:pt x="1654" y="710"/>
                      <a:pt x="1922" y="710"/>
                    </a:cubicBezTo>
                    <a:close/>
                    <a:moveTo>
                      <a:pt x="1930" y="1"/>
                    </a:moveTo>
                    <a:cubicBezTo>
                      <a:pt x="1489" y="1"/>
                      <a:pt x="1040" y="182"/>
                      <a:pt x="693" y="544"/>
                    </a:cubicBezTo>
                    <a:cubicBezTo>
                      <a:pt x="0" y="1206"/>
                      <a:pt x="0" y="2309"/>
                      <a:pt x="693" y="2970"/>
                    </a:cubicBezTo>
                    <a:cubicBezTo>
                      <a:pt x="1024" y="3301"/>
                      <a:pt x="1473" y="3466"/>
                      <a:pt x="1918" y="3466"/>
                    </a:cubicBezTo>
                    <a:cubicBezTo>
                      <a:pt x="2363" y="3466"/>
                      <a:pt x="2804" y="3301"/>
                      <a:pt x="3119" y="2970"/>
                    </a:cubicBezTo>
                    <a:cubicBezTo>
                      <a:pt x="3781" y="2309"/>
                      <a:pt x="3781" y="1206"/>
                      <a:pt x="3119" y="544"/>
                    </a:cubicBezTo>
                    <a:cubicBezTo>
                      <a:pt x="2804" y="182"/>
                      <a:pt x="2371" y="1"/>
                      <a:pt x="19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87" name="Google Shape;10402;p74"/>
              <p:cNvSpPr/>
              <p:nvPr/>
            </p:nvSpPr>
            <p:spPr>
              <a:xfrm>
                <a:off x="3674525" y="3601400"/>
                <a:ext cx="118150" cy="118950"/>
              </a:xfrm>
              <a:custGeom>
                <a:avLst/>
                <a:gdLst/>
                <a:ahLst/>
                <a:cxnLst/>
                <a:rect l="l" t="t" r="r" b="b"/>
                <a:pathLst>
                  <a:path w="4726" h="4758" extrusionOk="0">
                    <a:moveTo>
                      <a:pt x="3533" y="0"/>
                    </a:moveTo>
                    <a:cubicBezTo>
                      <a:pt x="3442" y="0"/>
                      <a:pt x="3355" y="32"/>
                      <a:pt x="3308" y="95"/>
                    </a:cubicBezTo>
                    <a:lnTo>
                      <a:pt x="0" y="3308"/>
                    </a:lnTo>
                    <a:cubicBezTo>
                      <a:pt x="410" y="3623"/>
                      <a:pt x="788" y="4127"/>
                      <a:pt x="1953" y="4758"/>
                    </a:cubicBezTo>
                    <a:lnTo>
                      <a:pt x="4600" y="2678"/>
                    </a:lnTo>
                    <a:cubicBezTo>
                      <a:pt x="4663" y="2615"/>
                      <a:pt x="4726" y="2521"/>
                      <a:pt x="4726" y="2395"/>
                    </a:cubicBezTo>
                    <a:cubicBezTo>
                      <a:pt x="4726" y="1544"/>
                      <a:pt x="4348" y="693"/>
                      <a:pt x="3781" y="95"/>
                    </a:cubicBezTo>
                    <a:cubicBezTo>
                      <a:pt x="3718" y="32"/>
                      <a:pt x="3623" y="0"/>
                      <a:pt x="35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88" name="Google Shape;10403;p74"/>
              <p:cNvSpPr/>
              <p:nvPr/>
            </p:nvSpPr>
            <p:spPr>
              <a:xfrm>
                <a:off x="3631200" y="3774675"/>
                <a:ext cx="103200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4096" extrusionOk="0">
                    <a:moveTo>
                      <a:pt x="2048" y="0"/>
                    </a:moveTo>
                    <a:cubicBezTo>
                      <a:pt x="1985" y="32"/>
                      <a:pt x="1985" y="63"/>
                      <a:pt x="1954" y="126"/>
                    </a:cubicBezTo>
                    <a:cubicBezTo>
                      <a:pt x="1506" y="546"/>
                      <a:pt x="859" y="767"/>
                      <a:pt x="235" y="767"/>
                    </a:cubicBezTo>
                    <a:cubicBezTo>
                      <a:pt x="156" y="767"/>
                      <a:pt x="78" y="764"/>
                      <a:pt x="0" y="756"/>
                    </a:cubicBezTo>
                    <a:lnTo>
                      <a:pt x="0" y="756"/>
                    </a:lnTo>
                    <a:cubicBezTo>
                      <a:pt x="567" y="1670"/>
                      <a:pt x="1355" y="3749"/>
                      <a:pt x="1418" y="3875"/>
                    </a:cubicBezTo>
                    <a:cubicBezTo>
                      <a:pt x="1450" y="4001"/>
                      <a:pt x="1607" y="4096"/>
                      <a:pt x="1733" y="4096"/>
                    </a:cubicBezTo>
                    <a:cubicBezTo>
                      <a:pt x="1891" y="4096"/>
                      <a:pt x="1985" y="4033"/>
                      <a:pt x="2048" y="3875"/>
                    </a:cubicBezTo>
                    <a:lnTo>
                      <a:pt x="2426" y="2647"/>
                    </a:lnTo>
                    <a:lnTo>
                      <a:pt x="3182" y="2647"/>
                    </a:lnTo>
                    <a:cubicBezTo>
                      <a:pt x="4128" y="2647"/>
                      <a:pt x="2710" y="630"/>
                      <a:pt x="20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89" name="Google Shape;10404;p74"/>
              <p:cNvSpPr/>
              <p:nvPr/>
            </p:nvSpPr>
            <p:spPr>
              <a:xfrm>
                <a:off x="3691850" y="3726625"/>
                <a:ext cx="89800" cy="8905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562" extrusionOk="0">
                    <a:moveTo>
                      <a:pt x="252" y="1"/>
                    </a:moveTo>
                    <a:cubicBezTo>
                      <a:pt x="284" y="410"/>
                      <a:pt x="189" y="883"/>
                      <a:pt x="0" y="1292"/>
                    </a:cubicBezTo>
                    <a:cubicBezTo>
                      <a:pt x="630" y="1922"/>
                      <a:pt x="1134" y="2615"/>
                      <a:pt x="1544" y="3466"/>
                    </a:cubicBezTo>
                    <a:cubicBezTo>
                      <a:pt x="1565" y="3530"/>
                      <a:pt x="1634" y="3562"/>
                      <a:pt x="1715" y="3562"/>
                    </a:cubicBezTo>
                    <a:cubicBezTo>
                      <a:pt x="1874" y="3562"/>
                      <a:pt x="2080" y="3443"/>
                      <a:pt x="2080" y="3214"/>
                    </a:cubicBezTo>
                    <a:lnTo>
                      <a:pt x="2080" y="2458"/>
                    </a:lnTo>
                    <a:lnTo>
                      <a:pt x="3308" y="2080"/>
                    </a:lnTo>
                    <a:cubicBezTo>
                      <a:pt x="3497" y="1985"/>
                      <a:pt x="3592" y="1891"/>
                      <a:pt x="3592" y="1733"/>
                    </a:cubicBezTo>
                    <a:cubicBezTo>
                      <a:pt x="3592" y="1576"/>
                      <a:pt x="3497" y="1450"/>
                      <a:pt x="3340" y="1418"/>
                    </a:cubicBezTo>
                    <a:cubicBezTo>
                      <a:pt x="3182" y="1355"/>
                      <a:pt x="1134" y="568"/>
                      <a:pt x="2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90" name="Google Shape;10405;p74"/>
              <p:cNvSpPr/>
              <p:nvPr/>
            </p:nvSpPr>
            <p:spPr>
              <a:xfrm>
                <a:off x="3505175" y="3767575"/>
                <a:ext cx="120525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4727" extrusionOk="0">
                    <a:moveTo>
                      <a:pt x="3372" y="1"/>
                    </a:moveTo>
                    <a:lnTo>
                      <a:pt x="95" y="3277"/>
                    </a:lnTo>
                    <a:cubicBezTo>
                      <a:pt x="1" y="3435"/>
                      <a:pt x="1" y="3687"/>
                      <a:pt x="158" y="3781"/>
                    </a:cubicBezTo>
                    <a:cubicBezTo>
                      <a:pt x="788" y="4411"/>
                      <a:pt x="1607" y="4727"/>
                      <a:pt x="2458" y="4727"/>
                    </a:cubicBezTo>
                    <a:cubicBezTo>
                      <a:pt x="2584" y="4727"/>
                      <a:pt x="2679" y="4695"/>
                      <a:pt x="2742" y="4632"/>
                    </a:cubicBezTo>
                    <a:lnTo>
                      <a:pt x="4821" y="1986"/>
                    </a:lnTo>
                    <a:cubicBezTo>
                      <a:pt x="4254" y="851"/>
                      <a:pt x="3718" y="442"/>
                      <a:pt x="33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91" name="Google Shape;10406;p74"/>
              <p:cNvSpPr/>
              <p:nvPr/>
            </p:nvSpPr>
            <p:spPr>
              <a:xfrm>
                <a:off x="3631200" y="3591950"/>
                <a:ext cx="104000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3372" extrusionOk="0">
                    <a:moveTo>
                      <a:pt x="2836" y="0"/>
                    </a:moveTo>
                    <a:cubicBezTo>
                      <a:pt x="2678" y="0"/>
                      <a:pt x="2584" y="32"/>
                      <a:pt x="2521" y="95"/>
                    </a:cubicBezTo>
                    <a:lnTo>
                      <a:pt x="0" y="3245"/>
                    </a:lnTo>
                    <a:cubicBezTo>
                      <a:pt x="90" y="3238"/>
                      <a:pt x="181" y="3234"/>
                      <a:pt x="272" y="3234"/>
                    </a:cubicBezTo>
                    <a:cubicBezTo>
                      <a:pt x="568" y="3234"/>
                      <a:pt x="870" y="3275"/>
                      <a:pt x="1135" y="3371"/>
                    </a:cubicBezTo>
                    <a:cubicBezTo>
                      <a:pt x="1324" y="3119"/>
                      <a:pt x="3939" y="567"/>
                      <a:pt x="4159" y="347"/>
                    </a:cubicBezTo>
                    <a:cubicBezTo>
                      <a:pt x="3718" y="158"/>
                      <a:pt x="3308" y="0"/>
                      <a:pt x="28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492" name="Google Shape;10407;p74"/>
              <p:cNvSpPr/>
              <p:nvPr/>
            </p:nvSpPr>
            <p:spPr>
              <a:xfrm>
                <a:off x="3497300" y="3721900"/>
                <a:ext cx="84300" cy="107150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4286" extrusionOk="0">
                    <a:moveTo>
                      <a:pt x="3246" y="1"/>
                    </a:moveTo>
                    <a:lnTo>
                      <a:pt x="95" y="2552"/>
                    </a:lnTo>
                    <a:cubicBezTo>
                      <a:pt x="32" y="2615"/>
                      <a:pt x="1" y="2710"/>
                      <a:pt x="1" y="2836"/>
                    </a:cubicBezTo>
                    <a:cubicBezTo>
                      <a:pt x="1" y="3340"/>
                      <a:pt x="95" y="3844"/>
                      <a:pt x="347" y="4285"/>
                    </a:cubicBezTo>
                    <a:lnTo>
                      <a:pt x="3372" y="1261"/>
                    </a:lnTo>
                    <a:cubicBezTo>
                      <a:pt x="3214" y="851"/>
                      <a:pt x="3183" y="410"/>
                      <a:pt x="32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06" name="Google Shape;10421;p74"/>
            <p:cNvGrpSpPr/>
            <p:nvPr/>
          </p:nvGrpSpPr>
          <p:grpSpPr>
            <a:xfrm>
              <a:off x="9866876" y="4559054"/>
              <a:ext cx="514631" cy="515974"/>
              <a:chOff x="5355300" y="3598250"/>
              <a:chExt cx="296975" cy="297750"/>
            </a:xfrm>
            <a:grpFill/>
          </p:grpSpPr>
          <p:sp>
            <p:nvSpPr>
              <p:cNvPr id="507" name="Google Shape;10422;p74"/>
              <p:cNvSpPr/>
              <p:nvPr/>
            </p:nvSpPr>
            <p:spPr>
              <a:xfrm>
                <a:off x="5355300" y="3703000"/>
                <a:ext cx="35475" cy="1914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657" extrusionOk="0">
                    <a:moveTo>
                      <a:pt x="410" y="0"/>
                    </a:moveTo>
                    <a:cubicBezTo>
                      <a:pt x="221" y="0"/>
                      <a:pt x="64" y="158"/>
                      <a:pt x="64" y="347"/>
                    </a:cubicBezTo>
                    <a:cubicBezTo>
                      <a:pt x="1" y="2867"/>
                      <a:pt x="1" y="4789"/>
                      <a:pt x="1" y="7310"/>
                    </a:cubicBezTo>
                    <a:cubicBezTo>
                      <a:pt x="1" y="7530"/>
                      <a:pt x="158" y="7656"/>
                      <a:pt x="379" y="7656"/>
                    </a:cubicBezTo>
                    <a:cubicBezTo>
                      <a:pt x="568" y="7656"/>
                      <a:pt x="725" y="7530"/>
                      <a:pt x="725" y="7310"/>
                    </a:cubicBezTo>
                    <a:lnTo>
                      <a:pt x="725" y="1355"/>
                    </a:lnTo>
                    <a:lnTo>
                      <a:pt x="1418" y="1355"/>
                    </a:lnTo>
                    <a:lnTo>
                      <a:pt x="14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08" name="Google Shape;10423;p74"/>
              <p:cNvSpPr/>
              <p:nvPr/>
            </p:nvSpPr>
            <p:spPr>
              <a:xfrm>
                <a:off x="5389175" y="3773100"/>
                <a:ext cx="122900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4916" extrusionOk="0">
                    <a:moveTo>
                      <a:pt x="2080" y="0"/>
                    </a:moveTo>
                    <a:lnTo>
                      <a:pt x="2080" y="693"/>
                    </a:lnTo>
                    <a:lnTo>
                      <a:pt x="1733" y="693"/>
                    </a:lnTo>
                    <a:cubicBezTo>
                      <a:pt x="788" y="693"/>
                      <a:pt x="0" y="1481"/>
                      <a:pt x="0" y="2458"/>
                    </a:cubicBezTo>
                    <a:cubicBezTo>
                      <a:pt x="0" y="2678"/>
                      <a:pt x="158" y="2836"/>
                      <a:pt x="347" y="2836"/>
                    </a:cubicBezTo>
                    <a:lnTo>
                      <a:pt x="2080" y="2836"/>
                    </a:lnTo>
                    <a:lnTo>
                      <a:pt x="2080" y="3529"/>
                    </a:lnTo>
                    <a:lnTo>
                      <a:pt x="1072" y="3529"/>
                    </a:lnTo>
                    <a:cubicBezTo>
                      <a:pt x="473" y="3529"/>
                      <a:pt x="32" y="4001"/>
                      <a:pt x="32" y="4569"/>
                    </a:cubicBezTo>
                    <a:cubicBezTo>
                      <a:pt x="32" y="4758"/>
                      <a:pt x="189" y="4915"/>
                      <a:pt x="410" y="4915"/>
                    </a:cubicBezTo>
                    <a:cubicBezTo>
                      <a:pt x="599" y="4915"/>
                      <a:pt x="757" y="4758"/>
                      <a:pt x="757" y="4569"/>
                    </a:cubicBezTo>
                    <a:cubicBezTo>
                      <a:pt x="757" y="4348"/>
                      <a:pt x="914" y="4190"/>
                      <a:pt x="1103" y="4190"/>
                    </a:cubicBezTo>
                    <a:lnTo>
                      <a:pt x="2143" y="4190"/>
                    </a:lnTo>
                    <a:lnTo>
                      <a:pt x="2143" y="4569"/>
                    </a:lnTo>
                    <a:cubicBezTo>
                      <a:pt x="2143" y="4758"/>
                      <a:pt x="2300" y="4915"/>
                      <a:pt x="2489" y="4915"/>
                    </a:cubicBezTo>
                    <a:cubicBezTo>
                      <a:pt x="2678" y="4915"/>
                      <a:pt x="2836" y="4758"/>
                      <a:pt x="2836" y="4569"/>
                    </a:cubicBezTo>
                    <a:lnTo>
                      <a:pt x="2836" y="4190"/>
                    </a:lnTo>
                    <a:lnTo>
                      <a:pt x="3876" y="4190"/>
                    </a:lnTo>
                    <a:cubicBezTo>
                      <a:pt x="4065" y="4190"/>
                      <a:pt x="4222" y="4348"/>
                      <a:pt x="4222" y="4569"/>
                    </a:cubicBezTo>
                    <a:cubicBezTo>
                      <a:pt x="4222" y="4758"/>
                      <a:pt x="4380" y="4915"/>
                      <a:pt x="4569" y="4915"/>
                    </a:cubicBezTo>
                    <a:cubicBezTo>
                      <a:pt x="4758" y="4915"/>
                      <a:pt x="4915" y="4758"/>
                      <a:pt x="4915" y="4569"/>
                    </a:cubicBezTo>
                    <a:cubicBezTo>
                      <a:pt x="4915" y="3970"/>
                      <a:pt x="4443" y="3529"/>
                      <a:pt x="3907" y="3529"/>
                    </a:cubicBezTo>
                    <a:lnTo>
                      <a:pt x="2867" y="3529"/>
                    </a:lnTo>
                    <a:lnTo>
                      <a:pt x="2867" y="2836"/>
                    </a:lnTo>
                    <a:lnTo>
                      <a:pt x="4537" y="2836"/>
                    </a:lnTo>
                    <a:lnTo>
                      <a:pt x="4537" y="2773"/>
                    </a:lnTo>
                    <a:cubicBezTo>
                      <a:pt x="4726" y="2773"/>
                      <a:pt x="4884" y="2615"/>
                      <a:pt x="4884" y="2426"/>
                    </a:cubicBezTo>
                    <a:cubicBezTo>
                      <a:pt x="4884" y="1481"/>
                      <a:pt x="4096" y="662"/>
                      <a:pt x="3151" y="662"/>
                    </a:cubicBezTo>
                    <a:lnTo>
                      <a:pt x="2804" y="662"/>
                    </a:lnTo>
                    <a:lnTo>
                      <a:pt x="280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09" name="Google Shape;10424;p74"/>
              <p:cNvSpPr/>
              <p:nvPr/>
            </p:nvSpPr>
            <p:spPr>
              <a:xfrm>
                <a:off x="5527800" y="3598250"/>
                <a:ext cx="105550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4222" h="1418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725"/>
                    </a:cubicBezTo>
                    <a:cubicBezTo>
                      <a:pt x="63" y="1103"/>
                      <a:pt x="378" y="1418"/>
                      <a:pt x="725" y="1418"/>
                    </a:cubicBezTo>
                    <a:lnTo>
                      <a:pt x="3875" y="1418"/>
                    </a:lnTo>
                    <a:cubicBezTo>
                      <a:pt x="4064" y="1418"/>
                      <a:pt x="4222" y="1260"/>
                      <a:pt x="4222" y="1071"/>
                    </a:cubicBezTo>
                    <a:lnTo>
                      <a:pt x="4222" y="378"/>
                    </a:lnTo>
                    <a:cubicBezTo>
                      <a:pt x="4222" y="158"/>
                      <a:pt x="4064" y="0"/>
                      <a:pt x="38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10" name="Google Shape;10425;p74"/>
              <p:cNvSpPr/>
              <p:nvPr/>
            </p:nvSpPr>
            <p:spPr>
              <a:xfrm>
                <a:off x="5545900" y="3651800"/>
                <a:ext cx="1048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192" h="1419" extrusionOk="0">
                    <a:moveTo>
                      <a:pt x="694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694" y="1418"/>
                    </a:cubicBezTo>
                    <a:lnTo>
                      <a:pt x="3845" y="1418"/>
                    </a:lnTo>
                    <a:cubicBezTo>
                      <a:pt x="4065" y="1418"/>
                      <a:pt x="4191" y="1261"/>
                      <a:pt x="4191" y="1072"/>
                    </a:cubicBezTo>
                    <a:lnTo>
                      <a:pt x="4191" y="347"/>
                    </a:lnTo>
                    <a:cubicBezTo>
                      <a:pt x="4191" y="158"/>
                      <a:pt x="4065" y="1"/>
                      <a:pt x="38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11" name="Google Shape;10426;p74"/>
              <p:cNvSpPr/>
              <p:nvPr/>
            </p:nvSpPr>
            <p:spPr>
              <a:xfrm>
                <a:off x="5529375" y="3754975"/>
                <a:ext cx="1221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1419" extrusionOk="0">
                    <a:moveTo>
                      <a:pt x="0" y="1"/>
                    </a:moveTo>
                    <a:lnTo>
                      <a:pt x="0" y="1418"/>
                    </a:lnTo>
                    <a:lnTo>
                      <a:pt x="4884" y="1418"/>
                    </a:lnTo>
                    <a:lnTo>
                      <a:pt x="4884" y="1"/>
                    </a:lnTo>
                    <a:lnTo>
                      <a:pt x="2773" y="1"/>
                    </a:lnTo>
                    <a:lnTo>
                      <a:pt x="2773" y="347"/>
                    </a:lnTo>
                    <a:cubicBezTo>
                      <a:pt x="2773" y="568"/>
                      <a:pt x="2615" y="725"/>
                      <a:pt x="2426" y="725"/>
                    </a:cubicBezTo>
                    <a:cubicBezTo>
                      <a:pt x="2237" y="725"/>
                      <a:pt x="2080" y="568"/>
                      <a:pt x="2080" y="347"/>
                    </a:cubicBezTo>
                    <a:lnTo>
                      <a:pt x="208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12" name="Google Shape;10427;p74"/>
              <p:cNvSpPr/>
              <p:nvPr/>
            </p:nvSpPr>
            <p:spPr>
              <a:xfrm>
                <a:off x="5511250" y="3703000"/>
                <a:ext cx="140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1356" extrusionOk="0">
                    <a:moveTo>
                      <a:pt x="1" y="0"/>
                    </a:moveTo>
                    <a:lnTo>
                      <a:pt x="1" y="1355"/>
                    </a:lnTo>
                    <a:lnTo>
                      <a:pt x="5609" y="1355"/>
                    </a:lnTo>
                    <a:lnTo>
                      <a:pt x="5609" y="347"/>
                    </a:lnTo>
                    <a:cubicBezTo>
                      <a:pt x="5577" y="158"/>
                      <a:pt x="5451" y="0"/>
                      <a:pt x="52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13" name="Google Shape;10428;p74"/>
              <p:cNvSpPr/>
              <p:nvPr/>
            </p:nvSpPr>
            <p:spPr>
              <a:xfrm>
                <a:off x="5529375" y="3808550"/>
                <a:ext cx="122900" cy="87450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3498" extrusionOk="0">
                    <a:moveTo>
                      <a:pt x="0" y="0"/>
                    </a:moveTo>
                    <a:lnTo>
                      <a:pt x="0" y="3151"/>
                    </a:lnTo>
                    <a:cubicBezTo>
                      <a:pt x="0" y="3340"/>
                      <a:pt x="158" y="3497"/>
                      <a:pt x="347" y="3497"/>
                    </a:cubicBezTo>
                    <a:cubicBezTo>
                      <a:pt x="536" y="3497"/>
                      <a:pt x="693" y="3340"/>
                      <a:pt x="693" y="3151"/>
                    </a:cubicBezTo>
                    <a:lnTo>
                      <a:pt x="693" y="1418"/>
                    </a:lnTo>
                    <a:lnTo>
                      <a:pt x="4190" y="1418"/>
                    </a:lnTo>
                    <a:lnTo>
                      <a:pt x="4190" y="3151"/>
                    </a:lnTo>
                    <a:cubicBezTo>
                      <a:pt x="4190" y="3340"/>
                      <a:pt x="4348" y="3497"/>
                      <a:pt x="4569" y="3497"/>
                    </a:cubicBezTo>
                    <a:cubicBezTo>
                      <a:pt x="4758" y="3497"/>
                      <a:pt x="4915" y="3340"/>
                      <a:pt x="4915" y="3151"/>
                    </a:cubicBezTo>
                    <a:lnTo>
                      <a:pt x="4915" y="0"/>
                    </a:lnTo>
                    <a:lnTo>
                      <a:pt x="2773" y="0"/>
                    </a:lnTo>
                    <a:lnTo>
                      <a:pt x="2773" y="347"/>
                    </a:lnTo>
                    <a:cubicBezTo>
                      <a:pt x="2773" y="536"/>
                      <a:pt x="2615" y="693"/>
                      <a:pt x="2426" y="693"/>
                    </a:cubicBezTo>
                    <a:cubicBezTo>
                      <a:pt x="2237" y="693"/>
                      <a:pt x="2080" y="536"/>
                      <a:pt x="2080" y="347"/>
                    </a:cubicBezTo>
                    <a:lnTo>
                      <a:pt x="208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14" name="Google Shape;10429;p74"/>
              <p:cNvSpPr/>
              <p:nvPr/>
            </p:nvSpPr>
            <p:spPr>
              <a:xfrm>
                <a:off x="5408075" y="3651025"/>
                <a:ext cx="86675" cy="1039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4159" extrusionOk="0">
                    <a:moveTo>
                      <a:pt x="1733" y="0"/>
                    </a:moveTo>
                    <a:cubicBezTo>
                      <a:pt x="788" y="0"/>
                      <a:pt x="1" y="788"/>
                      <a:pt x="1" y="1733"/>
                    </a:cubicBezTo>
                    <a:lnTo>
                      <a:pt x="1" y="3812"/>
                    </a:lnTo>
                    <a:cubicBezTo>
                      <a:pt x="1" y="4001"/>
                      <a:pt x="158" y="4159"/>
                      <a:pt x="347" y="4159"/>
                    </a:cubicBezTo>
                    <a:lnTo>
                      <a:pt x="3120" y="4159"/>
                    </a:lnTo>
                    <a:cubicBezTo>
                      <a:pt x="3309" y="4159"/>
                      <a:pt x="3466" y="4001"/>
                      <a:pt x="3466" y="3812"/>
                    </a:cubicBezTo>
                    <a:lnTo>
                      <a:pt x="3466" y="1733"/>
                    </a:ln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20" name="Google Shape;10435;p74"/>
            <p:cNvGrpSpPr/>
            <p:nvPr/>
          </p:nvGrpSpPr>
          <p:grpSpPr>
            <a:xfrm>
              <a:off x="9836626" y="5286301"/>
              <a:ext cx="756325" cy="701253"/>
              <a:chOff x="6543825" y="3202075"/>
              <a:chExt cx="296975" cy="275350"/>
            </a:xfrm>
            <a:grpFill/>
          </p:grpSpPr>
          <p:sp>
            <p:nvSpPr>
              <p:cNvPr id="521" name="Google Shape;10436;p74"/>
              <p:cNvSpPr/>
              <p:nvPr/>
            </p:nvSpPr>
            <p:spPr>
              <a:xfrm>
                <a:off x="6683250" y="3202075"/>
                <a:ext cx="17350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3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355"/>
                    </a:lnTo>
                    <a:cubicBezTo>
                      <a:pt x="0" y="1576"/>
                      <a:pt x="158" y="1733"/>
                      <a:pt x="347" y="1733"/>
                    </a:cubicBezTo>
                    <a:cubicBezTo>
                      <a:pt x="536" y="1733"/>
                      <a:pt x="693" y="1576"/>
                      <a:pt x="693" y="1355"/>
                    </a:cubicBezTo>
                    <a:lnTo>
                      <a:pt x="693" y="347"/>
                    </a:ln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22" name="Google Shape;10437;p74"/>
              <p:cNvSpPr/>
              <p:nvPr/>
            </p:nvSpPr>
            <p:spPr>
              <a:xfrm>
                <a:off x="6613925" y="3236125"/>
                <a:ext cx="35475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88" extrusionOk="0">
                    <a:moveTo>
                      <a:pt x="363" y="1"/>
                    </a:moveTo>
                    <a:cubicBezTo>
                      <a:pt x="276" y="1"/>
                      <a:pt x="190" y="40"/>
                      <a:pt x="127" y="119"/>
                    </a:cubicBezTo>
                    <a:cubicBezTo>
                      <a:pt x="1" y="245"/>
                      <a:pt x="1" y="466"/>
                      <a:pt x="127" y="592"/>
                    </a:cubicBezTo>
                    <a:lnTo>
                      <a:pt x="820" y="1316"/>
                    </a:lnTo>
                    <a:cubicBezTo>
                      <a:pt x="883" y="1364"/>
                      <a:pt x="969" y="1387"/>
                      <a:pt x="1056" y="1387"/>
                    </a:cubicBezTo>
                    <a:cubicBezTo>
                      <a:pt x="1143" y="1387"/>
                      <a:pt x="1229" y="1364"/>
                      <a:pt x="1292" y="1316"/>
                    </a:cubicBezTo>
                    <a:cubicBezTo>
                      <a:pt x="1418" y="1190"/>
                      <a:pt x="1418" y="938"/>
                      <a:pt x="1292" y="844"/>
                    </a:cubicBezTo>
                    <a:lnTo>
                      <a:pt x="599" y="119"/>
                    </a:lnTo>
                    <a:cubicBezTo>
                      <a:pt x="536" y="40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23" name="Google Shape;10438;p74"/>
              <p:cNvSpPr/>
              <p:nvPr/>
            </p:nvSpPr>
            <p:spPr>
              <a:xfrm>
                <a:off x="6734425" y="3236425"/>
                <a:ext cx="35475" cy="34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76" extrusionOk="0">
                    <a:moveTo>
                      <a:pt x="1054" y="0"/>
                    </a:moveTo>
                    <a:cubicBezTo>
                      <a:pt x="976" y="0"/>
                      <a:pt x="894" y="33"/>
                      <a:pt x="820" y="107"/>
                    </a:cubicBezTo>
                    <a:lnTo>
                      <a:pt x="95" y="832"/>
                    </a:lnTo>
                    <a:cubicBezTo>
                      <a:pt x="1" y="926"/>
                      <a:pt x="1" y="1178"/>
                      <a:pt x="95" y="1304"/>
                    </a:cubicBezTo>
                    <a:cubicBezTo>
                      <a:pt x="158" y="1352"/>
                      <a:pt x="253" y="1375"/>
                      <a:pt x="344" y="1375"/>
                    </a:cubicBezTo>
                    <a:cubicBezTo>
                      <a:pt x="434" y="1375"/>
                      <a:pt x="521" y="1352"/>
                      <a:pt x="568" y="1304"/>
                    </a:cubicBezTo>
                    <a:lnTo>
                      <a:pt x="1293" y="580"/>
                    </a:lnTo>
                    <a:cubicBezTo>
                      <a:pt x="1419" y="454"/>
                      <a:pt x="1419" y="233"/>
                      <a:pt x="1293" y="107"/>
                    </a:cubicBezTo>
                    <a:cubicBezTo>
                      <a:pt x="1226" y="41"/>
                      <a:pt x="1142" y="0"/>
                      <a:pt x="10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24" name="Google Shape;10439;p74"/>
              <p:cNvSpPr/>
              <p:nvPr/>
            </p:nvSpPr>
            <p:spPr>
              <a:xfrm>
                <a:off x="6805325" y="3322575"/>
                <a:ext cx="35475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853" extrusionOk="0">
                    <a:moveTo>
                      <a:pt x="0" y="1"/>
                    </a:moveTo>
                    <a:lnTo>
                      <a:pt x="0" y="4852"/>
                    </a:lnTo>
                    <a:lnTo>
                      <a:pt x="1040" y="4852"/>
                    </a:lnTo>
                    <a:cubicBezTo>
                      <a:pt x="1261" y="4852"/>
                      <a:pt x="1418" y="4695"/>
                      <a:pt x="1418" y="4506"/>
                    </a:cubicBezTo>
                    <a:lnTo>
                      <a:pt x="1418" y="316"/>
                    </a:lnTo>
                    <a:cubicBezTo>
                      <a:pt x="1355" y="158"/>
                      <a:pt x="1198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25" name="Google Shape;10440;p74"/>
              <p:cNvSpPr/>
              <p:nvPr/>
            </p:nvSpPr>
            <p:spPr>
              <a:xfrm>
                <a:off x="6543825" y="3323275"/>
                <a:ext cx="35475" cy="121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856" extrusionOk="0">
                    <a:moveTo>
                      <a:pt x="323" y="0"/>
                    </a:moveTo>
                    <a:cubicBezTo>
                      <a:pt x="132" y="0"/>
                      <a:pt x="1" y="149"/>
                      <a:pt x="1" y="351"/>
                    </a:cubicBezTo>
                    <a:lnTo>
                      <a:pt x="1" y="4509"/>
                    </a:lnTo>
                    <a:cubicBezTo>
                      <a:pt x="1" y="4698"/>
                      <a:pt x="158" y="4856"/>
                      <a:pt x="379" y="4856"/>
                    </a:cubicBezTo>
                    <a:lnTo>
                      <a:pt x="1418" y="4856"/>
                    </a:lnTo>
                    <a:lnTo>
                      <a:pt x="1418" y="4"/>
                    </a:lnTo>
                    <a:lnTo>
                      <a:pt x="379" y="4"/>
                    </a:lnTo>
                    <a:cubicBezTo>
                      <a:pt x="360" y="1"/>
                      <a:pt x="341" y="0"/>
                      <a:pt x="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26" name="Google Shape;10441;p74"/>
              <p:cNvSpPr/>
              <p:nvPr/>
            </p:nvSpPr>
            <p:spPr>
              <a:xfrm>
                <a:off x="6643075" y="3332025"/>
                <a:ext cx="1433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735" h="4160" extrusionOk="0">
                    <a:moveTo>
                      <a:pt x="1639" y="1"/>
                    </a:moveTo>
                    <a:cubicBezTo>
                      <a:pt x="1450" y="1"/>
                      <a:pt x="1198" y="158"/>
                      <a:pt x="1072" y="379"/>
                    </a:cubicBezTo>
                    <a:lnTo>
                      <a:pt x="0" y="2490"/>
                    </a:lnTo>
                    <a:cubicBezTo>
                      <a:pt x="158" y="2584"/>
                      <a:pt x="378" y="2616"/>
                      <a:pt x="567" y="2616"/>
                    </a:cubicBezTo>
                    <a:cubicBezTo>
                      <a:pt x="1072" y="2616"/>
                      <a:pt x="1544" y="2364"/>
                      <a:pt x="1796" y="1891"/>
                    </a:cubicBezTo>
                    <a:lnTo>
                      <a:pt x="2017" y="1418"/>
                    </a:lnTo>
                    <a:lnTo>
                      <a:pt x="2710" y="1418"/>
                    </a:lnTo>
                    <a:cubicBezTo>
                      <a:pt x="2899" y="1418"/>
                      <a:pt x="3056" y="1481"/>
                      <a:pt x="3182" y="1607"/>
                    </a:cubicBezTo>
                    <a:lnTo>
                      <a:pt x="5734" y="4159"/>
                    </a:lnTo>
                    <a:lnTo>
                      <a:pt x="573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27" name="Google Shape;10442;p74"/>
              <p:cNvSpPr/>
              <p:nvPr/>
            </p:nvSpPr>
            <p:spPr>
              <a:xfrm>
                <a:off x="6595025" y="3288700"/>
                <a:ext cx="175675" cy="188725"/>
              </a:xfrm>
              <a:custGeom>
                <a:avLst/>
                <a:gdLst/>
                <a:ahLst/>
                <a:cxnLst/>
                <a:rect l="l" t="t" r="r" b="b"/>
                <a:pathLst>
                  <a:path w="7027" h="7549" extrusionOk="0">
                    <a:moveTo>
                      <a:pt x="2206" y="1"/>
                    </a:moveTo>
                    <a:cubicBezTo>
                      <a:pt x="1828" y="1"/>
                      <a:pt x="1481" y="221"/>
                      <a:pt x="1261" y="568"/>
                    </a:cubicBezTo>
                    <a:lnTo>
                      <a:pt x="946" y="1198"/>
                    </a:lnTo>
                    <a:cubicBezTo>
                      <a:pt x="914" y="1324"/>
                      <a:pt x="757" y="1419"/>
                      <a:pt x="631" y="1419"/>
                    </a:cubicBezTo>
                    <a:lnTo>
                      <a:pt x="1" y="1419"/>
                    </a:lnTo>
                    <a:lnTo>
                      <a:pt x="1" y="6239"/>
                    </a:lnTo>
                    <a:lnTo>
                      <a:pt x="1576" y="6239"/>
                    </a:lnTo>
                    <a:lnTo>
                      <a:pt x="2584" y="7247"/>
                    </a:lnTo>
                    <a:cubicBezTo>
                      <a:pt x="2768" y="7431"/>
                      <a:pt x="3054" y="7548"/>
                      <a:pt x="3330" y="7548"/>
                    </a:cubicBezTo>
                    <a:cubicBezTo>
                      <a:pt x="3431" y="7548"/>
                      <a:pt x="3531" y="7533"/>
                      <a:pt x="3624" y="7499"/>
                    </a:cubicBezTo>
                    <a:lnTo>
                      <a:pt x="6585" y="6554"/>
                    </a:lnTo>
                    <a:cubicBezTo>
                      <a:pt x="6743" y="6522"/>
                      <a:pt x="6900" y="6396"/>
                      <a:pt x="7026" y="6302"/>
                    </a:cubicBezTo>
                    <a:lnTo>
                      <a:pt x="4537" y="3813"/>
                    </a:lnTo>
                    <a:lnTo>
                      <a:pt x="4380" y="3813"/>
                    </a:lnTo>
                    <a:lnTo>
                      <a:pt x="4348" y="3844"/>
                    </a:lnTo>
                    <a:cubicBezTo>
                      <a:pt x="4033" y="4506"/>
                      <a:pt x="3340" y="4947"/>
                      <a:pt x="2647" y="5042"/>
                    </a:cubicBezTo>
                    <a:cubicBezTo>
                      <a:pt x="2601" y="5044"/>
                      <a:pt x="2556" y="5046"/>
                      <a:pt x="2511" y="5046"/>
                    </a:cubicBezTo>
                    <a:cubicBezTo>
                      <a:pt x="2046" y="5046"/>
                      <a:pt x="1698" y="4899"/>
                      <a:pt x="1324" y="4727"/>
                    </a:cubicBezTo>
                    <a:cubicBezTo>
                      <a:pt x="1103" y="4632"/>
                      <a:pt x="1040" y="4412"/>
                      <a:pt x="1166" y="4254"/>
                    </a:cubicBezTo>
                    <a:lnTo>
                      <a:pt x="2363" y="1797"/>
                    </a:lnTo>
                    <a:cubicBezTo>
                      <a:pt x="2615" y="1324"/>
                      <a:pt x="3088" y="1041"/>
                      <a:pt x="3592" y="1041"/>
                    </a:cubicBezTo>
                    <a:lnTo>
                      <a:pt x="5104" y="1041"/>
                    </a:lnTo>
                    <a:cubicBezTo>
                      <a:pt x="5167" y="852"/>
                      <a:pt x="5262" y="631"/>
                      <a:pt x="5262" y="347"/>
                    </a:cubicBezTo>
                    <a:cubicBezTo>
                      <a:pt x="5262" y="158"/>
                      <a:pt x="5104" y="1"/>
                      <a:pt x="488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28" name="Google Shape;10443;p74"/>
            <p:cNvGrpSpPr/>
            <p:nvPr/>
          </p:nvGrpSpPr>
          <p:grpSpPr>
            <a:xfrm>
              <a:off x="11784256" y="4449565"/>
              <a:ext cx="587394" cy="587394"/>
              <a:chOff x="2037825" y="3254050"/>
              <a:chExt cx="296175" cy="296175"/>
            </a:xfrm>
            <a:grpFill/>
          </p:grpSpPr>
          <p:sp>
            <p:nvSpPr>
              <p:cNvPr id="529" name="Google Shape;10444;p74"/>
              <p:cNvSpPr/>
              <p:nvPr/>
            </p:nvSpPr>
            <p:spPr>
              <a:xfrm>
                <a:off x="2063825" y="3254050"/>
                <a:ext cx="86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467" extrusionOk="0">
                    <a:moveTo>
                      <a:pt x="1733" y="1"/>
                    </a:moveTo>
                    <a:cubicBezTo>
                      <a:pt x="788" y="1"/>
                      <a:pt x="1" y="788"/>
                      <a:pt x="1" y="1733"/>
                    </a:cubicBezTo>
                    <a:cubicBezTo>
                      <a:pt x="1" y="2679"/>
                      <a:pt x="788" y="3466"/>
                      <a:pt x="1733" y="3466"/>
                    </a:cubicBezTo>
                    <a:cubicBezTo>
                      <a:pt x="2678" y="3466"/>
                      <a:pt x="3466" y="2679"/>
                      <a:pt x="3466" y="1733"/>
                    </a:cubicBezTo>
                    <a:cubicBezTo>
                      <a:pt x="3466" y="788"/>
                      <a:pt x="2678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30" name="Google Shape;10445;p74"/>
              <p:cNvSpPr/>
              <p:nvPr/>
            </p:nvSpPr>
            <p:spPr>
              <a:xfrm>
                <a:off x="2178025" y="3289500"/>
                <a:ext cx="104000" cy="6795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718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95" y="662"/>
                      <a:pt x="316" y="662"/>
                    </a:cubicBezTo>
                    <a:lnTo>
                      <a:pt x="2395" y="662"/>
                    </a:lnTo>
                    <a:cubicBezTo>
                      <a:pt x="2584" y="662"/>
                      <a:pt x="2742" y="820"/>
                      <a:pt x="2742" y="1009"/>
                    </a:cubicBezTo>
                    <a:lnTo>
                      <a:pt x="2742" y="1576"/>
                    </a:lnTo>
                    <a:lnTo>
                      <a:pt x="2616" y="1450"/>
                    </a:lnTo>
                    <a:cubicBezTo>
                      <a:pt x="2568" y="1387"/>
                      <a:pt x="2482" y="1355"/>
                      <a:pt x="2391" y="1355"/>
                    </a:cubicBezTo>
                    <a:cubicBezTo>
                      <a:pt x="2301" y="1355"/>
                      <a:pt x="2206" y="1387"/>
                      <a:pt x="2143" y="1450"/>
                    </a:cubicBezTo>
                    <a:cubicBezTo>
                      <a:pt x="2049" y="1576"/>
                      <a:pt x="2049" y="1796"/>
                      <a:pt x="2143" y="1922"/>
                    </a:cubicBezTo>
                    <a:lnTo>
                      <a:pt x="2868" y="2647"/>
                    </a:lnTo>
                    <a:cubicBezTo>
                      <a:pt x="2931" y="2694"/>
                      <a:pt x="3017" y="2718"/>
                      <a:pt x="3104" y="2718"/>
                    </a:cubicBezTo>
                    <a:cubicBezTo>
                      <a:pt x="3191" y="2718"/>
                      <a:pt x="3277" y="2694"/>
                      <a:pt x="3340" y="2647"/>
                    </a:cubicBezTo>
                    <a:lnTo>
                      <a:pt x="4033" y="1922"/>
                    </a:lnTo>
                    <a:cubicBezTo>
                      <a:pt x="4159" y="1796"/>
                      <a:pt x="4159" y="1576"/>
                      <a:pt x="4033" y="1450"/>
                    </a:cubicBezTo>
                    <a:cubicBezTo>
                      <a:pt x="3986" y="1387"/>
                      <a:pt x="3899" y="1355"/>
                      <a:pt x="3809" y="1355"/>
                    </a:cubicBezTo>
                    <a:cubicBezTo>
                      <a:pt x="3718" y="1355"/>
                      <a:pt x="3624" y="1387"/>
                      <a:pt x="3561" y="1450"/>
                    </a:cubicBezTo>
                    <a:lnTo>
                      <a:pt x="3466" y="1576"/>
                    </a:lnTo>
                    <a:lnTo>
                      <a:pt x="3466" y="1009"/>
                    </a:lnTo>
                    <a:cubicBezTo>
                      <a:pt x="3466" y="441"/>
                      <a:pt x="2994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31" name="Google Shape;10446;p74"/>
              <p:cNvSpPr/>
              <p:nvPr/>
            </p:nvSpPr>
            <p:spPr>
              <a:xfrm>
                <a:off x="2070125" y="3444225"/>
                <a:ext cx="106350" cy="690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763" extrusionOk="0">
                    <a:moveTo>
                      <a:pt x="1095" y="0"/>
                    </a:moveTo>
                    <a:cubicBezTo>
                      <a:pt x="1002" y="0"/>
                      <a:pt x="904" y="28"/>
                      <a:pt x="820" y="112"/>
                    </a:cubicBezTo>
                    <a:lnTo>
                      <a:pt x="127" y="805"/>
                    </a:lnTo>
                    <a:cubicBezTo>
                      <a:pt x="1" y="931"/>
                      <a:pt x="1" y="1184"/>
                      <a:pt x="127" y="1278"/>
                    </a:cubicBezTo>
                    <a:cubicBezTo>
                      <a:pt x="190" y="1341"/>
                      <a:pt x="276" y="1373"/>
                      <a:pt x="363" y="1373"/>
                    </a:cubicBezTo>
                    <a:cubicBezTo>
                      <a:pt x="449" y="1373"/>
                      <a:pt x="536" y="1341"/>
                      <a:pt x="599" y="1278"/>
                    </a:cubicBezTo>
                    <a:lnTo>
                      <a:pt x="725" y="1184"/>
                    </a:lnTo>
                    <a:lnTo>
                      <a:pt x="725" y="1719"/>
                    </a:lnTo>
                    <a:cubicBezTo>
                      <a:pt x="725" y="2318"/>
                      <a:pt x="1198" y="2759"/>
                      <a:pt x="1733" y="2759"/>
                    </a:cubicBezTo>
                    <a:lnTo>
                      <a:pt x="3813" y="2759"/>
                    </a:lnTo>
                    <a:cubicBezTo>
                      <a:pt x="3837" y="2761"/>
                      <a:pt x="3861" y="2763"/>
                      <a:pt x="3883" y="2763"/>
                    </a:cubicBezTo>
                    <a:cubicBezTo>
                      <a:pt x="4122" y="2763"/>
                      <a:pt x="4254" y="2616"/>
                      <a:pt x="4254" y="2444"/>
                    </a:cubicBezTo>
                    <a:cubicBezTo>
                      <a:pt x="4254" y="2223"/>
                      <a:pt x="4096" y="2066"/>
                      <a:pt x="3907" y="2066"/>
                    </a:cubicBezTo>
                    <a:lnTo>
                      <a:pt x="1828" y="2066"/>
                    </a:lnTo>
                    <a:cubicBezTo>
                      <a:pt x="1639" y="2066"/>
                      <a:pt x="1481" y="1908"/>
                      <a:pt x="1481" y="1719"/>
                    </a:cubicBezTo>
                    <a:lnTo>
                      <a:pt x="1481" y="1184"/>
                    </a:lnTo>
                    <a:lnTo>
                      <a:pt x="1576" y="1278"/>
                    </a:lnTo>
                    <a:cubicBezTo>
                      <a:pt x="1639" y="1341"/>
                      <a:pt x="1733" y="1373"/>
                      <a:pt x="1824" y="1373"/>
                    </a:cubicBezTo>
                    <a:cubicBezTo>
                      <a:pt x="1914" y="1373"/>
                      <a:pt x="2001" y="1341"/>
                      <a:pt x="2048" y="1278"/>
                    </a:cubicBezTo>
                    <a:cubicBezTo>
                      <a:pt x="2174" y="1184"/>
                      <a:pt x="2174" y="931"/>
                      <a:pt x="2048" y="805"/>
                    </a:cubicBezTo>
                    <a:lnTo>
                      <a:pt x="1355" y="112"/>
                    </a:lnTo>
                    <a:cubicBezTo>
                      <a:pt x="1292" y="81"/>
                      <a:pt x="1261" y="81"/>
                      <a:pt x="1229" y="18"/>
                    </a:cubicBezTo>
                    <a:cubicBezTo>
                      <a:pt x="1187" y="7"/>
                      <a:pt x="1142" y="0"/>
                      <a:pt x="109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32" name="Google Shape;10447;p74"/>
              <p:cNvSpPr/>
              <p:nvPr/>
            </p:nvSpPr>
            <p:spPr>
              <a:xfrm>
                <a:off x="2219775" y="3375350"/>
                <a:ext cx="89025" cy="85875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3435" extrusionOk="0">
                    <a:moveTo>
                      <a:pt x="1796" y="0"/>
                    </a:moveTo>
                    <a:cubicBezTo>
                      <a:pt x="788" y="0"/>
                      <a:pt x="0" y="788"/>
                      <a:pt x="0" y="1733"/>
                    </a:cubicBezTo>
                    <a:cubicBezTo>
                      <a:pt x="0" y="2647"/>
                      <a:pt x="788" y="3434"/>
                      <a:pt x="1796" y="3434"/>
                    </a:cubicBezTo>
                    <a:cubicBezTo>
                      <a:pt x="2741" y="3434"/>
                      <a:pt x="3561" y="2647"/>
                      <a:pt x="3561" y="1733"/>
                    </a:cubicBezTo>
                    <a:cubicBezTo>
                      <a:pt x="3561" y="788"/>
                      <a:pt x="2773" y="0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33" name="Google Shape;10448;p74"/>
              <p:cNvSpPr/>
              <p:nvPr/>
            </p:nvSpPr>
            <p:spPr>
              <a:xfrm>
                <a:off x="2037825" y="3339125"/>
                <a:ext cx="1386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3529" extrusionOk="0">
                    <a:moveTo>
                      <a:pt x="1072" y="0"/>
                    </a:moveTo>
                    <a:cubicBezTo>
                      <a:pt x="442" y="536"/>
                      <a:pt x="32" y="1292"/>
                      <a:pt x="32" y="2143"/>
                    </a:cubicBezTo>
                    <a:lnTo>
                      <a:pt x="32" y="3182"/>
                    </a:lnTo>
                    <a:cubicBezTo>
                      <a:pt x="1" y="3371"/>
                      <a:pt x="158" y="3529"/>
                      <a:pt x="347" y="3529"/>
                    </a:cubicBezTo>
                    <a:lnTo>
                      <a:pt x="5199" y="3529"/>
                    </a:lnTo>
                    <a:cubicBezTo>
                      <a:pt x="5388" y="3529"/>
                      <a:pt x="5546" y="3371"/>
                      <a:pt x="5546" y="3182"/>
                    </a:cubicBezTo>
                    <a:lnTo>
                      <a:pt x="5546" y="2143"/>
                    </a:lnTo>
                    <a:cubicBezTo>
                      <a:pt x="5546" y="1292"/>
                      <a:pt x="5168" y="536"/>
                      <a:pt x="4538" y="0"/>
                    </a:cubicBezTo>
                    <a:cubicBezTo>
                      <a:pt x="4096" y="473"/>
                      <a:pt x="3466" y="756"/>
                      <a:pt x="2805" y="756"/>
                    </a:cubicBezTo>
                    <a:cubicBezTo>
                      <a:pt x="2143" y="756"/>
                      <a:pt x="1513" y="504"/>
                      <a:pt x="1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34" name="Google Shape;10449;p74"/>
              <p:cNvSpPr/>
              <p:nvPr/>
            </p:nvSpPr>
            <p:spPr>
              <a:xfrm>
                <a:off x="2193775" y="3460400"/>
                <a:ext cx="140225" cy="89825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3593" extrusionOk="0">
                    <a:moveTo>
                      <a:pt x="1009" y="1"/>
                    </a:moveTo>
                    <a:cubicBezTo>
                      <a:pt x="379" y="537"/>
                      <a:pt x="1" y="1261"/>
                      <a:pt x="1" y="2143"/>
                    </a:cubicBezTo>
                    <a:lnTo>
                      <a:pt x="1" y="3246"/>
                    </a:lnTo>
                    <a:cubicBezTo>
                      <a:pt x="1" y="3435"/>
                      <a:pt x="158" y="3592"/>
                      <a:pt x="347" y="3592"/>
                    </a:cubicBezTo>
                    <a:lnTo>
                      <a:pt x="5262" y="3592"/>
                    </a:lnTo>
                    <a:cubicBezTo>
                      <a:pt x="5451" y="3592"/>
                      <a:pt x="5609" y="3435"/>
                      <a:pt x="5609" y="3246"/>
                    </a:cubicBezTo>
                    <a:lnTo>
                      <a:pt x="5609" y="2143"/>
                    </a:lnTo>
                    <a:cubicBezTo>
                      <a:pt x="5577" y="1261"/>
                      <a:pt x="5199" y="537"/>
                      <a:pt x="4569" y="1"/>
                    </a:cubicBezTo>
                    <a:cubicBezTo>
                      <a:pt x="4128" y="474"/>
                      <a:pt x="3498" y="757"/>
                      <a:pt x="2773" y="757"/>
                    </a:cubicBezTo>
                    <a:cubicBezTo>
                      <a:pt x="2080" y="757"/>
                      <a:pt x="1450" y="474"/>
                      <a:pt x="10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53" name="Google Shape;10468;p74"/>
            <p:cNvGrpSpPr/>
            <p:nvPr/>
          </p:nvGrpSpPr>
          <p:grpSpPr>
            <a:xfrm>
              <a:off x="6146576" y="4673825"/>
              <a:ext cx="514632" cy="513246"/>
              <a:chOff x="3859600" y="3591950"/>
              <a:chExt cx="296975" cy="296175"/>
            </a:xfrm>
            <a:grpFill/>
          </p:grpSpPr>
          <p:sp>
            <p:nvSpPr>
              <p:cNvPr id="554" name="Google Shape;10469;p74"/>
              <p:cNvSpPr/>
              <p:nvPr/>
            </p:nvSpPr>
            <p:spPr>
              <a:xfrm>
                <a:off x="4034450" y="3766000"/>
                <a:ext cx="122125" cy="122125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4885" extrusionOk="0">
                    <a:moveTo>
                      <a:pt x="2395" y="1324"/>
                    </a:moveTo>
                    <a:cubicBezTo>
                      <a:pt x="2616" y="1324"/>
                      <a:pt x="2773" y="1482"/>
                      <a:pt x="2773" y="1702"/>
                    </a:cubicBezTo>
                    <a:lnTo>
                      <a:pt x="2773" y="2049"/>
                    </a:lnTo>
                    <a:lnTo>
                      <a:pt x="3120" y="2049"/>
                    </a:lnTo>
                    <a:cubicBezTo>
                      <a:pt x="3309" y="2049"/>
                      <a:pt x="3466" y="2206"/>
                      <a:pt x="3466" y="2395"/>
                    </a:cubicBezTo>
                    <a:cubicBezTo>
                      <a:pt x="3466" y="2584"/>
                      <a:pt x="3309" y="2742"/>
                      <a:pt x="3120" y="2742"/>
                    </a:cubicBezTo>
                    <a:lnTo>
                      <a:pt x="2395" y="2742"/>
                    </a:lnTo>
                    <a:cubicBezTo>
                      <a:pt x="2206" y="2742"/>
                      <a:pt x="2049" y="2584"/>
                      <a:pt x="2049" y="2395"/>
                    </a:cubicBezTo>
                    <a:lnTo>
                      <a:pt x="2049" y="1702"/>
                    </a:lnTo>
                    <a:cubicBezTo>
                      <a:pt x="2049" y="1482"/>
                      <a:pt x="2206" y="1324"/>
                      <a:pt x="2395" y="1324"/>
                    </a:cubicBezTo>
                    <a:close/>
                    <a:moveTo>
                      <a:pt x="2458" y="1"/>
                    </a:moveTo>
                    <a:cubicBezTo>
                      <a:pt x="1104" y="1"/>
                      <a:pt x="1" y="1103"/>
                      <a:pt x="1" y="2427"/>
                    </a:cubicBezTo>
                    <a:cubicBezTo>
                      <a:pt x="1" y="3781"/>
                      <a:pt x="1104" y="4884"/>
                      <a:pt x="2458" y="4884"/>
                    </a:cubicBezTo>
                    <a:cubicBezTo>
                      <a:pt x="3782" y="4884"/>
                      <a:pt x="4884" y="3781"/>
                      <a:pt x="4884" y="2427"/>
                    </a:cubicBezTo>
                    <a:cubicBezTo>
                      <a:pt x="4853" y="1072"/>
                      <a:pt x="3782" y="1"/>
                      <a:pt x="2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55" name="Google Shape;10470;p74"/>
              <p:cNvSpPr/>
              <p:nvPr/>
            </p:nvSpPr>
            <p:spPr>
              <a:xfrm>
                <a:off x="3860400" y="3679375"/>
                <a:ext cx="26072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0429" h="6932" extrusionOk="0">
                    <a:moveTo>
                      <a:pt x="2426" y="662"/>
                    </a:moveTo>
                    <a:cubicBezTo>
                      <a:pt x="2647" y="662"/>
                      <a:pt x="2804" y="819"/>
                      <a:pt x="2804" y="1008"/>
                    </a:cubicBezTo>
                    <a:cubicBezTo>
                      <a:pt x="2804" y="1197"/>
                      <a:pt x="2647" y="1355"/>
                      <a:pt x="2426" y="1355"/>
                    </a:cubicBezTo>
                    <a:lnTo>
                      <a:pt x="1733" y="1355"/>
                    </a:lnTo>
                    <a:cubicBezTo>
                      <a:pt x="1544" y="1355"/>
                      <a:pt x="1387" y="1197"/>
                      <a:pt x="1387" y="1008"/>
                    </a:cubicBezTo>
                    <a:cubicBezTo>
                      <a:pt x="1387" y="819"/>
                      <a:pt x="1544" y="662"/>
                      <a:pt x="1733" y="662"/>
                    </a:cubicBezTo>
                    <a:close/>
                    <a:moveTo>
                      <a:pt x="4537" y="662"/>
                    </a:moveTo>
                    <a:cubicBezTo>
                      <a:pt x="4726" y="662"/>
                      <a:pt x="4884" y="819"/>
                      <a:pt x="4884" y="1008"/>
                    </a:cubicBezTo>
                    <a:cubicBezTo>
                      <a:pt x="4884" y="1197"/>
                      <a:pt x="4695" y="1355"/>
                      <a:pt x="4537" y="1355"/>
                    </a:cubicBezTo>
                    <a:lnTo>
                      <a:pt x="3812" y="1355"/>
                    </a:lnTo>
                    <a:cubicBezTo>
                      <a:pt x="3623" y="1355"/>
                      <a:pt x="3466" y="1197"/>
                      <a:pt x="3466" y="1008"/>
                    </a:cubicBezTo>
                    <a:cubicBezTo>
                      <a:pt x="3466" y="819"/>
                      <a:pt x="3623" y="662"/>
                      <a:pt x="3812" y="662"/>
                    </a:cubicBezTo>
                    <a:close/>
                    <a:moveTo>
                      <a:pt x="6648" y="662"/>
                    </a:moveTo>
                    <a:cubicBezTo>
                      <a:pt x="6837" y="662"/>
                      <a:pt x="6994" y="819"/>
                      <a:pt x="6994" y="1008"/>
                    </a:cubicBezTo>
                    <a:cubicBezTo>
                      <a:pt x="6994" y="1197"/>
                      <a:pt x="6837" y="1355"/>
                      <a:pt x="6648" y="1355"/>
                    </a:cubicBezTo>
                    <a:lnTo>
                      <a:pt x="5955" y="1355"/>
                    </a:lnTo>
                    <a:cubicBezTo>
                      <a:pt x="5734" y="1355"/>
                      <a:pt x="5577" y="1197"/>
                      <a:pt x="5577" y="1008"/>
                    </a:cubicBezTo>
                    <a:cubicBezTo>
                      <a:pt x="5577" y="819"/>
                      <a:pt x="5734" y="662"/>
                      <a:pt x="5955" y="662"/>
                    </a:cubicBezTo>
                    <a:close/>
                    <a:moveTo>
                      <a:pt x="8727" y="662"/>
                    </a:moveTo>
                    <a:cubicBezTo>
                      <a:pt x="8948" y="662"/>
                      <a:pt x="9105" y="819"/>
                      <a:pt x="9105" y="1008"/>
                    </a:cubicBezTo>
                    <a:cubicBezTo>
                      <a:pt x="9105" y="1197"/>
                      <a:pt x="8948" y="1355"/>
                      <a:pt x="8727" y="1355"/>
                    </a:cubicBezTo>
                    <a:lnTo>
                      <a:pt x="8034" y="1355"/>
                    </a:lnTo>
                    <a:cubicBezTo>
                      <a:pt x="7845" y="1355"/>
                      <a:pt x="7688" y="1197"/>
                      <a:pt x="7688" y="1008"/>
                    </a:cubicBezTo>
                    <a:cubicBezTo>
                      <a:pt x="7688" y="819"/>
                      <a:pt x="7845" y="662"/>
                      <a:pt x="8034" y="662"/>
                    </a:cubicBezTo>
                    <a:close/>
                    <a:moveTo>
                      <a:pt x="2426" y="2080"/>
                    </a:moveTo>
                    <a:cubicBezTo>
                      <a:pt x="2647" y="2080"/>
                      <a:pt x="2804" y="2237"/>
                      <a:pt x="2804" y="2426"/>
                    </a:cubicBezTo>
                    <a:cubicBezTo>
                      <a:pt x="2804" y="2647"/>
                      <a:pt x="2647" y="2773"/>
                      <a:pt x="2426" y="2773"/>
                    </a:cubicBezTo>
                    <a:lnTo>
                      <a:pt x="1733" y="2773"/>
                    </a:lnTo>
                    <a:cubicBezTo>
                      <a:pt x="1544" y="2773"/>
                      <a:pt x="1387" y="2647"/>
                      <a:pt x="1387" y="2426"/>
                    </a:cubicBezTo>
                    <a:cubicBezTo>
                      <a:pt x="1387" y="2206"/>
                      <a:pt x="1544" y="2080"/>
                      <a:pt x="1733" y="2080"/>
                    </a:cubicBezTo>
                    <a:close/>
                    <a:moveTo>
                      <a:pt x="4537" y="2080"/>
                    </a:moveTo>
                    <a:cubicBezTo>
                      <a:pt x="4726" y="2080"/>
                      <a:pt x="4884" y="2237"/>
                      <a:pt x="4884" y="2426"/>
                    </a:cubicBezTo>
                    <a:cubicBezTo>
                      <a:pt x="4884" y="2647"/>
                      <a:pt x="4695" y="2773"/>
                      <a:pt x="4537" y="2773"/>
                    </a:cubicBezTo>
                    <a:lnTo>
                      <a:pt x="3812" y="2773"/>
                    </a:lnTo>
                    <a:cubicBezTo>
                      <a:pt x="3623" y="2773"/>
                      <a:pt x="3466" y="2647"/>
                      <a:pt x="3466" y="2426"/>
                    </a:cubicBezTo>
                    <a:cubicBezTo>
                      <a:pt x="3466" y="2206"/>
                      <a:pt x="3623" y="2080"/>
                      <a:pt x="3812" y="2080"/>
                    </a:cubicBezTo>
                    <a:close/>
                    <a:moveTo>
                      <a:pt x="6648" y="2080"/>
                    </a:moveTo>
                    <a:cubicBezTo>
                      <a:pt x="6837" y="2080"/>
                      <a:pt x="6994" y="2237"/>
                      <a:pt x="6994" y="2426"/>
                    </a:cubicBezTo>
                    <a:cubicBezTo>
                      <a:pt x="6994" y="2647"/>
                      <a:pt x="6837" y="2773"/>
                      <a:pt x="6648" y="2773"/>
                    </a:cubicBezTo>
                    <a:lnTo>
                      <a:pt x="5955" y="2773"/>
                    </a:lnTo>
                    <a:cubicBezTo>
                      <a:pt x="5734" y="2773"/>
                      <a:pt x="5577" y="2647"/>
                      <a:pt x="5577" y="2426"/>
                    </a:cubicBezTo>
                    <a:cubicBezTo>
                      <a:pt x="5577" y="2206"/>
                      <a:pt x="5734" y="2080"/>
                      <a:pt x="5955" y="2080"/>
                    </a:cubicBezTo>
                    <a:close/>
                    <a:moveTo>
                      <a:pt x="8727" y="2080"/>
                    </a:moveTo>
                    <a:cubicBezTo>
                      <a:pt x="8948" y="2080"/>
                      <a:pt x="9105" y="2237"/>
                      <a:pt x="9105" y="2426"/>
                    </a:cubicBezTo>
                    <a:cubicBezTo>
                      <a:pt x="9105" y="2647"/>
                      <a:pt x="8948" y="2773"/>
                      <a:pt x="8727" y="2773"/>
                    </a:cubicBezTo>
                    <a:lnTo>
                      <a:pt x="8034" y="2773"/>
                    </a:lnTo>
                    <a:cubicBezTo>
                      <a:pt x="7845" y="2773"/>
                      <a:pt x="7688" y="2647"/>
                      <a:pt x="7688" y="2426"/>
                    </a:cubicBezTo>
                    <a:cubicBezTo>
                      <a:pt x="7688" y="2206"/>
                      <a:pt x="7845" y="2080"/>
                      <a:pt x="8034" y="2080"/>
                    </a:cubicBezTo>
                    <a:close/>
                    <a:moveTo>
                      <a:pt x="2426" y="3466"/>
                    </a:moveTo>
                    <a:cubicBezTo>
                      <a:pt x="2647" y="3466"/>
                      <a:pt x="2804" y="3623"/>
                      <a:pt x="2804" y="3812"/>
                    </a:cubicBezTo>
                    <a:cubicBezTo>
                      <a:pt x="2804" y="4001"/>
                      <a:pt x="2647" y="4159"/>
                      <a:pt x="2426" y="4159"/>
                    </a:cubicBezTo>
                    <a:lnTo>
                      <a:pt x="1733" y="4159"/>
                    </a:lnTo>
                    <a:cubicBezTo>
                      <a:pt x="1544" y="4159"/>
                      <a:pt x="1387" y="4001"/>
                      <a:pt x="1387" y="3812"/>
                    </a:cubicBezTo>
                    <a:cubicBezTo>
                      <a:pt x="1387" y="3623"/>
                      <a:pt x="1544" y="3466"/>
                      <a:pt x="1733" y="3466"/>
                    </a:cubicBezTo>
                    <a:close/>
                    <a:moveTo>
                      <a:pt x="4537" y="3466"/>
                    </a:moveTo>
                    <a:cubicBezTo>
                      <a:pt x="4726" y="3466"/>
                      <a:pt x="4884" y="3623"/>
                      <a:pt x="4884" y="3812"/>
                    </a:cubicBezTo>
                    <a:cubicBezTo>
                      <a:pt x="4884" y="4001"/>
                      <a:pt x="4695" y="4159"/>
                      <a:pt x="4537" y="4159"/>
                    </a:cubicBezTo>
                    <a:lnTo>
                      <a:pt x="3812" y="4159"/>
                    </a:lnTo>
                    <a:cubicBezTo>
                      <a:pt x="3623" y="4159"/>
                      <a:pt x="3466" y="4001"/>
                      <a:pt x="3466" y="3812"/>
                    </a:cubicBezTo>
                    <a:cubicBezTo>
                      <a:pt x="3466" y="3623"/>
                      <a:pt x="3623" y="3466"/>
                      <a:pt x="3812" y="3466"/>
                    </a:cubicBezTo>
                    <a:close/>
                    <a:moveTo>
                      <a:pt x="6648" y="3466"/>
                    </a:moveTo>
                    <a:cubicBezTo>
                      <a:pt x="6837" y="3466"/>
                      <a:pt x="6994" y="3623"/>
                      <a:pt x="6994" y="3812"/>
                    </a:cubicBezTo>
                    <a:cubicBezTo>
                      <a:pt x="6994" y="4001"/>
                      <a:pt x="6837" y="4159"/>
                      <a:pt x="6648" y="4159"/>
                    </a:cubicBezTo>
                    <a:lnTo>
                      <a:pt x="5955" y="4159"/>
                    </a:lnTo>
                    <a:cubicBezTo>
                      <a:pt x="5734" y="4159"/>
                      <a:pt x="5577" y="4001"/>
                      <a:pt x="5577" y="3812"/>
                    </a:cubicBezTo>
                    <a:cubicBezTo>
                      <a:pt x="5577" y="3623"/>
                      <a:pt x="5734" y="3466"/>
                      <a:pt x="5955" y="3466"/>
                    </a:cubicBezTo>
                    <a:close/>
                    <a:moveTo>
                      <a:pt x="2426" y="4852"/>
                    </a:moveTo>
                    <a:cubicBezTo>
                      <a:pt x="2647" y="4852"/>
                      <a:pt x="2804" y="5010"/>
                      <a:pt x="2804" y="5199"/>
                    </a:cubicBezTo>
                    <a:cubicBezTo>
                      <a:pt x="2804" y="5388"/>
                      <a:pt x="2647" y="5545"/>
                      <a:pt x="2426" y="5545"/>
                    </a:cubicBezTo>
                    <a:lnTo>
                      <a:pt x="1733" y="5545"/>
                    </a:lnTo>
                    <a:cubicBezTo>
                      <a:pt x="1544" y="5545"/>
                      <a:pt x="1387" y="5388"/>
                      <a:pt x="1387" y="5199"/>
                    </a:cubicBezTo>
                    <a:cubicBezTo>
                      <a:pt x="1387" y="5010"/>
                      <a:pt x="1544" y="4852"/>
                      <a:pt x="1733" y="4852"/>
                    </a:cubicBezTo>
                    <a:close/>
                    <a:moveTo>
                      <a:pt x="4537" y="4852"/>
                    </a:moveTo>
                    <a:cubicBezTo>
                      <a:pt x="4726" y="4852"/>
                      <a:pt x="4884" y="5010"/>
                      <a:pt x="4884" y="5199"/>
                    </a:cubicBezTo>
                    <a:cubicBezTo>
                      <a:pt x="4884" y="5388"/>
                      <a:pt x="4695" y="5545"/>
                      <a:pt x="4537" y="5545"/>
                    </a:cubicBezTo>
                    <a:lnTo>
                      <a:pt x="3812" y="5545"/>
                    </a:lnTo>
                    <a:cubicBezTo>
                      <a:pt x="3623" y="5545"/>
                      <a:pt x="3466" y="5388"/>
                      <a:pt x="3466" y="5199"/>
                    </a:cubicBezTo>
                    <a:cubicBezTo>
                      <a:pt x="3466" y="5010"/>
                      <a:pt x="3623" y="4852"/>
                      <a:pt x="3812" y="4852"/>
                    </a:cubicBezTo>
                    <a:close/>
                    <a:moveTo>
                      <a:pt x="0" y="0"/>
                    </a:moveTo>
                    <a:lnTo>
                      <a:pt x="0" y="5892"/>
                    </a:lnTo>
                    <a:cubicBezTo>
                      <a:pt x="0" y="6459"/>
                      <a:pt x="473" y="6931"/>
                      <a:pt x="1071" y="6931"/>
                    </a:cubicBezTo>
                    <a:lnTo>
                      <a:pt x="6490" y="6931"/>
                    </a:lnTo>
                    <a:cubicBezTo>
                      <a:pt x="6364" y="6616"/>
                      <a:pt x="6301" y="6270"/>
                      <a:pt x="6301" y="5892"/>
                    </a:cubicBezTo>
                    <a:cubicBezTo>
                      <a:pt x="6301" y="5797"/>
                      <a:pt x="6333" y="5671"/>
                      <a:pt x="6333" y="5545"/>
                    </a:cubicBezTo>
                    <a:lnTo>
                      <a:pt x="5955" y="5545"/>
                    </a:lnTo>
                    <a:cubicBezTo>
                      <a:pt x="5734" y="5545"/>
                      <a:pt x="5577" y="5388"/>
                      <a:pt x="5577" y="5199"/>
                    </a:cubicBezTo>
                    <a:cubicBezTo>
                      <a:pt x="5577" y="5010"/>
                      <a:pt x="5734" y="4852"/>
                      <a:pt x="5955" y="4852"/>
                    </a:cubicBezTo>
                    <a:lnTo>
                      <a:pt x="6490" y="4852"/>
                    </a:lnTo>
                    <a:cubicBezTo>
                      <a:pt x="6931" y="3623"/>
                      <a:pt x="8066" y="2741"/>
                      <a:pt x="9420" y="2741"/>
                    </a:cubicBezTo>
                    <a:cubicBezTo>
                      <a:pt x="9767" y="2741"/>
                      <a:pt x="10113" y="2836"/>
                      <a:pt x="10428" y="2962"/>
                    </a:cubicBezTo>
                    <a:lnTo>
                      <a:pt x="1042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56" name="Google Shape;10471;p74"/>
              <p:cNvSpPr/>
              <p:nvPr/>
            </p:nvSpPr>
            <p:spPr>
              <a:xfrm>
                <a:off x="3859600" y="3591950"/>
                <a:ext cx="261525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10461" h="2836" extrusionOk="0">
                    <a:moveTo>
                      <a:pt x="1734" y="0"/>
                    </a:moveTo>
                    <a:cubicBezTo>
                      <a:pt x="1513" y="0"/>
                      <a:pt x="1356" y="158"/>
                      <a:pt x="1356" y="347"/>
                    </a:cubicBezTo>
                    <a:lnTo>
                      <a:pt x="1356" y="693"/>
                    </a:lnTo>
                    <a:lnTo>
                      <a:pt x="1009" y="693"/>
                    </a:lnTo>
                    <a:cubicBezTo>
                      <a:pt x="410" y="693"/>
                      <a:pt x="1" y="1166"/>
                      <a:pt x="1" y="1733"/>
                    </a:cubicBezTo>
                    <a:lnTo>
                      <a:pt x="1" y="2836"/>
                    </a:lnTo>
                    <a:lnTo>
                      <a:pt x="10429" y="2836"/>
                    </a:lnTo>
                    <a:lnTo>
                      <a:pt x="10429" y="1733"/>
                    </a:lnTo>
                    <a:lnTo>
                      <a:pt x="10460" y="1733"/>
                    </a:lnTo>
                    <a:cubicBezTo>
                      <a:pt x="10460" y="1134"/>
                      <a:pt x="9988" y="693"/>
                      <a:pt x="9421" y="693"/>
                    </a:cubicBezTo>
                    <a:lnTo>
                      <a:pt x="9074" y="693"/>
                    </a:lnTo>
                    <a:lnTo>
                      <a:pt x="9074" y="347"/>
                    </a:lnTo>
                    <a:cubicBezTo>
                      <a:pt x="9074" y="158"/>
                      <a:pt x="8917" y="0"/>
                      <a:pt x="8728" y="0"/>
                    </a:cubicBezTo>
                    <a:cubicBezTo>
                      <a:pt x="8539" y="0"/>
                      <a:pt x="8381" y="158"/>
                      <a:pt x="8381" y="347"/>
                    </a:cubicBezTo>
                    <a:lnTo>
                      <a:pt x="8381" y="693"/>
                    </a:lnTo>
                    <a:lnTo>
                      <a:pt x="6995" y="693"/>
                    </a:lnTo>
                    <a:lnTo>
                      <a:pt x="6995" y="347"/>
                    </a:lnTo>
                    <a:cubicBezTo>
                      <a:pt x="6995" y="158"/>
                      <a:pt x="6837" y="0"/>
                      <a:pt x="6648" y="0"/>
                    </a:cubicBezTo>
                    <a:cubicBezTo>
                      <a:pt x="6459" y="0"/>
                      <a:pt x="6302" y="158"/>
                      <a:pt x="6302" y="347"/>
                    </a:cubicBezTo>
                    <a:lnTo>
                      <a:pt x="6302" y="693"/>
                    </a:lnTo>
                    <a:lnTo>
                      <a:pt x="4159" y="693"/>
                    </a:lnTo>
                    <a:lnTo>
                      <a:pt x="4159" y="347"/>
                    </a:lnTo>
                    <a:cubicBezTo>
                      <a:pt x="4159" y="158"/>
                      <a:pt x="4002" y="0"/>
                      <a:pt x="3813" y="0"/>
                    </a:cubicBezTo>
                    <a:cubicBezTo>
                      <a:pt x="3624" y="0"/>
                      <a:pt x="3466" y="158"/>
                      <a:pt x="3466" y="347"/>
                    </a:cubicBezTo>
                    <a:lnTo>
                      <a:pt x="3466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3" y="0"/>
                      <a:pt x="17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68" name="Google Shape;10483;p74"/>
            <p:cNvGrpSpPr/>
            <p:nvPr/>
          </p:nvGrpSpPr>
          <p:grpSpPr>
            <a:xfrm>
              <a:off x="10897117" y="4540369"/>
              <a:ext cx="483224" cy="480494"/>
              <a:chOff x="5727850" y="3609275"/>
              <a:chExt cx="278850" cy="277275"/>
            </a:xfrm>
            <a:grpFill/>
          </p:grpSpPr>
          <p:sp>
            <p:nvSpPr>
              <p:cNvPr id="569" name="Google Shape;10484;p74"/>
              <p:cNvSpPr/>
              <p:nvPr/>
            </p:nvSpPr>
            <p:spPr>
              <a:xfrm>
                <a:off x="5884600" y="3765225"/>
                <a:ext cx="12210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853" extrusionOk="0">
                    <a:moveTo>
                      <a:pt x="2426" y="662"/>
                    </a:moveTo>
                    <a:cubicBezTo>
                      <a:pt x="2646" y="662"/>
                      <a:pt x="2804" y="819"/>
                      <a:pt x="2804" y="1008"/>
                    </a:cubicBezTo>
                    <a:cubicBezTo>
                      <a:pt x="2804" y="1197"/>
                      <a:pt x="2646" y="1355"/>
                      <a:pt x="2426" y="1355"/>
                    </a:cubicBezTo>
                    <a:cubicBezTo>
                      <a:pt x="2237" y="1355"/>
                      <a:pt x="2079" y="1197"/>
                      <a:pt x="2079" y="1008"/>
                    </a:cubicBezTo>
                    <a:cubicBezTo>
                      <a:pt x="2079" y="819"/>
                      <a:pt x="2237" y="662"/>
                      <a:pt x="2426" y="662"/>
                    </a:cubicBezTo>
                    <a:close/>
                    <a:moveTo>
                      <a:pt x="2426" y="1670"/>
                    </a:moveTo>
                    <a:cubicBezTo>
                      <a:pt x="2646" y="1670"/>
                      <a:pt x="2804" y="1828"/>
                      <a:pt x="2804" y="2048"/>
                    </a:cubicBezTo>
                    <a:lnTo>
                      <a:pt x="2804" y="3781"/>
                    </a:lnTo>
                    <a:cubicBezTo>
                      <a:pt x="2804" y="3970"/>
                      <a:pt x="2646" y="4127"/>
                      <a:pt x="2426" y="4127"/>
                    </a:cubicBezTo>
                    <a:cubicBezTo>
                      <a:pt x="2237" y="4127"/>
                      <a:pt x="2079" y="3970"/>
                      <a:pt x="2079" y="3781"/>
                    </a:cubicBezTo>
                    <a:lnTo>
                      <a:pt x="2079" y="2048"/>
                    </a:lnTo>
                    <a:cubicBezTo>
                      <a:pt x="2079" y="1828"/>
                      <a:pt x="2237" y="1670"/>
                      <a:pt x="2426" y="1670"/>
                    </a:cubicBezTo>
                    <a:close/>
                    <a:moveTo>
                      <a:pt x="2426" y="0"/>
                    </a:moveTo>
                    <a:cubicBezTo>
                      <a:pt x="1103" y="0"/>
                      <a:pt x="0" y="1103"/>
                      <a:pt x="0" y="2426"/>
                    </a:cubicBezTo>
                    <a:cubicBezTo>
                      <a:pt x="0" y="3749"/>
                      <a:pt x="1103" y="4852"/>
                      <a:pt x="2426" y="4852"/>
                    </a:cubicBezTo>
                    <a:cubicBezTo>
                      <a:pt x="3781" y="4852"/>
                      <a:pt x="4883" y="3749"/>
                      <a:pt x="4883" y="2426"/>
                    </a:cubicBezTo>
                    <a:cubicBezTo>
                      <a:pt x="4883" y="1040"/>
                      <a:pt x="3781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70" name="Google Shape;10485;p74"/>
              <p:cNvSpPr/>
              <p:nvPr/>
            </p:nvSpPr>
            <p:spPr>
              <a:xfrm>
                <a:off x="5727850" y="3669125"/>
                <a:ext cx="35475" cy="2166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665" extrusionOk="0">
                    <a:moveTo>
                      <a:pt x="32" y="1"/>
                    </a:moveTo>
                    <a:lnTo>
                      <a:pt x="32" y="7310"/>
                    </a:lnTo>
                    <a:cubicBezTo>
                      <a:pt x="1" y="8034"/>
                      <a:pt x="631" y="8665"/>
                      <a:pt x="1418" y="8665"/>
                    </a:cubicBezTo>
                    <a:lnTo>
                      <a:pt x="1418" y="347"/>
                    </a:lnTo>
                    <a:lnTo>
                      <a:pt x="1072" y="347"/>
                    </a:lnTo>
                    <a:cubicBezTo>
                      <a:pt x="662" y="347"/>
                      <a:pt x="316" y="253"/>
                      <a:pt x="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71" name="Google Shape;10486;p74"/>
              <p:cNvSpPr/>
              <p:nvPr/>
            </p:nvSpPr>
            <p:spPr>
              <a:xfrm>
                <a:off x="5779825" y="3677800"/>
                <a:ext cx="1749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6996" h="8318" extrusionOk="0">
                    <a:moveTo>
                      <a:pt x="5262" y="693"/>
                    </a:moveTo>
                    <a:cubicBezTo>
                      <a:pt x="5451" y="693"/>
                      <a:pt x="5609" y="851"/>
                      <a:pt x="5609" y="1040"/>
                    </a:cubicBezTo>
                    <a:cubicBezTo>
                      <a:pt x="5609" y="1229"/>
                      <a:pt x="5451" y="1386"/>
                      <a:pt x="5262" y="1386"/>
                    </a:cubicBezTo>
                    <a:lnTo>
                      <a:pt x="1072" y="1386"/>
                    </a:lnTo>
                    <a:cubicBezTo>
                      <a:pt x="883" y="1386"/>
                      <a:pt x="726" y="1229"/>
                      <a:pt x="726" y="1040"/>
                    </a:cubicBezTo>
                    <a:cubicBezTo>
                      <a:pt x="726" y="851"/>
                      <a:pt x="883" y="693"/>
                      <a:pt x="1072" y="693"/>
                    </a:cubicBezTo>
                    <a:close/>
                    <a:moveTo>
                      <a:pt x="5262" y="2080"/>
                    </a:moveTo>
                    <a:cubicBezTo>
                      <a:pt x="5451" y="2080"/>
                      <a:pt x="5609" y="2237"/>
                      <a:pt x="5609" y="2426"/>
                    </a:cubicBezTo>
                    <a:cubicBezTo>
                      <a:pt x="5609" y="2615"/>
                      <a:pt x="5451" y="2773"/>
                      <a:pt x="5262" y="2773"/>
                    </a:cubicBezTo>
                    <a:lnTo>
                      <a:pt x="1072" y="2773"/>
                    </a:lnTo>
                    <a:cubicBezTo>
                      <a:pt x="883" y="2773"/>
                      <a:pt x="726" y="2615"/>
                      <a:pt x="726" y="2426"/>
                    </a:cubicBezTo>
                    <a:cubicBezTo>
                      <a:pt x="726" y="2237"/>
                      <a:pt x="883" y="2080"/>
                      <a:pt x="1072" y="2080"/>
                    </a:cubicBezTo>
                    <a:close/>
                    <a:moveTo>
                      <a:pt x="1" y="0"/>
                    </a:moveTo>
                    <a:lnTo>
                      <a:pt x="1" y="8318"/>
                    </a:lnTo>
                    <a:lnTo>
                      <a:pt x="4695" y="8318"/>
                    </a:lnTo>
                    <a:cubicBezTo>
                      <a:pt x="4002" y="7750"/>
                      <a:pt x="3498" y="6868"/>
                      <a:pt x="3498" y="5892"/>
                    </a:cubicBezTo>
                    <a:cubicBezTo>
                      <a:pt x="3498" y="5766"/>
                      <a:pt x="3561" y="5640"/>
                      <a:pt x="3561" y="5545"/>
                    </a:cubicBezTo>
                    <a:lnTo>
                      <a:pt x="1072" y="5545"/>
                    </a:lnTo>
                    <a:cubicBezTo>
                      <a:pt x="883" y="5545"/>
                      <a:pt x="726" y="5388"/>
                      <a:pt x="726" y="5167"/>
                    </a:cubicBezTo>
                    <a:lnTo>
                      <a:pt x="726" y="3812"/>
                    </a:lnTo>
                    <a:cubicBezTo>
                      <a:pt x="726" y="3592"/>
                      <a:pt x="883" y="3434"/>
                      <a:pt x="1072" y="3434"/>
                    </a:cubicBezTo>
                    <a:lnTo>
                      <a:pt x="4695" y="3434"/>
                    </a:lnTo>
                    <a:cubicBezTo>
                      <a:pt x="5199" y="3056"/>
                      <a:pt x="5861" y="2773"/>
                      <a:pt x="6617" y="2773"/>
                    </a:cubicBezTo>
                    <a:cubicBezTo>
                      <a:pt x="6743" y="2773"/>
                      <a:pt x="6869" y="2804"/>
                      <a:pt x="6995" y="2804"/>
                    </a:cubicBezTo>
                    <a:lnTo>
                      <a:pt x="699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72" name="Google Shape;10487;p74"/>
              <p:cNvSpPr/>
              <p:nvPr/>
            </p:nvSpPr>
            <p:spPr>
              <a:xfrm>
                <a:off x="5815275" y="3781750"/>
                <a:ext cx="6620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694" extrusionOk="0">
                    <a:moveTo>
                      <a:pt x="1" y="1"/>
                    </a:moveTo>
                    <a:lnTo>
                      <a:pt x="1" y="694"/>
                    </a:lnTo>
                    <a:lnTo>
                      <a:pt x="2301" y="694"/>
                    </a:lnTo>
                    <a:cubicBezTo>
                      <a:pt x="2364" y="473"/>
                      <a:pt x="2490" y="221"/>
                      <a:pt x="26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73" name="Google Shape;10488;p74"/>
              <p:cNvSpPr/>
              <p:nvPr/>
            </p:nvSpPr>
            <p:spPr>
              <a:xfrm>
                <a:off x="5727850" y="3609275"/>
                <a:ext cx="22607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9043" h="2049" extrusionOk="0">
                    <a:moveTo>
                      <a:pt x="1072" y="0"/>
                    </a:moveTo>
                    <a:cubicBezTo>
                      <a:pt x="473" y="0"/>
                      <a:pt x="32" y="473"/>
                      <a:pt x="32" y="1040"/>
                    </a:cubicBezTo>
                    <a:cubicBezTo>
                      <a:pt x="1" y="1576"/>
                      <a:pt x="473" y="2048"/>
                      <a:pt x="1072" y="2048"/>
                    </a:cubicBezTo>
                    <a:lnTo>
                      <a:pt x="9043" y="2048"/>
                    </a:lnTo>
                    <a:cubicBezTo>
                      <a:pt x="8475" y="2048"/>
                      <a:pt x="8034" y="1576"/>
                      <a:pt x="8034" y="1040"/>
                    </a:cubicBezTo>
                    <a:cubicBezTo>
                      <a:pt x="8034" y="441"/>
                      <a:pt x="8507" y="0"/>
                      <a:pt x="90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82" name="Google Shape;10497;p74"/>
            <p:cNvGrpSpPr/>
            <p:nvPr/>
          </p:nvGrpSpPr>
          <p:grpSpPr>
            <a:xfrm>
              <a:off x="10782129" y="2606104"/>
              <a:ext cx="671873" cy="670064"/>
              <a:chOff x="6553275" y="3604550"/>
              <a:chExt cx="296975" cy="296175"/>
            </a:xfrm>
            <a:grpFill/>
          </p:grpSpPr>
          <p:sp>
            <p:nvSpPr>
              <p:cNvPr id="583" name="Google Shape;10498;p74"/>
              <p:cNvSpPr/>
              <p:nvPr/>
            </p:nvSpPr>
            <p:spPr>
              <a:xfrm>
                <a:off x="6657250" y="3604550"/>
                <a:ext cx="86650" cy="8665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6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cubicBezTo>
                      <a:pt x="0" y="2678"/>
                      <a:pt x="788" y="3466"/>
                      <a:pt x="1733" y="3466"/>
                    </a:cubicBezTo>
                    <a:cubicBezTo>
                      <a:pt x="2678" y="3466"/>
                      <a:pt x="3466" y="2678"/>
                      <a:pt x="3466" y="1733"/>
                    </a:cubicBez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84" name="Google Shape;10499;p74"/>
              <p:cNvSpPr/>
              <p:nvPr/>
            </p:nvSpPr>
            <p:spPr>
              <a:xfrm>
                <a:off x="6553275" y="3777825"/>
                <a:ext cx="296975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4916" extrusionOk="0">
                    <a:moveTo>
                      <a:pt x="694" y="0"/>
                    </a:moveTo>
                    <a:cubicBezTo>
                      <a:pt x="316" y="0"/>
                      <a:pt x="1" y="315"/>
                      <a:pt x="1" y="693"/>
                    </a:cubicBezTo>
                    <a:cubicBezTo>
                      <a:pt x="1" y="1103"/>
                      <a:pt x="316" y="1418"/>
                      <a:pt x="694" y="1418"/>
                    </a:cubicBezTo>
                    <a:lnTo>
                      <a:pt x="694" y="4569"/>
                    </a:lnTo>
                    <a:cubicBezTo>
                      <a:pt x="694" y="4758"/>
                      <a:pt x="851" y="4915"/>
                      <a:pt x="1040" y="4915"/>
                    </a:cubicBezTo>
                    <a:lnTo>
                      <a:pt x="10807" y="4915"/>
                    </a:lnTo>
                    <a:cubicBezTo>
                      <a:pt x="11028" y="4915"/>
                      <a:pt x="11185" y="4758"/>
                      <a:pt x="11185" y="4569"/>
                    </a:cubicBezTo>
                    <a:lnTo>
                      <a:pt x="11185" y="1418"/>
                    </a:lnTo>
                    <a:cubicBezTo>
                      <a:pt x="11563" y="1418"/>
                      <a:pt x="11878" y="1103"/>
                      <a:pt x="11878" y="693"/>
                    </a:cubicBezTo>
                    <a:cubicBezTo>
                      <a:pt x="11815" y="315"/>
                      <a:pt x="11500" y="0"/>
                      <a:pt x="111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85" name="Google Shape;10500;p74"/>
              <p:cNvSpPr/>
              <p:nvPr/>
            </p:nvSpPr>
            <p:spPr>
              <a:xfrm>
                <a:off x="6755700" y="3640000"/>
                <a:ext cx="748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852" extrusionOk="0">
                    <a:moveTo>
                      <a:pt x="190" y="0"/>
                    </a:moveTo>
                    <a:cubicBezTo>
                      <a:pt x="190" y="126"/>
                      <a:pt x="253" y="221"/>
                      <a:pt x="253" y="347"/>
                    </a:cubicBezTo>
                    <a:cubicBezTo>
                      <a:pt x="253" y="693"/>
                      <a:pt x="158" y="1071"/>
                      <a:pt x="1" y="1386"/>
                    </a:cubicBezTo>
                    <a:cubicBezTo>
                      <a:pt x="977" y="2079"/>
                      <a:pt x="1607" y="3182"/>
                      <a:pt x="1607" y="4474"/>
                    </a:cubicBezTo>
                    <a:lnTo>
                      <a:pt x="1607" y="4852"/>
                    </a:lnTo>
                    <a:lnTo>
                      <a:pt x="2994" y="4852"/>
                    </a:lnTo>
                    <a:lnTo>
                      <a:pt x="2489" y="756"/>
                    </a:lnTo>
                    <a:cubicBezTo>
                      <a:pt x="2363" y="315"/>
                      <a:pt x="1922" y="0"/>
                      <a:pt x="14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86" name="Google Shape;10501;p74"/>
              <p:cNvSpPr/>
              <p:nvPr/>
            </p:nvSpPr>
            <p:spPr>
              <a:xfrm>
                <a:off x="6570600" y="3640000"/>
                <a:ext cx="748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852" extrusionOk="0">
                    <a:moveTo>
                      <a:pt x="1545" y="0"/>
                    </a:moveTo>
                    <a:cubicBezTo>
                      <a:pt x="1072" y="0"/>
                      <a:pt x="663" y="315"/>
                      <a:pt x="505" y="788"/>
                    </a:cubicBezTo>
                    <a:lnTo>
                      <a:pt x="1" y="4852"/>
                    </a:lnTo>
                    <a:lnTo>
                      <a:pt x="1356" y="4852"/>
                    </a:lnTo>
                    <a:lnTo>
                      <a:pt x="1356" y="4474"/>
                    </a:lnTo>
                    <a:lnTo>
                      <a:pt x="1387" y="4474"/>
                    </a:lnTo>
                    <a:cubicBezTo>
                      <a:pt x="1387" y="3182"/>
                      <a:pt x="2017" y="2048"/>
                      <a:pt x="2994" y="1386"/>
                    </a:cubicBezTo>
                    <a:cubicBezTo>
                      <a:pt x="2836" y="1071"/>
                      <a:pt x="2773" y="693"/>
                      <a:pt x="2773" y="347"/>
                    </a:cubicBezTo>
                    <a:cubicBezTo>
                      <a:pt x="2773" y="221"/>
                      <a:pt x="2773" y="95"/>
                      <a:pt x="28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87" name="Google Shape;10502;p74"/>
              <p:cNvSpPr/>
              <p:nvPr/>
            </p:nvSpPr>
            <p:spPr>
              <a:xfrm>
                <a:off x="6707650" y="3688025"/>
                <a:ext cx="70925" cy="70925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2837" extrusionOk="0">
                    <a:moveTo>
                      <a:pt x="1482" y="1"/>
                    </a:moveTo>
                    <a:cubicBezTo>
                      <a:pt x="1450" y="32"/>
                      <a:pt x="1418" y="64"/>
                      <a:pt x="1324" y="127"/>
                    </a:cubicBezTo>
                    <a:cubicBezTo>
                      <a:pt x="1324" y="190"/>
                      <a:pt x="1292" y="253"/>
                      <a:pt x="1261" y="284"/>
                    </a:cubicBezTo>
                    <a:lnTo>
                      <a:pt x="1" y="1923"/>
                    </a:lnTo>
                    <a:lnTo>
                      <a:pt x="1" y="2836"/>
                    </a:lnTo>
                    <a:lnTo>
                      <a:pt x="2742" y="2836"/>
                    </a:lnTo>
                    <a:lnTo>
                      <a:pt x="2742" y="2553"/>
                    </a:lnTo>
                    <a:lnTo>
                      <a:pt x="2836" y="2553"/>
                    </a:lnTo>
                    <a:cubicBezTo>
                      <a:pt x="2836" y="1513"/>
                      <a:pt x="2332" y="599"/>
                      <a:pt x="14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88" name="Google Shape;10503;p74"/>
              <p:cNvSpPr/>
              <p:nvPr/>
            </p:nvSpPr>
            <p:spPr>
              <a:xfrm>
                <a:off x="6621025" y="3688825"/>
                <a:ext cx="70900" cy="73275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931" extrusionOk="0">
                    <a:moveTo>
                      <a:pt x="1323" y="0"/>
                    </a:moveTo>
                    <a:cubicBezTo>
                      <a:pt x="536" y="567"/>
                      <a:pt x="0" y="1513"/>
                      <a:pt x="0" y="2584"/>
                    </a:cubicBezTo>
                    <a:lnTo>
                      <a:pt x="0" y="2930"/>
                    </a:lnTo>
                    <a:lnTo>
                      <a:pt x="2741" y="2930"/>
                    </a:lnTo>
                    <a:lnTo>
                      <a:pt x="2741" y="1922"/>
                    </a:lnTo>
                    <a:lnTo>
                      <a:pt x="2836" y="1922"/>
                    </a:lnTo>
                    <a:lnTo>
                      <a:pt x="1575" y="284"/>
                    </a:lnTo>
                    <a:cubicBezTo>
                      <a:pt x="1512" y="252"/>
                      <a:pt x="1512" y="158"/>
                      <a:pt x="1481" y="126"/>
                    </a:cubicBezTo>
                    <a:cubicBezTo>
                      <a:pt x="1449" y="95"/>
                      <a:pt x="1355" y="63"/>
                      <a:pt x="1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89" name="Google Shape;10234;p74"/>
            <p:cNvGrpSpPr/>
            <p:nvPr/>
          </p:nvGrpSpPr>
          <p:grpSpPr>
            <a:xfrm>
              <a:off x="5106979" y="2654319"/>
              <a:ext cx="668310" cy="670064"/>
              <a:chOff x="4263650" y="3235150"/>
              <a:chExt cx="295400" cy="296175"/>
            </a:xfrm>
            <a:grpFill/>
          </p:grpSpPr>
          <p:sp>
            <p:nvSpPr>
              <p:cNvPr id="590" name="Google Shape;10235;p74"/>
              <p:cNvSpPr/>
              <p:nvPr/>
            </p:nvSpPr>
            <p:spPr>
              <a:xfrm>
                <a:off x="4393625" y="3391100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1"/>
                    </a:moveTo>
                    <a:cubicBezTo>
                      <a:pt x="315" y="1"/>
                      <a:pt x="0" y="316"/>
                      <a:pt x="0" y="694"/>
                    </a:cubicBezTo>
                    <a:cubicBezTo>
                      <a:pt x="63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1" name="Google Shape;10236;p74"/>
              <p:cNvSpPr/>
              <p:nvPr/>
            </p:nvSpPr>
            <p:spPr>
              <a:xfrm>
                <a:off x="4377075" y="3443875"/>
                <a:ext cx="7012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1387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87"/>
                    </a:cubicBezTo>
                    <a:lnTo>
                      <a:pt x="2805" y="1387"/>
                    </a:lnTo>
                    <a:cubicBezTo>
                      <a:pt x="2805" y="630"/>
                      <a:pt x="2174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2" name="Google Shape;10237;p74"/>
              <p:cNvSpPr/>
              <p:nvPr/>
            </p:nvSpPr>
            <p:spPr>
              <a:xfrm>
                <a:off x="4333750" y="3357225"/>
                <a:ext cx="156775" cy="17410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6964" extrusionOk="0">
                    <a:moveTo>
                      <a:pt x="3088" y="725"/>
                    </a:moveTo>
                    <a:cubicBezTo>
                      <a:pt x="3813" y="725"/>
                      <a:pt x="4506" y="1356"/>
                      <a:pt x="4506" y="2080"/>
                    </a:cubicBezTo>
                    <a:cubicBezTo>
                      <a:pt x="4506" y="2458"/>
                      <a:pt x="4348" y="2805"/>
                      <a:pt x="4096" y="3025"/>
                    </a:cubicBezTo>
                    <a:cubicBezTo>
                      <a:pt x="4727" y="3372"/>
                      <a:pt x="5168" y="4065"/>
                      <a:pt x="5168" y="4853"/>
                    </a:cubicBezTo>
                    <a:lnTo>
                      <a:pt x="5168" y="5199"/>
                    </a:lnTo>
                    <a:cubicBezTo>
                      <a:pt x="5168" y="5388"/>
                      <a:pt x="5010" y="5546"/>
                      <a:pt x="4821" y="5546"/>
                    </a:cubicBezTo>
                    <a:lnTo>
                      <a:pt x="1293" y="5546"/>
                    </a:lnTo>
                    <a:cubicBezTo>
                      <a:pt x="1103" y="5546"/>
                      <a:pt x="946" y="5388"/>
                      <a:pt x="946" y="5199"/>
                    </a:cubicBezTo>
                    <a:lnTo>
                      <a:pt x="946" y="4853"/>
                    </a:lnTo>
                    <a:lnTo>
                      <a:pt x="1040" y="4853"/>
                    </a:lnTo>
                    <a:cubicBezTo>
                      <a:pt x="1040" y="4065"/>
                      <a:pt x="1450" y="3403"/>
                      <a:pt x="2080" y="3025"/>
                    </a:cubicBezTo>
                    <a:cubicBezTo>
                      <a:pt x="1860" y="2805"/>
                      <a:pt x="1702" y="2458"/>
                      <a:pt x="1702" y="2080"/>
                    </a:cubicBezTo>
                    <a:cubicBezTo>
                      <a:pt x="1702" y="1356"/>
                      <a:pt x="2332" y="725"/>
                      <a:pt x="3088" y="725"/>
                    </a:cubicBezTo>
                    <a:close/>
                    <a:moveTo>
                      <a:pt x="1" y="1"/>
                    </a:moveTo>
                    <a:lnTo>
                      <a:pt x="1" y="6617"/>
                    </a:lnTo>
                    <a:cubicBezTo>
                      <a:pt x="1" y="6806"/>
                      <a:pt x="158" y="6963"/>
                      <a:pt x="347" y="6963"/>
                    </a:cubicBezTo>
                    <a:lnTo>
                      <a:pt x="5924" y="6963"/>
                    </a:lnTo>
                    <a:cubicBezTo>
                      <a:pt x="6113" y="6963"/>
                      <a:pt x="6270" y="6806"/>
                      <a:pt x="6270" y="6617"/>
                    </a:cubicBezTo>
                    <a:lnTo>
                      <a:pt x="627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3" name="Google Shape;10238;p74"/>
              <p:cNvSpPr/>
              <p:nvPr/>
            </p:nvSpPr>
            <p:spPr>
              <a:xfrm>
                <a:off x="4316425" y="3235150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lnTo>
                      <a:pt x="1" y="1418"/>
                    </a:lnTo>
                    <a:lnTo>
                      <a:pt x="7625" y="1418"/>
                    </a:lnTo>
                    <a:lnTo>
                      <a:pt x="7625" y="347"/>
                    </a:lnTo>
                    <a:lnTo>
                      <a:pt x="7656" y="347"/>
                    </a:lnTo>
                    <a:cubicBezTo>
                      <a:pt x="7656" y="158"/>
                      <a:pt x="7499" y="1"/>
                      <a:pt x="73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4" name="Google Shape;10239;p74"/>
              <p:cNvSpPr/>
              <p:nvPr/>
            </p:nvSpPr>
            <p:spPr>
              <a:xfrm>
                <a:off x="4263650" y="3288700"/>
                <a:ext cx="295400" cy="137875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5515" extrusionOk="0">
                    <a:moveTo>
                      <a:pt x="10082" y="662"/>
                    </a:moveTo>
                    <a:cubicBezTo>
                      <a:pt x="10303" y="662"/>
                      <a:pt x="10461" y="820"/>
                      <a:pt x="10461" y="1009"/>
                    </a:cubicBezTo>
                    <a:cubicBezTo>
                      <a:pt x="10461" y="1198"/>
                      <a:pt x="10303" y="1356"/>
                      <a:pt x="10082" y="1356"/>
                    </a:cubicBezTo>
                    <a:cubicBezTo>
                      <a:pt x="9893" y="1356"/>
                      <a:pt x="9736" y="1198"/>
                      <a:pt x="9736" y="1009"/>
                    </a:cubicBezTo>
                    <a:cubicBezTo>
                      <a:pt x="9767" y="820"/>
                      <a:pt x="9893" y="662"/>
                      <a:pt x="10082" y="662"/>
                    </a:cubicBezTo>
                    <a:close/>
                    <a:moveTo>
                      <a:pt x="1041" y="1"/>
                    </a:moveTo>
                    <a:cubicBezTo>
                      <a:pt x="442" y="1"/>
                      <a:pt x="1" y="442"/>
                      <a:pt x="1" y="1009"/>
                    </a:cubicBezTo>
                    <a:lnTo>
                      <a:pt x="1" y="4475"/>
                    </a:lnTo>
                    <a:cubicBezTo>
                      <a:pt x="1" y="5073"/>
                      <a:pt x="473" y="5514"/>
                      <a:pt x="1041" y="5514"/>
                    </a:cubicBezTo>
                    <a:lnTo>
                      <a:pt x="2112" y="5514"/>
                    </a:lnTo>
                    <a:lnTo>
                      <a:pt x="2112" y="2395"/>
                    </a:lnTo>
                    <a:cubicBezTo>
                      <a:pt x="2112" y="2206"/>
                      <a:pt x="2269" y="2049"/>
                      <a:pt x="2458" y="2049"/>
                    </a:cubicBezTo>
                    <a:lnTo>
                      <a:pt x="9421" y="2049"/>
                    </a:lnTo>
                    <a:cubicBezTo>
                      <a:pt x="9610" y="2049"/>
                      <a:pt x="9767" y="2206"/>
                      <a:pt x="9767" y="2395"/>
                    </a:cubicBezTo>
                    <a:lnTo>
                      <a:pt x="9767" y="5514"/>
                    </a:lnTo>
                    <a:lnTo>
                      <a:pt x="10807" y="5514"/>
                    </a:lnTo>
                    <a:cubicBezTo>
                      <a:pt x="11406" y="5514"/>
                      <a:pt x="11815" y="5042"/>
                      <a:pt x="11815" y="4475"/>
                    </a:cubicBezTo>
                    <a:lnTo>
                      <a:pt x="11815" y="1009"/>
                    </a:lnTo>
                    <a:cubicBezTo>
                      <a:pt x="11815" y="410"/>
                      <a:pt x="11343" y="1"/>
                      <a:pt x="108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595" name="Google Shape;10251;p74"/>
            <p:cNvGrpSpPr/>
            <p:nvPr/>
          </p:nvGrpSpPr>
          <p:grpSpPr>
            <a:xfrm>
              <a:off x="9851053" y="2659875"/>
              <a:ext cx="433078" cy="670064"/>
              <a:chOff x="6164975" y="3211525"/>
              <a:chExt cx="191425" cy="296175"/>
            </a:xfrm>
            <a:grpFill/>
          </p:grpSpPr>
          <p:sp>
            <p:nvSpPr>
              <p:cNvPr id="596" name="Google Shape;10252;p74"/>
              <p:cNvSpPr/>
              <p:nvPr/>
            </p:nvSpPr>
            <p:spPr>
              <a:xfrm>
                <a:off x="6269750" y="3371400"/>
                <a:ext cx="68525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372" extrusionOk="0">
                    <a:moveTo>
                      <a:pt x="1670" y="1"/>
                    </a:moveTo>
                    <a:cubicBezTo>
                      <a:pt x="1166" y="316"/>
                      <a:pt x="599" y="505"/>
                      <a:pt x="0" y="568"/>
                    </a:cubicBezTo>
                    <a:lnTo>
                      <a:pt x="0" y="1482"/>
                    </a:lnTo>
                    <a:lnTo>
                      <a:pt x="1890" y="3372"/>
                    </a:lnTo>
                    <a:lnTo>
                      <a:pt x="2741" y="3372"/>
                    </a:lnTo>
                    <a:lnTo>
                      <a:pt x="2741" y="3340"/>
                    </a:lnTo>
                    <a:lnTo>
                      <a:pt x="2741" y="2301"/>
                    </a:lnTo>
                    <a:cubicBezTo>
                      <a:pt x="2741" y="1356"/>
                      <a:pt x="2300" y="536"/>
                      <a:pt x="16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7" name="Google Shape;10253;p74"/>
              <p:cNvSpPr/>
              <p:nvPr/>
            </p:nvSpPr>
            <p:spPr>
              <a:xfrm>
                <a:off x="6228775" y="3424175"/>
                <a:ext cx="62250" cy="30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230" extrusionOk="0">
                    <a:moveTo>
                      <a:pt x="1229" y="1"/>
                    </a:moveTo>
                    <a:lnTo>
                      <a:pt x="1" y="1229"/>
                    </a:lnTo>
                    <a:lnTo>
                      <a:pt x="2490" y="1229"/>
                    </a:lnTo>
                    <a:lnTo>
                      <a:pt x="122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8" name="Google Shape;10254;p74"/>
              <p:cNvSpPr/>
              <p:nvPr/>
            </p:nvSpPr>
            <p:spPr>
              <a:xfrm>
                <a:off x="6182300" y="3369825"/>
                <a:ext cx="69350" cy="8510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3404" extrusionOk="0">
                    <a:moveTo>
                      <a:pt x="1072" y="1"/>
                    </a:moveTo>
                    <a:cubicBezTo>
                      <a:pt x="411" y="599"/>
                      <a:pt x="1" y="1419"/>
                      <a:pt x="1" y="2332"/>
                    </a:cubicBezTo>
                    <a:lnTo>
                      <a:pt x="1" y="3403"/>
                    </a:lnTo>
                    <a:lnTo>
                      <a:pt x="883" y="3403"/>
                    </a:lnTo>
                    <a:lnTo>
                      <a:pt x="2773" y="1513"/>
                    </a:lnTo>
                    <a:lnTo>
                      <a:pt x="2773" y="599"/>
                    </a:lnTo>
                    <a:cubicBezTo>
                      <a:pt x="2143" y="568"/>
                      <a:pt x="1576" y="316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599" name="Google Shape;10255;p74"/>
              <p:cNvSpPr/>
              <p:nvPr/>
            </p:nvSpPr>
            <p:spPr>
              <a:xfrm>
                <a:off x="6164975" y="3472225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lnTo>
                      <a:pt x="6932" y="1418"/>
                    </a:lnTo>
                    <a:cubicBezTo>
                      <a:pt x="7341" y="1418"/>
                      <a:pt x="7657" y="1103"/>
                      <a:pt x="7657" y="725"/>
                    </a:cubicBezTo>
                    <a:cubicBezTo>
                      <a:pt x="7594" y="316"/>
                      <a:pt x="7278" y="1"/>
                      <a:pt x="69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0" name="Google Shape;10256;p74"/>
              <p:cNvSpPr/>
              <p:nvPr/>
            </p:nvSpPr>
            <p:spPr>
              <a:xfrm>
                <a:off x="6164975" y="3211525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725" y="0"/>
                    </a:moveTo>
                    <a:cubicBezTo>
                      <a:pt x="316" y="0"/>
                      <a:pt x="1" y="315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lnTo>
                      <a:pt x="6932" y="1418"/>
                    </a:lnTo>
                    <a:cubicBezTo>
                      <a:pt x="7341" y="1418"/>
                      <a:pt x="7657" y="1103"/>
                      <a:pt x="7657" y="725"/>
                    </a:cubicBezTo>
                    <a:cubicBezTo>
                      <a:pt x="7594" y="284"/>
                      <a:pt x="7278" y="0"/>
                      <a:pt x="69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1" name="Google Shape;10257;p74"/>
              <p:cNvSpPr/>
              <p:nvPr/>
            </p:nvSpPr>
            <p:spPr>
              <a:xfrm>
                <a:off x="6183100" y="3262725"/>
                <a:ext cx="155175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6207" h="1426" extrusionOk="0">
                    <a:moveTo>
                      <a:pt x="0" y="0"/>
                    </a:moveTo>
                    <a:lnTo>
                      <a:pt x="0" y="441"/>
                    </a:lnTo>
                    <a:lnTo>
                      <a:pt x="568" y="788"/>
                    </a:lnTo>
                    <a:cubicBezTo>
                      <a:pt x="1355" y="1213"/>
                      <a:pt x="2237" y="1426"/>
                      <a:pt x="3112" y="1426"/>
                    </a:cubicBezTo>
                    <a:cubicBezTo>
                      <a:pt x="3986" y="1426"/>
                      <a:pt x="4852" y="1213"/>
                      <a:pt x="5608" y="788"/>
                    </a:cubicBezTo>
                    <a:lnTo>
                      <a:pt x="6207" y="441"/>
                    </a:lnTo>
                    <a:lnTo>
                      <a:pt x="62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2" name="Google Shape;10258;p74"/>
              <p:cNvSpPr/>
              <p:nvPr/>
            </p:nvSpPr>
            <p:spPr>
              <a:xfrm>
                <a:off x="6181525" y="3294225"/>
                <a:ext cx="1559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6239" h="2962" extrusionOk="0">
                    <a:moveTo>
                      <a:pt x="0" y="0"/>
                    </a:moveTo>
                    <a:cubicBezTo>
                      <a:pt x="126" y="1607"/>
                      <a:pt x="1481" y="2962"/>
                      <a:pt x="3119" y="2962"/>
                    </a:cubicBezTo>
                    <a:cubicBezTo>
                      <a:pt x="4758" y="2962"/>
                      <a:pt x="6112" y="1607"/>
                      <a:pt x="6238" y="0"/>
                    </a:cubicBezTo>
                    <a:lnTo>
                      <a:pt x="6238" y="0"/>
                    </a:lnTo>
                    <a:lnTo>
                      <a:pt x="5986" y="126"/>
                    </a:lnTo>
                    <a:cubicBezTo>
                      <a:pt x="5136" y="631"/>
                      <a:pt x="4096" y="883"/>
                      <a:pt x="3119" y="883"/>
                    </a:cubicBezTo>
                    <a:cubicBezTo>
                      <a:pt x="2143" y="883"/>
                      <a:pt x="1166" y="631"/>
                      <a:pt x="252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03" name="Google Shape;10297;p74"/>
            <p:cNvGrpSpPr/>
            <p:nvPr/>
          </p:nvGrpSpPr>
          <p:grpSpPr>
            <a:xfrm>
              <a:off x="6139658" y="2642088"/>
              <a:ext cx="668254" cy="666500"/>
              <a:chOff x="4629125" y="3235150"/>
              <a:chExt cx="295375" cy="294600"/>
            </a:xfrm>
            <a:grpFill/>
          </p:grpSpPr>
          <p:sp>
            <p:nvSpPr>
              <p:cNvPr id="604" name="Google Shape;10298;p74"/>
              <p:cNvSpPr/>
              <p:nvPr/>
            </p:nvSpPr>
            <p:spPr>
              <a:xfrm>
                <a:off x="4696850" y="33911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64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5" name="Google Shape;10299;p74"/>
              <p:cNvSpPr/>
              <p:nvPr/>
            </p:nvSpPr>
            <p:spPr>
              <a:xfrm>
                <a:off x="4680300" y="3443875"/>
                <a:ext cx="6935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1387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87"/>
                    </a:cubicBezTo>
                    <a:lnTo>
                      <a:pt x="2773" y="1387"/>
                    </a:lnTo>
                    <a:cubicBezTo>
                      <a:pt x="2773" y="630"/>
                      <a:pt x="2175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6" name="Google Shape;10300;p74"/>
              <p:cNvSpPr/>
              <p:nvPr/>
            </p:nvSpPr>
            <p:spPr>
              <a:xfrm>
                <a:off x="4629125" y="3339900"/>
                <a:ext cx="295375" cy="189850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7594" extrusionOk="0">
                    <a:moveTo>
                      <a:pt x="10050" y="2080"/>
                    </a:moveTo>
                    <a:cubicBezTo>
                      <a:pt x="10239" y="2080"/>
                      <a:pt x="10397" y="2238"/>
                      <a:pt x="10397" y="2427"/>
                    </a:cubicBezTo>
                    <a:cubicBezTo>
                      <a:pt x="10397" y="2616"/>
                      <a:pt x="10239" y="2773"/>
                      <a:pt x="10050" y="2773"/>
                    </a:cubicBezTo>
                    <a:lnTo>
                      <a:pt x="6553" y="2773"/>
                    </a:lnTo>
                    <a:cubicBezTo>
                      <a:pt x="6333" y="2773"/>
                      <a:pt x="6175" y="2616"/>
                      <a:pt x="6175" y="2427"/>
                    </a:cubicBezTo>
                    <a:cubicBezTo>
                      <a:pt x="6175" y="2238"/>
                      <a:pt x="6333" y="2080"/>
                      <a:pt x="6553" y="2080"/>
                    </a:cubicBezTo>
                    <a:close/>
                    <a:moveTo>
                      <a:pt x="10050" y="3466"/>
                    </a:moveTo>
                    <a:cubicBezTo>
                      <a:pt x="10239" y="3466"/>
                      <a:pt x="10397" y="3624"/>
                      <a:pt x="10397" y="3813"/>
                    </a:cubicBezTo>
                    <a:cubicBezTo>
                      <a:pt x="10397" y="4002"/>
                      <a:pt x="10239" y="4159"/>
                      <a:pt x="10050" y="4159"/>
                    </a:cubicBezTo>
                    <a:lnTo>
                      <a:pt x="6553" y="4159"/>
                    </a:lnTo>
                    <a:cubicBezTo>
                      <a:pt x="6333" y="4159"/>
                      <a:pt x="6175" y="4002"/>
                      <a:pt x="6175" y="3813"/>
                    </a:cubicBezTo>
                    <a:cubicBezTo>
                      <a:pt x="6175" y="3624"/>
                      <a:pt x="6333" y="3466"/>
                      <a:pt x="6553" y="3466"/>
                    </a:cubicBezTo>
                    <a:close/>
                    <a:moveTo>
                      <a:pt x="10050" y="4821"/>
                    </a:moveTo>
                    <a:cubicBezTo>
                      <a:pt x="10239" y="4821"/>
                      <a:pt x="10397" y="4978"/>
                      <a:pt x="10397" y="5199"/>
                    </a:cubicBezTo>
                    <a:cubicBezTo>
                      <a:pt x="10397" y="5388"/>
                      <a:pt x="10239" y="5546"/>
                      <a:pt x="10050" y="5546"/>
                    </a:cubicBezTo>
                    <a:lnTo>
                      <a:pt x="6553" y="5546"/>
                    </a:lnTo>
                    <a:cubicBezTo>
                      <a:pt x="6333" y="5546"/>
                      <a:pt x="6175" y="5388"/>
                      <a:pt x="6175" y="5199"/>
                    </a:cubicBezTo>
                    <a:cubicBezTo>
                      <a:pt x="6175" y="4978"/>
                      <a:pt x="6333" y="4821"/>
                      <a:pt x="6553" y="4821"/>
                    </a:cubicBezTo>
                    <a:close/>
                    <a:moveTo>
                      <a:pt x="3403" y="1418"/>
                    </a:moveTo>
                    <a:cubicBezTo>
                      <a:pt x="4127" y="1418"/>
                      <a:pt x="4757" y="2049"/>
                      <a:pt x="4757" y="2773"/>
                    </a:cubicBezTo>
                    <a:cubicBezTo>
                      <a:pt x="4757" y="3151"/>
                      <a:pt x="4600" y="3498"/>
                      <a:pt x="4379" y="3718"/>
                    </a:cubicBezTo>
                    <a:cubicBezTo>
                      <a:pt x="5009" y="4065"/>
                      <a:pt x="5451" y="4758"/>
                      <a:pt x="5451" y="5546"/>
                    </a:cubicBezTo>
                    <a:lnTo>
                      <a:pt x="5451" y="5892"/>
                    </a:lnTo>
                    <a:lnTo>
                      <a:pt x="5514" y="5892"/>
                    </a:lnTo>
                    <a:cubicBezTo>
                      <a:pt x="5514" y="6081"/>
                      <a:pt x="5356" y="6239"/>
                      <a:pt x="5167" y="6239"/>
                    </a:cubicBezTo>
                    <a:lnTo>
                      <a:pt x="1701" y="6239"/>
                    </a:lnTo>
                    <a:cubicBezTo>
                      <a:pt x="1512" y="6239"/>
                      <a:pt x="1355" y="6081"/>
                      <a:pt x="1355" y="5892"/>
                    </a:cubicBezTo>
                    <a:lnTo>
                      <a:pt x="1355" y="5546"/>
                    </a:lnTo>
                    <a:cubicBezTo>
                      <a:pt x="1355" y="4758"/>
                      <a:pt x="1764" y="4096"/>
                      <a:pt x="2395" y="3718"/>
                    </a:cubicBezTo>
                    <a:cubicBezTo>
                      <a:pt x="2174" y="3498"/>
                      <a:pt x="2016" y="3151"/>
                      <a:pt x="2016" y="2773"/>
                    </a:cubicBezTo>
                    <a:cubicBezTo>
                      <a:pt x="2016" y="2049"/>
                      <a:pt x="2647" y="1418"/>
                      <a:pt x="3403" y="1418"/>
                    </a:cubicBezTo>
                    <a:close/>
                    <a:moveTo>
                      <a:pt x="1040" y="1"/>
                    </a:moveTo>
                    <a:cubicBezTo>
                      <a:pt x="441" y="1"/>
                      <a:pt x="0" y="473"/>
                      <a:pt x="0" y="1009"/>
                    </a:cubicBezTo>
                    <a:lnTo>
                      <a:pt x="0" y="6554"/>
                    </a:lnTo>
                    <a:cubicBezTo>
                      <a:pt x="0" y="7152"/>
                      <a:pt x="473" y="7593"/>
                      <a:pt x="1040" y="7593"/>
                    </a:cubicBezTo>
                    <a:lnTo>
                      <a:pt x="10806" y="7593"/>
                    </a:lnTo>
                    <a:cubicBezTo>
                      <a:pt x="11373" y="7593"/>
                      <a:pt x="11815" y="7121"/>
                      <a:pt x="11815" y="6554"/>
                    </a:cubicBezTo>
                    <a:lnTo>
                      <a:pt x="11815" y="1009"/>
                    </a:lnTo>
                    <a:cubicBezTo>
                      <a:pt x="11783" y="473"/>
                      <a:pt x="11310" y="1"/>
                      <a:pt x="10743" y="1"/>
                    </a:cubicBezTo>
                    <a:lnTo>
                      <a:pt x="7593" y="1"/>
                    </a:lnTo>
                    <a:lnTo>
                      <a:pt x="7593" y="347"/>
                    </a:lnTo>
                    <a:cubicBezTo>
                      <a:pt x="7593" y="946"/>
                      <a:pt x="7120" y="1355"/>
                      <a:pt x="6585" y="1355"/>
                    </a:cubicBezTo>
                    <a:lnTo>
                      <a:pt x="5198" y="1355"/>
                    </a:lnTo>
                    <a:cubicBezTo>
                      <a:pt x="4600" y="1355"/>
                      <a:pt x="4190" y="883"/>
                      <a:pt x="4190" y="347"/>
                    </a:cubicBezTo>
                    <a:lnTo>
                      <a:pt x="419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7" name="Google Shape;10301;p74"/>
              <p:cNvSpPr/>
              <p:nvPr/>
            </p:nvSpPr>
            <p:spPr>
              <a:xfrm>
                <a:off x="4714975" y="3287125"/>
                <a:ext cx="122100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805" extrusionOk="0">
                    <a:moveTo>
                      <a:pt x="693" y="1"/>
                    </a:moveTo>
                    <a:cubicBezTo>
                      <a:pt x="315" y="1"/>
                      <a:pt x="0" y="316"/>
                      <a:pt x="0" y="725"/>
                    </a:cubicBezTo>
                    <a:cubicBezTo>
                      <a:pt x="0" y="1104"/>
                      <a:pt x="315" y="1419"/>
                      <a:pt x="693" y="1419"/>
                    </a:cubicBezTo>
                    <a:lnTo>
                      <a:pt x="1418" y="1419"/>
                    </a:lnTo>
                    <a:lnTo>
                      <a:pt x="1418" y="2458"/>
                    </a:lnTo>
                    <a:cubicBezTo>
                      <a:pt x="1386" y="2647"/>
                      <a:pt x="1544" y="2805"/>
                      <a:pt x="1733" y="2805"/>
                    </a:cubicBezTo>
                    <a:lnTo>
                      <a:pt x="3119" y="2805"/>
                    </a:lnTo>
                    <a:cubicBezTo>
                      <a:pt x="3308" y="2805"/>
                      <a:pt x="3466" y="2647"/>
                      <a:pt x="3466" y="2458"/>
                    </a:cubicBezTo>
                    <a:lnTo>
                      <a:pt x="3466" y="1419"/>
                    </a:lnTo>
                    <a:lnTo>
                      <a:pt x="4159" y="1419"/>
                    </a:lnTo>
                    <a:cubicBezTo>
                      <a:pt x="4568" y="1419"/>
                      <a:pt x="4883" y="1104"/>
                      <a:pt x="4883" y="725"/>
                    </a:cubicBezTo>
                    <a:cubicBezTo>
                      <a:pt x="4883" y="316"/>
                      <a:pt x="4568" y="1"/>
                      <a:pt x="415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08" name="Google Shape;10302;p74"/>
              <p:cNvSpPr/>
              <p:nvPr/>
            </p:nvSpPr>
            <p:spPr>
              <a:xfrm>
                <a:off x="4732300" y="3235150"/>
                <a:ext cx="866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1419" extrusionOk="0">
                    <a:moveTo>
                      <a:pt x="378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lnTo>
                      <a:pt x="3466" y="1418"/>
                    </a:lnTo>
                    <a:lnTo>
                      <a:pt x="3466" y="347"/>
                    </a:lnTo>
                    <a:cubicBezTo>
                      <a:pt x="3466" y="158"/>
                      <a:pt x="3308" y="1"/>
                      <a:pt x="31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09" name="Google Shape;10352;p74"/>
            <p:cNvGrpSpPr/>
            <p:nvPr/>
          </p:nvGrpSpPr>
          <p:grpSpPr>
            <a:xfrm>
              <a:off x="7091248" y="2653393"/>
              <a:ext cx="670064" cy="672439"/>
              <a:chOff x="4991425" y="3234750"/>
              <a:chExt cx="296175" cy="297225"/>
            </a:xfrm>
            <a:grpFill/>
          </p:grpSpPr>
          <p:sp>
            <p:nvSpPr>
              <p:cNvPr id="610" name="Google Shape;10353;p74"/>
              <p:cNvSpPr/>
              <p:nvPr/>
            </p:nvSpPr>
            <p:spPr>
              <a:xfrm>
                <a:off x="5077275" y="3304450"/>
                <a:ext cx="1221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971" extrusionOk="0">
                    <a:moveTo>
                      <a:pt x="2426" y="1"/>
                    </a:moveTo>
                    <a:cubicBezTo>
                      <a:pt x="1103" y="1"/>
                      <a:pt x="0" y="1104"/>
                      <a:pt x="0" y="2427"/>
                    </a:cubicBezTo>
                    <a:cubicBezTo>
                      <a:pt x="0" y="3025"/>
                      <a:pt x="190" y="3530"/>
                      <a:pt x="536" y="3971"/>
                    </a:cubicBezTo>
                    <a:cubicBezTo>
                      <a:pt x="820" y="3624"/>
                      <a:pt x="1103" y="3309"/>
                      <a:pt x="1481" y="3057"/>
                    </a:cubicBezTo>
                    <a:cubicBezTo>
                      <a:pt x="1261" y="2805"/>
                      <a:pt x="1103" y="2458"/>
                      <a:pt x="1103" y="2112"/>
                    </a:cubicBezTo>
                    <a:cubicBezTo>
                      <a:pt x="1103" y="1356"/>
                      <a:pt x="1733" y="726"/>
                      <a:pt x="2489" y="726"/>
                    </a:cubicBezTo>
                    <a:cubicBezTo>
                      <a:pt x="3214" y="726"/>
                      <a:pt x="3844" y="1356"/>
                      <a:pt x="3844" y="2112"/>
                    </a:cubicBezTo>
                    <a:cubicBezTo>
                      <a:pt x="3844" y="2458"/>
                      <a:pt x="3687" y="2805"/>
                      <a:pt x="3466" y="3057"/>
                    </a:cubicBezTo>
                    <a:cubicBezTo>
                      <a:pt x="3844" y="3246"/>
                      <a:pt x="4128" y="3561"/>
                      <a:pt x="4317" y="3971"/>
                    </a:cubicBezTo>
                    <a:cubicBezTo>
                      <a:pt x="4695" y="3530"/>
                      <a:pt x="4884" y="3025"/>
                      <a:pt x="4884" y="2427"/>
                    </a:cubicBezTo>
                    <a:cubicBezTo>
                      <a:pt x="4884" y="1104"/>
                      <a:pt x="3781" y="1"/>
                      <a:pt x="24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1" name="Google Shape;10354;p74"/>
              <p:cNvSpPr/>
              <p:nvPr/>
            </p:nvSpPr>
            <p:spPr>
              <a:xfrm>
                <a:off x="5121375" y="33399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2" name="Google Shape;10355;p74"/>
              <p:cNvSpPr/>
              <p:nvPr/>
            </p:nvSpPr>
            <p:spPr>
              <a:xfrm>
                <a:off x="5009550" y="3234750"/>
                <a:ext cx="259150" cy="261125"/>
              </a:xfrm>
              <a:custGeom>
                <a:avLst/>
                <a:gdLst/>
                <a:ahLst/>
                <a:cxnLst/>
                <a:rect l="l" t="t" r="r" b="b"/>
                <a:pathLst>
                  <a:path w="10366" h="10445" extrusionOk="0">
                    <a:moveTo>
                      <a:pt x="5198" y="2159"/>
                    </a:moveTo>
                    <a:cubicBezTo>
                      <a:pt x="6931" y="2159"/>
                      <a:pt x="8286" y="3514"/>
                      <a:pt x="8286" y="5246"/>
                    </a:cubicBezTo>
                    <a:cubicBezTo>
                      <a:pt x="8286" y="6916"/>
                      <a:pt x="6931" y="8365"/>
                      <a:pt x="5198" y="8365"/>
                    </a:cubicBezTo>
                    <a:cubicBezTo>
                      <a:pt x="3340" y="8365"/>
                      <a:pt x="2079" y="6822"/>
                      <a:pt x="2079" y="5246"/>
                    </a:cubicBezTo>
                    <a:cubicBezTo>
                      <a:pt x="2079" y="3514"/>
                      <a:pt x="3497" y="2159"/>
                      <a:pt x="5198" y="2159"/>
                    </a:cubicBezTo>
                    <a:close/>
                    <a:moveTo>
                      <a:pt x="5167" y="1"/>
                    </a:moveTo>
                    <a:cubicBezTo>
                      <a:pt x="5088" y="1"/>
                      <a:pt x="5009" y="17"/>
                      <a:pt x="4946" y="48"/>
                    </a:cubicBezTo>
                    <a:lnTo>
                      <a:pt x="4001" y="836"/>
                    </a:lnTo>
                    <a:lnTo>
                      <a:pt x="2773" y="678"/>
                    </a:lnTo>
                    <a:cubicBezTo>
                      <a:pt x="2756" y="675"/>
                      <a:pt x="2739" y="673"/>
                      <a:pt x="2723" y="673"/>
                    </a:cubicBezTo>
                    <a:cubicBezTo>
                      <a:pt x="2583" y="673"/>
                      <a:pt x="2454" y="786"/>
                      <a:pt x="2426" y="899"/>
                    </a:cubicBezTo>
                    <a:lnTo>
                      <a:pt x="1953" y="2033"/>
                    </a:lnTo>
                    <a:lnTo>
                      <a:pt x="819" y="2505"/>
                    </a:lnTo>
                    <a:cubicBezTo>
                      <a:pt x="662" y="2568"/>
                      <a:pt x="567" y="2694"/>
                      <a:pt x="630" y="2852"/>
                    </a:cubicBezTo>
                    <a:lnTo>
                      <a:pt x="788" y="4081"/>
                    </a:lnTo>
                    <a:lnTo>
                      <a:pt x="32" y="5026"/>
                    </a:lnTo>
                    <a:cubicBezTo>
                      <a:pt x="0" y="5183"/>
                      <a:pt x="0" y="5341"/>
                      <a:pt x="63" y="5467"/>
                    </a:cubicBezTo>
                    <a:lnTo>
                      <a:pt x="819" y="6381"/>
                    </a:lnTo>
                    <a:lnTo>
                      <a:pt x="662" y="7609"/>
                    </a:lnTo>
                    <a:cubicBezTo>
                      <a:pt x="630" y="7767"/>
                      <a:pt x="725" y="7924"/>
                      <a:pt x="851" y="7956"/>
                    </a:cubicBezTo>
                    <a:lnTo>
                      <a:pt x="1985" y="8428"/>
                    </a:lnTo>
                    <a:lnTo>
                      <a:pt x="2457" y="9594"/>
                    </a:lnTo>
                    <a:cubicBezTo>
                      <a:pt x="2536" y="9725"/>
                      <a:pt x="2637" y="9791"/>
                      <a:pt x="2741" y="9791"/>
                    </a:cubicBezTo>
                    <a:cubicBezTo>
                      <a:pt x="2762" y="9791"/>
                      <a:pt x="2783" y="9788"/>
                      <a:pt x="2804" y="9783"/>
                    </a:cubicBezTo>
                    <a:lnTo>
                      <a:pt x="4033" y="9626"/>
                    </a:lnTo>
                    <a:lnTo>
                      <a:pt x="4978" y="10382"/>
                    </a:lnTo>
                    <a:cubicBezTo>
                      <a:pt x="5072" y="10413"/>
                      <a:pt x="5104" y="10445"/>
                      <a:pt x="5167" y="10445"/>
                    </a:cubicBezTo>
                    <a:cubicBezTo>
                      <a:pt x="5261" y="10445"/>
                      <a:pt x="5324" y="10413"/>
                      <a:pt x="5387" y="10382"/>
                    </a:cubicBezTo>
                    <a:lnTo>
                      <a:pt x="6333" y="9626"/>
                    </a:lnTo>
                    <a:lnTo>
                      <a:pt x="7530" y="9783"/>
                    </a:lnTo>
                    <a:cubicBezTo>
                      <a:pt x="7687" y="9783"/>
                      <a:pt x="7876" y="9689"/>
                      <a:pt x="7908" y="9594"/>
                    </a:cubicBezTo>
                    <a:lnTo>
                      <a:pt x="8380" y="8428"/>
                    </a:lnTo>
                    <a:lnTo>
                      <a:pt x="9515" y="7956"/>
                    </a:lnTo>
                    <a:cubicBezTo>
                      <a:pt x="9672" y="7893"/>
                      <a:pt x="9735" y="7767"/>
                      <a:pt x="9704" y="7609"/>
                    </a:cubicBezTo>
                    <a:lnTo>
                      <a:pt x="9546" y="6381"/>
                    </a:lnTo>
                    <a:lnTo>
                      <a:pt x="10302" y="5467"/>
                    </a:lnTo>
                    <a:cubicBezTo>
                      <a:pt x="10365" y="5341"/>
                      <a:pt x="10365" y="5120"/>
                      <a:pt x="10302" y="5026"/>
                    </a:cubicBezTo>
                    <a:lnTo>
                      <a:pt x="9546" y="4081"/>
                    </a:lnTo>
                    <a:lnTo>
                      <a:pt x="9704" y="2852"/>
                    </a:lnTo>
                    <a:cubicBezTo>
                      <a:pt x="9735" y="2694"/>
                      <a:pt x="9641" y="2537"/>
                      <a:pt x="9515" y="2505"/>
                    </a:cubicBezTo>
                    <a:lnTo>
                      <a:pt x="8380" y="2033"/>
                    </a:lnTo>
                    <a:lnTo>
                      <a:pt x="7908" y="899"/>
                    </a:lnTo>
                    <a:cubicBezTo>
                      <a:pt x="7826" y="762"/>
                      <a:pt x="7719" y="672"/>
                      <a:pt x="7589" y="672"/>
                    </a:cubicBezTo>
                    <a:cubicBezTo>
                      <a:pt x="7570" y="672"/>
                      <a:pt x="7550" y="674"/>
                      <a:pt x="7530" y="678"/>
                    </a:cubicBezTo>
                    <a:lnTo>
                      <a:pt x="6333" y="836"/>
                    </a:lnTo>
                    <a:lnTo>
                      <a:pt x="5387" y="48"/>
                    </a:lnTo>
                    <a:cubicBezTo>
                      <a:pt x="5324" y="17"/>
                      <a:pt x="5246" y="1"/>
                      <a:pt x="5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3" name="Google Shape;10356;p74"/>
              <p:cNvSpPr/>
              <p:nvPr/>
            </p:nvSpPr>
            <p:spPr>
              <a:xfrm>
                <a:off x="5105625" y="3391900"/>
                <a:ext cx="6697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1387" extrusionOk="0">
                    <a:moveTo>
                      <a:pt x="1355" y="0"/>
                    </a:moveTo>
                    <a:cubicBezTo>
                      <a:pt x="725" y="0"/>
                      <a:pt x="190" y="441"/>
                      <a:pt x="1" y="977"/>
                    </a:cubicBezTo>
                    <a:cubicBezTo>
                      <a:pt x="410" y="1229"/>
                      <a:pt x="820" y="1386"/>
                      <a:pt x="1355" y="1386"/>
                    </a:cubicBezTo>
                    <a:cubicBezTo>
                      <a:pt x="1859" y="1386"/>
                      <a:pt x="2301" y="1229"/>
                      <a:pt x="2679" y="977"/>
                    </a:cubicBezTo>
                    <a:cubicBezTo>
                      <a:pt x="2521" y="410"/>
                      <a:pt x="1985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4" name="Google Shape;10357;p74"/>
              <p:cNvSpPr/>
              <p:nvPr/>
            </p:nvSpPr>
            <p:spPr>
              <a:xfrm>
                <a:off x="5192275" y="3443075"/>
                <a:ext cx="95325" cy="8697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479" extrusionOk="0">
                    <a:moveTo>
                      <a:pt x="2867" y="1"/>
                    </a:moveTo>
                    <a:cubicBezTo>
                      <a:pt x="2741" y="127"/>
                      <a:pt x="2647" y="221"/>
                      <a:pt x="2489" y="284"/>
                    </a:cubicBezTo>
                    <a:lnTo>
                      <a:pt x="1607" y="631"/>
                    </a:lnTo>
                    <a:lnTo>
                      <a:pt x="1260" y="1482"/>
                    </a:lnTo>
                    <a:cubicBezTo>
                      <a:pt x="1103" y="1891"/>
                      <a:pt x="693" y="2112"/>
                      <a:pt x="284" y="2112"/>
                    </a:cubicBezTo>
                    <a:lnTo>
                      <a:pt x="158" y="2112"/>
                    </a:lnTo>
                    <a:lnTo>
                      <a:pt x="0" y="2080"/>
                    </a:lnTo>
                    <a:lnTo>
                      <a:pt x="1166" y="3372"/>
                    </a:lnTo>
                    <a:cubicBezTo>
                      <a:pt x="1237" y="3443"/>
                      <a:pt x="1343" y="3478"/>
                      <a:pt x="1445" y="3478"/>
                    </a:cubicBezTo>
                    <a:cubicBezTo>
                      <a:pt x="1479" y="3478"/>
                      <a:pt x="1512" y="3474"/>
                      <a:pt x="1544" y="3466"/>
                    </a:cubicBezTo>
                    <a:cubicBezTo>
                      <a:pt x="1638" y="3403"/>
                      <a:pt x="1764" y="3340"/>
                      <a:pt x="1764" y="3183"/>
                    </a:cubicBezTo>
                    <a:lnTo>
                      <a:pt x="2080" y="1639"/>
                    </a:lnTo>
                    <a:lnTo>
                      <a:pt x="3497" y="1324"/>
                    </a:lnTo>
                    <a:cubicBezTo>
                      <a:pt x="3532" y="1338"/>
                      <a:pt x="3563" y="1344"/>
                      <a:pt x="3592" y="1344"/>
                    </a:cubicBezTo>
                    <a:cubicBezTo>
                      <a:pt x="3693" y="1344"/>
                      <a:pt x="3756" y="1265"/>
                      <a:pt x="3781" y="1167"/>
                    </a:cubicBezTo>
                    <a:cubicBezTo>
                      <a:pt x="3812" y="1072"/>
                      <a:pt x="3781" y="946"/>
                      <a:pt x="3686" y="820"/>
                    </a:cubicBezTo>
                    <a:lnTo>
                      <a:pt x="286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5" name="Google Shape;10358;p74"/>
              <p:cNvSpPr/>
              <p:nvPr/>
            </p:nvSpPr>
            <p:spPr>
              <a:xfrm>
                <a:off x="4991425" y="3444650"/>
                <a:ext cx="95325" cy="8732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493" extrusionOk="0">
                    <a:moveTo>
                      <a:pt x="946" y="1"/>
                    </a:moveTo>
                    <a:lnTo>
                      <a:pt x="126" y="851"/>
                    </a:lnTo>
                    <a:cubicBezTo>
                      <a:pt x="0" y="851"/>
                      <a:pt x="0" y="1009"/>
                      <a:pt x="32" y="1104"/>
                    </a:cubicBezTo>
                    <a:cubicBezTo>
                      <a:pt x="95" y="1230"/>
                      <a:pt x="158" y="1324"/>
                      <a:pt x="315" y="1356"/>
                    </a:cubicBezTo>
                    <a:lnTo>
                      <a:pt x="1733" y="1671"/>
                    </a:lnTo>
                    <a:lnTo>
                      <a:pt x="2048" y="3214"/>
                    </a:lnTo>
                    <a:cubicBezTo>
                      <a:pt x="2080" y="3309"/>
                      <a:pt x="2174" y="3435"/>
                      <a:pt x="2300" y="3466"/>
                    </a:cubicBezTo>
                    <a:cubicBezTo>
                      <a:pt x="2328" y="3485"/>
                      <a:pt x="2361" y="3492"/>
                      <a:pt x="2396" y="3492"/>
                    </a:cubicBezTo>
                    <a:cubicBezTo>
                      <a:pt x="2482" y="3492"/>
                      <a:pt x="2580" y="3448"/>
                      <a:pt x="2647" y="3403"/>
                    </a:cubicBezTo>
                    <a:lnTo>
                      <a:pt x="3813" y="2112"/>
                    </a:lnTo>
                    <a:lnTo>
                      <a:pt x="3813" y="2112"/>
                    </a:lnTo>
                    <a:lnTo>
                      <a:pt x="3624" y="2143"/>
                    </a:lnTo>
                    <a:lnTo>
                      <a:pt x="3561" y="2143"/>
                    </a:lnTo>
                    <a:cubicBezTo>
                      <a:pt x="3119" y="2143"/>
                      <a:pt x="2773" y="1891"/>
                      <a:pt x="2552" y="1513"/>
                    </a:cubicBezTo>
                    <a:lnTo>
                      <a:pt x="2206" y="631"/>
                    </a:lnTo>
                    <a:lnTo>
                      <a:pt x="1355" y="284"/>
                    </a:lnTo>
                    <a:cubicBezTo>
                      <a:pt x="1198" y="221"/>
                      <a:pt x="1072" y="127"/>
                      <a:pt x="9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16" name="Google Shape;10390;p74"/>
            <p:cNvGrpSpPr/>
            <p:nvPr/>
          </p:nvGrpSpPr>
          <p:grpSpPr>
            <a:xfrm>
              <a:off x="4171826" y="2668927"/>
              <a:ext cx="670064" cy="670064"/>
              <a:chOff x="3497300" y="3227275"/>
              <a:chExt cx="296175" cy="296175"/>
            </a:xfrm>
            <a:grpFill/>
          </p:grpSpPr>
          <p:sp>
            <p:nvSpPr>
              <p:cNvPr id="617" name="Google Shape;10391;p74"/>
              <p:cNvSpPr/>
              <p:nvPr/>
            </p:nvSpPr>
            <p:spPr>
              <a:xfrm>
                <a:off x="3609925" y="3339900"/>
                <a:ext cx="693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2742" extrusionOk="0">
                    <a:moveTo>
                      <a:pt x="1387" y="1"/>
                    </a:moveTo>
                    <a:cubicBezTo>
                      <a:pt x="631" y="1"/>
                      <a:pt x="1" y="631"/>
                      <a:pt x="1" y="1355"/>
                    </a:cubicBezTo>
                    <a:cubicBezTo>
                      <a:pt x="1" y="2112"/>
                      <a:pt x="631" y="2742"/>
                      <a:pt x="1387" y="2742"/>
                    </a:cubicBezTo>
                    <a:cubicBezTo>
                      <a:pt x="2143" y="2742"/>
                      <a:pt x="2773" y="2112"/>
                      <a:pt x="2773" y="1355"/>
                    </a:cubicBezTo>
                    <a:cubicBezTo>
                      <a:pt x="2773" y="631"/>
                      <a:pt x="2143" y="1"/>
                      <a:pt x="138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8" name="Google Shape;10392;p74"/>
              <p:cNvSpPr/>
              <p:nvPr/>
            </p:nvSpPr>
            <p:spPr>
              <a:xfrm>
                <a:off x="3531175" y="3227275"/>
                <a:ext cx="866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7" extrusionOk="0">
                    <a:moveTo>
                      <a:pt x="1733" y="1"/>
                    </a:moveTo>
                    <a:cubicBezTo>
                      <a:pt x="788" y="1"/>
                      <a:pt x="0" y="788"/>
                      <a:pt x="0" y="1733"/>
                    </a:cubicBezTo>
                    <a:cubicBezTo>
                      <a:pt x="0" y="2678"/>
                      <a:pt x="788" y="3466"/>
                      <a:pt x="1733" y="3466"/>
                    </a:cubicBezTo>
                    <a:cubicBezTo>
                      <a:pt x="2741" y="3466"/>
                      <a:pt x="3466" y="2678"/>
                      <a:pt x="3466" y="1733"/>
                    </a:cubicBezTo>
                    <a:cubicBezTo>
                      <a:pt x="3466" y="788"/>
                      <a:pt x="2678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19" name="Google Shape;10393;p74"/>
              <p:cNvSpPr/>
              <p:nvPr/>
            </p:nvSpPr>
            <p:spPr>
              <a:xfrm>
                <a:off x="3670575" y="3227275"/>
                <a:ext cx="86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467" extrusionOk="0">
                    <a:moveTo>
                      <a:pt x="1733" y="1"/>
                    </a:moveTo>
                    <a:cubicBezTo>
                      <a:pt x="788" y="1"/>
                      <a:pt x="1" y="788"/>
                      <a:pt x="1" y="1733"/>
                    </a:cubicBezTo>
                    <a:cubicBezTo>
                      <a:pt x="1" y="2678"/>
                      <a:pt x="788" y="3466"/>
                      <a:pt x="1733" y="3466"/>
                    </a:cubicBezTo>
                    <a:cubicBezTo>
                      <a:pt x="2679" y="3466"/>
                      <a:pt x="3466" y="2678"/>
                      <a:pt x="3466" y="1733"/>
                    </a:cubicBezTo>
                    <a:cubicBezTo>
                      <a:pt x="3466" y="788"/>
                      <a:pt x="2679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0" name="Google Shape;10394;p74"/>
              <p:cNvSpPr/>
              <p:nvPr/>
            </p:nvSpPr>
            <p:spPr>
              <a:xfrm>
                <a:off x="3622525" y="3421825"/>
                <a:ext cx="41775" cy="25225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1009" extrusionOk="0">
                    <a:moveTo>
                      <a:pt x="1" y="0"/>
                    </a:moveTo>
                    <a:lnTo>
                      <a:pt x="851" y="1008"/>
                    </a:lnTo>
                    <a:lnTo>
                      <a:pt x="1671" y="0"/>
                    </a:lnTo>
                    <a:lnTo>
                      <a:pt x="1671" y="0"/>
                    </a:lnTo>
                    <a:cubicBezTo>
                      <a:pt x="1450" y="126"/>
                      <a:pt x="1167" y="158"/>
                      <a:pt x="851" y="158"/>
                    </a:cubicBezTo>
                    <a:cubicBezTo>
                      <a:pt x="568" y="158"/>
                      <a:pt x="284" y="9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1" name="Google Shape;10395;p74"/>
              <p:cNvSpPr/>
              <p:nvPr/>
            </p:nvSpPr>
            <p:spPr>
              <a:xfrm>
                <a:off x="3566600" y="3416300"/>
                <a:ext cx="701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254" extrusionOk="0">
                    <a:moveTo>
                      <a:pt x="1261" y="1"/>
                    </a:moveTo>
                    <a:cubicBezTo>
                      <a:pt x="474" y="599"/>
                      <a:pt x="1" y="1513"/>
                      <a:pt x="1" y="2490"/>
                    </a:cubicBezTo>
                    <a:lnTo>
                      <a:pt x="1" y="3907"/>
                    </a:lnTo>
                    <a:cubicBezTo>
                      <a:pt x="1" y="4096"/>
                      <a:pt x="158" y="4254"/>
                      <a:pt x="379" y="4254"/>
                    </a:cubicBezTo>
                    <a:lnTo>
                      <a:pt x="2805" y="4254"/>
                    </a:lnTo>
                    <a:lnTo>
                      <a:pt x="2805" y="1891"/>
                    </a:lnTo>
                    <a:lnTo>
                      <a:pt x="126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2" name="Google Shape;10396;p74"/>
              <p:cNvSpPr/>
              <p:nvPr/>
            </p:nvSpPr>
            <p:spPr>
              <a:xfrm>
                <a:off x="3653250" y="3417100"/>
                <a:ext cx="701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254" extrusionOk="0">
                    <a:moveTo>
                      <a:pt x="1544" y="0"/>
                    </a:moveTo>
                    <a:lnTo>
                      <a:pt x="1" y="1890"/>
                    </a:lnTo>
                    <a:lnTo>
                      <a:pt x="1" y="4253"/>
                    </a:lnTo>
                    <a:lnTo>
                      <a:pt x="2458" y="4253"/>
                    </a:lnTo>
                    <a:cubicBezTo>
                      <a:pt x="2647" y="4253"/>
                      <a:pt x="2804" y="4096"/>
                      <a:pt x="2804" y="3907"/>
                    </a:cubicBezTo>
                    <a:lnTo>
                      <a:pt x="2804" y="2489"/>
                    </a:lnTo>
                    <a:cubicBezTo>
                      <a:pt x="2773" y="1481"/>
                      <a:pt x="2300" y="567"/>
                      <a:pt x="15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3" name="Google Shape;10397;p74"/>
              <p:cNvSpPr/>
              <p:nvPr/>
            </p:nvSpPr>
            <p:spPr>
              <a:xfrm>
                <a:off x="3655625" y="3310775"/>
                <a:ext cx="137850" cy="108700"/>
              </a:xfrm>
              <a:custGeom>
                <a:avLst/>
                <a:gdLst/>
                <a:ahLst/>
                <a:cxnLst/>
                <a:rect l="l" t="t" r="r" b="b"/>
                <a:pathLst>
                  <a:path w="5514" h="4348" extrusionOk="0">
                    <a:moveTo>
                      <a:pt x="3686" y="1512"/>
                    </a:moveTo>
                    <a:cubicBezTo>
                      <a:pt x="3907" y="1512"/>
                      <a:pt x="4064" y="1670"/>
                      <a:pt x="4064" y="1859"/>
                    </a:cubicBezTo>
                    <a:cubicBezTo>
                      <a:pt x="4064" y="2048"/>
                      <a:pt x="3907" y="2205"/>
                      <a:pt x="3686" y="2205"/>
                    </a:cubicBezTo>
                    <a:lnTo>
                      <a:pt x="2993" y="2205"/>
                    </a:lnTo>
                    <a:cubicBezTo>
                      <a:pt x="2804" y="2205"/>
                      <a:pt x="2646" y="2048"/>
                      <a:pt x="2646" y="1859"/>
                    </a:cubicBezTo>
                    <a:cubicBezTo>
                      <a:pt x="2646" y="1670"/>
                      <a:pt x="2804" y="1512"/>
                      <a:pt x="2993" y="1512"/>
                    </a:cubicBezTo>
                    <a:close/>
                    <a:moveTo>
                      <a:pt x="4127" y="0"/>
                    </a:moveTo>
                    <a:cubicBezTo>
                      <a:pt x="3686" y="536"/>
                      <a:pt x="3056" y="851"/>
                      <a:pt x="2331" y="851"/>
                    </a:cubicBezTo>
                    <a:cubicBezTo>
                      <a:pt x="1607" y="851"/>
                      <a:pt x="977" y="504"/>
                      <a:pt x="536" y="63"/>
                    </a:cubicBezTo>
                    <a:cubicBezTo>
                      <a:pt x="347" y="221"/>
                      <a:pt x="158" y="378"/>
                      <a:pt x="0" y="567"/>
                    </a:cubicBezTo>
                    <a:cubicBezTo>
                      <a:pt x="945" y="756"/>
                      <a:pt x="1638" y="1575"/>
                      <a:pt x="1638" y="2615"/>
                    </a:cubicBezTo>
                    <a:cubicBezTo>
                      <a:pt x="1638" y="2930"/>
                      <a:pt x="1575" y="3214"/>
                      <a:pt x="1449" y="3466"/>
                    </a:cubicBezTo>
                    <a:cubicBezTo>
                      <a:pt x="1859" y="3718"/>
                      <a:pt x="2205" y="4001"/>
                      <a:pt x="2520" y="4348"/>
                    </a:cubicBezTo>
                    <a:lnTo>
                      <a:pt x="5167" y="4348"/>
                    </a:lnTo>
                    <a:cubicBezTo>
                      <a:pt x="5356" y="4348"/>
                      <a:pt x="5513" y="4190"/>
                      <a:pt x="5513" y="4001"/>
                    </a:cubicBezTo>
                    <a:lnTo>
                      <a:pt x="5513" y="2615"/>
                    </a:lnTo>
                    <a:cubicBezTo>
                      <a:pt x="5482" y="1512"/>
                      <a:pt x="4915" y="567"/>
                      <a:pt x="41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4" name="Google Shape;10398;p74"/>
              <p:cNvSpPr/>
              <p:nvPr/>
            </p:nvSpPr>
            <p:spPr>
              <a:xfrm>
                <a:off x="3497300" y="3309975"/>
                <a:ext cx="136275" cy="108725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4349" extrusionOk="0">
                    <a:moveTo>
                      <a:pt x="2426" y="1544"/>
                    </a:moveTo>
                    <a:cubicBezTo>
                      <a:pt x="2615" y="1544"/>
                      <a:pt x="2773" y="1702"/>
                      <a:pt x="2773" y="1891"/>
                    </a:cubicBezTo>
                    <a:cubicBezTo>
                      <a:pt x="2773" y="2080"/>
                      <a:pt x="2615" y="2237"/>
                      <a:pt x="2426" y="2237"/>
                    </a:cubicBezTo>
                    <a:lnTo>
                      <a:pt x="1733" y="2237"/>
                    </a:lnTo>
                    <a:cubicBezTo>
                      <a:pt x="1513" y="2237"/>
                      <a:pt x="1355" y="2080"/>
                      <a:pt x="1355" y="1891"/>
                    </a:cubicBezTo>
                    <a:cubicBezTo>
                      <a:pt x="1355" y="1702"/>
                      <a:pt x="1513" y="1544"/>
                      <a:pt x="1733" y="1544"/>
                    </a:cubicBezTo>
                    <a:close/>
                    <a:moveTo>
                      <a:pt x="1324" y="1"/>
                    </a:moveTo>
                    <a:cubicBezTo>
                      <a:pt x="536" y="568"/>
                      <a:pt x="1" y="1513"/>
                      <a:pt x="1" y="2552"/>
                    </a:cubicBezTo>
                    <a:lnTo>
                      <a:pt x="1" y="3939"/>
                    </a:lnTo>
                    <a:cubicBezTo>
                      <a:pt x="1" y="4191"/>
                      <a:pt x="95" y="4348"/>
                      <a:pt x="316" y="4348"/>
                    </a:cubicBezTo>
                    <a:lnTo>
                      <a:pt x="2930" y="4348"/>
                    </a:lnTo>
                    <a:cubicBezTo>
                      <a:pt x="3214" y="3970"/>
                      <a:pt x="3561" y="3655"/>
                      <a:pt x="4002" y="3466"/>
                    </a:cubicBezTo>
                    <a:cubicBezTo>
                      <a:pt x="3876" y="3183"/>
                      <a:pt x="3813" y="2930"/>
                      <a:pt x="3813" y="2615"/>
                    </a:cubicBezTo>
                    <a:cubicBezTo>
                      <a:pt x="3813" y="1607"/>
                      <a:pt x="4506" y="757"/>
                      <a:pt x="5451" y="568"/>
                    </a:cubicBezTo>
                    <a:cubicBezTo>
                      <a:pt x="5293" y="347"/>
                      <a:pt x="5104" y="190"/>
                      <a:pt x="4915" y="32"/>
                    </a:cubicBezTo>
                    <a:cubicBezTo>
                      <a:pt x="4474" y="505"/>
                      <a:pt x="3844" y="820"/>
                      <a:pt x="3151" y="820"/>
                    </a:cubicBezTo>
                    <a:cubicBezTo>
                      <a:pt x="2426" y="820"/>
                      <a:pt x="1796" y="505"/>
                      <a:pt x="13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25" name="Google Shape;10412;p74"/>
            <p:cNvGrpSpPr/>
            <p:nvPr/>
          </p:nvGrpSpPr>
          <p:grpSpPr>
            <a:xfrm>
              <a:off x="8102331" y="2653873"/>
              <a:ext cx="627305" cy="667293"/>
              <a:chOff x="5364750" y="3235150"/>
              <a:chExt cx="277275" cy="294950"/>
            </a:xfrm>
            <a:grpFill/>
          </p:grpSpPr>
          <p:sp>
            <p:nvSpPr>
              <p:cNvPr id="626" name="Google Shape;10413;p74"/>
              <p:cNvSpPr/>
              <p:nvPr/>
            </p:nvSpPr>
            <p:spPr>
              <a:xfrm>
                <a:off x="5502600" y="3235150"/>
                <a:ext cx="1735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65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cubicBezTo>
                      <a:pt x="0" y="1607"/>
                      <a:pt x="158" y="1765"/>
                      <a:pt x="347" y="1765"/>
                    </a:cubicBezTo>
                    <a:cubicBezTo>
                      <a:pt x="536" y="1765"/>
                      <a:pt x="693" y="1607"/>
                      <a:pt x="693" y="1418"/>
                    </a:cubicBezTo>
                    <a:lnTo>
                      <a:pt x="693" y="347"/>
                    </a:ln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7" name="Google Shape;10414;p74"/>
              <p:cNvSpPr/>
              <p:nvPr/>
            </p:nvSpPr>
            <p:spPr>
              <a:xfrm>
                <a:off x="5555375" y="3253850"/>
                <a:ext cx="3545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364" extrusionOk="0">
                    <a:moveTo>
                      <a:pt x="1071" y="1"/>
                    </a:moveTo>
                    <a:cubicBezTo>
                      <a:pt x="977" y="1"/>
                      <a:pt x="882" y="24"/>
                      <a:pt x="819" y="72"/>
                    </a:cubicBezTo>
                    <a:lnTo>
                      <a:pt x="126" y="796"/>
                    </a:lnTo>
                    <a:cubicBezTo>
                      <a:pt x="0" y="922"/>
                      <a:pt x="0" y="1143"/>
                      <a:pt x="126" y="1269"/>
                    </a:cubicBezTo>
                    <a:cubicBezTo>
                      <a:pt x="189" y="1332"/>
                      <a:pt x="268" y="1363"/>
                      <a:pt x="350" y="1363"/>
                    </a:cubicBezTo>
                    <a:cubicBezTo>
                      <a:pt x="433" y="1363"/>
                      <a:pt x="520" y="1332"/>
                      <a:pt x="599" y="1269"/>
                    </a:cubicBezTo>
                    <a:lnTo>
                      <a:pt x="1323" y="544"/>
                    </a:lnTo>
                    <a:cubicBezTo>
                      <a:pt x="1418" y="418"/>
                      <a:pt x="1418" y="198"/>
                      <a:pt x="1323" y="72"/>
                    </a:cubicBezTo>
                    <a:cubicBezTo>
                      <a:pt x="1260" y="24"/>
                      <a:pt x="1166" y="1"/>
                      <a:pt x="10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8" name="Google Shape;10415;p74"/>
              <p:cNvSpPr/>
              <p:nvPr/>
            </p:nvSpPr>
            <p:spPr>
              <a:xfrm>
                <a:off x="5606550" y="3357225"/>
                <a:ext cx="354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79" y="725"/>
                    </a:cubicBezTo>
                    <a:lnTo>
                      <a:pt x="1072" y="725"/>
                    </a:lnTo>
                    <a:cubicBezTo>
                      <a:pt x="1261" y="725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29" name="Google Shape;10416;p74"/>
              <p:cNvSpPr/>
              <p:nvPr/>
            </p:nvSpPr>
            <p:spPr>
              <a:xfrm>
                <a:off x="5364750" y="3357225"/>
                <a:ext cx="354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694"/>
                      <a:pt x="347" y="694"/>
                    </a:cubicBezTo>
                    <a:lnTo>
                      <a:pt x="1072" y="694"/>
                    </a:lnTo>
                    <a:cubicBezTo>
                      <a:pt x="1261" y="694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30" name="Google Shape;10417;p74"/>
              <p:cNvSpPr/>
              <p:nvPr/>
            </p:nvSpPr>
            <p:spPr>
              <a:xfrm>
                <a:off x="5433275" y="3253850"/>
                <a:ext cx="35475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64" extrusionOk="0">
                    <a:moveTo>
                      <a:pt x="363" y="1"/>
                    </a:moveTo>
                    <a:cubicBezTo>
                      <a:pt x="276" y="1"/>
                      <a:pt x="190" y="24"/>
                      <a:pt x="127" y="72"/>
                    </a:cubicBezTo>
                    <a:cubicBezTo>
                      <a:pt x="1" y="198"/>
                      <a:pt x="1" y="450"/>
                      <a:pt x="127" y="544"/>
                    </a:cubicBezTo>
                    <a:lnTo>
                      <a:pt x="820" y="1269"/>
                    </a:lnTo>
                    <a:cubicBezTo>
                      <a:pt x="883" y="1332"/>
                      <a:pt x="977" y="1363"/>
                      <a:pt x="1072" y="1363"/>
                    </a:cubicBezTo>
                    <a:cubicBezTo>
                      <a:pt x="1166" y="1363"/>
                      <a:pt x="1261" y="1332"/>
                      <a:pt x="1324" y="1269"/>
                    </a:cubicBezTo>
                    <a:cubicBezTo>
                      <a:pt x="1418" y="1143"/>
                      <a:pt x="1418" y="922"/>
                      <a:pt x="1324" y="796"/>
                    </a:cubicBezTo>
                    <a:lnTo>
                      <a:pt x="599" y="72"/>
                    </a:lnTo>
                    <a:cubicBezTo>
                      <a:pt x="536" y="24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31" name="Google Shape;10418;p74"/>
              <p:cNvSpPr/>
              <p:nvPr/>
            </p:nvSpPr>
            <p:spPr>
              <a:xfrm>
                <a:off x="5380500" y="3287775"/>
                <a:ext cx="3705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039" extrusionOk="0">
                    <a:moveTo>
                      <a:pt x="396" y="0"/>
                    </a:moveTo>
                    <a:cubicBezTo>
                      <a:pt x="267" y="0"/>
                      <a:pt x="132" y="81"/>
                      <a:pt x="64" y="195"/>
                    </a:cubicBezTo>
                    <a:cubicBezTo>
                      <a:pt x="1" y="353"/>
                      <a:pt x="64" y="573"/>
                      <a:pt x="221" y="668"/>
                    </a:cubicBezTo>
                    <a:lnTo>
                      <a:pt x="946" y="1015"/>
                    </a:lnTo>
                    <a:cubicBezTo>
                      <a:pt x="987" y="1031"/>
                      <a:pt x="1032" y="1039"/>
                      <a:pt x="1077" y="1039"/>
                    </a:cubicBezTo>
                    <a:cubicBezTo>
                      <a:pt x="1209" y="1039"/>
                      <a:pt x="1349" y="974"/>
                      <a:pt x="1419" y="857"/>
                    </a:cubicBezTo>
                    <a:cubicBezTo>
                      <a:pt x="1482" y="699"/>
                      <a:pt x="1419" y="447"/>
                      <a:pt x="1261" y="384"/>
                    </a:cubicBezTo>
                    <a:lnTo>
                      <a:pt x="536" y="38"/>
                    </a:lnTo>
                    <a:cubicBezTo>
                      <a:pt x="493" y="12"/>
                      <a:pt x="445" y="0"/>
                      <a:pt x="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32" name="Google Shape;10419;p74"/>
              <p:cNvSpPr/>
              <p:nvPr/>
            </p:nvSpPr>
            <p:spPr>
              <a:xfrm>
                <a:off x="5588450" y="3288075"/>
                <a:ext cx="37025" cy="26800"/>
              </a:xfrm>
              <a:custGeom>
                <a:avLst/>
                <a:gdLst/>
                <a:ahLst/>
                <a:cxnLst/>
                <a:rect l="l" t="t" r="r" b="b"/>
                <a:pathLst>
                  <a:path w="1481" h="1072" extrusionOk="0">
                    <a:moveTo>
                      <a:pt x="1110" y="0"/>
                    </a:moveTo>
                    <a:cubicBezTo>
                      <a:pt x="1049" y="0"/>
                      <a:pt x="983" y="18"/>
                      <a:pt x="914" y="57"/>
                    </a:cubicBezTo>
                    <a:lnTo>
                      <a:pt x="221" y="404"/>
                    </a:lnTo>
                    <a:cubicBezTo>
                      <a:pt x="63" y="498"/>
                      <a:pt x="0" y="687"/>
                      <a:pt x="63" y="877"/>
                    </a:cubicBezTo>
                    <a:cubicBezTo>
                      <a:pt x="132" y="991"/>
                      <a:pt x="250" y="1072"/>
                      <a:pt x="382" y="1072"/>
                    </a:cubicBezTo>
                    <a:cubicBezTo>
                      <a:pt x="432" y="1072"/>
                      <a:pt x="484" y="1060"/>
                      <a:pt x="536" y="1034"/>
                    </a:cubicBezTo>
                    <a:lnTo>
                      <a:pt x="1260" y="687"/>
                    </a:lnTo>
                    <a:cubicBezTo>
                      <a:pt x="1418" y="593"/>
                      <a:pt x="1481" y="404"/>
                      <a:pt x="1418" y="215"/>
                    </a:cubicBezTo>
                    <a:cubicBezTo>
                      <a:pt x="1353" y="85"/>
                      <a:pt x="1244" y="0"/>
                      <a:pt x="1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33" name="Google Shape;10420;p74"/>
              <p:cNvSpPr/>
              <p:nvPr/>
            </p:nvSpPr>
            <p:spPr>
              <a:xfrm>
                <a:off x="5412025" y="3286350"/>
                <a:ext cx="177225" cy="243750"/>
              </a:xfrm>
              <a:custGeom>
                <a:avLst/>
                <a:gdLst/>
                <a:ahLst/>
                <a:cxnLst/>
                <a:rect l="l" t="t" r="r" b="b"/>
                <a:pathLst>
                  <a:path w="7089" h="9750" extrusionOk="0">
                    <a:moveTo>
                      <a:pt x="3529" y="0"/>
                    </a:moveTo>
                    <a:cubicBezTo>
                      <a:pt x="3151" y="0"/>
                      <a:pt x="2836" y="315"/>
                      <a:pt x="2836" y="725"/>
                    </a:cubicBezTo>
                    <a:lnTo>
                      <a:pt x="2836" y="1418"/>
                    </a:lnTo>
                    <a:cubicBezTo>
                      <a:pt x="2836" y="1040"/>
                      <a:pt x="2520" y="725"/>
                      <a:pt x="2111" y="725"/>
                    </a:cubicBezTo>
                    <a:cubicBezTo>
                      <a:pt x="1733" y="725"/>
                      <a:pt x="1418" y="1040"/>
                      <a:pt x="1418" y="1418"/>
                    </a:cubicBezTo>
                    <a:lnTo>
                      <a:pt x="1418" y="2143"/>
                    </a:lnTo>
                    <a:cubicBezTo>
                      <a:pt x="1544" y="2143"/>
                      <a:pt x="1638" y="2080"/>
                      <a:pt x="1764" y="2080"/>
                    </a:cubicBezTo>
                    <a:lnTo>
                      <a:pt x="3497" y="2080"/>
                    </a:lnTo>
                    <a:cubicBezTo>
                      <a:pt x="4253" y="2080"/>
                      <a:pt x="4883" y="2710"/>
                      <a:pt x="4883" y="3466"/>
                    </a:cubicBezTo>
                    <a:cubicBezTo>
                      <a:pt x="4883" y="4096"/>
                      <a:pt x="4474" y="4600"/>
                      <a:pt x="3907" y="4758"/>
                    </a:cubicBezTo>
                    <a:cubicBezTo>
                      <a:pt x="4064" y="5073"/>
                      <a:pt x="4159" y="5482"/>
                      <a:pt x="4159" y="5860"/>
                    </a:cubicBezTo>
                    <a:cubicBezTo>
                      <a:pt x="4159" y="6081"/>
                      <a:pt x="4001" y="6238"/>
                      <a:pt x="3812" y="6238"/>
                    </a:cubicBezTo>
                    <a:cubicBezTo>
                      <a:pt x="3623" y="6238"/>
                      <a:pt x="3466" y="6081"/>
                      <a:pt x="3466" y="5860"/>
                    </a:cubicBezTo>
                    <a:cubicBezTo>
                      <a:pt x="3466" y="4915"/>
                      <a:pt x="2678" y="4128"/>
                      <a:pt x="1733" y="4128"/>
                    </a:cubicBezTo>
                    <a:lnTo>
                      <a:pt x="3466" y="4128"/>
                    </a:lnTo>
                    <a:cubicBezTo>
                      <a:pt x="3844" y="4128"/>
                      <a:pt x="4159" y="3812"/>
                      <a:pt x="4159" y="3434"/>
                    </a:cubicBezTo>
                    <a:cubicBezTo>
                      <a:pt x="4159" y="3025"/>
                      <a:pt x="3844" y="2710"/>
                      <a:pt x="3466" y="2710"/>
                    </a:cubicBezTo>
                    <a:lnTo>
                      <a:pt x="1733" y="2710"/>
                    </a:lnTo>
                    <a:cubicBezTo>
                      <a:pt x="788" y="2710"/>
                      <a:pt x="0" y="3497"/>
                      <a:pt x="0" y="4443"/>
                    </a:cubicBezTo>
                    <a:lnTo>
                      <a:pt x="0" y="5167"/>
                    </a:lnTo>
                    <a:cubicBezTo>
                      <a:pt x="0" y="6112"/>
                      <a:pt x="536" y="6963"/>
                      <a:pt x="1386" y="7372"/>
                    </a:cubicBezTo>
                    <a:lnTo>
                      <a:pt x="1386" y="8318"/>
                    </a:lnTo>
                    <a:cubicBezTo>
                      <a:pt x="977" y="8318"/>
                      <a:pt x="662" y="8633"/>
                      <a:pt x="662" y="9011"/>
                    </a:cubicBezTo>
                    <a:lnTo>
                      <a:pt x="662" y="9389"/>
                    </a:lnTo>
                    <a:cubicBezTo>
                      <a:pt x="662" y="9578"/>
                      <a:pt x="819" y="9735"/>
                      <a:pt x="1008" y="9735"/>
                    </a:cubicBezTo>
                    <a:lnTo>
                      <a:pt x="5860" y="9735"/>
                    </a:lnTo>
                    <a:cubicBezTo>
                      <a:pt x="5923" y="9745"/>
                      <a:pt x="5979" y="9749"/>
                      <a:pt x="6029" y="9749"/>
                    </a:cubicBezTo>
                    <a:cubicBezTo>
                      <a:pt x="6305" y="9749"/>
                      <a:pt x="6396" y="9612"/>
                      <a:pt x="6396" y="9452"/>
                    </a:cubicBezTo>
                    <a:lnTo>
                      <a:pt x="6396" y="9105"/>
                    </a:lnTo>
                    <a:cubicBezTo>
                      <a:pt x="6396" y="8696"/>
                      <a:pt x="6112" y="8381"/>
                      <a:pt x="5702" y="8381"/>
                    </a:cubicBezTo>
                    <a:lnTo>
                      <a:pt x="5702" y="7436"/>
                    </a:lnTo>
                    <a:cubicBezTo>
                      <a:pt x="6522" y="7057"/>
                      <a:pt x="7089" y="6175"/>
                      <a:pt x="7089" y="5230"/>
                    </a:cubicBezTo>
                    <a:lnTo>
                      <a:pt x="7089" y="2143"/>
                    </a:lnTo>
                    <a:cubicBezTo>
                      <a:pt x="7089" y="1733"/>
                      <a:pt x="6774" y="1418"/>
                      <a:pt x="6364" y="1418"/>
                    </a:cubicBezTo>
                    <a:cubicBezTo>
                      <a:pt x="5986" y="1418"/>
                      <a:pt x="5671" y="1733"/>
                      <a:pt x="5671" y="2143"/>
                    </a:cubicBezTo>
                    <a:lnTo>
                      <a:pt x="5671" y="1418"/>
                    </a:lnTo>
                    <a:cubicBezTo>
                      <a:pt x="5671" y="1040"/>
                      <a:pt x="5356" y="725"/>
                      <a:pt x="4946" y="725"/>
                    </a:cubicBezTo>
                    <a:cubicBezTo>
                      <a:pt x="4568" y="725"/>
                      <a:pt x="4253" y="1040"/>
                      <a:pt x="4253" y="1418"/>
                    </a:cubicBezTo>
                    <a:lnTo>
                      <a:pt x="4253" y="725"/>
                    </a:lnTo>
                    <a:cubicBezTo>
                      <a:pt x="4253" y="315"/>
                      <a:pt x="3938" y="0"/>
                      <a:pt x="35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42" name="Google Shape;10478;p74"/>
            <p:cNvGrpSpPr/>
            <p:nvPr/>
          </p:nvGrpSpPr>
          <p:grpSpPr>
            <a:xfrm>
              <a:off x="8893927" y="2653654"/>
              <a:ext cx="680754" cy="668254"/>
              <a:chOff x="5716825" y="3235950"/>
              <a:chExt cx="300900" cy="295375"/>
            </a:xfrm>
            <a:grpFill/>
          </p:grpSpPr>
          <p:sp>
            <p:nvSpPr>
              <p:cNvPr id="643" name="Google Shape;10479;p74"/>
              <p:cNvSpPr/>
              <p:nvPr/>
            </p:nvSpPr>
            <p:spPr>
              <a:xfrm>
                <a:off x="5716825" y="3309975"/>
                <a:ext cx="137075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61" extrusionOk="0">
                    <a:moveTo>
                      <a:pt x="2584" y="1"/>
                    </a:moveTo>
                    <a:lnTo>
                      <a:pt x="410" y="2206"/>
                    </a:lnTo>
                    <a:cubicBezTo>
                      <a:pt x="1" y="2615"/>
                      <a:pt x="1" y="3277"/>
                      <a:pt x="410" y="3655"/>
                    </a:cubicBezTo>
                    <a:lnTo>
                      <a:pt x="2584" y="5860"/>
                    </a:lnTo>
                    <a:lnTo>
                      <a:pt x="3781" y="4632"/>
                    </a:lnTo>
                    <a:cubicBezTo>
                      <a:pt x="3844" y="4584"/>
                      <a:pt x="3939" y="4561"/>
                      <a:pt x="4029" y="4561"/>
                    </a:cubicBezTo>
                    <a:cubicBezTo>
                      <a:pt x="4120" y="4561"/>
                      <a:pt x="4206" y="4584"/>
                      <a:pt x="4254" y="4632"/>
                    </a:cubicBezTo>
                    <a:lnTo>
                      <a:pt x="4726" y="5104"/>
                    </a:lnTo>
                    <a:cubicBezTo>
                      <a:pt x="4789" y="5167"/>
                      <a:pt x="4884" y="5199"/>
                      <a:pt x="4974" y="5199"/>
                    </a:cubicBezTo>
                    <a:cubicBezTo>
                      <a:pt x="5065" y="5199"/>
                      <a:pt x="5152" y="5167"/>
                      <a:pt x="5199" y="5104"/>
                    </a:cubicBezTo>
                    <a:cubicBezTo>
                      <a:pt x="5325" y="5010"/>
                      <a:pt x="5325" y="4758"/>
                      <a:pt x="5199" y="4632"/>
                    </a:cubicBezTo>
                    <a:lnTo>
                      <a:pt x="4726" y="4159"/>
                    </a:lnTo>
                    <a:cubicBezTo>
                      <a:pt x="4632" y="4065"/>
                      <a:pt x="4632" y="3813"/>
                      <a:pt x="4726" y="3687"/>
                    </a:cubicBezTo>
                    <a:lnTo>
                      <a:pt x="5482" y="2962"/>
                    </a:lnTo>
                    <a:lnTo>
                      <a:pt x="5010" y="2489"/>
                    </a:lnTo>
                    <a:lnTo>
                      <a:pt x="4789" y="2710"/>
                    </a:lnTo>
                    <a:cubicBezTo>
                      <a:pt x="4584" y="2915"/>
                      <a:pt x="4317" y="3017"/>
                      <a:pt x="4049" y="3017"/>
                    </a:cubicBezTo>
                    <a:cubicBezTo>
                      <a:pt x="3781" y="3017"/>
                      <a:pt x="3513" y="2915"/>
                      <a:pt x="3309" y="2710"/>
                    </a:cubicBezTo>
                    <a:cubicBezTo>
                      <a:pt x="2930" y="2332"/>
                      <a:pt x="2930" y="1670"/>
                      <a:pt x="3309" y="1261"/>
                    </a:cubicBezTo>
                    <a:lnTo>
                      <a:pt x="3561" y="1040"/>
                    </a:lnTo>
                    <a:lnTo>
                      <a:pt x="258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44" name="Google Shape;10480;p74"/>
              <p:cNvSpPr/>
              <p:nvPr/>
            </p:nvSpPr>
            <p:spPr>
              <a:xfrm>
                <a:off x="5794025" y="3235950"/>
                <a:ext cx="145725" cy="133900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356" extrusionOk="0">
                    <a:moveTo>
                      <a:pt x="2926" y="0"/>
                    </a:moveTo>
                    <a:cubicBezTo>
                      <a:pt x="2662" y="0"/>
                      <a:pt x="2394" y="95"/>
                      <a:pt x="2205" y="284"/>
                    </a:cubicBezTo>
                    <a:lnTo>
                      <a:pt x="0" y="2457"/>
                    </a:lnTo>
                    <a:lnTo>
                      <a:pt x="1229" y="3686"/>
                    </a:lnTo>
                    <a:cubicBezTo>
                      <a:pt x="1323" y="3781"/>
                      <a:pt x="1323" y="4033"/>
                      <a:pt x="1229" y="4127"/>
                    </a:cubicBezTo>
                    <a:lnTo>
                      <a:pt x="725" y="4600"/>
                    </a:lnTo>
                    <a:cubicBezTo>
                      <a:pt x="630" y="4726"/>
                      <a:pt x="630" y="4978"/>
                      <a:pt x="725" y="5072"/>
                    </a:cubicBezTo>
                    <a:cubicBezTo>
                      <a:pt x="788" y="5135"/>
                      <a:pt x="882" y="5167"/>
                      <a:pt x="977" y="5167"/>
                    </a:cubicBezTo>
                    <a:cubicBezTo>
                      <a:pt x="1071" y="5167"/>
                      <a:pt x="1166" y="5135"/>
                      <a:pt x="1229" y="5072"/>
                    </a:cubicBezTo>
                    <a:lnTo>
                      <a:pt x="1701" y="4600"/>
                    </a:lnTo>
                    <a:cubicBezTo>
                      <a:pt x="1749" y="4553"/>
                      <a:pt x="1835" y="4529"/>
                      <a:pt x="1926" y="4529"/>
                    </a:cubicBezTo>
                    <a:cubicBezTo>
                      <a:pt x="2016" y="4529"/>
                      <a:pt x="2111" y="4553"/>
                      <a:pt x="2174" y="4600"/>
                    </a:cubicBezTo>
                    <a:lnTo>
                      <a:pt x="2898" y="5356"/>
                    </a:lnTo>
                    <a:lnTo>
                      <a:pt x="3371" y="4883"/>
                    </a:lnTo>
                    <a:lnTo>
                      <a:pt x="3151" y="4663"/>
                    </a:lnTo>
                    <a:cubicBezTo>
                      <a:pt x="2741" y="4253"/>
                      <a:pt x="2741" y="3592"/>
                      <a:pt x="3151" y="3214"/>
                    </a:cubicBezTo>
                    <a:cubicBezTo>
                      <a:pt x="3340" y="3009"/>
                      <a:pt x="3607" y="2906"/>
                      <a:pt x="3875" y="2906"/>
                    </a:cubicBezTo>
                    <a:cubicBezTo>
                      <a:pt x="4143" y="2906"/>
                      <a:pt x="4411" y="3009"/>
                      <a:pt x="4600" y="3214"/>
                    </a:cubicBezTo>
                    <a:lnTo>
                      <a:pt x="4852" y="3434"/>
                    </a:lnTo>
                    <a:lnTo>
                      <a:pt x="5828" y="2457"/>
                    </a:lnTo>
                    <a:lnTo>
                      <a:pt x="3623" y="284"/>
                    </a:lnTo>
                    <a:cubicBezTo>
                      <a:pt x="3450" y="95"/>
                      <a:pt x="3190" y="0"/>
                      <a:pt x="29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45" name="Google Shape;10481;p74"/>
              <p:cNvSpPr/>
              <p:nvPr/>
            </p:nvSpPr>
            <p:spPr>
              <a:xfrm>
                <a:off x="5880650" y="3309975"/>
                <a:ext cx="137075" cy="1457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29" extrusionOk="0">
                    <a:moveTo>
                      <a:pt x="2899" y="1"/>
                    </a:moveTo>
                    <a:lnTo>
                      <a:pt x="1702" y="1229"/>
                    </a:lnTo>
                    <a:cubicBezTo>
                      <a:pt x="1639" y="1292"/>
                      <a:pt x="1544" y="1324"/>
                      <a:pt x="1450" y="1324"/>
                    </a:cubicBezTo>
                    <a:cubicBezTo>
                      <a:pt x="1355" y="1324"/>
                      <a:pt x="1261" y="1292"/>
                      <a:pt x="1198" y="1229"/>
                    </a:cubicBezTo>
                    <a:lnTo>
                      <a:pt x="725" y="757"/>
                    </a:lnTo>
                    <a:cubicBezTo>
                      <a:pt x="678" y="694"/>
                      <a:pt x="591" y="662"/>
                      <a:pt x="501" y="662"/>
                    </a:cubicBezTo>
                    <a:cubicBezTo>
                      <a:pt x="410" y="662"/>
                      <a:pt x="316" y="694"/>
                      <a:pt x="253" y="757"/>
                    </a:cubicBezTo>
                    <a:cubicBezTo>
                      <a:pt x="158" y="883"/>
                      <a:pt x="158" y="1103"/>
                      <a:pt x="253" y="1229"/>
                    </a:cubicBezTo>
                    <a:lnTo>
                      <a:pt x="725" y="1702"/>
                    </a:lnTo>
                    <a:cubicBezTo>
                      <a:pt x="851" y="1828"/>
                      <a:pt x="851" y="2048"/>
                      <a:pt x="725" y="2174"/>
                    </a:cubicBezTo>
                    <a:lnTo>
                      <a:pt x="1" y="2899"/>
                    </a:lnTo>
                    <a:lnTo>
                      <a:pt x="473" y="3372"/>
                    </a:lnTo>
                    <a:lnTo>
                      <a:pt x="694" y="3151"/>
                    </a:lnTo>
                    <a:cubicBezTo>
                      <a:pt x="898" y="2946"/>
                      <a:pt x="1166" y="2844"/>
                      <a:pt x="1434" y="2844"/>
                    </a:cubicBezTo>
                    <a:cubicBezTo>
                      <a:pt x="1702" y="2844"/>
                      <a:pt x="1970" y="2946"/>
                      <a:pt x="2174" y="3151"/>
                    </a:cubicBezTo>
                    <a:cubicBezTo>
                      <a:pt x="2552" y="3529"/>
                      <a:pt x="2552" y="4222"/>
                      <a:pt x="2174" y="4600"/>
                    </a:cubicBezTo>
                    <a:lnTo>
                      <a:pt x="1922" y="4852"/>
                    </a:lnTo>
                    <a:lnTo>
                      <a:pt x="2899" y="5829"/>
                    </a:lnTo>
                    <a:lnTo>
                      <a:pt x="5073" y="3655"/>
                    </a:lnTo>
                    <a:cubicBezTo>
                      <a:pt x="5482" y="3277"/>
                      <a:pt x="5482" y="2615"/>
                      <a:pt x="5073" y="2206"/>
                    </a:cubicBezTo>
                    <a:lnTo>
                      <a:pt x="289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46" name="Google Shape;10482;p74"/>
              <p:cNvSpPr/>
              <p:nvPr/>
            </p:nvSpPr>
            <p:spPr>
              <a:xfrm>
                <a:off x="5794025" y="3396625"/>
                <a:ext cx="147300" cy="134700"/>
              </a:xfrm>
              <a:custGeom>
                <a:avLst/>
                <a:gdLst/>
                <a:ahLst/>
                <a:cxnLst/>
                <a:rect l="l" t="t" r="r" b="b"/>
                <a:pathLst>
                  <a:path w="5892" h="5388" extrusionOk="0">
                    <a:moveTo>
                      <a:pt x="2993" y="0"/>
                    </a:moveTo>
                    <a:lnTo>
                      <a:pt x="2520" y="473"/>
                    </a:lnTo>
                    <a:lnTo>
                      <a:pt x="2741" y="725"/>
                    </a:lnTo>
                    <a:cubicBezTo>
                      <a:pt x="3151" y="1103"/>
                      <a:pt x="3151" y="1764"/>
                      <a:pt x="2741" y="2174"/>
                    </a:cubicBezTo>
                    <a:cubicBezTo>
                      <a:pt x="2505" y="2363"/>
                      <a:pt x="2221" y="2457"/>
                      <a:pt x="1949" y="2457"/>
                    </a:cubicBezTo>
                    <a:cubicBezTo>
                      <a:pt x="1678" y="2457"/>
                      <a:pt x="1418" y="2363"/>
                      <a:pt x="1229" y="2174"/>
                    </a:cubicBezTo>
                    <a:lnTo>
                      <a:pt x="977" y="1922"/>
                    </a:lnTo>
                    <a:lnTo>
                      <a:pt x="0" y="2930"/>
                    </a:lnTo>
                    <a:lnTo>
                      <a:pt x="2205" y="5072"/>
                    </a:lnTo>
                    <a:cubicBezTo>
                      <a:pt x="2394" y="5293"/>
                      <a:pt x="2678" y="5387"/>
                      <a:pt x="2930" y="5387"/>
                    </a:cubicBezTo>
                    <a:cubicBezTo>
                      <a:pt x="3214" y="5387"/>
                      <a:pt x="3497" y="5293"/>
                      <a:pt x="3686" y="5072"/>
                    </a:cubicBezTo>
                    <a:lnTo>
                      <a:pt x="5891" y="2930"/>
                    </a:lnTo>
                    <a:lnTo>
                      <a:pt x="4663" y="1701"/>
                    </a:lnTo>
                    <a:cubicBezTo>
                      <a:pt x="4568" y="1575"/>
                      <a:pt x="4568" y="1355"/>
                      <a:pt x="4663" y="1229"/>
                    </a:cubicBezTo>
                    <a:lnTo>
                      <a:pt x="5167" y="756"/>
                    </a:lnTo>
                    <a:cubicBezTo>
                      <a:pt x="5261" y="630"/>
                      <a:pt x="5261" y="410"/>
                      <a:pt x="5167" y="284"/>
                    </a:cubicBezTo>
                    <a:cubicBezTo>
                      <a:pt x="5104" y="221"/>
                      <a:pt x="5009" y="189"/>
                      <a:pt x="4915" y="189"/>
                    </a:cubicBezTo>
                    <a:cubicBezTo>
                      <a:pt x="4820" y="189"/>
                      <a:pt x="4726" y="221"/>
                      <a:pt x="4663" y="284"/>
                    </a:cubicBezTo>
                    <a:lnTo>
                      <a:pt x="4190" y="756"/>
                    </a:lnTo>
                    <a:cubicBezTo>
                      <a:pt x="4143" y="819"/>
                      <a:pt x="4056" y="851"/>
                      <a:pt x="3966" y="851"/>
                    </a:cubicBezTo>
                    <a:cubicBezTo>
                      <a:pt x="3875" y="851"/>
                      <a:pt x="3781" y="819"/>
                      <a:pt x="3718" y="756"/>
                    </a:cubicBezTo>
                    <a:lnTo>
                      <a:pt x="299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47" name="Google Shape;10101;p74"/>
            <p:cNvGrpSpPr/>
            <p:nvPr/>
          </p:nvGrpSpPr>
          <p:grpSpPr>
            <a:xfrm>
              <a:off x="11859078" y="5555346"/>
              <a:ext cx="466003" cy="432208"/>
              <a:chOff x="-62511900" y="4129100"/>
              <a:chExt cx="304050" cy="282000"/>
            </a:xfrm>
            <a:grpFill/>
          </p:grpSpPr>
          <p:sp>
            <p:nvSpPr>
              <p:cNvPr id="648" name="Google Shape;10102;p74"/>
              <p:cNvSpPr/>
              <p:nvPr/>
            </p:nvSpPr>
            <p:spPr>
              <a:xfrm>
                <a:off x="-62414225" y="4203925"/>
                <a:ext cx="206375" cy="20717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8287" extrusionOk="0">
                    <a:moveTo>
                      <a:pt x="4128" y="1229"/>
                    </a:moveTo>
                    <a:cubicBezTo>
                      <a:pt x="4348" y="1229"/>
                      <a:pt x="4506" y="1418"/>
                      <a:pt x="4506" y="1670"/>
                    </a:cubicBezTo>
                    <a:lnTo>
                      <a:pt x="4506" y="1922"/>
                    </a:lnTo>
                    <a:cubicBezTo>
                      <a:pt x="4978" y="2080"/>
                      <a:pt x="5356" y="2552"/>
                      <a:pt x="5356" y="3119"/>
                    </a:cubicBezTo>
                    <a:cubicBezTo>
                      <a:pt x="5356" y="3340"/>
                      <a:pt x="5136" y="3498"/>
                      <a:pt x="4947" y="3498"/>
                    </a:cubicBezTo>
                    <a:cubicBezTo>
                      <a:pt x="4726" y="3498"/>
                      <a:pt x="4506" y="3308"/>
                      <a:pt x="4506" y="3119"/>
                    </a:cubicBezTo>
                    <a:cubicBezTo>
                      <a:pt x="4506" y="2867"/>
                      <a:pt x="4317" y="2710"/>
                      <a:pt x="4128" y="2710"/>
                    </a:cubicBezTo>
                    <a:cubicBezTo>
                      <a:pt x="3939" y="2710"/>
                      <a:pt x="3687" y="2930"/>
                      <a:pt x="3687" y="3119"/>
                    </a:cubicBezTo>
                    <a:cubicBezTo>
                      <a:pt x="3718" y="3340"/>
                      <a:pt x="4033" y="3592"/>
                      <a:pt x="4411" y="3813"/>
                    </a:cubicBezTo>
                    <a:cubicBezTo>
                      <a:pt x="4821" y="4128"/>
                      <a:pt x="5388" y="4537"/>
                      <a:pt x="5388" y="5199"/>
                    </a:cubicBezTo>
                    <a:cubicBezTo>
                      <a:pt x="5388" y="5766"/>
                      <a:pt x="5041" y="6175"/>
                      <a:pt x="4569" y="6396"/>
                    </a:cubicBezTo>
                    <a:lnTo>
                      <a:pt x="4569" y="6648"/>
                    </a:lnTo>
                    <a:cubicBezTo>
                      <a:pt x="4569" y="6900"/>
                      <a:pt x="4348" y="7089"/>
                      <a:pt x="4159" y="7089"/>
                    </a:cubicBezTo>
                    <a:cubicBezTo>
                      <a:pt x="3970" y="7089"/>
                      <a:pt x="3718" y="6900"/>
                      <a:pt x="3718" y="6648"/>
                    </a:cubicBezTo>
                    <a:lnTo>
                      <a:pt x="3718" y="6396"/>
                    </a:lnTo>
                    <a:cubicBezTo>
                      <a:pt x="3245" y="6238"/>
                      <a:pt x="2899" y="5766"/>
                      <a:pt x="2899" y="5199"/>
                    </a:cubicBezTo>
                    <a:cubicBezTo>
                      <a:pt x="2899" y="4978"/>
                      <a:pt x="3088" y="4821"/>
                      <a:pt x="3308" y="4821"/>
                    </a:cubicBezTo>
                    <a:cubicBezTo>
                      <a:pt x="3498" y="4821"/>
                      <a:pt x="3687" y="5010"/>
                      <a:pt x="3687" y="5199"/>
                    </a:cubicBezTo>
                    <a:cubicBezTo>
                      <a:pt x="3687" y="5451"/>
                      <a:pt x="3876" y="5608"/>
                      <a:pt x="4128" y="5608"/>
                    </a:cubicBezTo>
                    <a:cubicBezTo>
                      <a:pt x="4348" y="5608"/>
                      <a:pt x="4506" y="5388"/>
                      <a:pt x="4506" y="5199"/>
                    </a:cubicBezTo>
                    <a:cubicBezTo>
                      <a:pt x="4506" y="4978"/>
                      <a:pt x="4191" y="4726"/>
                      <a:pt x="3844" y="4506"/>
                    </a:cubicBezTo>
                    <a:cubicBezTo>
                      <a:pt x="3403" y="4191"/>
                      <a:pt x="2867" y="3781"/>
                      <a:pt x="2867" y="3119"/>
                    </a:cubicBezTo>
                    <a:cubicBezTo>
                      <a:pt x="2867" y="2552"/>
                      <a:pt x="3214" y="2143"/>
                      <a:pt x="3687" y="1922"/>
                    </a:cubicBezTo>
                    <a:lnTo>
                      <a:pt x="3687" y="1670"/>
                    </a:lnTo>
                    <a:cubicBezTo>
                      <a:pt x="3687" y="1418"/>
                      <a:pt x="3876" y="1229"/>
                      <a:pt x="4128" y="1229"/>
                    </a:cubicBezTo>
                    <a:close/>
                    <a:moveTo>
                      <a:pt x="4128" y="0"/>
                    </a:moveTo>
                    <a:cubicBezTo>
                      <a:pt x="1828" y="0"/>
                      <a:pt x="0" y="1859"/>
                      <a:pt x="0" y="4128"/>
                    </a:cubicBezTo>
                    <a:cubicBezTo>
                      <a:pt x="0" y="6427"/>
                      <a:pt x="1828" y="8286"/>
                      <a:pt x="4128" y="8286"/>
                    </a:cubicBezTo>
                    <a:cubicBezTo>
                      <a:pt x="6396" y="8286"/>
                      <a:pt x="8255" y="6427"/>
                      <a:pt x="8255" y="4128"/>
                    </a:cubicBezTo>
                    <a:cubicBezTo>
                      <a:pt x="8255" y="1859"/>
                      <a:pt x="6396" y="0"/>
                      <a:pt x="41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49" name="Google Shape;10103;p74"/>
              <p:cNvSpPr/>
              <p:nvPr/>
            </p:nvSpPr>
            <p:spPr>
              <a:xfrm>
                <a:off x="-62511100" y="4129100"/>
                <a:ext cx="159900" cy="74850"/>
              </a:xfrm>
              <a:custGeom>
                <a:avLst/>
                <a:gdLst/>
                <a:ahLst/>
                <a:cxnLst/>
                <a:rect l="l" t="t" r="r" b="b"/>
                <a:pathLst>
                  <a:path w="6396" h="2994" extrusionOk="0">
                    <a:moveTo>
                      <a:pt x="3214" y="1"/>
                    </a:moveTo>
                    <a:cubicBezTo>
                      <a:pt x="1450" y="1"/>
                      <a:pt x="0" y="662"/>
                      <a:pt x="0" y="1513"/>
                    </a:cubicBezTo>
                    <a:cubicBezTo>
                      <a:pt x="0" y="2332"/>
                      <a:pt x="1450" y="2993"/>
                      <a:pt x="3214" y="2993"/>
                    </a:cubicBezTo>
                    <a:cubicBezTo>
                      <a:pt x="4947" y="2993"/>
                      <a:pt x="6396" y="2332"/>
                      <a:pt x="6396" y="1513"/>
                    </a:cubicBezTo>
                    <a:cubicBezTo>
                      <a:pt x="6396" y="662"/>
                      <a:pt x="4947" y="1"/>
                      <a:pt x="32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50" name="Google Shape;10104;p74"/>
              <p:cNvSpPr/>
              <p:nvPr/>
            </p:nvSpPr>
            <p:spPr>
              <a:xfrm>
                <a:off x="-62511100" y="4207075"/>
                <a:ext cx="110275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2395" extrusionOk="0">
                    <a:moveTo>
                      <a:pt x="0" y="0"/>
                    </a:moveTo>
                    <a:lnTo>
                      <a:pt x="0" y="1135"/>
                    </a:lnTo>
                    <a:cubicBezTo>
                      <a:pt x="0" y="1450"/>
                      <a:pt x="347" y="1765"/>
                      <a:pt x="882" y="2017"/>
                    </a:cubicBezTo>
                    <a:cubicBezTo>
                      <a:pt x="1355" y="2237"/>
                      <a:pt x="2332" y="2395"/>
                      <a:pt x="3151" y="2395"/>
                    </a:cubicBezTo>
                    <a:lnTo>
                      <a:pt x="3308" y="2395"/>
                    </a:lnTo>
                    <a:cubicBezTo>
                      <a:pt x="3560" y="1733"/>
                      <a:pt x="3907" y="1135"/>
                      <a:pt x="4411" y="631"/>
                    </a:cubicBezTo>
                    <a:lnTo>
                      <a:pt x="4411" y="631"/>
                    </a:lnTo>
                    <a:cubicBezTo>
                      <a:pt x="4033" y="694"/>
                      <a:pt x="3623" y="757"/>
                      <a:pt x="3182" y="757"/>
                    </a:cubicBezTo>
                    <a:cubicBezTo>
                      <a:pt x="2363" y="757"/>
                      <a:pt x="1261" y="599"/>
                      <a:pt x="567" y="316"/>
                    </a:cubicBezTo>
                    <a:cubicBezTo>
                      <a:pt x="347" y="221"/>
                      <a:pt x="158" y="1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51" name="Google Shape;10105;p74"/>
              <p:cNvSpPr/>
              <p:nvPr/>
            </p:nvSpPr>
            <p:spPr>
              <a:xfrm>
                <a:off x="-62511100" y="4329950"/>
                <a:ext cx="106350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395" extrusionOk="0">
                    <a:moveTo>
                      <a:pt x="0" y="0"/>
                    </a:moveTo>
                    <a:lnTo>
                      <a:pt x="0" y="1197"/>
                    </a:lnTo>
                    <a:cubicBezTo>
                      <a:pt x="0" y="1701"/>
                      <a:pt x="1355" y="2395"/>
                      <a:pt x="3182" y="2395"/>
                    </a:cubicBezTo>
                    <a:cubicBezTo>
                      <a:pt x="3560" y="2395"/>
                      <a:pt x="3907" y="2363"/>
                      <a:pt x="4254" y="2332"/>
                    </a:cubicBezTo>
                    <a:cubicBezTo>
                      <a:pt x="3875" y="1859"/>
                      <a:pt x="3560" y="1355"/>
                      <a:pt x="3340" y="756"/>
                    </a:cubicBezTo>
                    <a:lnTo>
                      <a:pt x="3182" y="756"/>
                    </a:lnTo>
                    <a:cubicBezTo>
                      <a:pt x="2363" y="756"/>
                      <a:pt x="1261" y="599"/>
                      <a:pt x="567" y="315"/>
                    </a:cubicBezTo>
                    <a:cubicBezTo>
                      <a:pt x="347" y="252"/>
                      <a:pt x="158" y="12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52" name="Google Shape;10106;p74"/>
              <p:cNvSpPr/>
              <p:nvPr/>
            </p:nvSpPr>
            <p:spPr>
              <a:xfrm>
                <a:off x="-62511900" y="4268500"/>
                <a:ext cx="7800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2427" extrusionOk="0">
                    <a:moveTo>
                      <a:pt x="1" y="1"/>
                    </a:moveTo>
                    <a:lnTo>
                      <a:pt x="1" y="1167"/>
                    </a:lnTo>
                    <a:lnTo>
                      <a:pt x="32" y="1167"/>
                    </a:lnTo>
                    <a:cubicBezTo>
                      <a:pt x="32" y="1482"/>
                      <a:pt x="379" y="1797"/>
                      <a:pt x="914" y="2017"/>
                    </a:cubicBezTo>
                    <a:cubicBezTo>
                      <a:pt x="1387" y="2238"/>
                      <a:pt x="2332" y="2395"/>
                      <a:pt x="3120" y="2427"/>
                    </a:cubicBezTo>
                    <a:cubicBezTo>
                      <a:pt x="3057" y="2143"/>
                      <a:pt x="3025" y="1860"/>
                      <a:pt x="3025" y="1608"/>
                    </a:cubicBezTo>
                    <a:cubicBezTo>
                      <a:pt x="3025" y="1324"/>
                      <a:pt x="3088" y="1041"/>
                      <a:pt x="3120" y="757"/>
                    </a:cubicBezTo>
                    <a:cubicBezTo>
                      <a:pt x="2332" y="757"/>
                      <a:pt x="1230" y="599"/>
                      <a:pt x="536" y="316"/>
                    </a:cubicBezTo>
                    <a:cubicBezTo>
                      <a:pt x="347" y="253"/>
                      <a:pt x="158" y="127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  <p:grpSp>
          <p:nvGrpSpPr>
            <p:cNvPr id="657" name="Google Shape;10125;p74"/>
            <p:cNvGrpSpPr/>
            <p:nvPr/>
          </p:nvGrpSpPr>
          <p:grpSpPr>
            <a:xfrm>
              <a:off x="10823979" y="1752179"/>
              <a:ext cx="633089" cy="634693"/>
              <a:chOff x="-64044600" y="3360375"/>
              <a:chExt cx="315850" cy="316650"/>
            </a:xfrm>
            <a:grpFill/>
          </p:grpSpPr>
          <p:sp>
            <p:nvSpPr>
              <p:cNvPr id="658" name="Google Shape;10126;p74"/>
              <p:cNvSpPr/>
              <p:nvPr/>
            </p:nvSpPr>
            <p:spPr>
              <a:xfrm>
                <a:off x="-63980025" y="3532875"/>
                <a:ext cx="185900" cy="1441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5766" extrusionOk="0">
                    <a:moveTo>
                      <a:pt x="410" y="0"/>
                    </a:moveTo>
                    <a:cubicBezTo>
                      <a:pt x="158" y="0"/>
                      <a:pt x="1" y="189"/>
                      <a:pt x="1" y="410"/>
                    </a:cubicBezTo>
                    <a:cubicBezTo>
                      <a:pt x="1" y="662"/>
                      <a:pt x="190" y="820"/>
                      <a:pt x="410" y="820"/>
                    </a:cubicBezTo>
                    <a:lnTo>
                      <a:pt x="883" y="820"/>
                    </a:lnTo>
                    <a:lnTo>
                      <a:pt x="1670" y="5419"/>
                    </a:lnTo>
                    <a:cubicBezTo>
                      <a:pt x="1702" y="5608"/>
                      <a:pt x="1859" y="5766"/>
                      <a:pt x="2048" y="5766"/>
                    </a:cubicBezTo>
                    <a:lnTo>
                      <a:pt x="5356" y="5766"/>
                    </a:lnTo>
                    <a:cubicBezTo>
                      <a:pt x="5545" y="5766"/>
                      <a:pt x="5766" y="5608"/>
                      <a:pt x="5766" y="5419"/>
                    </a:cubicBezTo>
                    <a:lnTo>
                      <a:pt x="6554" y="820"/>
                    </a:lnTo>
                    <a:lnTo>
                      <a:pt x="7026" y="820"/>
                    </a:lnTo>
                    <a:cubicBezTo>
                      <a:pt x="7247" y="820"/>
                      <a:pt x="7404" y="630"/>
                      <a:pt x="7404" y="410"/>
                    </a:cubicBezTo>
                    <a:cubicBezTo>
                      <a:pt x="7436" y="189"/>
                      <a:pt x="7247" y="0"/>
                      <a:pt x="70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59" name="Google Shape;10127;p74"/>
              <p:cNvSpPr/>
              <p:nvPr/>
            </p:nvSpPr>
            <p:spPr>
              <a:xfrm>
                <a:off x="-64044600" y="3360375"/>
                <a:ext cx="315850" cy="152825"/>
              </a:xfrm>
              <a:custGeom>
                <a:avLst/>
                <a:gdLst/>
                <a:ahLst/>
                <a:cxnLst/>
                <a:rect l="l" t="t" r="r" b="b"/>
                <a:pathLst>
                  <a:path w="12634" h="6113" extrusionOk="0">
                    <a:moveTo>
                      <a:pt x="378" y="1"/>
                    </a:moveTo>
                    <a:cubicBezTo>
                      <a:pt x="158" y="1"/>
                      <a:pt x="0" y="190"/>
                      <a:pt x="0" y="442"/>
                    </a:cubicBezTo>
                    <a:lnTo>
                      <a:pt x="0" y="5672"/>
                    </a:lnTo>
                    <a:cubicBezTo>
                      <a:pt x="0" y="5892"/>
                      <a:pt x="189" y="6113"/>
                      <a:pt x="378" y="6113"/>
                    </a:cubicBezTo>
                    <a:lnTo>
                      <a:pt x="3088" y="6113"/>
                    </a:lnTo>
                    <a:cubicBezTo>
                      <a:pt x="3245" y="5514"/>
                      <a:pt x="3560" y="4947"/>
                      <a:pt x="4001" y="4569"/>
                    </a:cubicBezTo>
                    <a:cubicBezTo>
                      <a:pt x="3875" y="4285"/>
                      <a:pt x="3812" y="3970"/>
                      <a:pt x="3812" y="3624"/>
                    </a:cubicBezTo>
                    <a:cubicBezTo>
                      <a:pt x="3812" y="2238"/>
                      <a:pt x="4915" y="1135"/>
                      <a:pt x="6301" y="1135"/>
                    </a:cubicBezTo>
                    <a:cubicBezTo>
                      <a:pt x="7656" y="1135"/>
                      <a:pt x="8759" y="2238"/>
                      <a:pt x="8759" y="3624"/>
                    </a:cubicBezTo>
                    <a:cubicBezTo>
                      <a:pt x="8759" y="3939"/>
                      <a:pt x="8696" y="4254"/>
                      <a:pt x="8570" y="4569"/>
                    </a:cubicBezTo>
                    <a:cubicBezTo>
                      <a:pt x="9011" y="5010"/>
                      <a:pt x="9326" y="5514"/>
                      <a:pt x="9483" y="6113"/>
                    </a:cubicBezTo>
                    <a:lnTo>
                      <a:pt x="12193" y="6113"/>
                    </a:lnTo>
                    <a:cubicBezTo>
                      <a:pt x="12445" y="6113"/>
                      <a:pt x="12602" y="5892"/>
                      <a:pt x="12602" y="5672"/>
                    </a:cubicBezTo>
                    <a:lnTo>
                      <a:pt x="12602" y="442"/>
                    </a:lnTo>
                    <a:cubicBezTo>
                      <a:pt x="12634" y="190"/>
                      <a:pt x="12445" y="1"/>
                      <a:pt x="122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  <p:sp>
            <p:nvSpPr>
              <p:cNvPr id="660" name="Google Shape;10128;p74"/>
              <p:cNvSpPr/>
              <p:nvPr/>
            </p:nvSpPr>
            <p:spPr>
              <a:xfrm>
                <a:off x="-63945375" y="3408425"/>
                <a:ext cx="117375" cy="103200"/>
              </a:xfrm>
              <a:custGeom>
                <a:avLst/>
                <a:gdLst/>
                <a:ahLst/>
                <a:cxnLst/>
                <a:rect l="l" t="t" r="r" b="b"/>
                <a:pathLst>
                  <a:path w="4695" h="4128" extrusionOk="0">
                    <a:moveTo>
                      <a:pt x="2364" y="1"/>
                    </a:moveTo>
                    <a:cubicBezTo>
                      <a:pt x="1450" y="1"/>
                      <a:pt x="694" y="757"/>
                      <a:pt x="694" y="1670"/>
                    </a:cubicBezTo>
                    <a:cubicBezTo>
                      <a:pt x="694" y="2080"/>
                      <a:pt x="851" y="2489"/>
                      <a:pt x="1167" y="2805"/>
                    </a:cubicBezTo>
                    <a:cubicBezTo>
                      <a:pt x="599" y="3120"/>
                      <a:pt x="190" y="3592"/>
                      <a:pt x="1" y="4128"/>
                    </a:cubicBezTo>
                    <a:lnTo>
                      <a:pt x="4695" y="4128"/>
                    </a:lnTo>
                    <a:cubicBezTo>
                      <a:pt x="4475" y="3561"/>
                      <a:pt x="4065" y="3088"/>
                      <a:pt x="3529" y="2805"/>
                    </a:cubicBezTo>
                    <a:cubicBezTo>
                      <a:pt x="3813" y="2489"/>
                      <a:pt x="4002" y="2080"/>
                      <a:pt x="4002" y="1670"/>
                    </a:cubicBezTo>
                    <a:cubicBezTo>
                      <a:pt x="4002" y="757"/>
                      <a:pt x="3277" y="1"/>
                      <a:pt x="23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887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07182" y="166270"/>
            <a:ext cx="11573197" cy="724247"/>
          </a:xfrm>
        </p:spPr>
        <p:txBody>
          <a:bodyPr/>
          <a:lstStyle/>
          <a:p>
            <a:r>
              <a:rPr lang="en-US" sz="6400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8394012" y="4492691"/>
            <a:ext cx="249709" cy="777639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9031691" y="4582472"/>
            <a:ext cx="599051" cy="598077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920490" y="4648057"/>
            <a:ext cx="578527" cy="466913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9052" y="5849480"/>
            <a:ext cx="664123" cy="486699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185302" y="4555922"/>
            <a:ext cx="651175" cy="65117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671205" y="5636470"/>
            <a:ext cx="548659" cy="705543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08642" y="5806836"/>
            <a:ext cx="574719" cy="56869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130207" y="5700914"/>
            <a:ext cx="395403" cy="571239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354661" y="5743182"/>
            <a:ext cx="515883" cy="571239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081530" y="5778281"/>
            <a:ext cx="565332" cy="57963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4995575" y="4686443"/>
            <a:ext cx="695288" cy="47095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385169" y="5548272"/>
            <a:ext cx="357713" cy="876520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093901" y="5778279"/>
            <a:ext cx="655441" cy="518203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5899117" y="5752365"/>
            <a:ext cx="539611" cy="54411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10018709" y="4572449"/>
            <a:ext cx="513811" cy="6181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/>
          </a:p>
        </p:txBody>
      </p:sp>
      <p:grpSp>
        <p:nvGrpSpPr>
          <p:cNvPr id="116" name="Google Shape;6783;p88"/>
          <p:cNvGrpSpPr/>
          <p:nvPr/>
        </p:nvGrpSpPr>
        <p:grpSpPr>
          <a:xfrm>
            <a:off x="10948066" y="1235311"/>
            <a:ext cx="566855" cy="566467"/>
            <a:chOff x="-34004625" y="3585850"/>
            <a:chExt cx="292225" cy="292025"/>
          </a:xfrm>
          <a:solidFill>
            <a:srgbClr val="FFC000"/>
          </a:solidFill>
        </p:grpSpPr>
        <p:sp>
          <p:nvSpPr>
            <p:cNvPr id="117" name="Google Shape;6784;p88"/>
            <p:cNvSpPr/>
            <p:nvPr/>
          </p:nvSpPr>
          <p:spPr>
            <a:xfrm>
              <a:off x="-33832150" y="3585850"/>
              <a:ext cx="103200" cy="154200"/>
            </a:xfrm>
            <a:custGeom>
              <a:avLst/>
              <a:gdLst/>
              <a:ahLst/>
              <a:cxnLst/>
              <a:rect l="l" t="t" r="r" b="b"/>
              <a:pathLst>
                <a:path w="4128" h="6168" extrusionOk="0">
                  <a:moveTo>
                    <a:pt x="2426" y="1"/>
                  </a:moveTo>
                  <a:cubicBezTo>
                    <a:pt x="2286" y="1"/>
                    <a:pt x="2136" y="77"/>
                    <a:pt x="2112" y="244"/>
                  </a:cubicBezTo>
                  <a:lnTo>
                    <a:pt x="64" y="5064"/>
                  </a:lnTo>
                  <a:cubicBezTo>
                    <a:pt x="1" y="5222"/>
                    <a:pt x="64" y="5474"/>
                    <a:pt x="253" y="5506"/>
                  </a:cubicBezTo>
                  <a:cubicBezTo>
                    <a:pt x="295" y="5531"/>
                    <a:pt x="342" y="5543"/>
                    <a:pt x="389" y="5543"/>
                  </a:cubicBezTo>
                  <a:cubicBezTo>
                    <a:pt x="517" y="5543"/>
                    <a:pt x="648" y="5455"/>
                    <a:pt x="694" y="5317"/>
                  </a:cubicBezTo>
                  <a:lnTo>
                    <a:pt x="1261" y="4025"/>
                  </a:lnTo>
                  <a:cubicBezTo>
                    <a:pt x="1419" y="4088"/>
                    <a:pt x="1576" y="4119"/>
                    <a:pt x="1765" y="4119"/>
                  </a:cubicBezTo>
                  <a:cubicBezTo>
                    <a:pt x="1891" y="4119"/>
                    <a:pt x="1986" y="4088"/>
                    <a:pt x="2112" y="4056"/>
                  </a:cubicBezTo>
                  <a:lnTo>
                    <a:pt x="2112" y="4844"/>
                  </a:lnTo>
                  <a:cubicBezTo>
                    <a:pt x="1450" y="4970"/>
                    <a:pt x="946" y="5506"/>
                    <a:pt x="789" y="6167"/>
                  </a:cubicBezTo>
                  <a:lnTo>
                    <a:pt x="4128" y="6167"/>
                  </a:lnTo>
                  <a:cubicBezTo>
                    <a:pt x="4002" y="5506"/>
                    <a:pt x="3466" y="5001"/>
                    <a:pt x="2773" y="4844"/>
                  </a:cubicBezTo>
                  <a:lnTo>
                    <a:pt x="2773" y="3143"/>
                  </a:lnTo>
                  <a:cubicBezTo>
                    <a:pt x="2773" y="2670"/>
                    <a:pt x="2458" y="2324"/>
                    <a:pt x="2080" y="2166"/>
                  </a:cubicBezTo>
                  <a:lnTo>
                    <a:pt x="2773" y="496"/>
                  </a:lnTo>
                  <a:cubicBezTo>
                    <a:pt x="2773" y="307"/>
                    <a:pt x="2710" y="118"/>
                    <a:pt x="2553" y="24"/>
                  </a:cubicBezTo>
                  <a:cubicBezTo>
                    <a:pt x="2515" y="8"/>
                    <a:pt x="247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8" name="Google Shape;6785;p88"/>
            <p:cNvSpPr/>
            <p:nvPr/>
          </p:nvSpPr>
          <p:spPr>
            <a:xfrm>
              <a:off x="-34004625" y="3690400"/>
              <a:ext cx="155175" cy="187475"/>
            </a:xfrm>
            <a:custGeom>
              <a:avLst/>
              <a:gdLst/>
              <a:ahLst/>
              <a:cxnLst/>
              <a:rect l="l" t="t" r="r" b="b"/>
              <a:pathLst>
                <a:path w="6207" h="7499" extrusionOk="0">
                  <a:moveTo>
                    <a:pt x="693" y="0"/>
                  </a:moveTo>
                  <a:cubicBezTo>
                    <a:pt x="315" y="0"/>
                    <a:pt x="0" y="315"/>
                    <a:pt x="0" y="662"/>
                  </a:cubicBezTo>
                  <a:lnTo>
                    <a:pt x="0" y="6490"/>
                  </a:lnTo>
                  <a:cubicBezTo>
                    <a:pt x="32" y="7026"/>
                    <a:pt x="504" y="7498"/>
                    <a:pt x="1103" y="7498"/>
                  </a:cubicBezTo>
                  <a:lnTo>
                    <a:pt x="6207" y="7498"/>
                  </a:lnTo>
                  <a:lnTo>
                    <a:pt x="6207" y="5797"/>
                  </a:lnTo>
                  <a:cubicBezTo>
                    <a:pt x="6207" y="5608"/>
                    <a:pt x="6049" y="5451"/>
                    <a:pt x="5860" y="5451"/>
                  </a:cubicBezTo>
                  <a:lnTo>
                    <a:pt x="1765" y="5451"/>
                  </a:lnTo>
                  <a:cubicBezTo>
                    <a:pt x="1576" y="5451"/>
                    <a:pt x="1418" y="5293"/>
                    <a:pt x="1418" y="5104"/>
                  </a:cubicBezTo>
                  <a:lnTo>
                    <a:pt x="1418" y="662"/>
                  </a:lnTo>
                  <a:cubicBezTo>
                    <a:pt x="1418" y="252"/>
                    <a:pt x="1103" y="0"/>
                    <a:pt x="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9" name="Google Shape;6786;p88"/>
            <p:cNvSpPr/>
            <p:nvPr/>
          </p:nvSpPr>
          <p:spPr>
            <a:xfrm>
              <a:off x="-33936100" y="36210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1"/>
                  </a:cubicBezTo>
                  <a:cubicBezTo>
                    <a:pt x="0" y="1576"/>
                    <a:pt x="473" y="2049"/>
                    <a:pt x="1040" y="2049"/>
                  </a:cubicBezTo>
                  <a:cubicBezTo>
                    <a:pt x="1576" y="2049"/>
                    <a:pt x="2048" y="1576"/>
                    <a:pt x="2048" y="1041"/>
                  </a:cubicBezTo>
                  <a:cubicBezTo>
                    <a:pt x="2048" y="473"/>
                    <a:pt x="1607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0" name="Google Shape;6787;p88"/>
            <p:cNvSpPr/>
            <p:nvPr/>
          </p:nvSpPr>
          <p:spPr>
            <a:xfrm>
              <a:off x="-33952650" y="3690125"/>
              <a:ext cx="155975" cy="186950"/>
            </a:xfrm>
            <a:custGeom>
              <a:avLst/>
              <a:gdLst/>
              <a:ahLst/>
              <a:cxnLst/>
              <a:rect l="l" t="t" r="r" b="b"/>
              <a:pathLst>
                <a:path w="6239" h="7478" extrusionOk="0">
                  <a:moveTo>
                    <a:pt x="1641" y="1"/>
                  </a:moveTo>
                  <a:cubicBezTo>
                    <a:pt x="1242" y="1"/>
                    <a:pt x="819" y="205"/>
                    <a:pt x="568" y="484"/>
                  </a:cubicBezTo>
                  <a:cubicBezTo>
                    <a:pt x="190" y="799"/>
                    <a:pt x="1" y="1209"/>
                    <a:pt x="1" y="1681"/>
                  </a:cubicBezTo>
                  <a:lnTo>
                    <a:pt x="1" y="4769"/>
                  </a:lnTo>
                  <a:lnTo>
                    <a:pt x="2679" y="4769"/>
                  </a:lnTo>
                  <a:cubicBezTo>
                    <a:pt x="2521" y="4359"/>
                    <a:pt x="2175" y="4107"/>
                    <a:pt x="1702" y="4107"/>
                  </a:cubicBezTo>
                  <a:lnTo>
                    <a:pt x="1040" y="4107"/>
                  </a:lnTo>
                  <a:cubicBezTo>
                    <a:pt x="820" y="4107"/>
                    <a:pt x="662" y="3949"/>
                    <a:pt x="662" y="3729"/>
                  </a:cubicBezTo>
                  <a:lnTo>
                    <a:pt x="662" y="2374"/>
                  </a:lnTo>
                  <a:cubicBezTo>
                    <a:pt x="662" y="2154"/>
                    <a:pt x="820" y="1996"/>
                    <a:pt x="1040" y="1996"/>
                  </a:cubicBezTo>
                  <a:cubicBezTo>
                    <a:pt x="1229" y="1996"/>
                    <a:pt x="1387" y="2154"/>
                    <a:pt x="1387" y="2374"/>
                  </a:cubicBezTo>
                  <a:lnTo>
                    <a:pt x="1387" y="3382"/>
                  </a:lnTo>
                  <a:lnTo>
                    <a:pt x="1733" y="3382"/>
                  </a:lnTo>
                  <a:cubicBezTo>
                    <a:pt x="2553" y="3382"/>
                    <a:pt x="3277" y="3981"/>
                    <a:pt x="3435" y="4769"/>
                  </a:cubicBezTo>
                  <a:lnTo>
                    <a:pt x="3813" y="4769"/>
                  </a:lnTo>
                  <a:cubicBezTo>
                    <a:pt x="4380" y="4769"/>
                    <a:pt x="4852" y="5241"/>
                    <a:pt x="4852" y="5777"/>
                  </a:cubicBezTo>
                  <a:lnTo>
                    <a:pt x="4852" y="7478"/>
                  </a:lnTo>
                  <a:lnTo>
                    <a:pt x="6239" y="7478"/>
                  </a:lnTo>
                  <a:lnTo>
                    <a:pt x="6239" y="5084"/>
                  </a:lnTo>
                  <a:cubicBezTo>
                    <a:pt x="6176" y="4580"/>
                    <a:pt x="5703" y="4107"/>
                    <a:pt x="5168" y="4107"/>
                  </a:cubicBezTo>
                  <a:lnTo>
                    <a:pt x="3781" y="4107"/>
                  </a:lnTo>
                  <a:cubicBezTo>
                    <a:pt x="3592" y="4107"/>
                    <a:pt x="3435" y="3949"/>
                    <a:pt x="3435" y="3729"/>
                  </a:cubicBezTo>
                  <a:lnTo>
                    <a:pt x="3435" y="1807"/>
                  </a:lnTo>
                  <a:cubicBezTo>
                    <a:pt x="3435" y="862"/>
                    <a:pt x="2710" y="43"/>
                    <a:pt x="1796" y="11"/>
                  </a:cubicBezTo>
                  <a:cubicBezTo>
                    <a:pt x="1745" y="4"/>
                    <a:pt x="1694" y="1"/>
                    <a:pt x="1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21" name="Google Shape;6788;p88"/>
            <p:cNvSpPr/>
            <p:nvPr/>
          </p:nvSpPr>
          <p:spPr>
            <a:xfrm>
              <a:off x="-33849475" y="3758125"/>
              <a:ext cx="137075" cy="33100"/>
            </a:xfrm>
            <a:custGeom>
              <a:avLst/>
              <a:gdLst/>
              <a:ahLst/>
              <a:cxnLst/>
              <a:rect l="l" t="t" r="r" b="b"/>
              <a:pathLst>
                <a:path w="5483" h="1324" extrusionOk="0">
                  <a:moveTo>
                    <a:pt x="1" y="1"/>
                  </a:moveTo>
                  <a:lnTo>
                    <a:pt x="1" y="662"/>
                  </a:lnTo>
                  <a:lnTo>
                    <a:pt x="1041" y="662"/>
                  </a:lnTo>
                  <a:cubicBezTo>
                    <a:pt x="1576" y="662"/>
                    <a:pt x="2080" y="946"/>
                    <a:pt x="2395" y="1324"/>
                  </a:cubicBezTo>
                  <a:lnTo>
                    <a:pt x="5136" y="1324"/>
                  </a:lnTo>
                  <a:cubicBezTo>
                    <a:pt x="5325" y="1324"/>
                    <a:pt x="5483" y="1166"/>
                    <a:pt x="5483" y="977"/>
                  </a:cubicBezTo>
                  <a:lnTo>
                    <a:pt x="5483" y="316"/>
                  </a:lnTo>
                  <a:cubicBezTo>
                    <a:pt x="5483" y="158"/>
                    <a:pt x="5325" y="1"/>
                    <a:pt x="5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33" name="Google Shape;6800;p88"/>
          <p:cNvGrpSpPr/>
          <p:nvPr/>
        </p:nvGrpSpPr>
        <p:grpSpPr>
          <a:xfrm>
            <a:off x="9993553" y="2304727"/>
            <a:ext cx="552087" cy="550621"/>
            <a:chOff x="-30345325" y="3184750"/>
            <a:chExt cx="292225" cy="291450"/>
          </a:xfrm>
          <a:solidFill>
            <a:srgbClr val="FFC000"/>
          </a:solidFill>
        </p:grpSpPr>
        <p:sp>
          <p:nvSpPr>
            <p:cNvPr id="134" name="Google Shape;6801;p88"/>
            <p:cNvSpPr/>
            <p:nvPr/>
          </p:nvSpPr>
          <p:spPr>
            <a:xfrm>
              <a:off x="-30328000" y="3184750"/>
              <a:ext cx="258375" cy="120950"/>
            </a:xfrm>
            <a:custGeom>
              <a:avLst/>
              <a:gdLst/>
              <a:ahLst/>
              <a:cxnLst/>
              <a:rect l="l" t="t" r="r" b="b"/>
              <a:pathLst>
                <a:path w="10335" h="483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lnTo>
                    <a:pt x="1" y="2458"/>
                  </a:lnTo>
                  <a:cubicBezTo>
                    <a:pt x="1" y="2993"/>
                    <a:pt x="473" y="3466"/>
                    <a:pt x="1040" y="3466"/>
                  </a:cubicBezTo>
                  <a:lnTo>
                    <a:pt x="2048" y="3466"/>
                  </a:lnTo>
                  <a:lnTo>
                    <a:pt x="2048" y="4505"/>
                  </a:lnTo>
                  <a:cubicBezTo>
                    <a:pt x="2048" y="4663"/>
                    <a:pt x="2143" y="4757"/>
                    <a:pt x="2269" y="4820"/>
                  </a:cubicBezTo>
                  <a:cubicBezTo>
                    <a:pt x="2300" y="4831"/>
                    <a:pt x="2339" y="4838"/>
                    <a:pt x="2380" y="4838"/>
                  </a:cubicBezTo>
                  <a:cubicBezTo>
                    <a:pt x="2461" y="4838"/>
                    <a:pt x="2552" y="4810"/>
                    <a:pt x="2615" y="4726"/>
                  </a:cubicBezTo>
                  <a:lnTo>
                    <a:pt x="3876" y="3466"/>
                  </a:lnTo>
                  <a:lnTo>
                    <a:pt x="6365" y="3466"/>
                  </a:lnTo>
                  <a:lnTo>
                    <a:pt x="7625" y="4726"/>
                  </a:lnTo>
                  <a:cubicBezTo>
                    <a:pt x="7688" y="4810"/>
                    <a:pt x="7765" y="4838"/>
                    <a:pt x="7846" y="4838"/>
                  </a:cubicBezTo>
                  <a:cubicBezTo>
                    <a:pt x="7887" y="4838"/>
                    <a:pt x="7929" y="4831"/>
                    <a:pt x="7971" y="4820"/>
                  </a:cubicBezTo>
                  <a:cubicBezTo>
                    <a:pt x="8097" y="4789"/>
                    <a:pt x="8160" y="4631"/>
                    <a:pt x="8160" y="4505"/>
                  </a:cubicBezTo>
                  <a:lnTo>
                    <a:pt x="8160" y="3466"/>
                  </a:lnTo>
                  <a:lnTo>
                    <a:pt x="9231" y="3466"/>
                  </a:lnTo>
                  <a:cubicBezTo>
                    <a:pt x="9862" y="3466"/>
                    <a:pt x="10334" y="2993"/>
                    <a:pt x="10334" y="2458"/>
                  </a:cubicBezTo>
                  <a:lnTo>
                    <a:pt x="10334" y="1071"/>
                  </a:lnTo>
                  <a:cubicBezTo>
                    <a:pt x="10334" y="536"/>
                    <a:pt x="9862" y="0"/>
                    <a:pt x="92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5" name="Google Shape;6802;p88"/>
            <p:cNvSpPr/>
            <p:nvPr/>
          </p:nvSpPr>
          <p:spPr>
            <a:xfrm>
              <a:off x="-30310675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599" y="1"/>
                    <a:pt x="1" y="631"/>
                    <a:pt x="1" y="1387"/>
                  </a:cubicBezTo>
                  <a:cubicBezTo>
                    <a:pt x="1" y="2143"/>
                    <a:pt x="599" y="2773"/>
                    <a:pt x="1387" y="2773"/>
                  </a:cubicBezTo>
                  <a:cubicBezTo>
                    <a:pt x="2143" y="2773"/>
                    <a:pt x="2742" y="2143"/>
                    <a:pt x="2742" y="1387"/>
                  </a:cubicBezTo>
                  <a:cubicBezTo>
                    <a:pt x="2742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6" name="Google Shape;6803;p88"/>
            <p:cNvSpPr/>
            <p:nvPr/>
          </p:nvSpPr>
          <p:spPr>
            <a:xfrm>
              <a:off x="-30345325" y="3408425"/>
              <a:ext cx="137075" cy="67775"/>
            </a:xfrm>
            <a:custGeom>
              <a:avLst/>
              <a:gdLst/>
              <a:ahLst/>
              <a:cxnLst/>
              <a:rect l="l" t="t" r="r" b="b"/>
              <a:pathLst>
                <a:path w="5483" h="2711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32"/>
                  </a:cubicBezTo>
                  <a:cubicBezTo>
                    <a:pt x="0" y="2521"/>
                    <a:pt x="158" y="2710"/>
                    <a:pt x="378" y="2710"/>
                  </a:cubicBezTo>
                  <a:lnTo>
                    <a:pt x="5104" y="2710"/>
                  </a:lnTo>
                  <a:cubicBezTo>
                    <a:pt x="5325" y="2710"/>
                    <a:pt x="5482" y="2521"/>
                    <a:pt x="5482" y="2332"/>
                  </a:cubicBezTo>
                  <a:cubicBezTo>
                    <a:pt x="5262" y="977"/>
                    <a:pt x="4128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7" name="Google Shape;6804;p88"/>
            <p:cNvSpPr/>
            <p:nvPr/>
          </p:nvSpPr>
          <p:spPr>
            <a:xfrm>
              <a:off x="-30156300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87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38" name="Google Shape;6805;p88"/>
            <p:cNvSpPr/>
            <p:nvPr/>
          </p:nvSpPr>
          <p:spPr>
            <a:xfrm>
              <a:off x="-30190950" y="3408425"/>
              <a:ext cx="137850" cy="67775"/>
            </a:xfrm>
            <a:custGeom>
              <a:avLst/>
              <a:gdLst/>
              <a:ahLst/>
              <a:cxnLst/>
              <a:rect l="l" t="t" r="r" b="b"/>
              <a:pathLst>
                <a:path w="5514" h="2711" extrusionOk="0">
                  <a:moveTo>
                    <a:pt x="2773" y="1"/>
                  </a:moveTo>
                  <a:cubicBezTo>
                    <a:pt x="1387" y="1"/>
                    <a:pt x="252" y="1040"/>
                    <a:pt x="32" y="2332"/>
                  </a:cubicBezTo>
                  <a:cubicBezTo>
                    <a:pt x="0" y="2521"/>
                    <a:pt x="158" y="2710"/>
                    <a:pt x="410" y="2710"/>
                  </a:cubicBezTo>
                  <a:lnTo>
                    <a:pt x="5167" y="2710"/>
                  </a:lnTo>
                  <a:cubicBezTo>
                    <a:pt x="5356" y="2710"/>
                    <a:pt x="5514" y="2521"/>
                    <a:pt x="5514" y="2332"/>
                  </a:cubicBezTo>
                  <a:cubicBezTo>
                    <a:pt x="5293" y="977"/>
                    <a:pt x="4128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99" name="Google Shape;6866;p88"/>
          <p:cNvGrpSpPr/>
          <p:nvPr/>
        </p:nvGrpSpPr>
        <p:grpSpPr>
          <a:xfrm>
            <a:off x="5913578" y="4644031"/>
            <a:ext cx="508855" cy="563067"/>
            <a:chOff x="-30354000" y="3569100"/>
            <a:chExt cx="292250" cy="292225"/>
          </a:xfrm>
          <a:solidFill>
            <a:srgbClr val="FFC000"/>
          </a:solidFill>
        </p:grpSpPr>
        <p:sp>
          <p:nvSpPr>
            <p:cNvPr id="200" name="Google Shape;6867;p88"/>
            <p:cNvSpPr/>
            <p:nvPr/>
          </p:nvSpPr>
          <p:spPr>
            <a:xfrm>
              <a:off x="-30354000" y="3604550"/>
              <a:ext cx="137875" cy="256000"/>
            </a:xfrm>
            <a:custGeom>
              <a:avLst/>
              <a:gdLst/>
              <a:ahLst/>
              <a:cxnLst/>
              <a:rect l="l" t="t" r="r" b="b"/>
              <a:pathLst>
                <a:path w="5515" h="10240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lnTo>
                    <a:pt x="1" y="4411"/>
                  </a:lnTo>
                  <a:cubicBezTo>
                    <a:pt x="1" y="4632"/>
                    <a:pt x="64" y="4884"/>
                    <a:pt x="190" y="5073"/>
                  </a:cubicBezTo>
                  <a:lnTo>
                    <a:pt x="1639" y="7467"/>
                  </a:lnTo>
                  <a:cubicBezTo>
                    <a:pt x="1891" y="7877"/>
                    <a:pt x="2049" y="8097"/>
                    <a:pt x="2049" y="8538"/>
                  </a:cubicBezTo>
                  <a:lnTo>
                    <a:pt x="2049" y="9861"/>
                  </a:lnTo>
                  <a:cubicBezTo>
                    <a:pt x="2049" y="10082"/>
                    <a:pt x="2206" y="10239"/>
                    <a:pt x="2395" y="10239"/>
                  </a:cubicBezTo>
                  <a:lnTo>
                    <a:pt x="5514" y="10239"/>
                  </a:lnTo>
                  <a:lnTo>
                    <a:pt x="5514" y="6364"/>
                  </a:lnTo>
                  <a:cubicBezTo>
                    <a:pt x="5514" y="5986"/>
                    <a:pt x="5357" y="5671"/>
                    <a:pt x="5168" y="5419"/>
                  </a:cubicBezTo>
                  <a:cubicBezTo>
                    <a:pt x="5167" y="5420"/>
                    <a:pt x="5165" y="5421"/>
                    <a:pt x="5163" y="5421"/>
                  </a:cubicBezTo>
                  <a:cubicBezTo>
                    <a:pt x="5042" y="5421"/>
                    <a:pt x="3214" y="3623"/>
                    <a:pt x="3183" y="3592"/>
                  </a:cubicBezTo>
                  <a:cubicBezTo>
                    <a:pt x="3041" y="3432"/>
                    <a:pt x="2828" y="3332"/>
                    <a:pt x="2613" y="3332"/>
                  </a:cubicBezTo>
                  <a:cubicBezTo>
                    <a:pt x="2448" y="3332"/>
                    <a:pt x="2280" y="3392"/>
                    <a:pt x="2143" y="3529"/>
                  </a:cubicBezTo>
                  <a:cubicBezTo>
                    <a:pt x="1891" y="3812"/>
                    <a:pt x="1923" y="4285"/>
                    <a:pt x="2112" y="4442"/>
                  </a:cubicBezTo>
                  <a:lnTo>
                    <a:pt x="3970" y="6301"/>
                  </a:lnTo>
                  <a:cubicBezTo>
                    <a:pt x="4097" y="6427"/>
                    <a:pt x="4097" y="6648"/>
                    <a:pt x="3970" y="6774"/>
                  </a:cubicBezTo>
                  <a:cubicBezTo>
                    <a:pt x="3907" y="6821"/>
                    <a:pt x="3821" y="6845"/>
                    <a:pt x="3734" y="6845"/>
                  </a:cubicBezTo>
                  <a:cubicBezTo>
                    <a:pt x="3648" y="6845"/>
                    <a:pt x="3561" y="6821"/>
                    <a:pt x="3498" y="6774"/>
                  </a:cubicBezTo>
                  <a:lnTo>
                    <a:pt x="1639" y="4915"/>
                  </a:lnTo>
                  <a:cubicBezTo>
                    <a:pt x="1450" y="4726"/>
                    <a:pt x="1324" y="4442"/>
                    <a:pt x="1324" y="4190"/>
                  </a:cubicBezTo>
                  <a:lnTo>
                    <a:pt x="1324" y="662"/>
                  </a:lnTo>
                  <a:cubicBezTo>
                    <a:pt x="1324" y="252"/>
                    <a:pt x="1009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1" name="Google Shape;6868;p88"/>
            <p:cNvSpPr/>
            <p:nvPr/>
          </p:nvSpPr>
          <p:spPr>
            <a:xfrm>
              <a:off x="-30198825" y="3604550"/>
              <a:ext cx="137075" cy="256775"/>
            </a:xfrm>
            <a:custGeom>
              <a:avLst/>
              <a:gdLst/>
              <a:ahLst/>
              <a:cxnLst/>
              <a:rect l="l" t="t" r="r" b="b"/>
              <a:pathLst>
                <a:path w="5483" h="10271" extrusionOk="0">
                  <a:moveTo>
                    <a:pt x="4758" y="0"/>
                  </a:moveTo>
                  <a:cubicBezTo>
                    <a:pt x="4380" y="0"/>
                    <a:pt x="4096" y="315"/>
                    <a:pt x="4096" y="662"/>
                  </a:cubicBezTo>
                  <a:lnTo>
                    <a:pt x="4096" y="4190"/>
                  </a:lnTo>
                  <a:cubicBezTo>
                    <a:pt x="4096" y="4474"/>
                    <a:pt x="3970" y="4758"/>
                    <a:pt x="3781" y="4915"/>
                  </a:cubicBezTo>
                  <a:lnTo>
                    <a:pt x="1922" y="6774"/>
                  </a:lnTo>
                  <a:cubicBezTo>
                    <a:pt x="1875" y="6821"/>
                    <a:pt x="1788" y="6845"/>
                    <a:pt x="1698" y="6845"/>
                  </a:cubicBezTo>
                  <a:cubicBezTo>
                    <a:pt x="1607" y="6845"/>
                    <a:pt x="1513" y="6821"/>
                    <a:pt x="1450" y="6774"/>
                  </a:cubicBezTo>
                  <a:cubicBezTo>
                    <a:pt x="1355" y="6648"/>
                    <a:pt x="1355" y="6427"/>
                    <a:pt x="1450" y="6301"/>
                  </a:cubicBezTo>
                  <a:lnTo>
                    <a:pt x="3308" y="4442"/>
                  </a:lnTo>
                  <a:cubicBezTo>
                    <a:pt x="3497" y="4285"/>
                    <a:pt x="3560" y="3812"/>
                    <a:pt x="3277" y="3529"/>
                  </a:cubicBezTo>
                  <a:cubicBezTo>
                    <a:pt x="3140" y="3392"/>
                    <a:pt x="2972" y="3332"/>
                    <a:pt x="2807" y="3332"/>
                  </a:cubicBezTo>
                  <a:cubicBezTo>
                    <a:pt x="2592" y="3332"/>
                    <a:pt x="2379" y="3432"/>
                    <a:pt x="2237" y="3592"/>
                  </a:cubicBezTo>
                  <a:cubicBezTo>
                    <a:pt x="2237" y="3592"/>
                    <a:pt x="347" y="5419"/>
                    <a:pt x="347" y="5482"/>
                  </a:cubicBezTo>
                  <a:cubicBezTo>
                    <a:pt x="158" y="5671"/>
                    <a:pt x="0" y="6018"/>
                    <a:pt x="0" y="6427"/>
                  </a:cubicBezTo>
                  <a:lnTo>
                    <a:pt x="0" y="8129"/>
                  </a:lnTo>
                  <a:lnTo>
                    <a:pt x="0" y="8412"/>
                  </a:lnTo>
                  <a:lnTo>
                    <a:pt x="0" y="10271"/>
                  </a:lnTo>
                  <a:lnTo>
                    <a:pt x="3088" y="10271"/>
                  </a:lnTo>
                  <a:cubicBezTo>
                    <a:pt x="3277" y="10271"/>
                    <a:pt x="3434" y="10113"/>
                    <a:pt x="3434" y="9924"/>
                  </a:cubicBezTo>
                  <a:lnTo>
                    <a:pt x="3434" y="8570"/>
                  </a:lnTo>
                  <a:cubicBezTo>
                    <a:pt x="3434" y="8129"/>
                    <a:pt x="3623" y="7908"/>
                    <a:pt x="3812" y="7530"/>
                  </a:cubicBezTo>
                  <a:lnTo>
                    <a:pt x="5293" y="5104"/>
                  </a:lnTo>
                  <a:cubicBezTo>
                    <a:pt x="5388" y="4915"/>
                    <a:pt x="5482" y="4663"/>
                    <a:pt x="5482" y="4411"/>
                  </a:cubicBezTo>
                  <a:lnTo>
                    <a:pt x="5482" y="662"/>
                  </a:lnTo>
                  <a:cubicBezTo>
                    <a:pt x="5451" y="284"/>
                    <a:pt x="5136" y="0"/>
                    <a:pt x="47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2" name="Google Shape;6869;p88"/>
            <p:cNvSpPr/>
            <p:nvPr/>
          </p:nvSpPr>
          <p:spPr>
            <a:xfrm>
              <a:off x="-30139750" y="3636850"/>
              <a:ext cx="26000" cy="37825"/>
            </a:xfrm>
            <a:custGeom>
              <a:avLst/>
              <a:gdLst/>
              <a:ahLst/>
              <a:cxnLst/>
              <a:rect l="l" t="t" r="r" b="b"/>
              <a:pathLst>
                <a:path w="1040" h="1513" extrusionOk="0">
                  <a:moveTo>
                    <a:pt x="504" y="0"/>
                  </a:moveTo>
                  <a:cubicBezTo>
                    <a:pt x="252" y="32"/>
                    <a:pt x="0" y="284"/>
                    <a:pt x="0" y="567"/>
                  </a:cubicBezTo>
                  <a:lnTo>
                    <a:pt x="0" y="1418"/>
                  </a:lnTo>
                  <a:cubicBezTo>
                    <a:pt x="126" y="1386"/>
                    <a:pt x="252" y="1355"/>
                    <a:pt x="410" y="1355"/>
                  </a:cubicBezTo>
                  <a:cubicBezTo>
                    <a:pt x="630" y="1355"/>
                    <a:pt x="819" y="1386"/>
                    <a:pt x="1040" y="1512"/>
                  </a:cubicBezTo>
                  <a:lnTo>
                    <a:pt x="1040" y="504"/>
                  </a:lnTo>
                  <a:cubicBezTo>
                    <a:pt x="1040" y="252"/>
                    <a:pt x="788" y="0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3" name="Google Shape;6870;p88"/>
            <p:cNvSpPr/>
            <p:nvPr/>
          </p:nvSpPr>
          <p:spPr>
            <a:xfrm>
              <a:off x="-30302800" y="3638950"/>
              <a:ext cx="25225" cy="36500"/>
            </a:xfrm>
            <a:custGeom>
              <a:avLst/>
              <a:gdLst/>
              <a:ahLst/>
              <a:cxnLst/>
              <a:rect l="l" t="t" r="r" b="b"/>
              <a:pathLst>
                <a:path w="1009" h="1460" extrusionOk="0">
                  <a:moveTo>
                    <a:pt x="418" y="1"/>
                  </a:moveTo>
                  <a:cubicBezTo>
                    <a:pt x="177" y="1"/>
                    <a:pt x="1" y="229"/>
                    <a:pt x="1" y="483"/>
                  </a:cubicBezTo>
                  <a:lnTo>
                    <a:pt x="1" y="1460"/>
                  </a:lnTo>
                  <a:cubicBezTo>
                    <a:pt x="190" y="1334"/>
                    <a:pt x="379" y="1302"/>
                    <a:pt x="631" y="1302"/>
                  </a:cubicBezTo>
                  <a:cubicBezTo>
                    <a:pt x="725" y="1302"/>
                    <a:pt x="883" y="1334"/>
                    <a:pt x="1009" y="1365"/>
                  </a:cubicBezTo>
                  <a:lnTo>
                    <a:pt x="1009" y="515"/>
                  </a:lnTo>
                  <a:cubicBezTo>
                    <a:pt x="1009" y="231"/>
                    <a:pt x="788" y="11"/>
                    <a:pt x="505" y="11"/>
                  </a:cubicBezTo>
                  <a:cubicBezTo>
                    <a:pt x="475" y="4"/>
                    <a:pt x="446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4" name="Google Shape;6871;p88"/>
            <p:cNvSpPr/>
            <p:nvPr/>
          </p:nvSpPr>
          <p:spPr>
            <a:xfrm>
              <a:off x="-30242925" y="3569100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86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74"/>
                    <a:pt x="630" y="2742"/>
                    <a:pt x="1386" y="2742"/>
                  </a:cubicBezTo>
                  <a:cubicBezTo>
                    <a:pt x="2111" y="2742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5" name="Google Shape;6872;p88"/>
            <p:cNvSpPr/>
            <p:nvPr/>
          </p:nvSpPr>
          <p:spPr>
            <a:xfrm>
              <a:off x="-30262625" y="3654950"/>
              <a:ext cx="107925" cy="68550"/>
            </a:xfrm>
            <a:custGeom>
              <a:avLst/>
              <a:gdLst/>
              <a:ahLst/>
              <a:cxnLst/>
              <a:rect l="l" t="t" r="r" b="b"/>
              <a:pathLst>
                <a:path w="4317" h="2742" extrusionOk="0">
                  <a:moveTo>
                    <a:pt x="2174" y="1"/>
                  </a:moveTo>
                  <a:cubicBezTo>
                    <a:pt x="1292" y="1"/>
                    <a:pt x="505" y="379"/>
                    <a:pt x="0" y="1040"/>
                  </a:cubicBezTo>
                  <a:lnTo>
                    <a:pt x="32" y="1103"/>
                  </a:lnTo>
                  <a:cubicBezTo>
                    <a:pt x="946" y="1985"/>
                    <a:pt x="1450" y="2458"/>
                    <a:pt x="1702" y="2742"/>
                  </a:cubicBezTo>
                  <a:lnTo>
                    <a:pt x="2647" y="2742"/>
                  </a:lnTo>
                  <a:lnTo>
                    <a:pt x="4254" y="1135"/>
                  </a:lnTo>
                  <a:lnTo>
                    <a:pt x="4317" y="1040"/>
                  </a:lnTo>
                  <a:cubicBezTo>
                    <a:pt x="3813" y="410"/>
                    <a:pt x="3025" y="1"/>
                    <a:pt x="2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90" name="Google Shape;6957;p88"/>
          <p:cNvGrpSpPr/>
          <p:nvPr/>
        </p:nvGrpSpPr>
        <p:grpSpPr>
          <a:xfrm>
            <a:off x="4974595" y="1314740"/>
            <a:ext cx="498088" cy="497107"/>
            <a:chOff x="-31094350" y="3194000"/>
            <a:chExt cx="292225" cy="291650"/>
          </a:xfrm>
          <a:solidFill>
            <a:srgbClr val="FFC000"/>
          </a:solidFill>
        </p:grpSpPr>
        <p:sp>
          <p:nvSpPr>
            <p:cNvPr id="291" name="Google Shape;6958;p88"/>
            <p:cNvSpPr/>
            <p:nvPr/>
          </p:nvSpPr>
          <p:spPr>
            <a:xfrm>
              <a:off x="-31033700" y="3194000"/>
              <a:ext cx="103200" cy="34100"/>
            </a:xfrm>
            <a:custGeom>
              <a:avLst/>
              <a:gdLst/>
              <a:ahLst/>
              <a:cxnLst/>
              <a:rect l="l" t="t" r="r" b="b"/>
              <a:pathLst>
                <a:path w="4128" h="1364" extrusionOk="0">
                  <a:moveTo>
                    <a:pt x="645" y="0"/>
                  </a:moveTo>
                  <a:cubicBezTo>
                    <a:pt x="263" y="0"/>
                    <a:pt x="0" y="296"/>
                    <a:pt x="0" y="670"/>
                  </a:cubicBezTo>
                  <a:lnTo>
                    <a:pt x="0" y="1016"/>
                  </a:lnTo>
                  <a:cubicBezTo>
                    <a:pt x="0" y="1205"/>
                    <a:pt x="158" y="1363"/>
                    <a:pt x="347" y="1363"/>
                  </a:cubicBezTo>
                  <a:lnTo>
                    <a:pt x="3781" y="1363"/>
                  </a:lnTo>
                  <a:cubicBezTo>
                    <a:pt x="3970" y="1363"/>
                    <a:pt x="4127" y="1205"/>
                    <a:pt x="4127" y="1016"/>
                  </a:cubicBezTo>
                  <a:lnTo>
                    <a:pt x="4127" y="670"/>
                  </a:lnTo>
                  <a:cubicBezTo>
                    <a:pt x="4127" y="260"/>
                    <a:pt x="3812" y="8"/>
                    <a:pt x="3466" y="8"/>
                  </a:cubicBezTo>
                  <a:lnTo>
                    <a:pt x="756" y="8"/>
                  </a:lnTo>
                  <a:cubicBezTo>
                    <a:pt x="718" y="3"/>
                    <a:pt x="681" y="0"/>
                    <a:pt x="6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2" name="Google Shape;6959;p88"/>
            <p:cNvSpPr/>
            <p:nvPr/>
          </p:nvSpPr>
          <p:spPr>
            <a:xfrm>
              <a:off x="-31042375" y="3346200"/>
              <a:ext cx="16550" cy="18150"/>
            </a:xfrm>
            <a:custGeom>
              <a:avLst/>
              <a:gdLst/>
              <a:ahLst/>
              <a:cxnLst/>
              <a:rect l="l" t="t" r="r" b="b"/>
              <a:pathLst>
                <a:path w="662" h="726" extrusionOk="0">
                  <a:moveTo>
                    <a:pt x="1" y="1"/>
                  </a:moveTo>
                  <a:lnTo>
                    <a:pt x="1" y="725"/>
                  </a:lnTo>
                  <a:lnTo>
                    <a:pt x="662" y="725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3" name="Google Shape;6960;p88"/>
            <p:cNvSpPr/>
            <p:nvPr/>
          </p:nvSpPr>
          <p:spPr>
            <a:xfrm>
              <a:off x="-31042375" y="327847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1" y="0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4" name="Google Shape;6961;p88"/>
            <p:cNvSpPr/>
            <p:nvPr/>
          </p:nvSpPr>
          <p:spPr>
            <a:xfrm>
              <a:off x="-31042375" y="3416300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1" y="1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5" name="Google Shape;6962;p88"/>
            <p:cNvSpPr/>
            <p:nvPr/>
          </p:nvSpPr>
          <p:spPr>
            <a:xfrm>
              <a:off x="-31094350" y="3210725"/>
              <a:ext cx="222900" cy="274925"/>
            </a:xfrm>
            <a:custGeom>
              <a:avLst/>
              <a:gdLst/>
              <a:ahLst/>
              <a:cxnLst/>
              <a:rect l="l" t="t" r="r" b="b"/>
              <a:pathLst>
                <a:path w="8916" h="10997" extrusionOk="0">
                  <a:moveTo>
                    <a:pt x="7183" y="2049"/>
                  </a:moveTo>
                  <a:cubicBezTo>
                    <a:pt x="7404" y="2049"/>
                    <a:pt x="7561" y="2206"/>
                    <a:pt x="7561" y="2395"/>
                  </a:cubicBezTo>
                  <a:cubicBezTo>
                    <a:pt x="7561" y="2584"/>
                    <a:pt x="7404" y="2742"/>
                    <a:pt x="7183" y="2742"/>
                  </a:cubicBezTo>
                  <a:lnTo>
                    <a:pt x="4474" y="2742"/>
                  </a:lnTo>
                  <a:cubicBezTo>
                    <a:pt x="4285" y="2742"/>
                    <a:pt x="4127" y="2584"/>
                    <a:pt x="4127" y="2395"/>
                  </a:cubicBezTo>
                  <a:cubicBezTo>
                    <a:pt x="4127" y="2206"/>
                    <a:pt x="4285" y="2049"/>
                    <a:pt x="4474" y="2049"/>
                  </a:cubicBezTo>
                  <a:close/>
                  <a:moveTo>
                    <a:pt x="3151" y="2017"/>
                  </a:moveTo>
                  <a:cubicBezTo>
                    <a:pt x="3340" y="2017"/>
                    <a:pt x="3497" y="2175"/>
                    <a:pt x="3497" y="2364"/>
                  </a:cubicBezTo>
                  <a:lnTo>
                    <a:pt x="3497" y="3750"/>
                  </a:lnTo>
                  <a:cubicBezTo>
                    <a:pt x="3497" y="3939"/>
                    <a:pt x="3340" y="4097"/>
                    <a:pt x="3151" y="4097"/>
                  </a:cubicBezTo>
                  <a:lnTo>
                    <a:pt x="1764" y="4097"/>
                  </a:lnTo>
                  <a:cubicBezTo>
                    <a:pt x="1575" y="4097"/>
                    <a:pt x="1418" y="3939"/>
                    <a:pt x="1418" y="3750"/>
                  </a:cubicBezTo>
                  <a:lnTo>
                    <a:pt x="1418" y="2364"/>
                  </a:lnTo>
                  <a:cubicBezTo>
                    <a:pt x="1418" y="2175"/>
                    <a:pt x="1575" y="2017"/>
                    <a:pt x="1764" y="2017"/>
                  </a:cubicBezTo>
                  <a:close/>
                  <a:moveTo>
                    <a:pt x="5860" y="3372"/>
                  </a:moveTo>
                  <a:cubicBezTo>
                    <a:pt x="6049" y="3372"/>
                    <a:pt x="6207" y="3529"/>
                    <a:pt x="6207" y="3750"/>
                  </a:cubicBezTo>
                  <a:cubicBezTo>
                    <a:pt x="6207" y="3939"/>
                    <a:pt x="6049" y="4097"/>
                    <a:pt x="5860" y="4097"/>
                  </a:cubicBezTo>
                  <a:lnTo>
                    <a:pt x="4474" y="4097"/>
                  </a:lnTo>
                  <a:cubicBezTo>
                    <a:pt x="4285" y="4097"/>
                    <a:pt x="4127" y="3939"/>
                    <a:pt x="4127" y="3750"/>
                  </a:cubicBezTo>
                  <a:cubicBezTo>
                    <a:pt x="4127" y="3529"/>
                    <a:pt x="4285" y="3372"/>
                    <a:pt x="4474" y="3372"/>
                  </a:cubicBezTo>
                  <a:close/>
                  <a:moveTo>
                    <a:pt x="7183" y="4758"/>
                  </a:moveTo>
                  <a:cubicBezTo>
                    <a:pt x="7404" y="4758"/>
                    <a:pt x="7561" y="4916"/>
                    <a:pt x="7561" y="5105"/>
                  </a:cubicBezTo>
                  <a:cubicBezTo>
                    <a:pt x="7561" y="5325"/>
                    <a:pt x="7404" y="5483"/>
                    <a:pt x="7183" y="5483"/>
                  </a:cubicBezTo>
                  <a:lnTo>
                    <a:pt x="4474" y="5483"/>
                  </a:lnTo>
                  <a:cubicBezTo>
                    <a:pt x="4285" y="5483"/>
                    <a:pt x="4127" y="5325"/>
                    <a:pt x="4127" y="5105"/>
                  </a:cubicBezTo>
                  <a:cubicBezTo>
                    <a:pt x="4127" y="4916"/>
                    <a:pt x="4285" y="4758"/>
                    <a:pt x="4474" y="4758"/>
                  </a:cubicBezTo>
                  <a:close/>
                  <a:moveTo>
                    <a:pt x="3151" y="4758"/>
                  </a:moveTo>
                  <a:cubicBezTo>
                    <a:pt x="3340" y="4758"/>
                    <a:pt x="3497" y="4916"/>
                    <a:pt x="3497" y="5105"/>
                  </a:cubicBezTo>
                  <a:lnTo>
                    <a:pt x="3497" y="6491"/>
                  </a:lnTo>
                  <a:cubicBezTo>
                    <a:pt x="3497" y="6680"/>
                    <a:pt x="3340" y="6837"/>
                    <a:pt x="3151" y="6837"/>
                  </a:cubicBezTo>
                  <a:lnTo>
                    <a:pt x="1764" y="6837"/>
                  </a:lnTo>
                  <a:cubicBezTo>
                    <a:pt x="1575" y="6837"/>
                    <a:pt x="1418" y="6680"/>
                    <a:pt x="1418" y="6491"/>
                  </a:cubicBezTo>
                  <a:lnTo>
                    <a:pt x="1418" y="5105"/>
                  </a:lnTo>
                  <a:cubicBezTo>
                    <a:pt x="1418" y="4916"/>
                    <a:pt x="1575" y="4758"/>
                    <a:pt x="1764" y="4758"/>
                  </a:cubicBezTo>
                  <a:close/>
                  <a:moveTo>
                    <a:pt x="5860" y="6144"/>
                  </a:moveTo>
                  <a:cubicBezTo>
                    <a:pt x="6049" y="6144"/>
                    <a:pt x="6207" y="6302"/>
                    <a:pt x="6207" y="6491"/>
                  </a:cubicBezTo>
                  <a:cubicBezTo>
                    <a:pt x="6207" y="6680"/>
                    <a:pt x="6049" y="6837"/>
                    <a:pt x="5860" y="6837"/>
                  </a:cubicBezTo>
                  <a:lnTo>
                    <a:pt x="4474" y="6837"/>
                  </a:lnTo>
                  <a:cubicBezTo>
                    <a:pt x="4285" y="6837"/>
                    <a:pt x="4127" y="6680"/>
                    <a:pt x="4127" y="6491"/>
                  </a:cubicBezTo>
                  <a:cubicBezTo>
                    <a:pt x="4127" y="6302"/>
                    <a:pt x="4285" y="6144"/>
                    <a:pt x="4474" y="6144"/>
                  </a:cubicBezTo>
                  <a:close/>
                  <a:moveTo>
                    <a:pt x="7183" y="7562"/>
                  </a:moveTo>
                  <a:cubicBezTo>
                    <a:pt x="7404" y="7562"/>
                    <a:pt x="7561" y="7720"/>
                    <a:pt x="7561" y="7909"/>
                  </a:cubicBezTo>
                  <a:cubicBezTo>
                    <a:pt x="7561" y="8098"/>
                    <a:pt x="7404" y="8255"/>
                    <a:pt x="7183" y="8255"/>
                  </a:cubicBezTo>
                  <a:lnTo>
                    <a:pt x="4474" y="8255"/>
                  </a:lnTo>
                  <a:cubicBezTo>
                    <a:pt x="4285" y="8255"/>
                    <a:pt x="4127" y="8098"/>
                    <a:pt x="4127" y="7909"/>
                  </a:cubicBezTo>
                  <a:cubicBezTo>
                    <a:pt x="4127" y="7720"/>
                    <a:pt x="4285" y="7562"/>
                    <a:pt x="4474" y="7562"/>
                  </a:cubicBezTo>
                  <a:close/>
                  <a:moveTo>
                    <a:pt x="3151" y="7531"/>
                  </a:moveTo>
                  <a:cubicBezTo>
                    <a:pt x="3340" y="7531"/>
                    <a:pt x="3497" y="7657"/>
                    <a:pt x="3497" y="7877"/>
                  </a:cubicBezTo>
                  <a:lnTo>
                    <a:pt x="3497" y="9232"/>
                  </a:lnTo>
                  <a:cubicBezTo>
                    <a:pt x="3497" y="9452"/>
                    <a:pt x="3340" y="9610"/>
                    <a:pt x="3151" y="9610"/>
                  </a:cubicBezTo>
                  <a:lnTo>
                    <a:pt x="1764" y="9610"/>
                  </a:lnTo>
                  <a:cubicBezTo>
                    <a:pt x="1575" y="9610"/>
                    <a:pt x="1418" y="9452"/>
                    <a:pt x="1418" y="9232"/>
                  </a:cubicBezTo>
                  <a:lnTo>
                    <a:pt x="1418" y="7877"/>
                  </a:lnTo>
                  <a:cubicBezTo>
                    <a:pt x="1418" y="7657"/>
                    <a:pt x="1575" y="7531"/>
                    <a:pt x="1764" y="7531"/>
                  </a:cubicBezTo>
                  <a:close/>
                  <a:moveTo>
                    <a:pt x="5860" y="8885"/>
                  </a:moveTo>
                  <a:cubicBezTo>
                    <a:pt x="6049" y="8885"/>
                    <a:pt x="6207" y="9043"/>
                    <a:pt x="6207" y="9232"/>
                  </a:cubicBezTo>
                  <a:cubicBezTo>
                    <a:pt x="6207" y="9452"/>
                    <a:pt x="6049" y="9610"/>
                    <a:pt x="5860" y="9610"/>
                  </a:cubicBezTo>
                  <a:lnTo>
                    <a:pt x="4474" y="9610"/>
                  </a:lnTo>
                  <a:cubicBezTo>
                    <a:pt x="4285" y="9610"/>
                    <a:pt x="4127" y="9452"/>
                    <a:pt x="4127" y="9232"/>
                  </a:cubicBezTo>
                  <a:cubicBezTo>
                    <a:pt x="4127" y="9043"/>
                    <a:pt x="4285" y="8885"/>
                    <a:pt x="4474" y="8885"/>
                  </a:cubicBezTo>
                  <a:close/>
                  <a:moveTo>
                    <a:pt x="1040" y="1"/>
                  </a:moveTo>
                  <a:cubicBezTo>
                    <a:pt x="504" y="1"/>
                    <a:pt x="0" y="473"/>
                    <a:pt x="0" y="1009"/>
                  </a:cubicBezTo>
                  <a:lnTo>
                    <a:pt x="0" y="9956"/>
                  </a:lnTo>
                  <a:cubicBezTo>
                    <a:pt x="32" y="10524"/>
                    <a:pt x="504" y="10996"/>
                    <a:pt x="1040" y="10996"/>
                  </a:cubicBezTo>
                  <a:lnTo>
                    <a:pt x="7908" y="10996"/>
                  </a:lnTo>
                  <a:cubicBezTo>
                    <a:pt x="8444" y="10996"/>
                    <a:pt x="8916" y="10524"/>
                    <a:pt x="8916" y="9956"/>
                  </a:cubicBezTo>
                  <a:lnTo>
                    <a:pt x="8916" y="1009"/>
                  </a:lnTo>
                  <a:cubicBezTo>
                    <a:pt x="8916" y="473"/>
                    <a:pt x="8444" y="1"/>
                    <a:pt x="7908" y="1"/>
                  </a:cubicBezTo>
                  <a:lnTo>
                    <a:pt x="7183" y="1"/>
                  </a:lnTo>
                  <a:lnTo>
                    <a:pt x="7183" y="347"/>
                  </a:lnTo>
                  <a:cubicBezTo>
                    <a:pt x="7183" y="915"/>
                    <a:pt x="6711" y="1387"/>
                    <a:pt x="6175" y="1387"/>
                  </a:cubicBezTo>
                  <a:lnTo>
                    <a:pt x="2741" y="1387"/>
                  </a:lnTo>
                  <a:cubicBezTo>
                    <a:pt x="2206" y="1387"/>
                    <a:pt x="1733" y="915"/>
                    <a:pt x="1733" y="347"/>
                  </a:cubicBezTo>
                  <a:lnTo>
                    <a:pt x="17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6" name="Google Shape;6963;p88"/>
            <p:cNvSpPr/>
            <p:nvPr/>
          </p:nvSpPr>
          <p:spPr>
            <a:xfrm>
              <a:off x="-30853350" y="3295000"/>
              <a:ext cx="51225" cy="104000"/>
            </a:xfrm>
            <a:custGeom>
              <a:avLst/>
              <a:gdLst/>
              <a:ahLst/>
              <a:cxnLst/>
              <a:rect l="l" t="t" r="r" b="b"/>
              <a:pathLst>
                <a:path w="2049" h="4160" extrusionOk="0">
                  <a:moveTo>
                    <a:pt x="1" y="1"/>
                  </a:moveTo>
                  <a:lnTo>
                    <a:pt x="1" y="4160"/>
                  </a:lnTo>
                  <a:lnTo>
                    <a:pt x="2049" y="4160"/>
                  </a:lnTo>
                  <a:lnTo>
                    <a:pt x="20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7" name="Google Shape;6964;p88"/>
            <p:cNvSpPr/>
            <p:nvPr/>
          </p:nvSpPr>
          <p:spPr>
            <a:xfrm>
              <a:off x="-30853350" y="32272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048"/>
                  </a:lnTo>
                  <a:lnTo>
                    <a:pt x="2049" y="2048"/>
                  </a:lnTo>
                  <a:lnTo>
                    <a:pt x="2049" y="1040"/>
                  </a:ln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98" name="Google Shape;6965;p88"/>
            <p:cNvSpPr/>
            <p:nvPr/>
          </p:nvSpPr>
          <p:spPr>
            <a:xfrm>
              <a:off x="-30851775" y="3416300"/>
              <a:ext cx="46500" cy="51225"/>
            </a:xfrm>
            <a:custGeom>
              <a:avLst/>
              <a:gdLst/>
              <a:ahLst/>
              <a:cxnLst/>
              <a:rect l="l" t="t" r="r" b="b"/>
              <a:pathLst>
                <a:path w="1860" h="2049" extrusionOk="0">
                  <a:moveTo>
                    <a:pt x="1" y="1"/>
                  </a:moveTo>
                  <a:lnTo>
                    <a:pt x="599" y="1796"/>
                  </a:lnTo>
                  <a:cubicBezTo>
                    <a:pt x="694" y="1985"/>
                    <a:pt x="788" y="2048"/>
                    <a:pt x="946" y="2048"/>
                  </a:cubicBezTo>
                  <a:cubicBezTo>
                    <a:pt x="1103" y="2048"/>
                    <a:pt x="1229" y="1985"/>
                    <a:pt x="1261" y="1796"/>
                  </a:cubicBezTo>
                  <a:lnTo>
                    <a:pt x="18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99" name="Google Shape;6966;p88"/>
          <p:cNvGrpSpPr/>
          <p:nvPr/>
        </p:nvGrpSpPr>
        <p:grpSpPr>
          <a:xfrm>
            <a:off x="10919514" y="3411171"/>
            <a:ext cx="604881" cy="605815"/>
            <a:chOff x="-31093575" y="3552550"/>
            <a:chExt cx="291450" cy="291900"/>
          </a:xfrm>
          <a:solidFill>
            <a:srgbClr val="FFC000"/>
          </a:solidFill>
        </p:grpSpPr>
        <p:sp>
          <p:nvSpPr>
            <p:cNvPr id="300" name="Google Shape;6967;p88"/>
            <p:cNvSpPr/>
            <p:nvPr/>
          </p:nvSpPr>
          <p:spPr>
            <a:xfrm>
              <a:off x="-31011650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01" name="Google Shape;6968;p88"/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9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02" name="Google Shape;6969;p88"/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03" name="Google Shape;6970;p88"/>
            <p:cNvSpPr/>
            <p:nvPr/>
          </p:nvSpPr>
          <p:spPr>
            <a:xfrm>
              <a:off x="-30974650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48" name="Google Shape;6760;p88"/>
          <p:cNvGrpSpPr/>
          <p:nvPr/>
        </p:nvGrpSpPr>
        <p:grpSpPr>
          <a:xfrm>
            <a:off x="4202881" y="1247009"/>
            <a:ext cx="499953" cy="600563"/>
            <a:chOff x="-35814600" y="3202075"/>
            <a:chExt cx="242625" cy="291450"/>
          </a:xfrm>
          <a:solidFill>
            <a:srgbClr val="FFC000"/>
          </a:solidFill>
        </p:grpSpPr>
        <p:sp>
          <p:nvSpPr>
            <p:cNvPr id="49" name="Google Shape;6761;p88"/>
            <p:cNvSpPr/>
            <p:nvPr/>
          </p:nvSpPr>
          <p:spPr>
            <a:xfrm>
              <a:off x="-35814600" y="3202075"/>
              <a:ext cx="51225" cy="202450"/>
            </a:xfrm>
            <a:custGeom>
              <a:avLst/>
              <a:gdLst/>
              <a:ahLst/>
              <a:cxnLst/>
              <a:rect l="l" t="t" r="r" b="b"/>
              <a:pathLst>
                <a:path w="2049" h="8098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8097"/>
                  </a:lnTo>
                  <a:cubicBezTo>
                    <a:pt x="348" y="7782"/>
                    <a:pt x="820" y="7562"/>
                    <a:pt x="1387" y="7562"/>
                  </a:cubicBezTo>
                  <a:lnTo>
                    <a:pt x="2049" y="7562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0" name="Google Shape;6762;p88"/>
            <p:cNvSpPr/>
            <p:nvPr/>
          </p:nvSpPr>
          <p:spPr>
            <a:xfrm>
              <a:off x="-35814600" y="3407650"/>
              <a:ext cx="242625" cy="68550"/>
            </a:xfrm>
            <a:custGeom>
              <a:avLst/>
              <a:gdLst/>
              <a:ahLst/>
              <a:cxnLst/>
              <a:rect l="l" t="t" r="r" b="b"/>
              <a:pathLst>
                <a:path w="9705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cubicBezTo>
                    <a:pt x="1" y="2111"/>
                    <a:pt x="600" y="2741"/>
                    <a:pt x="1356" y="2741"/>
                  </a:cubicBezTo>
                  <a:lnTo>
                    <a:pt x="4758" y="2741"/>
                  </a:lnTo>
                  <a:lnTo>
                    <a:pt x="4758" y="1733"/>
                  </a:lnTo>
                  <a:lnTo>
                    <a:pt x="1702" y="1733"/>
                  </a:lnTo>
                  <a:cubicBezTo>
                    <a:pt x="1513" y="1733"/>
                    <a:pt x="1356" y="1575"/>
                    <a:pt x="1356" y="1355"/>
                  </a:cubicBezTo>
                  <a:cubicBezTo>
                    <a:pt x="1356" y="1166"/>
                    <a:pt x="1513" y="1008"/>
                    <a:pt x="1702" y="1008"/>
                  </a:cubicBezTo>
                  <a:lnTo>
                    <a:pt x="9232" y="1008"/>
                  </a:lnTo>
                  <a:cubicBezTo>
                    <a:pt x="9263" y="851"/>
                    <a:pt x="9326" y="662"/>
                    <a:pt x="9452" y="536"/>
                  </a:cubicBezTo>
                  <a:cubicBezTo>
                    <a:pt x="9704" y="221"/>
                    <a:pt x="9484" y="0"/>
                    <a:pt x="9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1" name="Google Shape;6763;p88"/>
            <p:cNvSpPr/>
            <p:nvPr/>
          </p:nvSpPr>
          <p:spPr>
            <a:xfrm>
              <a:off x="-35627125" y="3450950"/>
              <a:ext cx="55150" cy="25250"/>
            </a:xfrm>
            <a:custGeom>
              <a:avLst/>
              <a:gdLst/>
              <a:ahLst/>
              <a:cxnLst/>
              <a:rect l="l" t="t" r="r" b="b"/>
              <a:pathLst>
                <a:path w="2206" h="1010" extrusionOk="0">
                  <a:moveTo>
                    <a:pt x="0" y="1"/>
                  </a:moveTo>
                  <a:lnTo>
                    <a:pt x="0" y="1009"/>
                  </a:lnTo>
                  <a:lnTo>
                    <a:pt x="1670" y="1009"/>
                  </a:lnTo>
                  <a:cubicBezTo>
                    <a:pt x="1953" y="1009"/>
                    <a:pt x="2205" y="788"/>
                    <a:pt x="1953" y="505"/>
                  </a:cubicBezTo>
                  <a:cubicBezTo>
                    <a:pt x="1827" y="347"/>
                    <a:pt x="1764" y="190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2" name="Google Shape;6764;p88"/>
            <p:cNvSpPr/>
            <p:nvPr/>
          </p:nvSpPr>
          <p:spPr>
            <a:xfrm>
              <a:off x="-35703525" y="3305250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701" y="0"/>
                  </a:moveTo>
                  <a:cubicBezTo>
                    <a:pt x="882" y="0"/>
                    <a:pt x="221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521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53" name="Google Shape;6765;p88"/>
            <p:cNvSpPr/>
            <p:nvPr/>
          </p:nvSpPr>
          <p:spPr>
            <a:xfrm>
              <a:off x="-35677550" y="3254050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1"/>
                  </a:moveTo>
                  <a:cubicBezTo>
                    <a:pt x="316" y="1"/>
                    <a:pt x="1" y="284"/>
                    <a:pt x="1" y="662"/>
                  </a:cubicBezTo>
                  <a:cubicBezTo>
                    <a:pt x="1" y="1040"/>
                    <a:pt x="316" y="1324"/>
                    <a:pt x="662" y="1324"/>
                  </a:cubicBezTo>
                  <a:cubicBezTo>
                    <a:pt x="1040" y="1324"/>
                    <a:pt x="1324" y="1040"/>
                    <a:pt x="1324" y="662"/>
                  </a:cubicBezTo>
                  <a:cubicBezTo>
                    <a:pt x="1324" y="284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99" name="Google Shape;6766;p88"/>
            <p:cNvSpPr/>
            <p:nvPr/>
          </p:nvSpPr>
          <p:spPr>
            <a:xfrm>
              <a:off x="-35746850" y="3202075"/>
              <a:ext cx="171725" cy="189050"/>
            </a:xfrm>
            <a:custGeom>
              <a:avLst/>
              <a:gdLst/>
              <a:ahLst/>
              <a:cxnLst/>
              <a:rect l="l" t="t" r="r" b="b"/>
              <a:pathLst>
                <a:path w="6869" h="7562" extrusionOk="0">
                  <a:moveTo>
                    <a:pt x="3434" y="1355"/>
                  </a:moveTo>
                  <a:cubicBezTo>
                    <a:pt x="4191" y="1355"/>
                    <a:pt x="4821" y="1985"/>
                    <a:pt x="4821" y="2741"/>
                  </a:cubicBezTo>
                  <a:cubicBezTo>
                    <a:pt x="4821" y="3088"/>
                    <a:pt x="4663" y="3403"/>
                    <a:pt x="4474" y="3655"/>
                  </a:cubicBezTo>
                  <a:cubicBezTo>
                    <a:pt x="5293" y="4033"/>
                    <a:pt x="5829" y="4852"/>
                    <a:pt x="5829" y="5829"/>
                  </a:cubicBezTo>
                  <a:cubicBezTo>
                    <a:pt x="5829" y="6018"/>
                    <a:pt x="5671" y="6175"/>
                    <a:pt x="5482" y="6175"/>
                  </a:cubicBezTo>
                  <a:lnTo>
                    <a:pt x="1387" y="6175"/>
                  </a:lnTo>
                  <a:cubicBezTo>
                    <a:pt x="1198" y="6175"/>
                    <a:pt x="1040" y="6018"/>
                    <a:pt x="1040" y="5829"/>
                  </a:cubicBezTo>
                  <a:cubicBezTo>
                    <a:pt x="1040" y="4852"/>
                    <a:pt x="1576" y="4033"/>
                    <a:pt x="2426" y="3655"/>
                  </a:cubicBezTo>
                  <a:cubicBezTo>
                    <a:pt x="2174" y="3403"/>
                    <a:pt x="2048" y="3088"/>
                    <a:pt x="2048" y="2741"/>
                  </a:cubicBezTo>
                  <a:cubicBezTo>
                    <a:pt x="2048" y="1985"/>
                    <a:pt x="2678" y="1355"/>
                    <a:pt x="3434" y="1355"/>
                  </a:cubicBezTo>
                  <a:close/>
                  <a:moveTo>
                    <a:pt x="0" y="0"/>
                  </a:moveTo>
                  <a:lnTo>
                    <a:pt x="0" y="7562"/>
                  </a:lnTo>
                  <a:lnTo>
                    <a:pt x="6868" y="7562"/>
                  </a:lnTo>
                  <a:lnTo>
                    <a:pt x="6868" y="1009"/>
                  </a:lnTo>
                  <a:cubicBezTo>
                    <a:pt x="6868" y="473"/>
                    <a:pt x="6396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00" name="Google Shape;6767;p88"/>
            <p:cNvSpPr/>
            <p:nvPr/>
          </p:nvSpPr>
          <p:spPr>
            <a:xfrm>
              <a:off x="-35677550" y="3450950"/>
              <a:ext cx="34675" cy="42575"/>
            </a:xfrm>
            <a:custGeom>
              <a:avLst/>
              <a:gdLst/>
              <a:ahLst/>
              <a:cxnLst/>
              <a:rect l="l" t="t" r="r" b="b"/>
              <a:pathLst>
                <a:path w="1387" h="1703" extrusionOk="0">
                  <a:moveTo>
                    <a:pt x="1" y="1"/>
                  </a:moveTo>
                  <a:lnTo>
                    <a:pt x="1" y="1702"/>
                  </a:lnTo>
                  <a:lnTo>
                    <a:pt x="505" y="1387"/>
                  </a:lnTo>
                  <a:cubicBezTo>
                    <a:pt x="536" y="1324"/>
                    <a:pt x="631" y="1324"/>
                    <a:pt x="694" y="1324"/>
                  </a:cubicBezTo>
                  <a:cubicBezTo>
                    <a:pt x="711" y="1316"/>
                    <a:pt x="725" y="1312"/>
                    <a:pt x="739" y="1312"/>
                  </a:cubicBezTo>
                  <a:cubicBezTo>
                    <a:pt x="776" y="1312"/>
                    <a:pt x="805" y="1341"/>
                    <a:pt x="851" y="1387"/>
                  </a:cubicBezTo>
                  <a:lnTo>
                    <a:pt x="1387" y="1702"/>
                  </a:lnTo>
                  <a:lnTo>
                    <a:pt x="13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10" name="Google Shape;6777;p88"/>
          <p:cNvGrpSpPr/>
          <p:nvPr/>
        </p:nvGrpSpPr>
        <p:grpSpPr>
          <a:xfrm>
            <a:off x="8170298" y="1211284"/>
            <a:ext cx="600561" cy="600563"/>
            <a:chOff x="-34003850" y="3227275"/>
            <a:chExt cx="291450" cy="291450"/>
          </a:xfrm>
          <a:solidFill>
            <a:srgbClr val="FFC000"/>
          </a:solidFill>
        </p:grpSpPr>
        <p:sp>
          <p:nvSpPr>
            <p:cNvPr id="111" name="Google Shape;6778;p88"/>
            <p:cNvSpPr/>
            <p:nvPr/>
          </p:nvSpPr>
          <p:spPr>
            <a:xfrm>
              <a:off x="-33852625" y="3313925"/>
              <a:ext cx="128425" cy="49625"/>
            </a:xfrm>
            <a:custGeom>
              <a:avLst/>
              <a:gdLst/>
              <a:ahLst/>
              <a:cxnLst/>
              <a:rect l="l" t="t" r="r" b="b"/>
              <a:pathLst>
                <a:path w="5137" h="1985" extrusionOk="0">
                  <a:moveTo>
                    <a:pt x="473" y="0"/>
                  </a:moveTo>
                  <a:cubicBezTo>
                    <a:pt x="316" y="0"/>
                    <a:pt x="158" y="32"/>
                    <a:pt x="1" y="126"/>
                  </a:cubicBezTo>
                  <a:lnTo>
                    <a:pt x="2521" y="1985"/>
                  </a:lnTo>
                  <a:lnTo>
                    <a:pt x="5136" y="158"/>
                  </a:lnTo>
                  <a:cubicBezTo>
                    <a:pt x="4979" y="32"/>
                    <a:pt x="4790" y="0"/>
                    <a:pt x="45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2" name="Google Shape;6779;p88"/>
            <p:cNvSpPr/>
            <p:nvPr/>
          </p:nvSpPr>
          <p:spPr>
            <a:xfrm>
              <a:off x="-33866000" y="3328875"/>
              <a:ext cx="153600" cy="103200"/>
            </a:xfrm>
            <a:custGeom>
              <a:avLst/>
              <a:gdLst/>
              <a:ahLst/>
              <a:cxnLst/>
              <a:rect l="l" t="t" r="r" b="b"/>
              <a:pathLst>
                <a:path w="6144" h="4128" extrusionOk="0">
                  <a:moveTo>
                    <a:pt x="63" y="1"/>
                  </a:moveTo>
                  <a:cubicBezTo>
                    <a:pt x="32" y="127"/>
                    <a:pt x="0" y="284"/>
                    <a:pt x="0" y="379"/>
                  </a:cubicBezTo>
                  <a:lnTo>
                    <a:pt x="0" y="3120"/>
                  </a:lnTo>
                  <a:cubicBezTo>
                    <a:pt x="0" y="3655"/>
                    <a:pt x="473" y="4128"/>
                    <a:pt x="1040" y="4128"/>
                  </a:cubicBezTo>
                  <a:lnTo>
                    <a:pt x="5136" y="4128"/>
                  </a:lnTo>
                  <a:cubicBezTo>
                    <a:pt x="5671" y="4128"/>
                    <a:pt x="6144" y="3655"/>
                    <a:pt x="6144" y="3120"/>
                  </a:cubicBezTo>
                  <a:lnTo>
                    <a:pt x="6144" y="379"/>
                  </a:lnTo>
                  <a:cubicBezTo>
                    <a:pt x="6144" y="284"/>
                    <a:pt x="6112" y="190"/>
                    <a:pt x="6112" y="64"/>
                  </a:cubicBezTo>
                  <a:lnTo>
                    <a:pt x="3277" y="2048"/>
                  </a:lnTo>
                  <a:cubicBezTo>
                    <a:pt x="3214" y="2080"/>
                    <a:pt x="3151" y="2080"/>
                    <a:pt x="3056" y="2080"/>
                  </a:cubicBezTo>
                  <a:cubicBezTo>
                    <a:pt x="2993" y="2080"/>
                    <a:pt x="2962" y="2080"/>
                    <a:pt x="2867" y="2048"/>
                  </a:cubicBezTo>
                  <a:lnTo>
                    <a:pt x="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3" name="Google Shape;6780;p88"/>
            <p:cNvSpPr/>
            <p:nvPr/>
          </p:nvSpPr>
          <p:spPr>
            <a:xfrm>
              <a:off x="-34003850" y="3279250"/>
              <a:ext cx="189050" cy="188275"/>
            </a:xfrm>
            <a:custGeom>
              <a:avLst/>
              <a:gdLst/>
              <a:ahLst/>
              <a:cxnLst/>
              <a:rect l="l" t="t" r="r" b="b"/>
              <a:pathLst>
                <a:path w="7562" h="7531" extrusionOk="0">
                  <a:moveTo>
                    <a:pt x="3781" y="2017"/>
                  </a:moveTo>
                  <a:cubicBezTo>
                    <a:pt x="3970" y="2017"/>
                    <a:pt x="4128" y="2175"/>
                    <a:pt x="4128" y="2364"/>
                  </a:cubicBezTo>
                  <a:cubicBezTo>
                    <a:pt x="4128" y="2584"/>
                    <a:pt x="3970" y="2742"/>
                    <a:pt x="3781" y="2742"/>
                  </a:cubicBezTo>
                  <a:lnTo>
                    <a:pt x="1702" y="2742"/>
                  </a:lnTo>
                  <a:cubicBezTo>
                    <a:pt x="1482" y="2742"/>
                    <a:pt x="1324" y="2584"/>
                    <a:pt x="1324" y="2364"/>
                  </a:cubicBezTo>
                  <a:cubicBezTo>
                    <a:pt x="1324" y="2175"/>
                    <a:pt x="1482" y="2017"/>
                    <a:pt x="1702" y="2017"/>
                  </a:cubicBezTo>
                  <a:close/>
                  <a:moveTo>
                    <a:pt x="3057" y="3403"/>
                  </a:moveTo>
                  <a:cubicBezTo>
                    <a:pt x="3277" y="3403"/>
                    <a:pt x="3435" y="3561"/>
                    <a:pt x="3435" y="3750"/>
                  </a:cubicBezTo>
                  <a:cubicBezTo>
                    <a:pt x="3466" y="3939"/>
                    <a:pt x="3277" y="4096"/>
                    <a:pt x="3057" y="4096"/>
                  </a:cubicBezTo>
                  <a:lnTo>
                    <a:pt x="1702" y="4096"/>
                  </a:lnTo>
                  <a:cubicBezTo>
                    <a:pt x="1482" y="4096"/>
                    <a:pt x="1324" y="3939"/>
                    <a:pt x="1324" y="3750"/>
                  </a:cubicBezTo>
                  <a:cubicBezTo>
                    <a:pt x="1324" y="3561"/>
                    <a:pt x="1482" y="3403"/>
                    <a:pt x="1702" y="3403"/>
                  </a:cubicBezTo>
                  <a:close/>
                  <a:moveTo>
                    <a:pt x="2395" y="4790"/>
                  </a:moveTo>
                  <a:cubicBezTo>
                    <a:pt x="2584" y="4790"/>
                    <a:pt x="2742" y="4947"/>
                    <a:pt x="2742" y="5136"/>
                  </a:cubicBezTo>
                  <a:cubicBezTo>
                    <a:pt x="2742" y="5325"/>
                    <a:pt x="2584" y="5483"/>
                    <a:pt x="2395" y="5483"/>
                  </a:cubicBezTo>
                  <a:lnTo>
                    <a:pt x="1702" y="5483"/>
                  </a:lnTo>
                  <a:cubicBezTo>
                    <a:pt x="1482" y="5483"/>
                    <a:pt x="1324" y="5325"/>
                    <a:pt x="1324" y="5136"/>
                  </a:cubicBezTo>
                  <a:cubicBezTo>
                    <a:pt x="1324" y="4947"/>
                    <a:pt x="1482" y="4790"/>
                    <a:pt x="1702" y="4790"/>
                  </a:cubicBezTo>
                  <a:close/>
                  <a:moveTo>
                    <a:pt x="1" y="1"/>
                  </a:moveTo>
                  <a:lnTo>
                    <a:pt x="1" y="7530"/>
                  </a:lnTo>
                  <a:lnTo>
                    <a:pt x="7562" y="7530"/>
                  </a:lnTo>
                  <a:lnTo>
                    <a:pt x="7562" y="6837"/>
                  </a:lnTo>
                  <a:lnTo>
                    <a:pt x="6522" y="6837"/>
                  </a:lnTo>
                  <a:cubicBezTo>
                    <a:pt x="5577" y="6837"/>
                    <a:pt x="4853" y="6081"/>
                    <a:pt x="4853" y="5136"/>
                  </a:cubicBezTo>
                  <a:lnTo>
                    <a:pt x="4853" y="2395"/>
                  </a:lnTo>
                  <a:cubicBezTo>
                    <a:pt x="4853" y="1450"/>
                    <a:pt x="5577" y="725"/>
                    <a:pt x="6522" y="725"/>
                  </a:cubicBezTo>
                  <a:lnTo>
                    <a:pt x="7562" y="725"/>
                  </a:lnTo>
                  <a:lnTo>
                    <a:pt x="75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4" name="Google Shape;6781;p88"/>
            <p:cNvSpPr/>
            <p:nvPr/>
          </p:nvSpPr>
          <p:spPr>
            <a:xfrm>
              <a:off x="-34003850" y="3227275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387"/>
                  </a:lnTo>
                  <a:lnTo>
                    <a:pt x="7562" y="1387"/>
                  </a:lnTo>
                  <a:lnTo>
                    <a:pt x="7562" y="1040"/>
                  </a:lnTo>
                  <a:cubicBezTo>
                    <a:pt x="7562" y="473"/>
                    <a:pt x="7089" y="1"/>
                    <a:pt x="65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15" name="Google Shape;6782;p88"/>
            <p:cNvSpPr/>
            <p:nvPr/>
          </p:nvSpPr>
          <p:spPr>
            <a:xfrm>
              <a:off x="-34003850" y="3484050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5"/>
                    <a:pt x="442" y="1386"/>
                    <a:pt x="1009" y="1386"/>
                  </a:cubicBezTo>
                  <a:lnTo>
                    <a:pt x="6522" y="1386"/>
                  </a:lnTo>
                  <a:cubicBezTo>
                    <a:pt x="7089" y="1386"/>
                    <a:pt x="7562" y="914"/>
                    <a:pt x="7562" y="347"/>
                  </a:cubicBezTo>
                  <a:lnTo>
                    <a:pt x="75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160" name="Google Shape;6827;p88"/>
          <p:cNvGrpSpPr/>
          <p:nvPr/>
        </p:nvGrpSpPr>
        <p:grpSpPr>
          <a:xfrm>
            <a:off x="8926587" y="1221807"/>
            <a:ext cx="607053" cy="598915"/>
            <a:chOff x="-33645475" y="3228075"/>
            <a:chExt cx="294600" cy="290650"/>
          </a:xfrm>
          <a:solidFill>
            <a:srgbClr val="FFC000"/>
          </a:solidFill>
        </p:grpSpPr>
        <p:sp>
          <p:nvSpPr>
            <p:cNvPr id="161" name="Google Shape;6828;p88"/>
            <p:cNvSpPr/>
            <p:nvPr/>
          </p:nvSpPr>
          <p:spPr>
            <a:xfrm>
              <a:off x="-33456450" y="3261925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09" y="694"/>
                  </a:lnTo>
                  <a:cubicBezTo>
                    <a:pt x="1576" y="694"/>
                    <a:pt x="2049" y="1166"/>
                    <a:pt x="2049" y="1733"/>
                  </a:cubicBezTo>
                  <a:lnTo>
                    <a:pt x="2049" y="2269"/>
                  </a:lnTo>
                  <a:lnTo>
                    <a:pt x="1923" y="2175"/>
                  </a:lnTo>
                  <a:cubicBezTo>
                    <a:pt x="1860" y="2112"/>
                    <a:pt x="1773" y="2080"/>
                    <a:pt x="1686" y="2080"/>
                  </a:cubicBezTo>
                  <a:cubicBezTo>
                    <a:pt x="1600" y="2080"/>
                    <a:pt x="1513" y="2112"/>
                    <a:pt x="1450" y="2175"/>
                  </a:cubicBezTo>
                  <a:cubicBezTo>
                    <a:pt x="1324" y="2269"/>
                    <a:pt x="1324" y="2521"/>
                    <a:pt x="1450" y="2647"/>
                  </a:cubicBezTo>
                  <a:lnTo>
                    <a:pt x="2112" y="3309"/>
                  </a:lnTo>
                  <a:cubicBezTo>
                    <a:pt x="2175" y="3372"/>
                    <a:pt x="2269" y="3403"/>
                    <a:pt x="2360" y="3403"/>
                  </a:cubicBezTo>
                  <a:cubicBezTo>
                    <a:pt x="2450" y="3403"/>
                    <a:pt x="2537" y="3372"/>
                    <a:pt x="2584" y="3309"/>
                  </a:cubicBezTo>
                  <a:lnTo>
                    <a:pt x="3277" y="2647"/>
                  </a:lnTo>
                  <a:cubicBezTo>
                    <a:pt x="3372" y="2521"/>
                    <a:pt x="3372" y="2269"/>
                    <a:pt x="3277" y="2175"/>
                  </a:cubicBezTo>
                  <a:cubicBezTo>
                    <a:pt x="3214" y="2112"/>
                    <a:pt x="3120" y="2080"/>
                    <a:pt x="3029" y="2080"/>
                  </a:cubicBezTo>
                  <a:cubicBezTo>
                    <a:pt x="2939" y="2080"/>
                    <a:pt x="2852" y="2112"/>
                    <a:pt x="2805" y="2175"/>
                  </a:cubicBezTo>
                  <a:lnTo>
                    <a:pt x="2679" y="2269"/>
                  </a:lnTo>
                  <a:lnTo>
                    <a:pt x="2679" y="1733"/>
                  </a:lnTo>
                  <a:cubicBezTo>
                    <a:pt x="2742" y="788"/>
                    <a:pt x="1954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2" name="Google Shape;6829;p88"/>
            <p:cNvSpPr/>
            <p:nvPr/>
          </p:nvSpPr>
          <p:spPr>
            <a:xfrm>
              <a:off x="-33575375" y="3433625"/>
              <a:ext cx="85075" cy="85100"/>
            </a:xfrm>
            <a:custGeom>
              <a:avLst/>
              <a:gdLst/>
              <a:ahLst/>
              <a:cxnLst/>
              <a:rect l="l" t="t" r="r" b="b"/>
              <a:pathLst>
                <a:path w="3403" h="3404" extrusionOk="0">
                  <a:moveTo>
                    <a:pt x="1013" y="1"/>
                  </a:moveTo>
                  <a:cubicBezTo>
                    <a:pt x="922" y="1"/>
                    <a:pt x="835" y="32"/>
                    <a:pt x="788" y="95"/>
                  </a:cubicBezTo>
                  <a:lnTo>
                    <a:pt x="127" y="757"/>
                  </a:lnTo>
                  <a:cubicBezTo>
                    <a:pt x="1" y="883"/>
                    <a:pt x="1" y="1135"/>
                    <a:pt x="127" y="1229"/>
                  </a:cubicBezTo>
                  <a:cubicBezTo>
                    <a:pt x="174" y="1292"/>
                    <a:pt x="260" y="1324"/>
                    <a:pt x="351" y="1324"/>
                  </a:cubicBezTo>
                  <a:cubicBezTo>
                    <a:pt x="442" y="1324"/>
                    <a:pt x="536" y="1292"/>
                    <a:pt x="599" y="1229"/>
                  </a:cubicBezTo>
                  <a:lnTo>
                    <a:pt x="694" y="1135"/>
                  </a:lnTo>
                  <a:lnTo>
                    <a:pt x="694" y="1671"/>
                  </a:lnTo>
                  <a:cubicBezTo>
                    <a:pt x="694" y="2616"/>
                    <a:pt x="1450" y="3372"/>
                    <a:pt x="2395" y="3372"/>
                  </a:cubicBezTo>
                  <a:lnTo>
                    <a:pt x="3057" y="3372"/>
                  </a:lnTo>
                  <a:lnTo>
                    <a:pt x="3057" y="3403"/>
                  </a:lnTo>
                  <a:cubicBezTo>
                    <a:pt x="3246" y="3403"/>
                    <a:pt x="3403" y="3246"/>
                    <a:pt x="3403" y="3057"/>
                  </a:cubicBezTo>
                  <a:cubicBezTo>
                    <a:pt x="3403" y="2868"/>
                    <a:pt x="3246" y="2710"/>
                    <a:pt x="3057" y="2710"/>
                  </a:cubicBezTo>
                  <a:lnTo>
                    <a:pt x="2363" y="2710"/>
                  </a:lnTo>
                  <a:cubicBezTo>
                    <a:pt x="1796" y="2710"/>
                    <a:pt x="1324" y="2238"/>
                    <a:pt x="1324" y="1671"/>
                  </a:cubicBezTo>
                  <a:lnTo>
                    <a:pt x="1324" y="1135"/>
                  </a:lnTo>
                  <a:lnTo>
                    <a:pt x="1450" y="1229"/>
                  </a:lnTo>
                  <a:cubicBezTo>
                    <a:pt x="1513" y="1292"/>
                    <a:pt x="1599" y="1324"/>
                    <a:pt x="1686" y="1324"/>
                  </a:cubicBezTo>
                  <a:cubicBezTo>
                    <a:pt x="1773" y="1324"/>
                    <a:pt x="1859" y="1292"/>
                    <a:pt x="1922" y="1229"/>
                  </a:cubicBezTo>
                  <a:cubicBezTo>
                    <a:pt x="2048" y="1135"/>
                    <a:pt x="2048" y="883"/>
                    <a:pt x="1922" y="757"/>
                  </a:cubicBezTo>
                  <a:lnTo>
                    <a:pt x="1261" y="95"/>
                  </a:lnTo>
                  <a:cubicBezTo>
                    <a:pt x="1198" y="32"/>
                    <a:pt x="1103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3" name="Google Shape;6830;p88"/>
            <p:cNvSpPr/>
            <p:nvPr/>
          </p:nvSpPr>
          <p:spPr>
            <a:xfrm>
              <a:off x="-33645475" y="3228075"/>
              <a:ext cx="206375" cy="153600"/>
            </a:xfrm>
            <a:custGeom>
              <a:avLst/>
              <a:gdLst/>
              <a:ahLst/>
              <a:cxnLst/>
              <a:rect l="l" t="t" r="r" b="b"/>
              <a:pathLst>
                <a:path w="8255" h="6144" extrusionOk="0">
                  <a:moveTo>
                    <a:pt x="4191" y="0"/>
                  </a:moveTo>
                  <a:cubicBezTo>
                    <a:pt x="2300" y="0"/>
                    <a:pt x="757" y="1544"/>
                    <a:pt x="757" y="3434"/>
                  </a:cubicBezTo>
                  <a:lnTo>
                    <a:pt x="757" y="3529"/>
                  </a:lnTo>
                  <a:cubicBezTo>
                    <a:pt x="347" y="3686"/>
                    <a:pt x="95" y="4033"/>
                    <a:pt x="95" y="4474"/>
                  </a:cubicBezTo>
                  <a:lnTo>
                    <a:pt x="95" y="5135"/>
                  </a:lnTo>
                  <a:cubicBezTo>
                    <a:pt x="1" y="5671"/>
                    <a:pt x="473" y="6143"/>
                    <a:pt x="1009" y="6143"/>
                  </a:cubicBezTo>
                  <a:cubicBezTo>
                    <a:pt x="1135" y="6143"/>
                    <a:pt x="1261" y="6112"/>
                    <a:pt x="1387" y="6080"/>
                  </a:cubicBezTo>
                  <a:lnTo>
                    <a:pt x="1387" y="3403"/>
                  </a:lnTo>
                  <a:cubicBezTo>
                    <a:pt x="1387" y="1890"/>
                    <a:pt x="2647" y="630"/>
                    <a:pt x="4128" y="630"/>
                  </a:cubicBezTo>
                  <a:cubicBezTo>
                    <a:pt x="5640" y="630"/>
                    <a:pt x="6900" y="1890"/>
                    <a:pt x="6900" y="3403"/>
                  </a:cubicBezTo>
                  <a:lnTo>
                    <a:pt x="6900" y="6080"/>
                  </a:lnTo>
                  <a:cubicBezTo>
                    <a:pt x="6995" y="6112"/>
                    <a:pt x="7121" y="6143"/>
                    <a:pt x="7247" y="6143"/>
                  </a:cubicBezTo>
                  <a:cubicBezTo>
                    <a:pt x="7782" y="6143"/>
                    <a:pt x="8255" y="5671"/>
                    <a:pt x="8255" y="5135"/>
                  </a:cubicBezTo>
                  <a:lnTo>
                    <a:pt x="8255" y="4474"/>
                  </a:lnTo>
                  <a:cubicBezTo>
                    <a:pt x="8255" y="4033"/>
                    <a:pt x="8003" y="3623"/>
                    <a:pt x="7593" y="3529"/>
                  </a:cubicBezTo>
                  <a:lnTo>
                    <a:pt x="7593" y="3434"/>
                  </a:lnTo>
                  <a:cubicBezTo>
                    <a:pt x="7593" y="1544"/>
                    <a:pt x="6050" y="0"/>
                    <a:pt x="4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4" name="Google Shape;6831;p88"/>
            <p:cNvSpPr/>
            <p:nvPr/>
          </p:nvSpPr>
          <p:spPr>
            <a:xfrm>
              <a:off x="-33593500" y="3279250"/>
              <a:ext cx="104775" cy="52275"/>
            </a:xfrm>
            <a:custGeom>
              <a:avLst/>
              <a:gdLst/>
              <a:ahLst/>
              <a:cxnLst/>
              <a:rect l="l" t="t" r="r" b="b"/>
              <a:pathLst>
                <a:path w="4191" h="2091" extrusionOk="0">
                  <a:moveTo>
                    <a:pt x="1734" y="1"/>
                  </a:moveTo>
                  <a:cubicBezTo>
                    <a:pt x="789" y="1"/>
                    <a:pt x="1" y="757"/>
                    <a:pt x="1" y="1702"/>
                  </a:cubicBezTo>
                  <a:lnTo>
                    <a:pt x="1" y="2049"/>
                  </a:lnTo>
                  <a:lnTo>
                    <a:pt x="1230" y="2049"/>
                  </a:lnTo>
                  <a:cubicBezTo>
                    <a:pt x="1545" y="2049"/>
                    <a:pt x="1891" y="2049"/>
                    <a:pt x="2017" y="1986"/>
                  </a:cubicBezTo>
                  <a:cubicBezTo>
                    <a:pt x="2049" y="1954"/>
                    <a:pt x="2080" y="1828"/>
                    <a:pt x="2080" y="1734"/>
                  </a:cubicBezTo>
                  <a:cubicBezTo>
                    <a:pt x="2080" y="1545"/>
                    <a:pt x="2238" y="1387"/>
                    <a:pt x="2458" y="1387"/>
                  </a:cubicBezTo>
                  <a:cubicBezTo>
                    <a:pt x="2647" y="1387"/>
                    <a:pt x="2805" y="1545"/>
                    <a:pt x="2805" y="1734"/>
                  </a:cubicBezTo>
                  <a:cubicBezTo>
                    <a:pt x="2805" y="1828"/>
                    <a:pt x="2805" y="1954"/>
                    <a:pt x="2868" y="1986"/>
                  </a:cubicBezTo>
                  <a:cubicBezTo>
                    <a:pt x="2942" y="2059"/>
                    <a:pt x="3091" y="2090"/>
                    <a:pt x="3266" y="2090"/>
                  </a:cubicBezTo>
                  <a:cubicBezTo>
                    <a:pt x="3389" y="2090"/>
                    <a:pt x="3525" y="2075"/>
                    <a:pt x="3656" y="2049"/>
                  </a:cubicBezTo>
                  <a:lnTo>
                    <a:pt x="4191" y="2049"/>
                  </a:lnTo>
                  <a:lnTo>
                    <a:pt x="4191" y="1702"/>
                  </a:lnTo>
                  <a:lnTo>
                    <a:pt x="4128" y="1702"/>
                  </a:lnTo>
                  <a:cubicBezTo>
                    <a:pt x="4128" y="757"/>
                    <a:pt x="3340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5" name="Google Shape;6832;p88"/>
            <p:cNvSpPr/>
            <p:nvPr/>
          </p:nvSpPr>
          <p:spPr>
            <a:xfrm>
              <a:off x="-33593500" y="3341475"/>
              <a:ext cx="104775" cy="74075"/>
            </a:xfrm>
            <a:custGeom>
              <a:avLst/>
              <a:gdLst/>
              <a:ahLst/>
              <a:cxnLst/>
              <a:rect l="l" t="t" r="r" b="b"/>
              <a:pathLst>
                <a:path w="4191" h="2963" extrusionOk="0">
                  <a:moveTo>
                    <a:pt x="2395" y="1"/>
                  </a:moveTo>
                  <a:cubicBezTo>
                    <a:pt x="2080" y="253"/>
                    <a:pt x="1671" y="253"/>
                    <a:pt x="1230" y="253"/>
                  </a:cubicBezTo>
                  <a:lnTo>
                    <a:pt x="1" y="253"/>
                  </a:lnTo>
                  <a:lnTo>
                    <a:pt x="1" y="914"/>
                  </a:lnTo>
                  <a:cubicBezTo>
                    <a:pt x="1" y="2049"/>
                    <a:pt x="946" y="2962"/>
                    <a:pt x="2112" y="2962"/>
                  </a:cubicBezTo>
                  <a:cubicBezTo>
                    <a:pt x="3246" y="2962"/>
                    <a:pt x="4191" y="2049"/>
                    <a:pt x="4191" y="914"/>
                  </a:cubicBezTo>
                  <a:lnTo>
                    <a:pt x="4191" y="253"/>
                  </a:lnTo>
                  <a:lnTo>
                    <a:pt x="3466" y="253"/>
                  </a:lnTo>
                  <a:cubicBezTo>
                    <a:pt x="3088" y="253"/>
                    <a:pt x="2679" y="190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6" name="Google Shape;6833;p88"/>
            <p:cNvSpPr/>
            <p:nvPr/>
          </p:nvSpPr>
          <p:spPr>
            <a:xfrm>
              <a:off x="-33455650" y="3381650"/>
              <a:ext cx="104775" cy="52250"/>
            </a:xfrm>
            <a:custGeom>
              <a:avLst/>
              <a:gdLst/>
              <a:ahLst/>
              <a:cxnLst/>
              <a:rect l="l" t="t" r="r" b="b"/>
              <a:pathLst>
                <a:path w="4191" h="2090" extrusionOk="0">
                  <a:moveTo>
                    <a:pt x="1702" y="0"/>
                  </a:moveTo>
                  <a:cubicBezTo>
                    <a:pt x="756" y="0"/>
                    <a:pt x="0" y="757"/>
                    <a:pt x="0" y="1702"/>
                  </a:cubicBezTo>
                  <a:lnTo>
                    <a:pt x="0" y="2048"/>
                  </a:lnTo>
                  <a:lnTo>
                    <a:pt x="1229" y="2048"/>
                  </a:lnTo>
                  <a:cubicBezTo>
                    <a:pt x="1544" y="2048"/>
                    <a:pt x="1891" y="2048"/>
                    <a:pt x="2017" y="1985"/>
                  </a:cubicBezTo>
                  <a:cubicBezTo>
                    <a:pt x="2048" y="1954"/>
                    <a:pt x="2080" y="1828"/>
                    <a:pt x="2080" y="1733"/>
                  </a:cubicBezTo>
                  <a:cubicBezTo>
                    <a:pt x="2080" y="1544"/>
                    <a:pt x="2237" y="1387"/>
                    <a:pt x="2458" y="1387"/>
                  </a:cubicBezTo>
                  <a:cubicBezTo>
                    <a:pt x="2647" y="1387"/>
                    <a:pt x="2804" y="1544"/>
                    <a:pt x="2804" y="1733"/>
                  </a:cubicBezTo>
                  <a:cubicBezTo>
                    <a:pt x="2804" y="1828"/>
                    <a:pt x="2804" y="1954"/>
                    <a:pt x="2867" y="1985"/>
                  </a:cubicBezTo>
                  <a:cubicBezTo>
                    <a:pt x="2941" y="2059"/>
                    <a:pt x="3091" y="2090"/>
                    <a:pt x="3265" y="2090"/>
                  </a:cubicBezTo>
                  <a:cubicBezTo>
                    <a:pt x="3388" y="2090"/>
                    <a:pt x="3524" y="2074"/>
                    <a:pt x="3655" y="2048"/>
                  </a:cubicBezTo>
                  <a:lnTo>
                    <a:pt x="4190" y="2048"/>
                  </a:lnTo>
                  <a:lnTo>
                    <a:pt x="4190" y="1702"/>
                  </a:lnTo>
                  <a:cubicBezTo>
                    <a:pt x="4096" y="757"/>
                    <a:pt x="3308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67" name="Google Shape;6834;p88"/>
            <p:cNvSpPr/>
            <p:nvPr/>
          </p:nvSpPr>
          <p:spPr>
            <a:xfrm>
              <a:off x="-33456450" y="3443875"/>
              <a:ext cx="102425" cy="74850"/>
            </a:xfrm>
            <a:custGeom>
              <a:avLst/>
              <a:gdLst/>
              <a:ahLst/>
              <a:cxnLst/>
              <a:rect l="l" t="t" r="r" b="b"/>
              <a:pathLst>
                <a:path w="4097" h="2994" extrusionOk="0">
                  <a:moveTo>
                    <a:pt x="2395" y="0"/>
                  </a:moveTo>
                  <a:cubicBezTo>
                    <a:pt x="2080" y="252"/>
                    <a:pt x="1639" y="252"/>
                    <a:pt x="1230" y="252"/>
                  </a:cubicBezTo>
                  <a:lnTo>
                    <a:pt x="1" y="252"/>
                  </a:lnTo>
                  <a:lnTo>
                    <a:pt x="1" y="914"/>
                  </a:lnTo>
                  <a:cubicBezTo>
                    <a:pt x="1" y="2048"/>
                    <a:pt x="914" y="2993"/>
                    <a:pt x="2049" y="2993"/>
                  </a:cubicBezTo>
                  <a:cubicBezTo>
                    <a:pt x="3183" y="2993"/>
                    <a:pt x="4096" y="2048"/>
                    <a:pt x="4096" y="914"/>
                  </a:cubicBezTo>
                  <a:lnTo>
                    <a:pt x="4096" y="252"/>
                  </a:lnTo>
                  <a:lnTo>
                    <a:pt x="3435" y="252"/>
                  </a:lnTo>
                  <a:cubicBezTo>
                    <a:pt x="3025" y="252"/>
                    <a:pt x="2679" y="189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06" name="Google Shape;6873;p88"/>
          <p:cNvGrpSpPr/>
          <p:nvPr/>
        </p:nvGrpSpPr>
        <p:grpSpPr>
          <a:xfrm>
            <a:off x="5860160" y="1222521"/>
            <a:ext cx="581037" cy="600563"/>
            <a:chOff x="-35118325" y="3202075"/>
            <a:chExt cx="281975" cy="291450"/>
          </a:xfrm>
          <a:solidFill>
            <a:srgbClr val="FFC000"/>
          </a:solidFill>
        </p:grpSpPr>
        <p:sp>
          <p:nvSpPr>
            <p:cNvPr id="207" name="Google Shape;6874;p88"/>
            <p:cNvSpPr/>
            <p:nvPr/>
          </p:nvSpPr>
          <p:spPr>
            <a:xfrm>
              <a:off x="-35008050" y="3202075"/>
              <a:ext cx="171700" cy="171250"/>
            </a:xfrm>
            <a:custGeom>
              <a:avLst/>
              <a:gdLst/>
              <a:ahLst/>
              <a:cxnLst/>
              <a:rect l="l" t="t" r="r" b="b"/>
              <a:pathLst>
                <a:path w="6868" h="6850" extrusionOk="0">
                  <a:moveTo>
                    <a:pt x="3466" y="1355"/>
                  </a:moveTo>
                  <a:cubicBezTo>
                    <a:pt x="4222" y="1355"/>
                    <a:pt x="4852" y="1985"/>
                    <a:pt x="4852" y="2741"/>
                  </a:cubicBezTo>
                  <a:lnTo>
                    <a:pt x="4852" y="4127"/>
                  </a:lnTo>
                  <a:cubicBezTo>
                    <a:pt x="4852" y="4348"/>
                    <a:pt x="4757" y="4600"/>
                    <a:pt x="4631" y="4821"/>
                  </a:cubicBezTo>
                  <a:lnTo>
                    <a:pt x="4726" y="4915"/>
                  </a:lnTo>
                  <a:cubicBezTo>
                    <a:pt x="4852" y="5041"/>
                    <a:pt x="4852" y="5262"/>
                    <a:pt x="4726" y="5388"/>
                  </a:cubicBezTo>
                  <a:cubicBezTo>
                    <a:pt x="4663" y="5451"/>
                    <a:pt x="4576" y="5482"/>
                    <a:pt x="4489" y="5482"/>
                  </a:cubicBezTo>
                  <a:cubicBezTo>
                    <a:pt x="4403" y="5482"/>
                    <a:pt x="4316" y="5451"/>
                    <a:pt x="4253" y="5388"/>
                  </a:cubicBezTo>
                  <a:lnTo>
                    <a:pt x="4190" y="5293"/>
                  </a:lnTo>
                  <a:cubicBezTo>
                    <a:pt x="3970" y="5419"/>
                    <a:pt x="3749" y="5514"/>
                    <a:pt x="3466" y="5514"/>
                  </a:cubicBezTo>
                  <a:cubicBezTo>
                    <a:pt x="2709" y="5514"/>
                    <a:pt x="2079" y="4884"/>
                    <a:pt x="2079" y="4127"/>
                  </a:cubicBezTo>
                  <a:lnTo>
                    <a:pt x="2079" y="2741"/>
                  </a:lnTo>
                  <a:cubicBezTo>
                    <a:pt x="2079" y="1985"/>
                    <a:pt x="2709" y="1355"/>
                    <a:pt x="3466" y="1355"/>
                  </a:cubicBezTo>
                  <a:close/>
                  <a:moveTo>
                    <a:pt x="3466" y="0"/>
                  </a:moveTo>
                  <a:cubicBezTo>
                    <a:pt x="1575" y="0"/>
                    <a:pt x="32" y="1576"/>
                    <a:pt x="32" y="3403"/>
                  </a:cubicBezTo>
                  <a:cubicBezTo>
                    <a:pt x="32" y="4001"/>
                    <a:pt x="189" y="4569"/>
                    <a:pt x="473" y="5104"/>
                  </a:cubicBezTo>
                  <a:lnTo>
                    <a:pt x="32" y="6396"/>
                  </a:lnTo>
                  <a:cubicBezTo>
                    <a:pt x="0" y="6522"/>
                    <a:pt x="32" y="6679"/>
                    <a:pt x="126" y="6774"/>
                  </a:cubicBezTo>
                  <a:cubicBezTo>
                    <a:pt x="172" y="6820"/>
                    <a:pt x="269" y="6849"/>
                    <a:pt x="367" y="6849"/>
                  </a:cubicBezTo>
                  <a:cubicBezTo>
                    <a:pt x="403" y="6849"/>
                    <a:pt x="439" y="6845"/>
                    <a:pt x="473" y="6837"/>
                  </a:cubicBezTo>
                  <a:lnTo>
                    <a:pt x="1764" y="6396"/>
                  </a:lnTo>
                  <a:cubicBezTo>
                    <a:pt x="2300" y="6679"/>
                    <a:pt x="2867" y="6837"/>
                    <a:pt x="3466" y="6837"/>
                  </a:cubicBezTo>
                  <a:cubicBezTo>
                    <a:pt x="5356" y="6837"/>
                    <a:pt x="6868" y="5293"/>
                    <a:pt x="6868" y="3403"/>
                  </a:cubicBezTo>
                  <a:cubicBezTo>
                    <a:pt x="6868" y="1513"/>
                    <a:pt x="5356" y="0"/>
                    <a:pt x="34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8" name="Google Shape;6875;p88"/>
            <p:cNvSpPr/>
            <p:nvPr/>
          </p:nvSpPr>
          <p:spPr>
            <a:xfrm>
              <a:off x="-34937975" y="3254050"/>
              <a:ext cx="33125" cy="67775"/>
            </a:xfrm>
            <a:custGeom>
              <a:avLst/>
              <a:gdLst/>
              <a:ahLst/>
              <a:cxnLst/>
              <a:rect l="l" t="t" r="r" b="b"/>
              <a:pathLst>
                <a:path w="1325" h="2711" extrusionOk="0">
                  <a:moveTo>
                    <a:pt x="663" y="1"/>
                  </a:moveTo>
                  <a:cubicBezTo>
                    <a:pt x="253" y="1"/>
                    <a:pt x="1" y="316"/>
                    <a:pt x="1" y="662"/>
                  </a:cubicBezTo>
                  <a:lnTo>
                    <a:pt x="1" y="2048"/>
                  </a:lnTo>
                  <a:cubicBezTo>
                    <a:pt x="1" y="2427"/>
                    <a:pt x="316" y="2710"/>
                    <a:pt x="663" y="2710"/>
                  </a:cubicBezTo>
                  <a:cubicBezTo>
                    <a:pt x="694" y="2710"/>
                    <a:pt x="789" y="2710"/>
                    <a:pt x="820" y="2679"/>
                  </a:cubicBezTo>
                  <a:lnTo>
                    <a:pt x="757" y="2584"/>
                  </a:lnTo>
                  <a:cubicBezTo>
                    <a:pt x="631" y="2490"/>
                    <a:pt x="631" y="2238"/>
                    <a:pt x="757" y="2111"/>
                  </a:cubicBezTo>
                  <a:cubicBezTo>
                    <a:pt x="804" y="2064"/>
                    <a:pt x="891" y="2041"/>
                    <a:pt x="978" y="2041"/>
                  </a:cubicBezTo>
                  <a:cubicBezTo>
                    <a:pt x="1064" y="2041"/>
                    <a:pt x="1151" y="2064"/>
                    <a:pt x="1198" y="2111"/>
                  </a:cubicBezTo>
                  <a:lnTo>
                    <a:pt x="1293" y="2206"/>
                  </a:lnTo>
                  <a:cubicBezTo>
                    <a:pt x="1293" y="2175"/>
                    <a:pt x="1324" y="2080"/>
                    <a:pt x="1324" y="2048"/>
                  </a:cubicBezTo>
                  <a:lnTo>
                    <a:pt x="1324" y="662"/>
                  </a:lnTo>
                  <a:cubicBezTo>
                    <a:pt x="1324" y="284"/>
                    <a:pt x="1041" y="1"/>
                    <a:pt x="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09" name="Google Shape;6876;p88"/>
            <p:cNvSpPr/>
            <p:nvPr/>
          </p:nvSpPr>
          <p:spPr>
            <a:xfrm>
              <a:off x="-35085250" y="3338325"/>
              <a:ext cx="69325" cy="69350"/>
            </a:xfrm>
            <a:custGeom>
              <a:avLst/>
              <a:gdLst/>
              <a:ahLst/>
              <a:cxnLst/>
              <a:rect l="l" t="t" r="r" b="b"/>
              <a:pathLst>
                <a:path w="2773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64" y="2143"/>
                    <a:pt x="631" y="2773"/>
                    <a:pt x="1387" y="2773"/>
                  </a:cubicBezTo>
                  <a:cubicBezTo>
                    <a:pt x="2143" y="2773"/>
                    <a:pt x="2773" y="2143"/>
                    <a:pt x="2773" y="1387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10" name="Google Shape;6877;p88"/>
            <p:cNvSpPr/>
            <p:nvPr/>
          </p:nvSpPr>
          <p:spPr>
            <a:xfrm>
              <a:off x="-35118325" y="3424175"/>
              <a:ext cx="137075" cy="69350"/>
            </a:xfrm>
            <a:custGeom>
              <a:avLst/>
              <a:gdLst/>
              <a:ahLst/>
              <a:cxnLst/>
              <a:rect l="l" t="t" r="r" b="b"/>
              <a:pathLst>
                <a:path w="5483" h="2774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64"/>
                  </a:cubicBezTo>
                  <a:cubicBezTo>
                    <a:pt x="0" y="2553"/>
                    <a:pt x="158" y="2773"/>
                    <a:pt x="347" y="2773"/>
                  </a:cubicBezTo>
                  <a:lnTo>
                    <a:pt x="5104" y="2773"/>
                  </a:lnTo>
                  <a:cubicBezTo>
                    <a:pt x="5325" y="2773"/>
                    <a:pt x="5482" y="2553"/>
                    <a:pt x="5482" y="2364"/>
                  </a:cubicBezTo>
                  <a:cubicBezTo>
                    <a:pt x="5262" y="1040"/>
                    <a:pt x="4127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17" name="Google Shape;6884;p88"/>
          <p:cNvGrpSpPr/>
          <p:nvPr/>
        </p:nvGrpSpPr>
        <p:grpSpPr>
          <a:xfrm>
            <a:off x="9993552" y="1221807"/>
            <a:ext cx="571352" cy="601387"/>
            <a:chOff x="-33277650" y="3226875"/>
            <a:chExt cx="277275" cy="291850"/>
          </a:xfrm>
          <a:solidFill>
            <a:srgbClr val="FFC000"/>
          </a:solidFill>
        </p:grpSpPr>
        <p:sp>
          <p:nvSpPr>
            <p:cNvPr id="218" name="Google Shape;6885;p88"/>
            <p:cNvSpPr/>
            <p:nvPr/>
          </p:nvSpPr>
          <p:spPr>
            <a:xfrm>
              <a:off x="-33071300" y="3440725"/>
              <a:ext cx="33100" cy="33900"/>
            </a:xfrm>
            <a:custGeom>
              <a:avLst/>
              <a:gdLst/>
              <a:ahLst/>
              <a:cxnLst/>
              <a:rect l="l" t="t" r="r" b="b"/>
              <a:pathLst>
                <a:path w="1324" h="1356" extrusionOk="0">
                  <a:moveTo>
                    <a:pt x="662" y="0"/>
                  </a:moveTo>
                  <a:cubicBezTo>
                    <a:pt x="284" y="0"/>
                    <a:pt x="1" y="315"/>
                    <a:pt x="1" y="693"/>
                  </a:cubicBezTo>
                  <a:cubicBezTo>
                    <a:pt x="1" y="1040"/>
                    <a:pt x="284" y="1355"/>
                    <a:pt x="662" y="1355"/>
                  </a:cubicBezTo>
                  <a:cubicBezTo>
                    <a:pt x="1040" y="1355"/>
                    <a:pt x="1324" y="1040"/>
                    <a:pt x="1324" y="693"/>
                  </a:cubicBezTo>
                  <a:cubicBezTo>
                    <a:pt x="1324" y="315"/>
                    <a:pt x="1040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19" name="Google Shape;6886;p88"/>
            <p:cNvSpPr/>
            <p:nvPr/>
          </p:nvSpPr>
          <p:spPr>
            <a:xfrm>
              <a:off x="-33157925" y="3227275"/>
              <a:ext cx="17350" cy="103200"/>
            </a:xfrm>
            <a:custGeom>
              <a:avLst/>
              <a:gdLst/>
              <a:ahLst/>
              <a:cxnLst/>
              <a:rect l="l" t="t" r="r" b="b"/>
              <a:pathLst>
                <a:path w="694" h="4128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4128"/>
                  </a:lnTo>
                  <a:cubicBezTo>
                    <a:pt x="95" y="4096"/>
                    <a:pt x="221" y="4096"/>
                    <a:pt x="347" y="4096"/>
                  </a:cubicBezTo>
                  <a:cubicBezTo>
                    <a:pt x="473" y="4096"/>
                    <a:pt x="567" y="4096"/>
                    <a:pt x="693" y="412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20" name="Google Shape;6887;p88"/>
            <p:cNvSpPr/>
            <p:nvPr/>
          </p:nvSpPr>
          <p:spPr>
            <a:xfrm>
              <a:off x="-33175250" y="3347650"/>
              <a:ext cx="51200" cy="51350"/>
            </a:xfrm>
            <a:custGeom>
              <a:avLst/>
              <a:gdLst/>
              <a:ahLst/>
              <a:cxnLst/>
              <a:rect l="l" t="t" r="r" b="b"/>
              <a:pathLst>
                <a:path w="2048" h="2054" extrusionOk="0">
                  <a:moveTo>
                    <a:pt x="938" y="0"/>
                  </a:moveTo>
                  <a:cubicBezTo>
                    <a:pt x="417" y="0"/>
                    <a:pt x="0" y="451"/>
                    <a:pt x="0" y="1014"/>
                  </a:cubicBezTo>
                  <a:cubicBezTo>
                    <a:pt x="0" y="1549"/>
                    <a:pt x="473" y="2054"/>
                    <a:pt x="1040" y="2054"/>
                  </a:cubicBezTo>
                  <a:cubicBezTo>
                    <a:pt x="1575" y="2054"/>
                    <a:pt x="2048" y="1581"/>
                    <a:pt x="2048" y="1014"/>
                  </a:cubicBezTo>
                  <a:cubicBezTo>
                    <a:pt x="2048" y="447"/>
                    <a:pt x="1575" y="6"/>
                    <a:pt x="1040" y="6"/>
                  </a:cubicBezTo>
                  <a:cubicBezTo>
                    <a:pt x="1006" y="2"/>
                    <a:pt x="972" y="0"/>
                    <a:pt x="9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21" name="Google Shape;6888;p88"/>
            <p:cNvSpPr/>
            <p:nvPr/>
          </p:nvSpPr>
          <p:spPr>
            <a:xfrm>
              <a:off x="-33224875" y="3404500"/>
              <a:ext cx="159900" cy="114225"/>
            </a:xfrm>
            <a:custGeom>
              <a:avLst/>
              <a:gdLst/>
              <a:ahLst/>
              <a:cxnLst/>
              <a:rect l="l" t="t" r="r" b="b"/>
              <a:pathLst>
                <a:path w="6396" h="4569" extrusionOk="0">
                  <a:moveTo>
                    <a:pt x="1954" y="0"/>
                  </a:moveTo>
                  <a:lnTo>
                    <a:pt x="0" y="2520"/>
                  </a:lnTo>
                  <a:lnTo>
                    <a:pt x="0" y="4222"/>
                  </a:lnTo>
                  <a:cubicBezTo>
                    <a:pt x="0" y="4411"/>
                    <a:pt x="158" y="4568"/>
                    <a:pt x="347" y="4568"/>
                  </a:cubicBezTo>
                  <a:lnTo>
                    <a:pt x="3781" y="4568"/>
                  </a:lnTo>
                  <a:cubicBezTo>
                    <a:pt x="3970" y="4568"/>
                    <a:pt x="4127" y="4411"/>
                    <a:pt x="4127" y="4222"/>
                  </a:cubicBezTo>
                  <a:lnTo>
                    <a:pt x="4127" y="3875"/>
                  </a:lnTo>
                  <a:lnTo>
                    <a:pt x="5136" y="3875"/>
                  </a:lnTo>
                  <a:cubicBezTo>
                    <a:pt x="5577" y="3844"/>
                    <a:pt x="6018" y="3718"/>
                    <a:pt x="6396" y="3434"/>
                  </a:cubicBezTo>
                  <a:cubicBezTo>
                    <a:pt x="5986" y="3277"/>
                    <a:pt x="5608" y="2930"/>
                    <a:pt x="5514" y="2489"/>
                  </a:cubicBezTo>
                  <a:lnTo>
                    <a:pt x="4442" y="2489"/>
                  </a:lnTo>
                  <a:cubicBezTo>
                    <a:pt x="3497" y="2489"/>
                    <a:pt x="2741" y="1733"/>
                    <a:pt x="2741" y="788"/>
                  </a:cubicBezTo>
                  <a:lnTo>
                    <a:pt x="2741" y="410"/>
                  </a:lnTo>
                  <a:cubicBezTo>
                    <a:pt x="2426" y="315"/>
                    <a:pt x="2206" y="189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22" name="Google Shape;6889;p88"/>
            <p:cNvSpPr/>
            <p:nvPr/>
          </p:nvSpPr>
          <p:spPr>
            <a:xfrm>
              <a:off x="-33141400" y="3312350"/>
              <a:ext cx="127625" cy="138625"/>
            </a:xfrm>
            <a:custGeom>
              <a:avLst/>
              <a:gdLst/>
              <a:ahLst/>
              <a:cxnLst/>
              <a:rect l="l" t="t" r="r" b="b"/>
              <a:pathLst>
                <a:path w="5105" h="5545" extrusionOk="0">
                  <a:moveTo>
                    <a:pt x="4128" y="0"/>
                  </a:moveTo>
                  <a:lnTo>
                    <a:pt x="694" y="662"/>
                  </a:lnTo>
                  <a:lnTo>
                    <a:pt x="694" y="1040"/>
                  </a:lnTo>
                  <a:cubicBezTo>
                    <a:pt x="1103" y="1355"/>
                    <a:pt x="1387" y="1827"/>
                    <a:pt x="1387" y="2426"/>
                  </a:cubicBezTo>
                  <a:cubicBezTo>
                    <a:pt x="1387" y="3245"/>
                    <a:pt x="788" y="3938"/>
                    <a:pt x="1" y="4127"/>
                  </a:cubicBezTo>
                  <a:lnTo>
                    <a:pt x="1" y="4505"/>
                  </a:lnTo>
                  <a:cubicBezTo>
                    <a:pt x="1" y="5072"/>
                    <a:pt x="473" y="5545"/>
                    <a:pt x="1009" y="5545"/>
                  </a:cubicBezTo>
                  <a:lnTo>
                    <a:pt x="2080" y="5545"/>
                  </a:lnTo>
                  <a:cubicBezTo>
                    <a:pt x="2238" y="4946"/>
                    <a:pt x="2742" y="4505"/>
                    <a:pt x="3372" y="4505"/>
                  </a:cubicBezTo>
                  <a:cubicBezTo>
                    <a:pt x="3624" y="4505"/>
                    <a:pt x="3844" y="4600"/>
                    <a:pt x="4065" y="4726"/>
                  </a:cubicBezTo>
                  <a:lnTo>
                    <a:pt x="4065" y="4127"/>
                  </a:lnTo>
                  <a:lnTo>
                    <a:pt x="4128" y="4127"/>
                  </a:lnTo>
                  <a:cubicBezTo>
                    <a:pt x="4443" y="4064"/>
                    <a:pt x="4758" y="3938"/>
                    <a:pt x="4916" y="3655"/>
                  </a:cubicBezTo>
                  <a:cubicBezTo>
                    <a:pt x="5105" y="3340"/>
                    <a:pt x="5105" y="2993"/>
                    <a:pt x="4947" y="2678"/>
                  </a:cubicBezTo>
                  <a:lnTo>
                    <a:pt x="4128" y="1008"/>
                  </a:lnTo>
                  <a:lnTo>
                    <a:pt x="41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23" name="Google Shape;6890;p88"/>
            <p:cNvSpPr/>
            <p:nvPr/>
          </p:nvSpPr>
          <p:spPr>
            <a:xfrm>
              <a:off x="-33122500" y="3226875"/>
              <a:ext cx="122125" cy="83925"/>
            </a:xfrm>
            <a:custGeom>
              <a:avLst/>
              <a:gdLst/>
              <a:ahLst/>
              <a:cxnLst/>
              <a:rect l="l" t="t" r="r" b="b"/>
              <a:pathLst>
                <a:path w="4885" h="3357" extrusionOk="0">
                  <a:moveTo>
                    <a:pt x="3376" y="1"/>
                  </a:moveTo>
                  <a:cubicBezTo>
                    <a:pt x="3025" y="1"/>
                    <a:pt x="2679" y="143"/>
                    <a:pt x="2427" y="426"/>
                  </a:cubicBezTo>
                  <a:lnTo>
                    <a:pt x="2143" y="678"/>
                  </a:lnTo>
                  <a:lnTo>
                    <a:pt x="1" y="678"/>
                  </a:lnTo>
                  <a:lnTo>
                    <a:pt x="1" y="3356"/>
                  </a:lnTo>
                  <a:lnTo>
                    <a:pt x="4191" y="2537"/>
                  </a:lnTo>
                  <a:lnTo>
                    <a:pt x="4349" y="2379"/>
                  </a:lnTo>
                  <a:cubicBezTo>
                    <a:pt x="4884" y="1844"/>
                    <a:pt x="4884" y="962"/>
                    <a:pt x="4349" y="426"/>
                  </a:cubicBezTo>
                  <a:cubicBezTo>
                    <a:pt x="4081" y="143"/>
                    <a:pt x="3726" y="1"/>
                    <a:pt x="33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24" name="Google Shape;6891;p88"/>
            <p:cNvSpPr/>
            <p:nvPr/>
          </p:nvSpPr>
          <p:spPr>
            <a:xfrm>
              <a:off x="-33277650" y="3245400"/>
              <a:ext cx="102400" cy="198500"/>
            </a:xfrm>
            <a:custGeom>
              <a:avLst/>
              <a:gdLst/>
              <a:ahLst/>
              <a:cxnLst/>
              <a:rect l="l" t="t" r="r" b="b"/>
              <a:pathLst>
                <a:path w="4096" h="7940" extrusionOk="0">
                  <a:moveTo>
                    <a:pt x="4096" y="0"/>
                  </a:moveTo>
                  <a:cubicBezTo>
                    <a:pt x="1828" y="95"/>
                    <a:pt x="0" y="1985"/>
                    <a:pt x="0" y="4316"/>
                  </a:cubicBezTo>
                  <a:cubicBezTo>
                    <a:pt x="0" y="5766"/>
                    <a:pt x="757" y="7120"/>
                    <a:pt x="1954" y="7939"/>
                  </a:cubicBezTo>
                  <a:lnTo>
                    <a:pt x="3592" y="5829"/>
                  </a:lnTo>
                  <a:cubicBezTo>
                    <a:pt x="3466" y="5576"/>
                    <a:pt x="3434" y="5356"/>
                    <a:pt x="3434" y="5104"/>
                  </a:cubicBezTo>
                  <a:cubicBezTo>
                    <a:pt x="3434" y="4568"/>
                    <a:pt x="3718" y="4033"/>
                    <a:pt x="4096" y="3718"/>
                  </a:cubicBezTo>
                  <a:lnTo>
                    <a:pt x="40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55" name="Google Shape;6922;p88"/>
          <p:cNvGrpSpPr/>
          <p:nvPr/>
        </p:nvGrpSpPr>
        <p:grpSpPr>
          <a:xfrm>
            <a:off x="6627577" y="1222521"/>
            <a:ext cx="564811" cy="600563"/>
            <a:chOff x="-34755225" y="3202075"/>
            <a:chExt cx="274100" cy="291450"/>
          </a:xfrm>
          <a:solidFill>
            <a:srgbClr val="FFC000"/>
          </a:solidFill>
        </p:grpSpPr>
        <p:sp>
          <p:nvSpPr>
            <p:cNvPr id="256" name="Google Shape;6923;p88"/>
            <p:cNvSpPr/>
            <p:nvPr/>
          </p:nvSpPr>
          <p:spPr>
            <a:xfrm>
              <a:off x="-34703250" y="3389525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670" y="1"/>
                  </a:moveTo>
                  <a:cubicBezTo>
                    <a:pt x="883" y="1"/>
                    <a:pt x="158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489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57" name="Google Shape;6924;p88"/>
            <p:cNvSpPr/>
            <p:nvPr/>
          </p:nvSpPr>
          <p:spPr>
            <a:xfrm>
              <a:off x="-34636300" y="3348575"/>
              <a:ext cx="69325" cy="75625"/>
            </a:xfrm>
            <a:custGeom>
              <a:avLst/>
              <a:gdLst/>
              <a:ahLst/>
              <a:cxnLst/>
              <a:rect l="l" t="t" r="r" b="b"/>
              <a:pathLst>
                <a:path w="2773" h="3025" extrusionOk="0">
                  <a:moveTo>
                    <a:pt x="2111" y="0"/>
                  </a:moveTo>
                  <a:lnTo>
                    <a:pt x="1387" y="221"/>
                  </a:lnTo>
                  <a:cubicBezTo>
                    <a:pt x="1298" y="265"/>
                    <a:pt x="1179" y="290"/>
                    <a:pt x="1049" y="290"/>
                  </a:cubicBezTo>
                  <a:cubicBezTo>
                    <a:pt x="808" y="290"/>
                    <a:pt x="531" y="205"/>
                    <a:pt x="347" y="0"/>
                  </a:cubicBezTo>
                  <a:lnTo>
                    <a:pt x="347" y="0"/>
                  </a:lnTo>
                  <a:cubicBezTo>
                    <a:pt x="378" y="63"/>
                    <a:pt x="378" y="189"/>
                    <a:pt x="378" y="315"/>
                  </a:cubicBezTo>
                  <a:cubicBezTo>
                    <a:pt x="378" y="662"/>
                    <a:pt x="221" y="977"/>
                    <a:pt x="0" y="1229"/>
                  </a:cubicBezTo>
                  <a:cubicBezTo>
                    <a:pt x="725" y="1575"/>
                    <a:pt x="1229" y="2237"/>
                    <a:pt x="1355" y="3025"/>
                  </a:cubicBezTo>
                  <a:lnTo>
                    <a:pt x="2773" y="3025"/>
                  </a:lnTo>
                  <a:lnTo>
                    <a:pt x="2773" y="221"/>
                  </a:lnTo>
                  <a:cubicBezTo>
                    <a:pt x="2521" y="189"/>
                    <a:pt x="2300" y="126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58" name="Google Shape;6925;p88"/>
            <p:cNvSpPr/>
            <p:nvPr/>
          </p:nvSpPr>
          <p:spPr>
            <a:xfrm>
              <a:off x="-34752875" y="3253275"/>
              <a:ext cx="126050" cy="170925"/>
            </a:xfrm>
            <a:custGeom>
              <a:avLst/>
              <a:gdLst/>
              <a:ahLst/>
              <a:cxnLst/>
              <a:rect l="l" t="t" r="r" b="b"/>
              <a:pathLst>
                <a:path w="5042" h="6837" extrusionOk="0">
                  <a:moveTo>
                    <a:pt x="1" y="0"/>
                  </a:moveTo>
                  <a:lnTo>
                    <a:pt x="1" y="6837"/>
                  </a:lnTo>
                  <a:lnTo>
                    <a:pt x="1418" y="6837"/>
                  </a:lnTo>
                  <a:cubicBezTo>
                    <a:pt x="1450" y="6018"/>
                    <a:pt x="1954" y="5356"/>
                    <a:pt x="2679" y="4978"/>
                  </a:cubicBezTo>
                  <a:cubicBezTo>
                    <a:pt x="2427" y="4757"/>
                    <a:pt x="2301" y="4442"/>
                    <a:pt x="2301" y="4064"/>
                  </a:cubicBezTo>
                  <a:cubicBezTo>
                    <a:pt x="2301" y="3340"/>
                    <a:pt x="2931" y="2710"/>
                    <a:pt x="3687" y="2710"/>
                  </a:cubicBezTo>
                  <a:cubicBezTo>
                    <a:pt x="4128" y="2710"/>
                    <a:pt x="4474" y="2899"/>
                    <a:pt x="4758" y="3214"/>
                  </a:cubicBezTo>
                  <a:cubicBezTo>
                    <a:pt x="4726" y="3056"/>
                    <a:pt x="4758" y="2899"/>
                    <a:pt x="4789" y="2741"/>
                  </a:cubicBezTo>
                  <a:lnTo>
                    <a:pt x="5041" y="2016"/>
                  </a:lnTo>
                  <a:cubicBezTo>
                    <a:pt x="4821" y="1607"/>
                    <a:pt x="4758" y="1134"/>
                    <a:pt x="4758" y="662"/>
                  </a:cubicBezTo>
                  <a:cubicBezTo>
                    <a:pt x="4758" y="410"/>
                    <a:pt x="4789" y="189"/>
                    <a:pt x="48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59" name="Google Shape;6926;p88"/>
            <p:cNvSpPr/>
            <p:nvPr/>
          </p:nvSpPr>
          <p:spPr>
            <a:xfrm>
              <a:off x="-34677250" y="3338325"/>
              <a:ext cx="33875" cy="33900"/>
            </a:xfrm>
            <a:custGeom>
              <a:avLst/>
              <a:gdLst/>
              <a:ahLst/>
              <a:cxnLst/>
              <a:rect l="l" t="t" r="r" b="b"/>
              <a:pathLst>
                <a:path w="1355" h="1356" extrusionOk="0">
                  <a:moveTo>
                    <a:pt x="662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040"/>
                    <a:pt x="315" y="1355"/>
                    <a:pt x="662" y="1355"/>
                  </a:cubicBezTo>
                  <a:cubicBezTo>
                    <a:pt x="1040" y="1355"/>
                    <a:pt x="1355" y="1040"/>
                    <a:pt x="1355" y="694"/>
                  </a:cubicBezTo>
                  <a:cubicBezTo>
                    <a:pt x="1355" y="316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0" name="Google Shape;6927;p88"/>
            <p:cNvSpPr/>
            <p:nvPr/>
          </p:nvSpPr>
          <p:spPr>
            <a:xfrm>
              <a:off x="-34618200" y="3202500"/>
              <a:ext cx="137075" cy="135850"/>
            </a:xfrm>
            <a:custGeom>
              <a:avLst/>
              <a:gdLst/>
              <a:ahLst/>
              <a:cxnLst/>
              <a:rect l="l" t="t" r="r" b="b"/>
              <a:pathLst>
                <a:path w="5483" h="5434" extrusionOk="0">
                  <a:moveTo>
                    <a:pt x="2710" y="992"/>
                  </a:moveTo>
                  <a:cubicBezTo>
                    <a:pt x="2899" y="992"/>
                    <a:pt x="3057" y="1149"/>
                    <a:pt x="3057" y="1338"/>
                  </a:cubicBezTo>
                  <a:cubicBezTo>
                    <a:pt x="3057" y="1559"/>
                    <a:pt x="2899" y="1716"/>
                    <a:pt x="2710" y="1716"/>
                  </a:cubicBezTo>
                  <a:cubicBezTo>
                    <a:pt x="2521" y="1716"/>
                    <a:pt x="2364" y="1559"/>
                    <a:pt x="2364" y="1338"/>
                  </a:cubicBezTo>
                  <a:cubicBezTo>
                    <a:pt x="2395" y="1149"/>
                    <a:pt x="2553" y="992"/>
                    <a:pt x="2710" y="992"/>
                  </a:cubicBezTo>
                  <a:close/>
                  <a:moveTo>
                    <a:pt x="2742" y="2346"/>
                  </a:moveTo>
                  <a:cubicBezTo>
                    <a:pt x="2962" y="2346"/>
                    <a:pt x="3120" y="2504"/>
                    <a:pt x="3120" y="2693"/>
                  </a:cubicBezTo>
                  <a:lnTo>
                    <a:pt x="3120" y="4079"/>
                  </a:lnTo>
                  <a:cubicBezTo>
                    <a:pt x="3120" y="4268"/>
                    <a:pt x="2962" y="4426"/>
                    <a:pt x="2742" y="4426"/>
                  </a:cubicBezTo>
                  <a:cubicBezTo>
                    <a:pt x="2553" y="4426"/>
                    <a:pt x="2395" y="4268"/>
                    <a:pt x="2395" y="4079"/>
                  </a:cubicBezTo>
                  <a:lnTo>
                    <a:pt x="2395" y="2693"/>
                  </a:lnTo>
                  <a:cubicBezTo>
                    <a:pt x="2395" y="2504"/>
                    <a:pt x="2553" y="2346"/>
                    <a:pt x="2742" y="2346"/>
                  </a:cubicBezTo>
                  <a:close/>
                  <a:moveTo>
                    <a:pt x="2646" y="0"/>
                  </a:moveTo>
                  <a:cubicBezTo>
                    <a:pt x="1359" y="0"/>
                    <a:pt x="1" y="1099"/>
                    <a:pt x="1" y="2724"/>
                  </a:cubicBezTo>
                  <a:cubicBezTo>
                    <a:pt x="1" y="3197"/>
                    <a:pt x="127" y="3638"/>
                    <a:pt x="348" y="4016"/>
                  </a:cubicBezTo>
                  <a:lnTo>
                    <a:pt x="33" y="4961"/>
                  </a:lnTo>
                  <a:cubicBezTo>
                    <a:pt x="1" y="5087"/>
                    <a:pt x="33" y="5245"/>
                    <a:pt x="127" y="5339"/>
                  </a:cubicBezTo>
                  <a:cubicBezTo>
                    <a:pt x="167" y="5399"/>
                    <a:pt x="245" y="5421"/>
                    <a:pt x="329" y="5421"/>
                  </a:cubicBezTo>
                  <a:cubicBezTo>
                    <a:pt x="377" y="5421"/>
                    <a:pt x="427" y="5414"/>
                    <a:pt x="474" y="5402"/>
                  </a:cubicBezTo>
                  <a:lnTo>
                    <a:pt x="1419" y="5087"/>
                  </a:lnTo>
                  <a:cubicBezTo>
                    <a:pt x="1797" y="5339"/>
                    <a:pt x="2238" y="5434"/>
                    <a:pt x="2742" y="5434"/>
                  </a:cubicBezTo>
                  <a:cubicBezTo>
                    <a:pt x="4254" y="5434"/>
                    <a:pt x="5483" y="4237"/>
                    <a:pt x="5483" y="2724"/>
                  </a:cubicBezTo>
                  <a:cubicBezTo>
                    <a:pt x="5483" y="1275"/>
                    <a:pt x="4317" y="78"/>
                    <a:pt x="2899" y="15"/>
                  </a:cubicBezTo>
                  <a:cubicBezTo>
                    <a:pt x="2815" y="5"/>
                    <a:pt x="2731" y="0"/>
                    <a:pt x="2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1" name="Google Shape;6928;p88"/>
            <p:cNvSpPr/>
            <p:nvPr/>
          </p:nvSpPr>
          <p:spPr>
            <a:xfrm>
              <a:off x="-34755225" y="3440725"/>
              <a:ext cx="188250" cy="52800"/>
            </a:xfrm>
            <a:custGeom>
              <a:avLst/>
              <a:gdLst/>
              <a:ahLst/>
              <a:cxnLst/>
              <a:rect l="l" t="t" r="r" b="b"/>
              <a:pathLst>
                <a:path w="7530" h="2112" extrusionOk="0">
                  <a:moveTo>
                    <a:pt x="0" y="0"/>
                  </a:moveTo>
                  <a:lnTo>
                    <a:pt x="0" y="1071"/>
                  </a:lnTo>
                  <a:cubicBezTo>
                    <a:pt x="0" y="1670"/>
                    <a:pt x="473" y="2111"/>
                    <a:pt x="1040" y="2111"/>
                  </a:cubicBezTo>
                  <a:lnTo>
                    <a:pt x="6490" y="2111"/>
                  </a:lnTo>
                  <a:cubicBezTo>
                    <a:pt x="7057" y="2111"/>
                    <a:pt x="7530" y="1639"/>
                    <a:pt x="7530" y="1071"/>
                  </a:cubicBezTo>
                  <a:lnTo>
                    <a:pt x="75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62" name="Google Shape;6929;p88"/>
            <p:cNvSpPr/>
            <p:nvPr/>
          </p:nvSpPr>
          <p:spPr>
            <a:xfrm>
              <a:off x="-34754450" y="3202075"/>
              <a:ext cx="153600" cy="33900"/>
            </a:xfrm>
            <a:custGeom>
              <a:avLst/>
              <a:gdLst/>
              <a:ahLst/>
              <a:cxnLst/>
              <a:rect l="l" t="t" r="r" b="b"/>
              <a:pathLst>
                <a:path w="6144" h="1356" extrusionOk="0">
                  <a:moveTo>
                    <a:pt x="1040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55"/>
                  </a:lnTo>
                  <a:lnTo>
                    <a:pt x="5104" y="1355"/>
                  </a:lnTo>
                  <a:cubicBezTo>
                    <a:pt x="5293" y="819"/>
                    <a:pt x="5672" y="347"/>
                    <a:pt x="6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14" name="Google Shape;6981;p88"/>
          <p:cNvGrpSpPr/>
          <p:nvPr/>
        </p:nvGrpSpPr>
        <p:grpSpPr>
          <a:xfrm>
            <a:off x="7353717" y="1222086"/>
            <a:ext cx="608651" cy="601439"/>
            <a:chOff x="-34408675" y="3202075"/>
            <a:chExt cx="295375" cy="291875"/>
          </a:xfrm>
          <a:solidFill>
            <a:srgbClr val="FFC000"/>
          </a:solidFill>
        </p:grpSpPr>
        <p:sp>
          <p:nvSpPr>
            <p:cNvPr id="315" name="Google Shape;6982;p88"/>
            <p:cNvSpPr/>
            <p:nvPr/>
          </p:nvSpPr>
          <p:spPr>
            <a:xfrm>
              <a:off x="-34274775" y="3202075"/>
              <a:ext cx="161475" cy="161475"/>
            </a:xfrm>
            <a:custGeom>
              <a:avLst/>
              <a:gdLst/>
              <a:ahLst/>
              <a:cxnLst/>
              <a:rect l="l" t="t" r="r" b="b"/>
              <a:pathLst>
                <a:path w="6459" h="6459" extrusionOk="0">
                  <a:moveTo>
                    <a:pt x="3718" y="0"/>
                  </a:moveTo>
                  <a:cubicBezTo>
                    <a:pt x="3560" y="0"/>
                    <a:pt x="3434" y="63"/>
                    <a:pt x="3403" y="189"/>
                  </a:cubicBezTo>
                  <a:cubicBezTo>
                    <a:pt x="3340" y="315"/>
                    <a:pt x="3340" y="473"/>
                    <a:pt x="3466" y="536"/>
                  </a:cubicBezTo>
                  <a:lnTo>
                    <a:pt x="4190" y="1261"/>
                  </a:lnTo>
                  <a:lnTo>
                    <a:pt x="1260" y="4159"/>
                  </a:lnTo>
                  <a:lnTo>
                    <a:pt x="567" y="3466"/>
                  </a:lnTo>
                  <a:cubicBezTo>
                    <a:pt x="496" y="3395"/>
                    <a:pt x="390" y="3360"/>
                    <a:pt x="288" y="3360"/>
                  </a:cubicBezTo>
                  <a:cubicBezTo>
                    <a:pt x="254" y="3360"/>
                    <a:pt x="221" y="3363"/>
                    <a:pt x="189" y="3371"/>
                  </a:cubicBezTo>
                  <a:cubicBezTo>
                    <a:pt x="95" y="3403"/>
                    <a:pt x="0" y="3560"/>
                    <a:pt x="0" y="3686"/>
                  </a:cubicBezTo>
                  <a:lnTo>
                    <a:pt x="0" y="6081"/>
                  </a:lnTo>
                  <a:cubicBezTo>
                    <a:pt x="0" y="6301"/>
                    <a:pt x="158" y="6459"/>
                    <a:pt x="347" y="6459"/>
                  </a:cubicBezTo>
                  <a:lnTo>
                    <a:pt x="2773" y="6459"/>
                  </a:lnTo>
                  <a:cubicBezTo>
                    <a:pt x="2930" y="6459"/>
                    <a:pt x="3025" y="6364"/>
                    <a:pt x="3088" y="6238"/>
                  </a:cubicBezTo>
                  <a:cubicBezTo>
                    <a:pt x="3119" y="6144"/>
                    <a:pt x="3119" y="5986"/>
                    <a:pt x="2993" y="5892"/>
                  </a:cubicBezTo>
                  <a:lnTo>
                    <a:pt x="2300" y="5199"/>
                  </a:lnTo>
                  <a:lnTo>
                    <a:pt x="5198" y="2269"/>
                  </a:lnTo>
                  <a:lnTo>
                    <a:pt x="5923" y="2993"/>
                  </a:lnTo>
                  <a:cubicBezTo>
                    <a:pt x="5969" y="3039"/>
                    <a:pt x="6066" y="3069"/>
                    <a:pt x="6164" y="3069"/>
                  </a:cubicBezTo>
                  <a:cubicBezTo>
                    <a:pt x="6200" y="3069"/>
                    <a:pt x="6236" y="3065"/>
                    <a:pt x="6270" y="3056"/>
                  </a:cubicBezTo>
                  <a:cubicBezTo>
                    <a:pt x="6396" y="3025"/>
                    <a:pt x="6459" y="2867"/>
                    <a:pt x="6459" y="2741"/>
                  </a:cubicBezTo>
                  <a:lnTo>
                    <a:pt x="6459" y="347"/>
                  </a:lnTo>
                  <a:cubicBezTo>
                    <a:pt x="6459" y="158"/>
                    <a:pt x="6301" y="0"/>
                    <a:pt x="6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16" name="Google Shape;6983;p88"/>
            <p:cNvSpPr/>
            <p:nvPr/>
          </p:nvSpPr>
          <p:spPr>
            <a:xfrm>
              <a:off x="-34378750" y="3263175"/>
              <a:ext cx="76425" cy="73600"/>
            </a:xfrm>
            <a:custGeom>
              <a:avLst/>
              <a:gdLst/>
              <a:ahLst/>
              <a:cxnLst/>
              <a:rect l="l" t="t" r="r" b="b"/>
              <a:pathLst>
                <a:path w="3057" h="2944" extrusionOk="0">
                  <a:moveTo>
                    <a:pt x="970" y="1"/>
                  </a:moveTo>
                  <a:cubicBezTo>
                    <a:pt x="685" y="1"/>
                    <a:pt x="405" y="114"/>
                    <a:pt x="221" y="297"/>
                  </a:cubicBezTo>
                  <a:lnTo>
                    <a:pt x="1" y="549"/>
                  </a:lnTo>
                  <a:lnTo>
                    <a:pt x="2395" y="2944"/>
                  </a:lnTo>
                  <a:lnTo>
                    <a:pt x="2678" y="2755"/>
                  </a:lnTo>
                  <a:cubicBezTo>
                    <a:pt x="3056" y="2345"/>
                    <a:pt x="3056" y="1683"/>
                    <a:pt x="2678" y="1274"/>
                  </a:cubicBezTo>
                  <a:lnTo>
                    <a:pt x="1670" y="297"/>
                  </a:lnTo>
                  <a:cubicBezTo>
                    <a:pt x="1478" y="90"/>
                    <a:pt x="1222" y="1"/>
                    <a:pt x="9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17" name="Google Shape;6984;p88"/>
            <p:cNvSpPr/>
            <p:nvPr/>
          </p:nvSpPr>
          <p:spPr>
            <a:xfrm>
              <a:off x="-34250375" y="3392300"/>
              <a:ext cx="77225" cy="74425"/>
            </a:xfrm>
            <a:custGeom>
              <a:avLst/>
              <a:gdLst/>
              <a:ahLst/>
              <a:cxnLst/>
              <a:rect l="l" t="t" r="r" b="b"/>
              <a:pathLst>
                <a:path w="3089" h="2977" extrusionOk="0">
                  <a:moveTo>
                    <a:pt x="999" y="0"/>
                  </a:moveTo>
                  <a:cubicBezTo>
                    <a:pt x="787" y="0"/>
                    <a:pt x="577" y="66"/>
                    <a:pt x="410" y="205"/>
                  </a:cubicBezTo>
                  <a:cubicBezTo>
                    <a:pt x="379" y="205"/>
                    <a:pt x="316" y="268"/>
                    <a:pt x="284" y="299"/>
                  </a:cubicBezTo>
                  <a:lnTo>
                    <a:pt x="1" y="583"/>
                  </a:lnTo>
                  <a:lnTo>
                    <a:pt x="2427" y="2977"/>
                  </a:lnTo>
                  <a:lnTo>
                    <a:pt x="2679" y="2693"/>
                  </a:lnTo>
                  <a:cubicBezTo>
                    <a:pt x="3088" y="2315"/>
                    <a:pt x="3088" y="1622"/>
                    <a:pt x="2679" y="1244"/>
                  </a:cubicBezTo>
                  <a:lnTo>
                    <a:pt x="1734" y="299"/>
                  </a:lnTo>
                  <a:cubicBezTo>
                    <a:pt x="1540" y="105"/>
                    <a:pt x="1267" y="0"/>
                    <a:pt x="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18" name="Google Shape;6985;p88"/>
            <p:cNvSpPr/>
            <p:nvPr/>
          </p:nvSpPr>
          <p:spPr>
            <a:xfrm>
              <a:off x="-34408675" y="3290275"/>
              <a:ext cx="207150" cy="203675"/>
            </a:xfrm>
            <a:custGeom>
              <a:avLst/>
              <a:gdLst/>
              <a:ahLst/>
              <a:cxnLst/>
              <a:rect l="l" t="t" r="r" b="b"/>
              <a:pathLst>
                <a:path w="8286" h="8147" extrusionOk="0">
                  <a:moveTo>
                    <a:pt x="725" y="1"/>
                  </a:moveTo>
                  <a:cubicBezTo>
                    <a:pt x="95" y="631"/>
                    <a:pt x="0" y="1387"/>
                    <a:pt x="284" y="2017"/>
                  </a:cubicBezTo>
                  <a:cubicBezTo>
                    <a:pt x="1387" y="4223"/>
                    <a:pt x="3938" y="6774"/>
                    <a:pt x="6270" y="7972"/>
                  </a:cubicBezTo>
                  <a:cubicBezTo>
                    <a:pt x="6499" y="8086"/>
                    <a:pt x="6745" y="8147"/>
                    <a:pt x="6996" y="8147"/>
                  </a:cubicBezTo>
                  <a:cubicBezTo>
                    <a:pt x="7434" y="8147"/>
                    <a:pt x="7886" y="7963"/>
                    <a:pt x="8286" y="7562"/>
                  </a:cubicBez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48" name="Google Shape;7015;p88"/>
          <p:cNvGrpSpPr/>
          <p:nvPr/>
        </p:nvGrpSpPr>
        <p:grpSpPr>
          <a:xfrm>
            <a:off x="10894400" y="2239460"/>
            <a:ext cx="664811" cy="661853"/>
            <a:chOff x="-30735200" y="3552550"/>
            <a:chExt cx="292225" cy="290925"/>
          </a:xfrm>
          <a:solidFill>
            <a:srgbClr val="FFC000"/>
          </a:solidFill>
        </p:grpSpPr>
        <p:sp>
          <p:nvSpPr>
            <p:cNvPr id="349" name="Google Shape;7016;p88"/>
            <p:cNvSpPr/>
            <p:nvPr/>
          </p:nvSpPr>
          <p:spPr>
            <a:xfrm>
              <a:off x="-30613900" y="3655750"/>
              <a:ext cx="170925" cy="187725"/>
            </a:xfrm>
            <a:custGeom>
              <a:avLst/>
              <a:gdLst/>
              <a:ahLst/>
              <a:cxnLst/>
              <a:rect l="l" t="t" r="r" b="b"/>
              <a:pathLst>
                <a:path w="6837" h="7509" extrusionOk="0">
                  <a:moveTo>
                    <a:pt x="5120" y="2079"/>
                  </a:moveTo>
                  <a:cubicBezTo>
                    <a:pt x="5206" y="2079"/>
                    <a:pt x="5293" y="2111"/>
                    <a:pt x="5356" y="2174"/>
                  </a:cubicBezTo>
                  <a:cubicBezTo>
                    <a:pt x="5451" y="2268"/>
                    <a:pt x="5451" y="2458"/>
                    <a:pt x="5356" y="2647"/>
                  </a:cubicBezTo>
                  <a:lnTo>
                    <a:pt x="3308" y="4694"/>
                  </a:lnTo>
                  <a:cubicBezTo>
                    <a:pt x="3214" y="4757"/>
                    <a:pt x="3151" y="4789"/>
                    <a:pt x="3056" y="4789"/>
                  </a:cubicBezTo>
                  <a:cubicBezTo>
                    <a:pt x="2993" y="4789"/>
                    <a:pt x="2899" y="4757"/>
                    <a:pt x="2836" y="4694"/>
                  </a:cubicBezTo>
                  <a:lnTo>
                    <a:pt x="2174" y="4001"/>
                  </a:lnTo>
                  <a:cubicBezTo>
                    <a:pt x="2048" y="3907"/>
                    <a:pt x="2048" y="3655"/>
                    <a:pt x="2174" y="3529"/>
                  </a:cubicBezTo>
                  <a:cubicBezTo>
                    <a:pt x="2221" y="3481"/>
                    <a:pt x="2308" y="3458"/>
                    <a:pt x="2399" y="3458"/>
                  </a:cubicBezTo>
                  <a:cubicBezTo>
                    <a:pt x="2489" y="3458"/>
                    <a:pt x="2584" y="3481"/>
                    <a:pt x="2647" y="3529"/>
                  </a:cubicBezTo>
                  <a:lnTo>
                    <a:pt x="3056" y="3970"/>
                  </a:lnTo>
                  <a:lnTo>
                    <a:pt x="4883" y="2174"/>
                  </a:lnTo>
                  <a:cubicBezTo>
                    <a:pt x="4946" y="2111"/>
                    <a:pt x="5033" y="2079"/>
                    <a:pt x="5120" y="2079"/>
                  </a:cubicBezTo>
                  <a:close/>
                  <a:moveTo>
                    <a:pt x="1701" y="0"/>
                  </a:moveTo>
                  <a:cubicBezTo>
                    <a:pt x="725" y="0"/>
                    <a:pt x="0" y="756"/>
                    <a:pt x="0" y="1701"/>
                  </a:cubicBezTo>
                  <a:lnTo>
                    <a:pt x="0" y="4411"/>
                  </a:lnTo>
                  <a:cubicBezTo>
                    <a:pt x="0" y="5356"/>
                    <a:pt x="725" y="6112"/>
                    <a:pt x="1701" y="6112"/>
                  </a:cubicBezTo>
                  <a:lnTo>
                    <a:pt x="2048" y="6112"/>
                  </a:lnTo>
                  <a:lnTo>
                    <a:pt x="2048" y="7152"/>
                  </a:lnTo>
                  <a:cubicBezTo>
                    <a:pt x="2048" y="7309"/>
                    <a:pt x="2111" y="7435"/>
                    <a:pt x="2237" y="7467"/>
                  </a:cubicBezTo>
                  <a:cubicBezTo>
                    <a:pt x="2289" y="7493"/>
                    <a:pt x="2347" y="7508"/>
                    <a:pt x="2401" y="7508"/>
                  </a:cubicBezTo>
                  <a:cubicBezTo>
                    <a:pt x="2477" y="7508"/>
                    <a:pt x="2547" y="7478"/>
                    <a:pt x="2584" y="7404"/>
                  </a:cubicBezTo>
                  <a:lnTo>
                    <a:pt x="3844" y="6112"/>
                  </a:lnTo>
                  <a:lnTo>
                    <a:pt x="5073" y="6112"/>
                  </a:lnTo>
                  <a:cubicBezTo>
                    <a:pt x="6018" y="6112"/>
                    <a:pt x="6805" y="5356"/>
                    <a:pt x="6805" y="4411"/>
                  </a:cubicBezTo>
                  <a:lnTo>
                    <a:pt x="6805" y="1701"/>
                  </a:lnTo>
                  <a:cubicBezTo>
                    <a:pt x="6837" y="756"/>
                    <a:pt x="6049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50" name="Google Shape;7017;p88"/>
            <p:cNvSpPr/>
            <p:nvPr/>
          </p:nvSpPr>
          <p:spPr>
            <a:xfrm>
              <a:off x="-30735200" y="3552550"/>
              <a:ext cx="188275" cy="205075"/>
            </a:xfrm>
            <a:custGeom>
              <a:avLst/>
              <a:gdLst/>
              <a:ahLst/>
              <a:cxnLst/>
              <a:rect l="l" t="t" r="r" b="b"/>
              <a:pathLst>
                <a:path w="7531" h="8203" extrusionOk="0">
                  <a:moveTo>
                    <a:pt x="3781" y="1356"/>
                  </a:moveTo>
                  <a:cubicBezTo>
                    <a:pt x="4317" y="1356"/>
                    <a:pt x="4789" y="1828"/>
                    <a:pt x="4789" y="2395"/>
                  </a:cubicBezTo>
                  <a:cubicBezTo>
                    <a:pt x="4789" y="2710"/>
                    <a:pt x="4632" y="3025"/>
                    <a:pt x="4411" y="3214"/>
                  </a:cubicBezTo>
                  <a:cubicBezTo>
                    <a:pt x="4254" y="3341"/>
                    <a:pt x="4128" y="3530"/>
                    <a:pt x="4128" y="3782"/>
                  </a:cubicBezTo>
                  <a:cubicBezTo>
                    <a:pt x="4128" y="3971"/>
                    <a:pt x="3970" y="4128"/>
                    <a:pt x="3781" y="4128"/>
                  </a:cubicBezTo>
                  <a:cubicBezTo>
                    <a:pt x="3592" y="4128"/>
                    <a:pt x="3434" y="3971"/>
                    <a:pt x="3434" y="3782"/>
                  </a:cubicBezTo>
                  <a:cubicBezTo>
                    <a:pt x="3434" y="3341"/>
                    <a:pt x="3624" y="2931"/>
                    <a:pt x="3970" y="2679"/>
                  </a:cubicBezTo>
                  <a:cubicBezTo>
                    <a:pt x="4065" y="2584"/>
                    <a:pt x="4096" y="2521"/>
                    <a:pt x="4096" y="2395"/>
                  </a:cubicBezTo>
                  <a:cubicBezTo>
                    <a:pt x="4096" y="2206"/>
                    <a:pt x="3939" y="2049"/>
                    <a:pt x="3750" y="2049"/>
                  </a:cubicBezTo>
                  <a:cubicBezTo>
                    <a:pt x="3529" y="2049"/>
                    <a:pt x="3371" y="2206"/>
                    <a:pt x="3371" y="2395"/>
                  </a:cubicBezTo>
                  <a:cubicBezTo>
                    <a:pt x="3371" y="2584"/>
                    <a:pt x="3214" y="2742"/>
                    <a:pt x="3025" y="2742"/>
                  </a:cubicBezTo>
                  <a:cubicBezTo>
                    <a:pt x="2836" y="2742"/>
                    <a:pt x="2678" y="2584"/>
                    <a:pt x="2678" y="2395"/>
                  </a:cubicBezTo>
                  <a:cubicBezTo>
                    <a:pt x="2741" y="1828"/>
                    <a:pt x="3214" y="1356"/>
                    <a:pt x="3781" y="1356"/>
                  </a:cubicBezTo>
                  <a:close/>
                  <a:moveTo>
                    <a:pt x="3781" y="4758"/>
                  </a:moveTo>
                  <a:cubicBezTo>
                    <a:pt x="3970" y="4758"/>
                    <a:pt x="4128" y="4916"/>
                    <a:pt x="4128" y="5105"/>
                  </a:cubicBezTo>
                  <a:cubicBezTo>
                    <a:pt x="4128" y="5294"/>
                    <a:pt x="3970" y="5451"/>
                    <a:pt x="3781" y="5451"/>
                  </a:cubicBezTo>
                  <a:cubicBezTo>
                    <a:pt x="3592" y="5451"/>
                    <a:pt x="3434" y="5294"/>
                    <a:pt x="3434" y="5105"/>
                  </a:cubicBezTo>
                  <a:cubicBezTo>
                    <a:pt x="3434" y="4916"/>
                    <a:pt x="3592" y="4758"/>
                    <a:pt x="3781" y="4758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9"/>
                    <a:pt x="0" y="1734"/>
                  </a:cubicBezTo>
                  <a:lnTo>
                    <a:pt x="0" y="5136"/>
                  </a:lnTo>
                  <a:cubicBezTo>
                    <a:pt x="0" y="5987"/>
                    <a:pt x="631" y="6649"/>
                    <a:pt x="1418" y="6806"/>
                  </a:cubicBezTo>
                  <a:lnTo>
                    <a:pt x="1418" y="7846"/>
                  </a:lnTo>
                  <a:cubicBezTo>
                    <a:pt x="1418" y="8003"/>
                    <a:pt x="1481" y="8129"/>
                    <a:pt x="1607" y="8161"/>
                  </a:cubicBezTo>
                  <a:cubicBezTo>
                    <a:pt x="1659" y="8187"/>
                    <a:pt x="1717" y="8202"/>
                    <a:pt x="1771" y="8202"/>
                  </a:cubicBezTo>
                  <a:cubicBezTo>
                    <a:pt x="1848" y="8202"/>
                    <a:pt x="1917" y="8172"/>
                    <a:pt x="1954" y="8098"/>
                  </a:cubicBezTo>
                  <a:lnTo>
                    <a:pt x="3214" y="6838"/>
                  </a:lnTo>
                  <a:lnTo>
                    <a:pt x="4096" y="6838"/>
                  </a:lnTo>
                  <a:lnTo>
                    <a:pt x="4096" y="5798"/>
                  </a:lnTo>
                  <a:cubicBezTo>
                    <a:pt x="4096" y="4475"/>
                    <a:pt x="5167" y="3404"/>
                    <a:pt x="6490" y="3404"/>
                  </a:cubicBezTo>
                  <a:lnTo>
                    <a:pt x="7530" y="3404"/>
                  </a:lnTo>
                  <a:lnTo>
                    <a:pt x="7530" y="1734"/>
                  </a:lnTo>
                  <a:cubicBezTo>
                    <a:pt x="7530" y="789"/>
                    <a:pt x="6774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sp>
        <p:nvSpPr>
          <p:cNvPr id="132" name="Google Shape;6799;p88"/>
          <p:cNvSpPr/>
          <p:nvPr/>
        </p:nvSpPr>
        <p:spPr>
          <a:xfrm>
            <a:off x="5795467" y="2277202"/>
            <a:ext cx="593619" cy="595197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7877" y="1386"/>
                </a:moveTo>
                <a:cubicBezTo>
                  <a:pt x="9232" y="1386"/>
                  <a:pt x="10303" y="2458"/>
                  <a:pt x="10303" y="3781"/>
                </a:cubicBezTo>
                <a:lnTo>
                  <a:pt x="10303" y="4883"/>
                </a:lnTo>
                <a:cubicBezTo>
                  <a:pt x="10240" y="4883"/>
                  <a:pt x="10209" y="4946"/>
                  <a:pt x="10177" y="4946"/>
                </a:cubicBezTo>
                <a:cubicBezTo>
                  <a:pt x="10019" y="4190"/>
                  <a:pt x="9704" y="3529"/>
                  <a:pt x="9200" y="2962"/>
                </a:cubicBezTo>
                <a:lnTo>
                  <a:pt x="7720" y="4442"/>
                </a:lnTo>
                <a:cubicBezTo>
                  <a:pt x="8192" y="5072"/>
                  <a:pt x="8318" y="5860"/>
                  <a:pt x="8098" y="6648"/>
                </a:cubicBezTo>
                <a:cubicBezTo>
                  <a:pt x="8003" y="6868"/>
                  <a:pt x="7877" y="7057"/>
                  <a:pt x="7720" y="7278"/>
                </a:cubicBezTo>
                <a:lnTo>
                  <a:pt x="9200" y="8727"/>
                </a:lnTo>
                <a:cubicBezTo>
                  <a:pt x="9673" y="8160"/>
                  <a:pt x="10019" y="7498"/>
                  <a:pt x="10177" y="6742"/>
                </a:cubicBezTo>
                <a:cubicBezTo>
                  <a:pt x="10209" y="6742"/>
                  <a:pt x="10240" y="6805"/>
                  <a:pt x="10303" y="6805"/>
                </a:cubicBezTo>
                <a:lnTo>
                  <a:pt x="10303" y="7908"/>
                </a:lnTo>
                <a:cubicBezTo>
                  <a:pt x="10303" y="9231"/>
                  <a:pt x="9232" y="10302"/>
                  <a:pt x="7877" y="10302"/>
                </a:cubicBezTo>
                <a:lnTo>
                  <a:pt x="6774" y="10302"/>
                </a:lnTo>
                <a:cubicBezTo>
                  <a:pt x="6774" y="10271"/>
                  <a:pt x="6743" y="10208"/>
                  <a:pt x="6743" y="10176"/>
                </a:cubicBezTo>
                <a:cubicBezTo>
                  <a:pt x="7499" y="10019"/>
                  <a:pt x="8161" y="9704"/>
                  <a:pt x="8728" y="9200"/>
                </a:cubicBezTo>
                <a:lnTo>
                  <a:pt x="7279" y="7750"/>
                </a:lnTo>
                <a:cubicBezTo>
                  <a:pt x="7058" y="7908"/>
                  <a:pt x="6869" y="8002"/>
                  <a:pt x="6648" y="8097"/>
                </a:cubicBezTo>
                <a:cubicBezTo>
                  <a:pt x="6365" y="8160"/>
                  <a:pt x="6081" y="8223"/>
                  <a:pt x="5861" y="8223"/>
                </a:cubicBezTo>
                <a:cubicBezTo>
                  <a:pt x="5325" y="8223"/>
                  <a:pt x="4821" y="8065"/>
                  <a:pt x="4443" y="7750"/>
                </a:cubicBezTo>
                <a:lnTo>
                  <a:pt x="2962" y="9200"/>
                </a:lnTo>
                <a:cubicBezTo>
                  <a:pt x="3529" y="9672"/>
                  <a:pt x="4191" y="10019"/>
                  <a:pt x="4947" y="10176"/>
                </a:cubicBezTo>
                <a:cubicBezTo>
                  <a:pt x="4947" y="10208"/>
                  <a:pt x="4916" y="10271"/>
                  <a:pt x="4916" y="10302"/>
                </a:cubicBezTo>
                <a:lnTo>
                  <a:pt x="3813" y="10302"/>
                </a:lnTo>
                <a:cubicBezTo>
                  <a:pt x="2458" y="10302"/>
                  <a:pt x="1387" y="9231"/>
                  <a:pt x="1387" y="7908"/>
                </a:cubicBezTo>
                <a:lnTo>
                  <a:pt x="1387" y="6805"/>
                </a:lnTo>
                <a:cubicBezTo>
                  <a:pt x="1450" y="6805"/>
                  <a:pt x="1482" y="6742"/>
                  <a:pt x="1513" y="6742"/>
                </a:cubicBezTo>
                <a:cubicBezTo>
                  <a:pt x="1671" y="7498"/>
                  <a:pt x="1986" y="8160"/>
                  <a:pt x="2490" y="8727"/>
                </a:cubicBezTo>
                <a:lnTo>
                  <a:pt x="3971" y="7278"/>
                </a:lnTo>
                <a:cubicBezTo>
                  <a:pt x="3498" y="6648"/>
                  <a:pt x="3372" y="5860"/>
                  <a:pt x="3592" y="5072"/>
                </a:cubicBezTo>
                <a:cubicBezTo>
                  <a:pt x="3687" y="4820"/>
                  <a:pt x="3813" y="4631"/>
                  <a:pt x="3971" y="4442"/>
                </a:cubicBezTo>
                <a:lnTo>
                  <a:pt x="2490" y="2962"/>
                </a:lnTo>
                <a:cubicBezTo>
                  <a:pt x="2017" y="3529"/>
                  <a:pt x="1671" y="4190"/>
                  <a:pt x="1513" y="4946"/>
                </a:cubicBezTo>
                <a:cubicBezTo>
                  <a:pt x="1482" y="4946"/>
                  <a:pt x="1450" y="4883"/>
                  <a:pt x="1387" y="4883"/>
                </a:cubicBezTo>
                <a:lnTo>
                  <a:pt x="1387" y="3781"/>
                </a:lnTo>
                <a:cubicBezTo>
                  <a:pt x="1387" y="2458"/>
                  <a:pt x="2458" y="1386"/>
                  <a:pt x="3813" y="1386"/>
                </a:cubicBezTo>
                <a:lnTo>
                  <a:pt x="4916" y="1386"/>
                </a:lnTo>
                <a:cubicBezTo>
                  <a:pt x="4916" y="1418"/>
                  <a:pt x="4947" y="1481"/>
                  <a:pt x="4947" y="1512"/>
                </a:cubicBezTo>
                <a:cubicBezTo>
                  <a:pt x="4191" y="1670"/>
                  <a:pt x="3529" y="1985"/>
                  <a:pt x="2962" y="2489"/>
                </a:cubicBezTo>
                <a:lnTo>
                  <a:pt x="4443" y="3938"/>
                </a:lnTo>
                <a:cubicBezTo>
                  <a:pt x="4632" y="3781"/>
                  <a:pt x="4821" y="3686"/>
                  <a:pt x="5073" y="3592"/>
                </a:cubicBezTo>
                <a:cubicBezTo>
                  <a:pt x="5339" y="3496"/>
                  <a:pt x="5605" y="3451"/>
                  <a:pt x="5865" y="3451"/>
                </a:cubicBezTo>
                <a:cubicBezTo>
                  <a:pt x="6375" y="3451"/>
                  <a:pt x="6861" y="3625"/>
                  <a:pt x="7279" y="3938"/>
                </a:cubicBezTo>
                <a:lnTo>
                  <a:pt x="8728" y="2489"/>
                </a:lnTo>
                <a:cubicBezTo>
                  <a:pt x="8161" y="2016"/>
                  <a:pt x="7499" y="1670"/>
                  <a:pt x="6743" y="1512"/>
                </a:cubicBezTo>
                <a:cubicBezTo>
                  <a:pt x="6743" y="1481"/>
                  <a:pt x="6774" y="1418"/>
                  <a:pt x="6774" y="1386"/>
                </a:cubicBezTo>
                <a:close/>
                <a:moveTo>
                  <a:pt x="5829" y="0"/>
                </a:moveTo>
                <a:cubicBezTo>
                  <a:pt x="5420" y="0"/>
                  <a:pt x="5010" y="315"/>
                  <a:pt x="4884" y="725"/>
                </a:cubicBezTo>
                <a:lnTo>
                  <a:pt x="3782" y="725"/>
                </a:lnTo>
                <a:cubicBezTo>
                  <a:pt x="2112" y="725"/>
                  <a:pt x="726" y="2111"/>
                  <a:pt x="726" y="3781"/>
                </a:cubicBezTo>
                <a:lnTo>
                  <a:pt x="726" y="4883"/>
                </a:lnTo>
                <a:cubicBezTo>
                  <a:pt x="316" y="5041"/>
                  <a:pt x="1" y="5419"/>
                  <a:pt x="1" y="5829"/>
                </a:cubicBezTo>
                <a:cubicBezTo>
                  <a:pt x="1" y="6270"/>
                  <a:pt x="316" y="6679"/>
                  <a:pt x="726" y="6774"/>
                </a:cubicBezTo>
                <a:lnTo>
                  <a:pt x="726" y="7876"/>
                </a:lnTo>
                <a:cubicBezTo>
                  <a:pt x="726" y="9578"/>
                  <a:pt x="2112" y="10964"/>
                  <a:pt x="3782" y="10964"/>
                </a:cubicBezTo>
                <a:lnTo>
                  <a:pt x="4884" y="10964"/>
                </a:lnTo>
                <a:cubicBezTo>
                  <a:pt x="5042" y="11342"/>
                  <a:pt x="5420" y="11688"/>
                  <a:pt x="5829" y="11688"/>
                </a:cubicBezTo>
                <a:cubicBezTo>
                  <a:pt x="6270" y="11688"/>
                  <a:pt x="6680" y="11342"/>
                  <a:pt x="6774" y="10964"/>
                </a:cubicBezTo>
                <a:lnTo>
                  <a:pt x="7877" y="10964"/>
                </a:lnTo>
                <a:cubicBezTo>
                  <a:pt x="9578" y="10964"/>
                  <a:pt x="10965" y="9578"/>
                  <a:pt x="10965" y="7876"/>
                </a:cubicBezTo>
                <a:lnTo>
                  <a:pt x="10965" y="6774"/>
                </a:lnTo>
                <a:cubicBezTo>
                  <a:pt x="11343" y="6616"/>
                  <a:pt x="11658" y="6270"/>
                  <a:pt x="11658" y="5829"/>
                </a:cubicBezTo>
                <a:cubicBezTo>
                  <a:pt x="11658" y="5419"/>
                  <a:pt x="11343" y="5072"/>
                  <a:pt x="10965" y="4883"/>
                </a:cubicBezTo>
                <a:lnTo>
                  <a:pt x="10965" y="3781"/>
                </a:lnTo>
                <a:cubicBezTo>
                  <a:pt x="10965" y="2111"/>
                  <a:pt x="9578" y="725"/>
                  <a:pt x="7877" y="725"/>
                </a:cubicBezTo>
                <a:lnTo>
                  <a:pt x="6774" y="725"/>
                </a:lnTo>
                <a:cubicBezTo>
                  <a:pt x="6617" y="315"/>
                  <a:pt x="6270" y="0"/>
                  <a:pt x="5829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grpSp>
        <p:nvGrpSpPr>
          <p:cNvPr id="195" name="Google Shape;6862;p88"/>
          <p:cNvGrpSpPr/>
          <p:nvPr/>
        </p:nvGrpSpPr>
        <p:grpSpPr>
          <a:xfrm>
            <a:off x="6543578" y="2275185"/>
            <a:ext cx="614444" cy="598967"/>
            <a:chOff x="-31817400" y="3910025"/>
            <a:chExt cx="301675" cy="294075"/>
          </a:xfrm>
          <a:solidFill>
            <a:srgbClr val="FFC000"/>
          </a:solidFill>
        </p:grpSpPr>
        <p:sp>
          <p:nvSpPr>
            <p:cNvPr id="196" name="Google Shape;6863;p88"/>
            <p:cNvSpPr/>
            <p:nvPr/>
          </p:nvSpPr>
          <p:spPr>
            <a:xfrm>
              <a:off x="-31817400" y="3911550"/>
              <a:ext cx="301675" cy="29255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7" name="Google Shape;6864;p88"/>
            <p:cNvSpPr/>
            <p:nvPr/>
          </p:nvSpPr>
          <p:spPr>
            <a:xfrm>
              <a:off x="-31816600" y="4062950"/>
              <a:ext cx="144150" cy="140600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98" name="Google Shape;6865;p88"/>
            <p:cNvSpPr/>
            <p:nvPr/>
          </p:nvSpPr>
          <p:spPr>
            <a:xfrm>
              <a:off x="-31648050" y="3910025"/>
              <a:ext cx="129175" cy="127725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46" name="Google Shape;6913;p88"/>
          <p:cNvGrpSpPr/>
          <p:nvPr/>
        </p:nvGrpSpPr>
        <p:grpSpPr>
          <a:xfrm>
            <a:off x="7300491" y="2275464"/>
            <a:ext cx="600035" cy="598405"/>
            <a:chOff x="-31455100" y="3909350"/>
            <a:chExt cx="294600" cy="293800"/>
          </a:xfrm>
          <a:solidFill>
            <a:srgbClr val="FFC000"/>
          </a:solidFill>
        </p:grpSpPr>
        <p:sp>
          <p:nvSpPr>
            <p:cNvPr id="247" name="Google Shape;6914;p88"/>
            <p:cNvSpPr/>
            <p:nvPr/>
          </p:nvSpPr>
          <p:spPr>
            <a:xfrm>
              <a:off x="-31455100" y="390935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5199" y="1"/>
                  </a:moveTo>
                  <a:cubicBezTo>
                    <a:pt x="5042" y="1"/>
                    <a:pt x="4916" y="127"/>
                    <a:pt x="4884" y="284"/>
                  </a:cubicBezTo>
                  <a:lnTo>
                    <a:pt x="4727" y="883"/>
                  </a:lnTo>
                  <a:cubicBezTo>
                    <a:pt x="4191" y="977"/>
                    <a:pt x="3655" y="1229"/>
                    <a:pt x="3151" y="1513"/>
                  </a:cubicBezTo>
                  <a:lnTo>
                    <a:pt x="2647" y="1229"/>
                  </a:lnTo>
                  <a:cubicBezTo>
                    <a:pt x="2599" y="1205"/>
                    <a:pt x="2542" y="1195"/>
                    <a:pt x="2482" y="1195"/>
                  </a:cubicBezTo>
                  <a:cubicBezTo>
                    <a:pt x="2386" y="1195"/>
                    <a:pt x="2284" y="1222"/>
                    <a:pt x="2206" y="1261"/>
                  </a:cubicBezTo>
                  <a:lnTo>
                    <a:pt x="1261" y="2206"/>
                  </a:lnTo>
                  <a:cubicBezTo>
                    <a:pt x="1135" y="2332"/>
                    <a:pt x="1135" y="2490"/>
                    <a:pt x="1230" y="2647"/>
                  </a:cubicBezTo>
                  <a:lnTo>
                    <a:pt x="1513" y="3151"/>
                  </a:lnTo>
                  <a:cubicBezTo>
                    <a:pt x="1198" y="3624"/>
                    <a:pt x="978" y="4191"/>
                    <a:pt x="883" y="4726"/>
                  </a:cubicBezTo>
                  <a:lnTo>
                    <a:pt x="284" y="4884"/>
                  </a:lnTo>
                  <a:cubicBezTo>
                    <a:pt x="127" y="4947"/>
                    <a:pt x="1" y="5041"/>
                    <a:pt x="1" y="5199"/>
                  </a:cubicBezTo>
                  <a:lnTo>
                    <a:pt x="1" y="6585"/>
                  </a:lnTo>
                  <a:cubicBezTo>
                    <a:pt x="1" y="6743"/>
                    <a:pt x="127" y="6869"/>
                    <a:pt x="284" y="6900"/>
                  </a:cubicBezTo>
                  <a:lnTo>
                    <a:pt x="883" y="7058"/>
                  </a:lnTo>
                  <a:cubicBezTo>
                    <a:pt x="946" y="7404"/>
                    <a:pt x="1072" y="7782"/>
                    <a:pt x="1230" y="8129"/>
                  </a:cubicBezTo>
                  <a:cubicBezTo>
                    <a:pt x="1504" y="7854"/>
                    <a:pt x="2843" y="6486"/>
                    <a:pt x="2841" y="6486"/>
                  </a:cubicBezTo>
                  <a:lnTo>
                    <a:pt x="2841" y="6486"/>
                  </a:lnTo>
                  <a:cubicBezTo>
                    <a:pt x="2841" y="6486"/>
                    <a:pt x="2839" y="6488"/>
                    <a:pt x="2836" y="6491"/>
                  </a:cubicBezTo>
                  <a:cubicBezTo>
                    <a:pt x="2836" y="6459"/>
                    <a:pt x="2805" y="6050"/>
                    <a:pt x="2805" y="5955"/>
                  </a:cubicBezTo>
                  <a:cubicBezTo>
                    <a:pt x="2773" y="4222"/>
                    <a:pt x="4191" y="2836"/>
                    <a:pt x="5861" y="2836"/>
                  </a:cubicBezTo>
                  <a:cubicBezTo>
                    <a:pt x="7562" y="2836"/>
                    <a:pt x="8948" y="4222"/>
                    <a:pt x="8948" y="5924"/>
                  </a:cubicBezTo>
                  <a:cubicBezTo>
                    <a:pt x="8948" y="7499"/>
                    <a:pt x="7751" y="8822"/>
                    <a:pt x="6113" y="8948"/>
                  </a:cubicBezTo>
                  <a:cubicBezTo>
                    <a:pt x="6066" y="8948"/>
                    <a:pt x="5963" y="8956"/>
                    <a:pt x="5821" y="8956"/>
                  </a:cubicBezTo>
                  <a:cubicBezTo>
                    <a:pt x="5680" y="8956"/>
                    <a:pt x="5499" y="8948"/>
                    <a:pt x="5294" y="8917"/>
                  </a:cubicBezTo>
                  <a:lnTo>
                    <a:pt x="3655" y="10523"/>
                  </a:lnTo>
                  <a:cubicBezTo>
                    <a:pt x="4034" y="10681"/>
                    <a:pt x="4349" y="10807"/>
                    <a:pt x="4727" y="10870"/>
                  </a:cubicBezTo>
                  <a:lnTo>
                    <a:pt x="4884" y="11468"/>
                  </a:lnTo>
                  <a:cubicBezTo>
                    <a:pt x="4916" y="11626"/>
                    <a:pt x="5042" y="11752"/>
                    <a:pt x="5199" y="11752"/>
                  </a:cubicBezTo>
                  <a:lnTo>
                    <a:pt x="6585" y="11752"/>
                  </a:lnTo>
                  <a:cubicBezTo>
                    <a:pt x="6743" y="11752"/>
                    <a:pt x="6869" y="11626"/>
                    <a:pt x="6901" y="11468"/>
                  </a:cubicBezTo>
                  <a:lnTo>
                    <a:pt x="7058" y="10870"/>
                  </a:lnTo>
                  <a:cubicBezTo>
                    <a:pt x="7594" y="10775"/>
                    <a:pt x="8129" y="10523"/>
                    <a:pt x="8633" y="10240"/>
                  </a:cubicBezTo>
                  <a:lnTo>
                    <a:pt x="9137" y="10523"/>
                  </a:lnTo>
                  <a:cubicBezTo>
                    <a:pt x="9185" y="10547"/>
                    <a:pt x="9243" y="10558"/>
                    <a:pt x="9302" y="10558"/>
                  </a:cubicBezTo>
                  <a:cubicBezTo>
                    <a:pt x="9399" y="10558"/>
                    <a:pt x="9501" y="10531"/>
                    <a:pt x="9578" y="10492"/>
                  </a:cubicBezTo>
                  <a:lnTo>
                    <a:pt x="10524" y="9547"/>
                  </a:lnTo>
                  <a:cubicBezTo>
                    <a:pt x="10650" y="9421"/>
                    <a:pt x="10650" y="9263"/>
                    <a:pt x="10555" y="9106"/>
                  </a:cubicBezTo>
                  <a:lnTo>
                    <a:pt x="10303" y="8601"/>
                  </a:lnTo>
                  <a:cubicBezTo>
                    <a:pt x="10618" y="8129"/>
                    <a:pt x="10807" y="7562"/>
                    <a:pt x="10933" y="7026"/>
                  </a:cubicBezTo>
                  <a:lnTo>
                    <a:pt x="11500" y="6869"/>
                  </a:lnTo>
                  <a:cubicBezTo>
                    <a:pt x="11658" y="6806"/>
                    <a:pt x="11784" y="6711"/>
                    <a:pt x="11784" y="6554"/>
                  </a:cubicBezTo>
                  <a:lnTo>
                    <a:pt x="11784" y="5167"/>
                  </a:lnTo>
                  <a:cubicBezTo>
                    <a:pt x="11752" y="5041"/>
                    <a:pt x="11658" y="4915"/>
                    <a:pt x="11500" y="4884"/>
                  </a:cubicBezTo>
                  <a:lnTo>
                    <a:pt x="10902" y="4726"/>
                  </a:lnTo>
                  <a:cubicBezTo>
                    <a:pt x="10807" y="4191"/>
                    <a:pt x="10555" y="3687"/>
                    <a:pt x="10272" y="3151"/>
                  </a:cubicBezTo>
                  <a:lnTo>
                    <a:pt x="10555" y="2647"/>
                  </a:lnTo>
                  <a:cubicBezTo>
                    <a:pt x="10650" y="2521"/>
                    <a:pt x="10587" y="2332"/>
                    <a:pt x="10524" y="2206"/>
                  </a:cubicBezTo>
                  <a:lnTo>
                    <a:pt x="9578" y="1261"/>
                  </a:lnTo>
                  <a:cubicBezTo>
                    <a:pt x="9509" y="1209"/>
                    <a:pt x="9430" y="1185"/>
                    <a:pt x="9347" y="1185"/>
                  </a:cubicBezTo>
                  <a:cubicBezTo>
                    <a:pt x="9279" y="1185"/>
                    <a:pt x="9208" y="1201"/>
                    <a:pt x="9137" y="1229"/>
                  </a:cubicBezTo>
                  <a:lnTo>
                    <a:pt x="8633" y="1513"/>
                  </a:lnTo>
                  <a:cubicBezTo>
                    <a:pt x="8161" y="1198"/>
                    <a:pt x="7594" y="977"/>
                    <a:pt x="7058" y="883"/>
                  </a:cubicBezTo>
                  <a:lnTo>
                    <a:pt x="6901" y="284"/>
                  </a:lnTo>
                  <a:cubicBezTo>
                    <a:pt x="6869" y="127"/>
                    <a:pt x="6743" y="1"/>
                    <a:pt x="6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48" name="Google Shape;6915;p88"/>
            <p:cNvSpPr/>
            <p:nvPr/>
          </p:nvSpPr>
          <p:spPr>
            <a:xfrm>
              <a:off x="-31455100" y="3997350"/>
              <a:ext cx="215050" cy="205025"/>
            </a:xfrm>
            <a:custGeom>
              <a:avLst/>
              <a:gdLst/>
              <a:ahLst/>
              <a:cxnLst/>
              <a:rect l="l" t="t" r="r" b="b"/>
              <a:pathLst>
                <a:path w="8602" h="8201" extrusionOk="0">
                  <a:moveTo>
                    <a:pt x="5939" y="0"/>
                  </a:moveTo>
                  <a:cubicBezTo>
                    <a:pt x="4729" y="0"/>
                    <a:pt x="3750" y="854"/>
                    <a:pt x="3561" y="1963"/>
                  </a:cubicBezTo>
                  <a:cubicBezTo>
                    <a:pt x="3466" y="2404"/>
                    <a:pt x="3498" y="2813"/>
                    <a:pt x="3624" y="3223"/>
                  </a:cubicBezTo>
                  <a:lnTo>
                    <a:pt x="410" y="6468"/>
                  </a:lnTo>
                  <a:cubicBezTo>
                    <a:pt x="1" y="6846"/>
                    <a:pt x="1" y="7507"/>
                    <a:pt x="410" y="7917"/>
                  </a:cubicBezTo>
                  <a:cubicBezTo>
                    <a:pt x="600" y="8106"/>
                    <a:pt x="852" y="8200"/>
                    <a:pt x="1111" y="8200"/>
                  </a:cubicBezTo>
                  <a:cubicBezTo>
                    <a:pt x="1371" y="8200"/>
                    <a:pt x="1639" y="8106"/>
                    <a:pt x="1860" y="7917"/>
                  </a:cubicBezTo>
                  <a:lnTo>
                    <a:pt x="5136" y="4640"/>
                  </a:lnTo>
                  <a:cubicBezTo>
                    <a:pt x="5388" y="4735"/>
                    <a:pt x="5664" y="4782"/>
                    <a:pt x="5947" y="4782"/>
                  </a:cubicBezTo>
                  <a:cubicBezTo>
                    <a:pt x="6231" y="4782"/>
                    <a:pt x="6522" y="4735"/>
                    <a:pt x="6806" y="4640"/>
                  </a:cubicBezTo>
                  <a:cubicBezTo>
                    <a:pt x="7846" y="4294"/>
                    <a:pt x="8602" y="3065"/>
                    <a:pt x="8224" y="1773"/>
                  </a:cubicBezTo>
                  <a:cubicBezTo>
                    <a:pt x="8192" y="1647"/>
                    <a:pt x="8129" y="1553"/>
                    <a:pt x="8003" y="1521"/>
                  </a:cubicBezTo>
                  <a:cubicBezTo>
                    <a:pt x="7972" y="1514"/>
                    <a:pt x="7942" y="1510"/>
                    <a:pt x="7914" y="1510"/>
                  </a:cubicBezTo>
                  <a:cubicBezTo>
                    <a:pt x="7830" y="1510"/>
                    <a:pt x="7759" y="1545"/>
                    <a:pt x="7688" y="1616"/>
                  </a:cubicBezTo>
                  <a:lnTo>
                    <a:pt x="6901" y="2404"/>
                  </a:lnTo>
                  <a:cubicBezTo>
                    <a:pt x="6759" y="2530"/>
                    <a:pt x="6578" y="2593"/>
                    <a:pt x="6400" y="2593"/>
                  </a:cubicBezTo>
                  <a:cubicBezTo>
                    <a:pt x="6223" y="2593"/>
                    <a:pt x="6050" y="2530"/>
                    <a:pt x="5924" y="2404"/>
                  </a:cubicBezTo>
                  <a:cubicBezTo>
                    <a:pt x="5640" y="2120"/>
                    <a:pt x="5640" y="1679"/>
                    <a:pt x="5924" y="1395"/>
                  </a:cubicBezTo>
                  <a:lnTo>
                    <a:pt x="6711" y="608"/>
                  </a:lnTo>
                  <a:cubicBezTo>
                    <a:pt x="6774" y="545"/>
                    <a:pt x="6806" y="419"/>
                    <a:pt x="6774" y="293"/>
                  </a:cubicBezTo>
                  <a:cubicBezTo>
                    <a:pt x="6743" y="198"/>
                    <a:pt x="6648" y="104"/>
                    <a:pt x="6554" y="72"/>
                  </a:cubicBezTo>
                  <a:cubicBezTo>
                    <a:pt x="6344" y="23"/>
                    <a:pt x="6139" y="0"/>
                    <a:pt x="5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280" name="Google Shape;6947;p88"/>
          <p:cNvGrpSpPr/>
          <p:nvPr/>
        </p:nvGrpSpPr>
        <p:grpSpPr>
          <a:xfrm>
            <a:off x="4197134" y="2301045"/>
            <a:ext cx="595197" cy="596827"/>
            <a:chOff x="-32927950" y="3944800"/>
            <a:chExt cx="292225" cy="293025"/>
          </a:xfrm>
          <a:solidFill>
            <a:srgbClr val="FFC000"/>
          </a:solidFill>
        </p:grpSpPr>
        <p:sp>
          <p:nvSpPr>
            <p:cNvPr id="281" name="Google Shape;6948;p88"/>
            <p:cNvSpPr/>
            <p:nvPr/>
          </p:nvSpPr>
          <p:spPr>
            <a:xfrm>
              <a:off x="-32927950" y="3944800"/>
              <a:ext cx="69325" cy="292225"/>
            </a:xfrm>
            <a:custGeom>
              <a:avLst/>
              <a:gdLst/>
              <a:ahLst/>
              <a:cxnLst/>
              <a:rect l="l" t="t" r="r" b="b"/>
              <a:pathLst>
                <a:path w="2773" h="11689" extrusionOk="0">
                  <a:moveTo>
                    <a:pt x="1418" y="0"/>
                  </a:moveTo>
                  <a:cubicBezTo>
                    <a:pt x="1072" y="0"/>
                    <a:pt x="757" y="315"/>
                    <a:pt x="757" y="662"/>
                  </a:cubicBezTo>
                  <a:lnTo>
                    <a:pt x="757" y="9578"/>
                  </a:lnTo>
                  <a:cubicBezTo>
                    <a:pt x="757" y="9830"/>
                    <a:pt x="914" y="10050"/>
                    <a:pt x="1103" y="10176"/>
                  </a:cubicBezTo>
                  <a:lnTo>
                    <a:pt x="1103" y="10996"/>
                  </a:lnTo>
                  <a:lnTo>
                    <a:pt x="347" y="10996"/>
                  </a:lnTo>
                  <a:cubicBezTo>
                    <a:pt x="158" y="10996"/>
                    <a:pt x="1" y="11153"/>
                    <a:pt x="1" y="11342"/>
                  </a:cubicBezTo>
                  <a:cubicBezTo>
                    <a:pt x="1" y="11531"/>
                    <a:pt x="158" y="11689"/>
                    <a:pt x="347" y="11689"/>
                  </a:cubicBezTo>
                  <a:lnTo>
                    <a:pt x="2395" y="11689"/>
                  </a:lnTo>
                  <a:cubicBezTo>
                    <a:pt x="2616" y="11689"/>
                    <a:pt x="2773" y="11531"/>
                    <a:pt x="2773" y="11342"/>
                  </a:cubicBezTo>
                  <a:cubicBezTo>
                    <a:pt x="2773" y="11153"/>
                    <a:pt x="2616" y="10996"/>
                    <a:pt x="2395" y="10996"/>
                  </a:cubicBezTo>
                  <a:lnTo>
                    <a:pt x="1733" y="10996"/>
                  </a:lnTo>
                  <a:lnTo>
                    <a:pt x="1733" y="10176"/>
                  </a:lnTo>
                  <a:cubicBezTo>
                    <a:pt x="1922" y="10050"/>
                    <a:pt x="2080" y="9861"/>
                    <a:pt x="2080" y="9578"/>
                  </a:cubicBezTo>
                  <a:lnTo>
                    <a:pt x="2080" y="662"/>
                  </a:lnTo>
                  <a:cubicBezTo>
                    <a:pt x="2080" y="284"/>
                    <a:pt x="1765" y="0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2" name="Google Shape;6949;p88"/>
            <p:cNvSpPr/>
            <p:nvPr/>
          </p:nvSpPr>
          <p:spPr>
            <a:xfrm>
              <a:off x="-32720800" y="4057425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190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3" name="Google Shape;6950;p88"/>
            <p:cNvSpPr/>
            <p:nvPr/>
          </p:nvSpPr>
          <p:spPr>
            <a:xfrm>
              <a:off x="-32720800" y="4099950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221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4" name="Google Shape;6951;p88"/>
            <p:cNvSpPr/>
            <p:nvPr/>
          </p:nvSpPr>
          <p:spPr>
            <a:xfrm>
              <a:off x="-32720800" y="4141700"/>
              <a:ext cx="67750" cy="26025"/>
            </a:xfrm>
            <a:custGeom>
              <a:avLst/>
              <a:gdLst/>
              <a:ahLst/>
              <a:cxnLst/>
              <a:rect l="l" t="t" r="r" b="b"/>
              <a:pathLst>
                <a:path w="2710" h="1041" extrusionOk="0">
                  <a:moveTo>
                    <a:pt x="505" y="1"/>
                  </a:moveTo>
                  <a:cubicBezTo>
                    <a:pt x="221" y="1"/>
                    <a:pt x="0" y="253"/>
                    <a:pt x="0" y="536"/>
                  </a:cubicBezTo>
                  <a:cubicBezTo>
                    <a:pt x="0" y="788"/>
                    <a:pt x="221" y="1040"/>
                    <a:pt x="505" y="1040"/>
                  </a:cubicBezTo>
                  <a:lnTo>
                    <a:pt x="2206" y="1040"/>
                  </a:lnTo>
                  <a:cubicBezTo>
                    <a:pt x="2458" y="1040"/>
                    <a:pt x="2710" y="788"/>
                    <a:pt x="2710" y="536"/>
                  </a:cubicBezTo>
                  <a:cubicBezTo>
                    <a:pt x="2710" y="253"/>
                    <a:pt x="2521" y="1"/>
                    <a:pt x="2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5" name="Google Shape;6952;p88"/>
            <p:cNvSpPr/>
            <p:nvPr/>
          </p:nvSpPr>
          <p:spPr>
            <a:xfrm>
              <a:off x="-32754675" y="3944800"/>
              <a:ext cx="51225" cy="52000"/>
            </a:xfrm>
            <a:custGeom>
              <a:avLst/>
              <a:gdLst/>
              <a:ahLst/>
              <a:cxnLst/>
              <a:rect l="l" t="t" r="r" b="b"/>
              <a:pathLst>
                <a:path w="2049" h="2080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2080"/>
                  </a:lnTo>
                  <a:lnTo>
                    <a:pt x="2049" y="2080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6" name="Google Shape;6953;p88"/>
            <p:cNvSpPr/>
            <p:nvPr/>
          </p:nvSpPr>
          <p:spPr>
            <a:xfrm>
              <a:off x="-32687725" y="3944800"/>
              <a:ext cx="34675" cy="55150"/>
            </a:xfrm>
            <a:custGeom>
              <a:avLst/>
              <a:gdLst/>
              <a:ahLst/>
              <a:cxnLst/>
              <a:rect l="l" t="t" r="r" b="b"/>
              <a:pathLst>
                <a:path w="1387" h="2206" extrusionOk="0">
                  <a:moveTo>
                    <a:pt x="1" y="0"/>
                  </a:moveTo>
                  <a:lnTo>
                    <a:pt x="1" y="2111"/>
                  </a:lnTo>
                  <a:lnTo>
                    <a:pt x="883" y="2111"/>
                  </a:lnTo>
                  <a:cubicBezTo>
                    <a:pt x="1072" y="2111"/>
                    <a:pt x="1261" y="2143"/>
                    <a:pt x="1387" y="2206"/>
                  </a:cubicBezTo>
                  <a:lnTo>
                    <a:pt x="1387" y="1040"/>
                  </a:lnTo>
                  <a:cubicBezTo>
                    <a:pt x="1387" y="473"/>
                    <a:pt x="914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7" name="Google Shape;6954;p88"/>
            <p:cNvSpPr/>
            <p:nvPr/>
          </p:nvSpPr>
          <p:spPr>
            <a:xfrm>
              <a:off x="-32860200" y="4014100"/>
              <a:ext cx="207150" cy="153625"/>
            </a:xfrm>
            <a:custGeom>
              <a:avLst/>
              <a:gdLst/>
              <a:ahLst/>
              <a:cxnLst/>
              <a:rect l="l" t="t" r="r" b="b"/>
              <a:pathLst>
                <a:path w="8286" h="6145" extrusionOk="0">
                  <a:moveTo>
                    <a:pt x="0" y="1"/>
                  </a:moveTo>
                  <a:lnTo>
                    <a:pt x="0" y="6144"/>
                  </a:lnTo>
                  <a:lnTo>
                    <a:pt x="378" y="6144"/>
                  </a:lnTo>
                  <a:cubicBezTo>
                    <a:pt x="756" y="6144"/>
                    <a:pt x="1071" y="5892"/>
                    <a:pt x="1260" y="5577"/>
                  </a:cubicBezTo>
                  <a:lnTo>
                    <a:pt x="2016" y="5955"/>
                  </a:lnTo>
                  <a:cubicBezTo>
                    <a:pt x="2268" y="6050"/>
                    <a:pt x="2552" y="6144"/>
                    <a:pt x="2773" y="6144"/>
                  </a:cubicBezTo>
                  <a:lnTo>
                    <a:pt x="3497" y="6144"/>
                  </a:lnTo>
                  <a:lnTo>
                    <a:pt x="3497" y="3057"/>
                  </a:lnTo>
                  <a:cubicBezTo>
                    <a:pt x="3214" y="3309"/>
                    <a:pt x="2867" y="3435"/>
                    <a:pt x="2457" y="3435"/>
                  </a:cubicBezTo>
                  <a:cubicBezTo>
                    <a:pt x="2268" y="3435"/>
                    <a:pt x="2111" y="3277"/>
                    <a:pt x="2111" y="3057"/>
                  </a:cubicBezTo>
                  <a:cubicBezTo>
                    <a:pt x="2111" y="2868"/>
                    <a:pt x="2268" y="2710"/>
                    <a:pt x="2457" y="2710"/>
                  </a:cubicBezTo>
                  <a:cubicBezTo>
                    <a:pt x="3025" y="2710"/>
                    <a:pt x="3497" y="2238"/>
                    <a:pt x="3497" y="1702"/>
                  </a:cubicBezTo>
                  <a:lnTo>
                    <a:pt x="3497" y="1009"/>
                  </a:lnTo>
                  <a:lnTo>
                    <a:pt x="7782" y="1009"/>
                  </a:lnTo>
                  <a:cubicBezTo>
                    <a:pt x="8065" y="1009"/>
                    <a:pt x="8286" y="788"/>
                    <a:pt x="8286" y="505"/>
                  </a:cubicBezTo>
                  <a:cubicBezTo>
                    <a:pt x="8286" y="221"/>
                    <a:pt x="8065" y="1"/>
                    <a:pt x="7782" y="1"/>
                  </a:cubicBezTo>
                  <a:lnTo>
                    <a:pt x="3560" y="1"/>
                  </a:lnTo>
                  <a:cubicBezTo>
                    <a:pt x="3308" y="1"/>
                    <a:pt x="2899" y="158"/>
                    <a:pt x="2583" y="442"/>
                  </a:cubicBezTo>
                  <a:cubicBezTo>
                    <a:pt x="2426" y="599"/>
                    <a:pt x="2205" y="662"/>
                    <a:pt x="1985" y="662"/>
                  </a:cubicBezTo>
                  <a:lnTo>
                    <a:pt x="1323" y="662"/>
                  </a:lnTo>
                  <a:cubicBezTo>
                    <a:pt x="1166" y="284"/>
                    <a:pt x="788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8" name="Google Shape;6955;p88"/>
            <p:cNvSpPr/>
            <p:nvPr/>
          </p:nvSpPr>
          <p:spPr>
            <a:xfrm>
              <a:off x="-32755450" y="4055850"/>
              <a:ext cx="51200" cy="181175"/>
            </a:xfrm>
            <a:custGeom>
              <a:avLst/>
              <a:gdLst/>
              <a:ahLst/>
              <a:cxnLst/>
              <a:rect l="l" t="t" r="r" b="b"/>
              <a:pathLst>
                <a:path w="2048" h="7247" extrusionOk="0">
                  <a:moveTo>
                    <a:pt x="0" y="1"/>
                  </a:moveTo>
                  <a:lnTo>
                    <a:pt x="0" y="64"/>
                  </a:lnTo>
                  <a:lnTo>
                    <a:pt x="0" y="5514"/>
                  </a:lnTo>
                  <a:cubicBezTo>
                    <a:pt x="0" y="6459"/>
                    <a:pt x="756" y="7247"/>
                    <a:pt x="1701" y="7247"/>
                  </a:cubicBezTo>
                  <a:lnTo>
                    <a:pt x="2048" y="7247"/>
                  </a:lnTo>
                  <a:lnTo>
                    <a:pt x="2048" y="5167"/>
                  </a:lnTo>
                  <a:lnTo>
                    <a:pt x="1891" y="5167"/>
                  </a:lnTo>
                  <a:cubicBezTo>
                    <a:pt x="1229" y="5167"/>
                    <a:pt x="725" y="4632"/>
                    <a:pt x="725" y="4002"/>
                  </a:cubicBezTo>
                  <a:cubicBezTo>
                    <a:pt x="725" y="3624"/>
                    <a:pt x="882" y="3372"/>
                    <a:pt x="1071" y="3120"/>
                  </a:cubicBezTo>
                  <a:cubicBezTo>
                    <a:pt x="819" y="2899"/>
                    <a:pt x="725" y="2615"/>
                    <a:pt x="725" y="2269"/>
                  </a:cubicBezTo>
                  <a:cubicBezTo>
                    <a:pt x="725" y="1922"/>
                    <a:pt x="882" y="1639"/>
                    <a:pt x="1071" y="1387"/>
                  </a:cubicBezTo>
                  <a:cubicBezTo>
                    <a:pt x="819" y="1166"/>
                    <a:pt x="725" y="883"/>
                    <a:pt x="725" y="536"/>
                  </a:cubicBezTo>
                  <a:cubicBezTo>
                    <a:pt x="725" y="316"/>
                    <a:pt x="756" y="190"/>
                    <a:pt x="8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289" name="Google Shape;6956;p88"/>
            <p:cNvSpPr/>
            <p:nvPr/>
          </p:nvSpPr>
          <p:spPr>
            <a:xfrm>
              <a:off x="-32686925" y="4182650"/>
              <a:ext cx="34675" cy="55175"/>
            </a:xfrm>
            <a:custGeom>
              <a:avLst/>
              <a:gdLst/>
              <a:ahLst/>
              <a:cxnLst/>
              <a:rect l="l" t="t" r="r" b="b"/>
              <a:pathLst>
                <a:path w="1387" h="2207" extrusionOk="0">
                  <a:moveTo>
                    <a:pt x="1386" y="1"/>
                  </a:moveTo>
                  <a:cubicBezTo>
                    <a:pt x="1229" y="64"/>
                    <a:pt x="1071" y="95"/>
                    <a:pt x="882" y="95"/>
                  </a:cubicBezTo>
                  <a:lnTo>
                    <a:pt x="0" y="95"/>
                  </a:lnTo>
                  <a:lnTo>
                    <a:pt x="0" y="2206"/>
                  </a:lnTo>
                  <a:lnTo>
                    <a:pt x="378" y="2206"/>
                  </a:lnTo>
                  <a:cubicBezTo>
                    <a:pt x="914" y="2206"/>
                    <a:pt x="1386" y="1734"/>
                    <a:pt x="1386" y="1167"/>
                  </a:cubicBezTo>
                  <a:lnTo>
                    <a:pt x="13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04" name="Google Shape;6971;p88"/>
          <p:cNvGrpSpPr/>
          <p:nvPr/>
        </p:nvGrpSpPr>
        <p:grpSpPr>
          <a:xfrm>
            <a:off x="8143664" y="2266959"/>
            <a:ext cx="593619" cy="593568"/>
            <a:chOff x="-31093575" y="3911725"/>
            <a:chExt cx="291450" cy="291425"/>
          </a:xfrm>
          <a:solidFill>
            <a:srgbClr val="FFC000"/>
          </a:solidFill>
        </p:grpSpPr>
        <p:sp>
          <p:nvSpPr>
            <p:cNvPr id="305" name="Google Shape;6972;p88"/>
            <p:cNvSpPr/>
            <p:nvPr/>
          </p:nvSpPr>
          <p:spPr>
            <a:xfrm>
              <a:off x="-31093575" y="3911725"/>
              <a:ext cx="291450" cy="291425"/>
            </a:xfrm>
            <a:custGeom>
              <a:avLst/>
              <a:gdLst/>
              <a:ahLst/>
              <a:cxnLst/>
              <a:rect l="l" t="t" r="r" b="b"/>
              <a:pathLst>
                <a:path w="11658" h="11657" extrusionOk="0">
                  <a:moveTo>
                    <a:pt x="5829" y="0"/>
                  </a:moveTo>
                  <a:cubicBezTo>
                    <a:pt x="3372" y="0"/>
                    <a:pt x="1261" y="1796"/>
                    <a:pt x="788" y="4159"/>
                  </a:cubicBezTo>
                  <a:cubicBezTo>
                    <a:pt x="347" y="4285"/>
                    <a:pt x="1" y="4694"/>
                    <a:pt x="1" y="5167"/>
                  </a:cubicBezTo>
                  <a:lnTo>
                    <a:pt x="1" y="7876"/>
                  </a:lnTo>
                  <a:cubicBezTo>
                    <a:pt x="1" y="8412"/>
                    <a:pt x="473" y="8885"/>
                    <a:pt x="1009" y="8885"/>
                  </a:cubicBezTo>
                  <a:lnTo>
                    <a:pt x="1702" y="8885"/>
                  </a:lnTo>
                  <a:cubicBezTo>
                    <a:pt x="1891" y="8885"/>
                    <a:pt x="2049" y="8727"/>
                    <a:pt x="2049" y="8538"/>
                  </a:cubicBezTo>
                  <a:lnTo>
                    <a:pt x="2049" y="4442"/>
                  </a:lnTo>
                  <a:cubicBezTo>
                    <a:pt x="2049" y="4253"/>
                    <a:pt x="1891" y="4096"/>
                    <a:pt x="1702" y="4096"/>
                  </a:cubicBezTo>
                  <a:lnTo>
                    <a:pt x="1481" y="4096"/>
                  </a:lnTo>
                  <a:cubicBezTo>
                    <a:pt x="1954" y="2111"/>
                    <a:pt x="3781" y="630"/>
                    <a:pt x="5829" y="630"/>
                  </a:cubicBezTo>
                  <a:cubicBezTo>
                    <a:pt x="7877" y="630"/>
                    <a:pt x="9673" y="2111"/>
                    <a:pt x="10145" y="4096"/>
                  </a:cubicBezTo>
                  <a:lnTo>
                    <a:pt x="9956" y="4096"/>
                  </a:lnTo>
                  <a:cubicBezTo>
                    <a:pt x="9767" y="4096"/>
                    <a:pt x="9610" y="4253"/>
                    <a:pt x="9610" y="4442"/>
                  </a:cubicBezTo>
                  <a:lnTo>
                    <a:pt x="9610" y="8538"/>
                  </a:lnTo>
                  <a:cubicBezTo>
                    <a:pt x="9610" y="8727"/>
                    <a:pt x="9767" y="8885"/>
                    <a:pt x="9956" y="8885"/>
                  </a:cubicBezTo>
                  <a:lnTo>
                    <a:pt x="10271" y="8885"/>
                  </a:lnTo>
                  <a:cubicBezTo>
                    <a:pt x="10114" y="9672"/>
                    <a:pt x="9421" y="10271"/>
                    <a:pt x="8570" y="10271"/>
                  </a:cubicBezTo>
                  <a:lnTo>
                    <a:pt x="6774" y="10271"/>
                  </a:lnTo>
                  <a:cubicBezTo>
                    <a:pt x="6617" y="9893"/>
                    <a:pt x="6270" y="9609"/>
                    <a:pt x="5829" y="9609"/>
                  </a:cubicBezTo>
                  <a:cubicBezTo>
                    <a:pt x="5262" y="9609"/>
                    <a:pt x="4789" y="10082"/>
                    <a:pt x="4789" y="10617"/>
                  </a:cubicBezTo>
                  <a:cubicBezTo>
                    <a:pt x="4789" y="11184"/>
                    <a:pt x="5262" y="11657"/>
                    <a:pt x="5829" y="11657"/>
                  </a:cubicBezTo>
                  <a:cubicBezTo>
                    <a:pt x="6270" y="11657"/>
                    <a:pt x="6648" y="11373"/>
                    <a:pt x="6774" y="10995"/>
                  </a:cubicBezTo>
                  <a:lnTo>
                    <a:pt x="8570" y="10995"/>
                  </a:lnTo>
                  <a:cubicBezTo>
                    <a:pt x="9799" y="10995"/>
                    <a:pt x="10775" y="10082"/>
                    <a:pt x="10933" y="8885"/>
                  </a:cubicBezTo>
                  <a:cubicBezTo>
                    <a:pt x="11342" y="8790"/>
                    <a:pt x="11658" y="8380"/>
                    <a:pt x="11658" y="7908"/>
                  </a:cubicBezTo>
                  <a:lnTo>
                    <a:pt x="11658" y="5198"/>
                  </a:lnTo>
                  <a:cubicBezTo>
                    <a:pt x="11658" y="4694"/>
                    <a:pt x="11311" y="4253"/>
                    <a:pt x="10870" y="4159"/>
                  </a:cubicBezTo>
                  <a:cubicBezTo>
                    <a:pt x="10397" y="1796"/>
                    <a:pt x="8255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06" name="Google Shape;6973;p88"/>
            <p:cNvSpPr/>
            <p:nvPr/>
          </p:nvSpPr>
          <p:spPr>
            <a:xfrm>
              <a:off x="-31025825" y="3980250"/>
              <a:ext cx="156750" cy="154250"/>
            </a:xfrm>
            <a:custGeom>
              <a:avLst/>
              <a:gdLst/>
              <a:ahLst/>
              <a:cxnLst/>
              <a:rect l="l" t="t" r="r" b="b"/>
              <a:pathLst>
                <a:path w="6270" h="6170" extrusionOk="0">
                  <a:moveTo>
                    <a:pt x="3119" y="1386"/>
                  </a:moveTo>
                  <a:cubicBezTo>
                    <a:pt x="3308" y="1386"/>
                    <a:pt x="3466" y="1544"/>
                    <a:pt x="3466" y="1733"/>
                  </a:cubicBezTo>
                  <a:cubicBezTo>
                    <a:pt x="3466" y="1953"/>
                    <a:pt x="3308" y="2079"/>
                    <a:pt x="3119" y="2079"/>
                  </a:cubicBezTo>
                  <a:cubicBezTo>
                    <a:pt x="2930" y="2079"/>
                    <a:pt x="2773" y="1953"/>
                    <a:pt x="2773" y="1733"/>
                  </a:cubicBezTo>
                  <a:cubicBezTo>
                    <a:pt x="2773" y="1544"/>
                    <a:pt x="2930" y="1386"/>
                    <a:pt x="3119" y="1386"/>
                  </a:cubicBezTo>
                  <a:close/>
                  <a:moveTo>
                    <a:pt x="3119" y="2741"/>
                  </a:moveTo>
                  <a:cubicBezTo>
                    <a:pt x="3308" y="2741"/>
                    <a:pt x="3466" y="2867"/>
                    <a:pt x="3466" y="3088"/>
                  </a:cubicBezTo>
                  <a:lnTo>
                    <a:pt x="3466" y="4474"/>
                  </a:lnTo>
                  <a:cubicBezTo>
                    <a:pt x="3466" y="4663"/>
                    <a:pt x="3308" y="4820"/>
                    <a:pt x="3119" y="4820"/>
                  </a:cubicBezTo>
                  <a:cubicBezTo>
                    <a:pt x="2930" y="4820"/>
                    <a:pt x="2773" y="4663"/>
                    <a:pt x="2773" y="4474"/>
                  </a:cubicBezTo>
                  <a:lnTo>
                    <a:pt x="2773" y="3088"/>
                  </a:lnTo>
                  <a:cubicBezTo>
                    <a:pt x="2773" y="2867"/>
                    <a:pt x="2930" y="2741"/>
                    <a:pt x="3119" y="2741"/>
                  </a:cubicBezTo>
                  <a:close/>
                  <a:moveTo>
                    <a:pt x="3151" y="0"/>
                  </a:moveTo>
                  <a:cubicBezTo>
                    <a:pt x="1449" y="0"/>
                    <a:pt x="63" y="1386"/>
                    <a:pt x="63" y="3088"/>
                  </a:cubicBezTo>
                  <a:cubicBezTo>
                    <a:pt x="63" y="3592"/>
                    <a:pt x="158" y="4096"/>
                    <a:pt x="441" y="4568"/>
                  </a:cubicBezTo>
                  <a:lnTo>
                    <a:pt x="63" y="5734"/>
                  </a:lnTo>
                  <a:cubicBezTo>
                    <a:pt x="0" y="5828"/>
                    <a:pt x="0" y="5955"/>
                    <a:pt x="126" y="6081"/>
                  </a:cubicBezTo>
                  <a:cubicBezTo>
                    <a:pt x="171" y="6125"/>
                    <a:pt x="263" y="6170"/>
                    <a:pt x="357" y="6170"/>
                  </a:cubicBezTo>
                  <a:cubicBezTo>
                    <a:pt x="396" y="6170"/>
                    <a:pt x="436" y="6162"/>
                    <a:pt x="473" y="6144"/>
                  </a:cubicBezTo>
                  <a:lnTo>
                    <a:pt x="1638" y="5765"/>
                  </a:lnTo>
                  <a:cubicBezTo>
                    <a:pt x="2079" y="6049"/>
                    <a:pt x="2615" y="6144"/>
                    <a:pt x="3151" y="6144"/>
                  </a:cubicBezTo>
                  <a:cubicBezTo>
                    <a:pt x="4852" y="6144"/>
                    <a:pt x="6270" y="4789"/>
                    <a:pt x="6270" y="3088"/>
                  </a:cubicBezTo>
                  <a:cubicBezTo>
                    <a:pt x="6270" y="1386"/>
                    <a:pt x="4852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37" name="Google Shape;7004;p88"/>
          <p:cNvGrpSpPr/>
          <p:nvPr/>
        </p:nvGrpSpPr>
        <p:grpSpPr>
          <a:xfrm>
            <a:off x="5042041" y="2277270"/>
            <a:ext cx="625697" cy="594791"/>
            <a:chOff x="-32576675" y="3944600"/>
            <a:chExt cx="307200" cy="292025"/>
          </a:xfrm>
          <a:solidFill>
            <a:srgbClr val="FFC000"/>
          </a:solidFill>
        </p:grpSpPr>
        <p:sp>
          <p:nvSpPr>
            <p:cNvPr id="338" name="Google Shape;7005;p88"/>
            <p:cNvSpPr/>
            <p:nvPr/>
          </p:nvSpPr>
          <p:spPr>
            <a:xfrm>
              <a:off x="-32482950" y="3944600"/>
              <a:ext cx="213475" cy="214650"/>
            </a:xfrm>
            <a:custGeom>
              <a:avLst/>
              <a:gdLst/>
              <a:ahLst/>
              <a:cxnLst/>
              <a:rect l="l" t="t" r="r" b="b"/>
              <a:pathLst>
                <a:path w="8539" h="8586" extrusionOk="0">
                  <a:moveTo>
                    <a:pt x="5156" y="1"/>
                  </a:moveTo>
                  <a:cubicBezTo>
                    <a:pt x="4372" y="1"/>
                    <a:pt x="3593" y="308"/>
                    <a:pt x="2994" y="922"/>
                  </a:cubicBezTo>
                  <a:lnTo>
                    <a:pt x="1450" y="2466"/>
                  </a:lnTo>
                  <a:cubicBezTo>
                    <a:pt x="1681" y="2417"/>
                    <a:pt x="1916" y="2392"/>
                    <a:pt x="2152" y="2392"/>
                  </a:cubicBezTo>
                  <a:cubicBezTo>
                    <a:pt x="2529" y="2392"/>
                    <a:pt x="2909" y="2456"/>
                    <a:pt x="3277" y="2592"/>
                  </a:cubicBezTo>
                  <a:lnTo>
                    <a:pt x="3939" y="1899"/>
                  </a:lnTo>
                  <a:cubicBezTo>
                    <a:pt x="4270" y="1568"/>
                    <a:pt x="4703" y="1402"/>
                    <a:pt x="5136" y="1402"/>
                  </a:cubicBezTo>
                  <a:cubicBezTo>
                    <a:pt x="5569" y="1402"/>
                    <a:pt x="6003" y="1568"/>
                    <a:pt x="6333" y="1899"/>
                  </a:cubicBezTo>
                  <a:cubicBezTo>
                    <a:pt x="7027" y="2592"/>
                    <a:pt x="7027" y="3631"/>
                    <a:pt x="6333" y="4325"/>
                  </a:cubicBezTo>
                  <a:lnTo>
                    <a:pt x="3939" y="6719"/>
                  </a:lnTo>
                  <a:cubicBezTo>
                    <a:pt x="3608" y="7050"/>
                    <a:pt x="3175" y="7215"/>
                    <a:pt x="2742" y="7215"/>
                  </a:cubicBezTo>
                  <a:cubicBezTo>
                    <a:pt x="2309" y="7215"/>
                    <a:pt x="1875" y="7050"/>
                    <a:pt x="1545" y="6719"/>
                  </a:cubicBezTo>
                  <a:cubicBezTo>
                    <a:pt x="1261" y="6435"/>
                    <a:pt x="1104" y="6089"/>
                    <a:pt x="1072" y="5742"/>
                  </a:cubicBezTo>
                  <a:lnTo>
                    <a:pt x="1" y="6782"/>
                  </a:lnTo>
                  <a:cubicBezTo>
                    <a:pt x="158" y="7097"/>
                    <a:pt x="348" y="7381"/>
                    <a:pt x="600" y="7664"/>
                  </a:cubicBezTo>
                  <a:cubicBezTo>
                    <a:pt x="1214" y="8278"/>
                    <a:pt x="2002" y="8586"/>
                    <a:pt x="2781" y="8586"/>
                  </a:cubicBezTo>
                  <a:cubicBezTo>
                    <a:pt x="3561" y="8586"/>
                    <a:pt x="4333" y="8278"/>
                    <a:pt x="4916" y="7664"/>
                  </a:cubicBezTo>
                  <a:lnTo>
                    <a:pt x="7342" y="5270"/>
                  </a:lnTo>
                  <a:cubicBezTo>
                    <a:pt x="8539" y="4073"/>
                    <a:pt x="8539" y="2151"/>
                    <a:pt x="7342" y="922"/>
                  </a:cubicBezTo>
                  <a:cubicBezTo>
                    <a:pt x="6727" y="308"/>
                    <a:pt x="5940" y="1"/>
                    <a:pt x="5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39" name="Google Shape;7006;p88"/>
            <p:cNvSpPr/>
            <p:nvPr/>
          </p:nvSpPr>
          <p:spPr>
            <a:xfrm>
              <a:off x="-32576675" y="4020200"/>
              <a:ext cx="215850" cy="216425"/>
            </a:xfrm>
            <a:custGeom>
              <a:avLst/>
              <a:gdLst/>
              <a:ahLst/>
              <a:cxnLst/>
              <a:rect l="l" t="t" r="r" b="b"/>
              <a:pathLst>
                <a:path w="8634" h="8657" extrusionOk="0">
                  <a:moveTo>
                    <a:pt x="5865" y="1"/>
                  </a:moveTo>
                  <a:cubicBezTo>
                    <a:pt x="5081" y="1"/>
                    <a:pt x="4301" y="308"/>
                    <a:pt x="3718" y="922"/>
                  </a:cubicBezTo>
                  <a:lnTo>
                    <a:pt x="1230" y="3411"/>
                  </a:lnTo>
                  <a:cubicBezTo>
                    <a:pt x="1" y="4640"/>
                    <a:pt x="1" y="6562"/>
                    <a:pt x="1230" y="7759"/>
                  </a:cubicBezTo>
                  <a:cubicBezTo>
                    <a:pt x="1844" y="8358"/>
                    <a:pt x="2632" y="8657"/>
                    <a:pt x="3415" y="8657"/>
                  </a:cubicBezTo>
                  <a:cubicBezTo>
                    <a:pt x="4199" y="8657"/>
                    <a:pt x="4979" y="8358"/>
                    <a:pt x="5577" y="7759"/>
                  </a:cubicBezTo>
                  <a:lnTo>
                    <a:pt x="7152" y="6184"/>
                  </a:lnTo>
                  <a:lnTo>
                    <a:pt x="7152" y="6184"/>
                  </a:lnTo>
                  <a:cubicBezTo>
                    <a:pt x="6938" y="6218"/>
                    <a:pt x="6719" y="6235"/>
                    <a:pt x="6499" y="6235"/>
                  </a:cubicBezTo>
                  <a:cubicBezTo>
                    <a:pt x="6106" y="6235"/>
                    <a:pt x="5709" y="6179"/>
                    <a:pt x="5325" y="6058"/>
                  </a:cubicBezTo>
                  <a:lnTo>
                    <a:pt x="4569" y="6814"/>
                  </a:lnTo>
                  <a:cubicBezTo>
                    <a:pt x="4238" y="7145"/>
                    <a:pt x="3805" y="7310"/>
                    <a:pt x="3372" y="7310"/>
                  </a:cubicBezTo>
                  <a:cubicBezTo>
                    <a:pt x="2939" y="7310"/>
                    <a:pt x="2505" y="7145"/>
                    <a:pt x="2175" y="6814"/>
                  </a:cubicBezTo>
                  <a:cubicBezTo>
                    <a:pt x="1513" y="6121"/>
                    <a:pt x="1513" y="5081"/>
                    <a:pt x="2175" y="4388"/>
                  </a:cubicBezTo>
                  <a:lnTo>
                    <a:pt x="4664" y="1899"/>
                  </a:lnTo>
                  <a:cubicBezTo>
                    <a:pt x="4994" y="1568"/>
                    <a:pt x="5428" y="1403"/>
                    <a:pt x="5861" y="1403"/>
                  </a:cubicBezTo>
                  <a:cubicBezTo>
                    <a:pt x="6294" y="1403"/>
                    <a:pt x="6727" y="1568"/>
                    <a:pt x="7058" y="1899"/>
                  </a:cubicBezTo>
                  <a:cubicBezTo>
                    <a:pt x="7342" y="2183"/>
                    <a:pt x="7499" y="2561"/>
                    <a:pt x="7531" y="2907"/>
                  </a:cubicBezTo>
                  <a:lnTo>
                    <a:pt x="8287" y="2151"/>
                  </a:lnTo>
                  <a:lnTo>
                    <a:pt x="8633" y="1805"/>
                  </a:lnTo>
                  <a:cubicBezTo>
                    <a:pt x="8476" y="1490"/>
                    <a:pt x="8287" y="1206"/>
                    <a:pt x="8035" y="922"/>
                  </a:cubicBezTo>
                  <a:cubicBezTo>
                    <a:pt x="7436" y="308"/>
                    <a:pt x="6648" y="1"/>
                    <a:pt x="58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51" name="Google Shape;7018;p88"/>
          <p:cNvGrpSpPr/>
          <p:nvPr/>
        </p:nvGrpSpPr>
        <p:grpSpPr>
          <a:xfrm>
            <a:off x="8973796" y="2276316"/>
            <a:ext cx="595197" cy="593619"/>
            <a:chOff x="-30735200" y="3910925"/>
            <a:chExt cx="292225" cy="291450"/>
          </a:xfrm>
          <a:solidFill>
            <a:srgbClr val="FFC000"/>
          </a:solidFill>
        </p:grpSpPr>
        <p:sp>
          <p:nvSpPr>
            <p:cNvPr id="352" name="Google Shape;7019;p88"/>
            <p:cNvSpPr/>
            <p:nvPr/>
          </p:nvSpPr>
          <p:spPr>
            <a:xfrm>
              <a:off x="-30683225" y="3962900"/>
              <a:ext cx="188275" cy="186700"/>
            </a:xfrm>
            <a:custGeom>
              <a:avLst/>
              <a:gdLst/>
              <a:ahLst/>
              <a:cxnLst/>
              <a:rect l="l" t="t" r="r" b="b"/>
              <a:pathLst>
                <a:path w="7531" h="7468" extrusionOk="0">
                  <a:moveTo>
                    <a:pt x="3750" y="663"/>
                  </a:moveTo>
                  <a:cubicBezTo>
                    <a:pt x="3939" y="663"/>
                    <a:pt x="4096" y="820"/>
                    <a:pt x="4096" y="1009"/>
                  </a:cubicBezTo>
                  <a:lnTo>
                    <a:pt x="4096" y="3624"/>
                  </a:lnTo>
                  <a:lnTo>
                    <a:pt x="5357" y="4884"/>
                  </a:lnTo>
                  <a:cubicBezTo>
                    <a:pt x="5514" y="5042"/>
                    <a:pt x="5514" y="5231"/>
                    <a:pt x="5357" y="5357"/>
                  </a:cubicBezTo>
                  <a:cubicBezTo>
                    <a:pt x="5294" y="5420"/>
                    <a:pt x="5207" y="5451"/>
                    <a:pt x="5120" y="5451"/>
                  </a:cubicBezTo>
                  <a:cubicBezTo>
                    <a:pt x="5034" y="5451"/>
                    <a:pt x="4947" y="5420"/>
                    <a:pt x="4884" y="5357"/>
                  </a:cubicBezTo>
                  <a:lnTo>
                    <a:pt x="3498" y="3971"/>
                  </a:lnTo>
                  <a:cubicBezTo>
                    <a:pt x="3435" y="3908"/>
                    <a:pt x="3403" y="3813"/>
                    <a:pt x="3403" y="3719"/>
                  </a:cubicBezTo>
                  <a:lnTo>
                    <a:pt x="3403" y="1009"/>
                  </a:lnTo>
                  <a:cubicBezTo>
                    <a:pt x="3403" y="820"/>
                    <a:pt x="3561" y="663"/>
                    <a:pt x="3750" y="663"/>
                  </a:cubicBezTo>
                  <a:close/>
                  <a:moveTo>
                    <a:pt x="3750" y="1"/>
                  </a:moveTo>
                  <a:cubicBezTo>
                    <a:pt x="1671" y="1"/>
                    <a:pt x="1" y="1702"/>
                    <a:pt x="1" y="3750"/>
                  </a:cubicBezTo>
                  <a:cubicBezTo>
                    <a:pt x="1" y="5829"/>
                    <a:pt x="1702" y="7468"/>
                    <a:pt x="3750" y="7468"/>
                  </a:cubicBezTo>
                  <a:cubicBezTo>
                    <a:pt x="5798" y="7468"/>
                    <a:pt x="7499" y="5798"/>
                    <a:pt x="7499" y="3750"/>
                  </a:cubicBezTo>
                  <a:cubicBezTo>
                    <a:pt x="7530" y="1702"/>
                    <a:pt x="5829" y="1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53" name="Google Shape;7020;p88"/>
            <p:cNvSpPr/>
            <p:nvPr/>
          </p:nvSpPr>
          <p:spPr>
            <a:xfrm>
              <a:off x="-30735200" y="3910925"/>
              <a:ext cx="292225" cy="291450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5829" y="1355"/>
                  </a:moveTo>
                  <a:cubicBezTo>
                    <a:pt x="8286" y="1355"/>
                    <a:pt x="10271" y="3372"/>
                    <a:pt x="10271" y="5829"/>
                  </a:cubicBezTo>
                  <a:cubicBezTo>
                    <a:pt x="10271" y="8286"/>
                    <a:pt x="8318" y="10271"/>
                    <a:pt x="5829" y="10271"/>
                  </a:cubicBezTo>
                  <a:cubicBezTo>
                    <a:pt x="3403" y="10271"/>
                    <a:pt x="1387" y="8255"/>
                    <a:pt x="1387" y="5829"/>
                  </a:cubicBezTo>
                  <a:cubicBezTo>
                    <a:pt x="1387" y="3372"/>
                    <a:pt x="3371" y="1355"/>
                    <a:pt x="5829" y="1355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616"/>
                    <a:pt x="0" y="5829"/>
                  </a:cubicBezTo>
                  <a:cubicBezTo>
                    <a:pt x="0" y="9011"/>
                    <a:pt x="2647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89" y="2616"/>
                    <a:pt x="9042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sp>
        <p:nvSpPr>
          <p:cNvPr id="355" name="Google Shape;5917;p86"/>
          <p:cNvSpPr/>
          <p:nvPr/>
        </p:nvSpPr>
        <p:spPr>
          <a:xfrm>
            <a:off x="5786364" y="3436129"/>
            <a:ext cx="601377" cy="617564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sp>
        <p:nvSpPr>
          <p:cNvPr id="356" name="Google Shape;5955;p86"/>
          <p:cNvSpPr/>
          <p:nvPr/>
        </p:nvSpPr>
        <p:spPr>
          <a:xfrm>
            <a:off x="6505831" y="3532661"/>
            <a:ext cx="612007" cy="521024"/>
          </a:xfrm>
          <a:custGeom>
            <a:avLst/>
            <a:gdLst/>
            <a:ahLst/>
            <a:cxnLst/>
            <a:rect l="l" t="t" r="r" b="b"/>
            <a:pathLst>
              <a:path w="12666" h="10713" extrusionOk="0">
                <a:moveTo>
                  <a:pt x="1765" y="3309"/>
                </a:moveTo>
                <a:lnTo>
                  <a:pt x="1765" y="7058"/>
                </a:lnTo>
                <a:cubicBezTo>
                  <a:pt x="1765" y="7278"/>
                  <a:pt x="1954" y="7436"/>
                  <a:pt x="2206" y="7436"/>
                </a:cubicBezTo>
                <a:lnTo>
                  <a:pt x="2615" y="7436"/>
                </a:lnTo>
                <a:lnTo>
                  <a:pt x="2615" y="9925"/>
                </a:lnTo>
                <a:lnTo>
                  <a:pt x="788" y="9925"/>
                </a:lnTo>
                <a:lnTo>
                  <a:pt x="788" y="3309"/>
                </a:lnTo>
                <a:close/>
                <a:moveTo>
                  <a:pt x="5073" y="3309"/>
                </a:moveTo>
                <a:lnTo>
                  <a:pt x="5073" y="7058"/>
                </a:lnTo>
                <a:cubicBezTo>
                  <a:pt x="5073" y="7278"/>
                  <a:pt x="5262" y="7436"/>
                  <a:pt x="5514" y="7436"/>
                </a:cubicBezTo>
                <a:lnTo>
                  <a:pt x="5892" y="7436"/>
                </a:lnTo>
                <a:lnTo>
                  <a:pt x="5892" y="9925"/>
                </a:lnTo>
                <a:lnTo>
                  <a:pt x="3403" y="9925"/>
                </a:lnTo>
                <a:lnTo>
                  <a:pt x="3403" y="7436"/>
                </a:lnTo>
                <a:lnTo>
                  <a:pt x="3813" y="7436"/>
                </a:lnTo>
                <a:cubicBezTo>
                  <a:pt x="4033" y="7436"/>
                  <a:pt x="4254" y="7247"/>
                  <a:pt x="4254" y="7058"/>
                </a:cubicBezTo>
                <a:lnTo>
                  <a:pt x="4254" y="3309"/>
                </a:lnTo>
                <a:close/>
                <a:moveTo>
                  <a:pt x="8412" y="3309"/>
                </a:moveTo>
                <a:lnTo>
                  <a:pt x="8412" y="7058"/>
                </a:lnTo>
                <a:cubicBezTo>
                  <a:pt x="8412" y="7278"/>
                  <a:pt x="8601" y="7436"/>
                  <a:pt x="8853" y="7436"/>
                </a:cubicBezTo>
                <a:lnTo>
                  <a:pt x="9294" y="7436"/>
                </a:lnTo>
                <a:lnTo>
                  <a:pt x="9294" y="9925"/>
                </a:lnTo>
                <a:lnTo>
                  <a:pt x="6711" y="9925"/>
                </a:lnTo>
                <a:lnTo>
                  <a:pt x="6711" y="7436"/>
                </a:lnTo>
                <a:lnTo>
                  <a:pt x="7152" y="7436"/>
                </a:lnTo>
                <a:cubicBezTo>
                  <a:pt x="7404" y="7436"/>
                  <a:pt x="7593" y="7247"/>
                  <a:pt x="7593" y="7058"/>
                </a:cubicBezTo>
                <a:lnTo>
                  <a:pt x="7593" y="3309"/>
                </a:lnTo>
                <a:close/>
                <a:moveTo>
                  <a:pt x="11815" y="3309"/>
                </a:moveTo>
                <a:lnTo>
                  <a:pt x="11815" y="9925"/>
                </a:lnTo>
                <a:lnTo>
                  <a:pt x="9988" y="9925"/>
                </a:lnTo>
                <a:lnTo>
                  <a:pt x="9988" y="7436"/>
                </a:lnTo>
                <a:lnTo>
                  <a:pt x="10429" y="7436"/>
                </a:lnTo>
                <a:cubicBezTo>
                  <a:pt x="10649" y="7436"/>
                  <a:pt x="10870" y="7247"/>
                  <a:pt x="10870" y="7058"/>
                </a:cubicBezTo>
                <a:lnTo>
                  <a:pt x="10870" y="3309"/>
                </a:lnTo>
                <a:close/>
                <a:moveTo>
                  <a:pt x="379" y="1"/>
                </a:moveTo>
                <a:cubicBezTo>
                  <a:pt x="158" y="1"/>
                  <a:pt x="1" y="190"/>
                  <a:pt x="1" y="379"/>
                </a:cubicBezTo>
                <a:lnTo>
                  <a:pt x="1" y="10334"/>
                </a:lnTo>
                <a:cubicBezTo>
                  <a:pt x="1" y="10555"/>
                  <a:pt x="190" y="10712"/>
                  <a:pt x="379" y="10712"/>
                </a:cubicBezTo>
                <a:lnTo>
                  <a:pt x="12224" y="10712"/>
                </a:lnTo>
                <a:cubicBezTo>
                  <a:pt x="12476" y="10712"/>
                  <a:pt x="12665" y="10523"/>
                  <a:pt x="12665" y="10334"/>
                </a:cubicBezTo>
                <a:lnTo>
                  <a:pt x="12665" y="379"/>
                </a:lnTo>
                <a:cubicBezTo>
                  <a:pt x="12634" y="190"/>
                  <a:pt x="12445" y="1"/>
                  <a:pt x="12224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grpSp>
        <p:nvGrpSpPr>
          <p:cNvPr id="357" name="Google Shape;5983;p86"/>
          <p:cNvGrpSpPr/>
          <p:nvPr/>
        </p:nvGrpSpPr>
        <p:grpSpPr>
          <a:xfrm>
            <a:off x="7369111" y="3452311"/>
            <a:ext cx="615051" cy="616007"/>
            <a:chOff x="-38538975" y="3954250"/>
            <a:chExt cx="318225" cy="316650"/>
          </a:xfrm>
          <a:solidFill>
            <a:srgbClr val="FFC000"/>
          </a:solidFill>
        </p:grpSpPr>
        <p:sp>
          <p:nvSpPr>
            <p:cNvPr id="358" name="Google Shape;5984;p86"/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59" name="Google Shape;5985;p86"/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7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60" name="Google Shape;5986;p86"/>
          <p:cNvGrpSpPr/>
          <p:nvPr/>
        </p:nvGrpSpPr>
        <p:grpSpPr>
          <a:xfrm>
            <a:off x="9805137" y="3428806"/>
            <a:ext cx="621091" cy="619071"/>
            <a:chOff x="-37385100" y="3949908"/>
            <a:chExt cx="321350" cy="318225"/>
          </a:xfrm>
          <a:solidFill>
            <a:srgbClr val="FFC000"/>
          </a:solidFill>
        </p:grpSpPr>
        <p:sp>
          <p:nvSpPr>
            <p:cNvPr id="361" name="Google Shape;5987;p86"/>
            <p:cNvSpPr/>
            <p:nvPr/>
          </p:nvSpPr>
          <p:spPr>
            <a:xfrm>
              <a:off x="-37190575" y="4145233"/>
              <a:ext cx="126825" cy="122900"/>
            </a:xfrm>
            <a:custGeom>
              <a:avLst/>
              <a:gdLst/>
              <a:ahLst/>
              <a:cxnLst/>
              <a:rect l="l" t="t" r="r" b="b"/>
              <a:pathLst>
                <a:path w="5073" h="4916" extrusionOk="0">
                  <a:moveTo>
                    <a:pt x="2238" y="1"/>
                  </a:moveTo>
                  <a:cubicBezTo>
                    <a:pt x="1986" y="442"/>
                    <a:pt x="1671" y="820"/>
                    <a:pt x="1324" y="1229"/>
                  </a:cubicBezTo>
                  <a:cubicBezTo>
                    <a:pt x="946" y="1671"/>
                    <a:pt x="473" y="1986"/>
                    <a:pt x="1" y="2238"/>
                  </a:cubicBezTo>
                  <a:lnTo>
                    <a:pt x="2206" y="4443"/>
                  </a:lnTo>
                  <a:cubicBezTo>
                    <a:pt x="2521" y="4758"/>
                    <a:pt x="2923" y="4916"/>
                    <a:pt x="3325" y="4916"/>
                  </a:cubicBezTo>
                  <a:cubicBezTo>
                    <a:pt x="3726" y="4916"/>
                    <a:pt x="4128" y="4758"/>
                    <a:pt x="4443" y="4443"/>
                  </a:cubicBezTo>
                  <a:cubicBezTo>
                    <a:pt x="5073" y="3813"/>
                    <a:pt x="5073" y="2836"/>
                    <a:pt x="4443" y="2206"/>
                  </a:cubicBezTo>
                  <a:lnTo>
                    <a:pt x="22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62" name="Google Shape;5988;p86"/>
            <p:cNvSpPr/>
            <p:nvPr/>
          </p:nvSpPr>
          <p:spPr>
            <a:xfrm>
              <a:off x="-37385100" y="3949908"/>
              <a:ext cx="248125" cy="248950"/>
            </a:xfrm>
            <a:custGeom>
              <a:avLst/>
              <a:gdLst/>
              <a:ahLst/>
              <a:cxnLst/>
              <a:rect l="l" t="t" r="r" b="b"/>
              <a:pathLst>
                <a:path w="9925" h="9958" extrusionOk="0">
                  <a:moveTo>
                    <a:pt x="4978" y="1702"/>
                  </a:moveTo>
                  <a:cubicBezTo>
                    <a:pt x="6774" y="1702"/>
                    <a:pt x="8286" y="3214"/>
                    <a:pt x="8286" y="5010"/>
                  </a:cubicBezTo>
                  <a:cubicBezTo>
                    <a:pt x="8254" y="5892"/>
                    <a:pt x="7939" y="6711"/>
                    <a:pt x="7341" y="7310"/>
                  </a:cubicBezTo>
                  <a:cubicBezTo>
                    <a:pt x="6742" y="7908"/>
                    <a:pt x="5923" y="8318"/>
                    <a:pt x="4978" y="8318"/>
                  </a:cubicBezTo>
                  <a:cubicBezTo>
                    <a:pt x="3151" y="8318"/>
                    <a:pt x="1670" y="6837"/>
                    <a:pt x="1670" y="5010"/>
                  </a:cubicBezTo>
                  <a:cubicBezTo>
                    <a:pt x="1670" y="3214"/>
                    <a:pt x="3151" y="1702"/>
                    <a:pt x="4978" y="1702"/>
                  </a:cubicBezTo>
                  <a:close/>
                  <a:moveTo>
                    <a:pt x="4978" y="1"/>
                  </a:moveTo>
                  <a:cubicBezTo>
                    <a:pt x="2268" y="1"/>
                    <a:pt x="0" y="2269"/>
                    <a:pt x="0" y="4978"/>
                  </a:cubicBezTo>
                  <a:cubicBezTo>
                    <a:pt x="0" y="7688"/>
                    <a:pt x="2268" y="9956"/>
                    <a:pt x="4978" y="9956"/>
                  </a:cubicBezTo>
                  <a:cubicBezTo>
                    <a:pt x="5013" y="9957"/>
                    <a:pt x="5048" y="9957"/>
                    <a:pt x="5083" y="9957"/>
                  </a:cubicBezTo>
                  <a:cubicBezTo>
                    <a:pt x="6367" y="9957"/>
                    <a:pt x="7586" y="9395"/>
                    <a:pt x="8506" y="8444"/>
                  </a:cubicBezTo>
                  <a:cubicBezTo>
                    <a:pt x="9420" y="7499"/>
                    <a:pt x="9924" y="6270"/>
                    <a:pt x="9924" y="4978"/>
                  </a:cubicBezTo>
                  <a:cubicBezTo>
                    <a:pt x="9924" y="2269"/>
                    <a:pt x="7687" y="1"/>
                    <a:pt x="49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63" name="Google Shape;6005;p86"/>
          <p:cNvGrpSpPr/>
          <p:nvPr/>
        </p:nvGrpSpPr>
        <p:grpSpPr>
          <a:xfrm>
            <a:off x="6535130" y="4660387"/>
            <a:ext cx="541719" cy="545216"/>
            <a:chOff x="-40011050" y="3972375"/>
            <a:chExt cx="316650" cy="316625"/>
          </a:xfrm>
          <a:solidFill>
            <a:srgbClr val="FFC000"/>
          </a:solidFill>
        </p:grpSpPr>
        <p:sp>
          <p:nvSpPr>
            <p:cNvPr id="364" name="Google Shape;6006;p86"/>
            <p:cNvSpPr/>
            <p:nvPr/>
          </p:nvSpPr>
          <p:spPr>
            <a:xfrm>
              <a:off x="-40011050" y="3972375"/>
              <a:ext cx="316650" cy="232350"/>
            </a:xfrm>
            <a:custGeom>
              <a:avLst/>
              <a:gdLst/>
              <a:ahLst/>
              <a:cxnLst/>
              <a:rect l="l" t="t" r="r" b="b"/>
              <a:pathLst>
                <a:path w="12666" h="9294" extrusionOk="0">
                  <a:moveTo>
                    <a:pt x="11405" y="1701"/>
                  </a:moveTo>
                  <a:cubicBezTo>
                    <a:pt x="11626" y="1701"/>
                    <a:pt x="11846" y="1890"/>
                    <a:pt x="11846" y="2142"/>
                  </a:cubicBezTo>
                  <a:cubicBezTo>
                    <a:pt x="11846" y="3749"/>
                    <a:pt x="11090" y="4663"/>
                    <a:pt x="9956" y="4978"/>
                  </a:cubicBezTo>
                  <a:cubicBezTo>
                    <a:pt x="10051" y="4631"/>
                    <a:pt x="10145" y="4222"/>
                    <a:pt x="10145" y="3844"/>
                  </a:cubicBezTo>
                  <a:lnTo>
                    <a:pt x="10145" y="1701"/>
                  </a:lnTo>
                  <a:close/>
                  <a:moveTo>
                    <a:pt x="2584" y="1701"/>
                  </a:moveTo>
                  <a:lnTo>
                    <a:pt x="2584" y="3812"/>
                  </a:lnTo>
                  <a:cubicBezTo>
                    <a:pt x="2584" y="4222"/>
                    <a:pt x="2647" y="4600"/>
                    <a:pt x="2773" y="5009"/>
                  </a:cubicBezTo>
                  <a:cubicBezTo>
                    <a:pt x="1639" y="4694"/>
                    <a:pt x="851" y="3781"/>
                    <a:pt x="851" y="2142"/>
                  </a:cubicBezTo>
                  <a:cubicBezTo>
                    <a:pt x="851" y="1890"/>
                    <a:pt x="1040" y="1701"/>
                    <a:pt x="1292" y="1701"/>
                  </a:cubicBezTo>
                  <a:close/>
                  <a:moveTo>
                    <a:pt x="4065" y="3655"/>
                  </a:moveTo>
                  <a:cubicBezTo>
                    <a:pt x="4317" y="3655"/>
                    <a:pt x="4506" y="3875"/>
                    <a:pt x="4506" y="4096"/>
                  </a:cubicBezTo>
                  <a:cubicBezTo>
                    <a:pt x="4506" y="4631"/>
                    <a:pt x="4821" y="5041"/>
                    <a:pt x="5262" y="5261"/>
                  </a:cubicBezTo>
                  <a:cubicBezTo>
                    <a:pt x="5451" y="5324"/>
                    <a:pt x="5577" y="5608"/>
                    <a:pt x="5482" y="5797"/>
                  </a:cubicBezTo>
                  <a:cubicBezTo>
                    <a:pt x="5431" y="5952"/>
                    <a:pt x="5229" y="6065"/>
                    <a:pt x="5054" y="6065"/>
                  </a:cubicBezTo>
                  <a:cubicBezTo>
                    <a:pt x="5017" y="6065"/>
                    <a:pt x="4980" y="6060"/>
                    <a:pt x="4947" y="6049"/>
                  </a:cubicBezTo>
                  <a:cubicBezTo>
                    <a:pt x="4128" y="5734"/>
                    <a:pt x="3655" y="4946"/>
                    <a:pt x="3655" y="4096"/>
                  </a:cubicBezTo>
                  <a:cubicBezTo>
                    <a:pt x="3655" y="3875"/>
                    <a:pt x="3844" y="3655"/>
                    <a:pt x="4065" y="3655"/>
                  </a:cubicBezTo>
                  <a:close/>
                  <a:moveTo>
                    <a:pt x="2993" y="0"/>
                  </a:moveTo>
                  <a:cubicBezTo>
                    <a:pt x="2741" y="0"/>
                    <a:pt x="2552" y="189"/>
                    <a:pt x="2552" y="441"/>
                  </a:cubicBezTo>
                  <a:lnTo>
                    <a:pt x="2552" y="882"/>
                  </a:lnTo>
                  <a:lnTo>
                    <a:pt x="1261" y="882"/>
                  </a:lnTo>
                  <a:cubicBezTo>
                    <a:pt x="536" y="882"/>
                    <a:pt x="1" y="1418"/>
                    <a:pt x="1" y="2142"/>
                  </a:cubicBezTo>
                  <a:cubicBezTo>
                    <a:pt x="1" y="4568"/>
                    <a:pt x="1513" y="5797"/>
                    <a:pt x="3183" y="5923"/>
                  </a:cubicBezTo>
                  <a:cubicBezTo>
                    <a:pt x="4159" y="7372"/>
                    <a:pt x="5073" y="7089"/>
                    <a:pt x="5073" y="7687"/>
                  </a:cubicBezTo>
                  <a:cubicBezTo>
                    <a:pt x="5073" y="8286"/>
                    <a:pt x="4821" y="8884"/>
                    <a:pt x="4443" y="9294"/>
                  </a:cubicBezTo>
                  <a:lnTo>
                    <a:pt x="8192" y="9294"/>
                  </a:lnTo>
                  <a:cubicBezTo>
                    <a:pt x="7782" y="8884"/>
                    <a:pt x="7562" y="8286"/>
                    <a:pt x="7562" y="7687"/>
                  </a:cubicBezTo>
                  <a:cubicBezTo>
                    <a:pt x="7562" y="7089"/>
                    <a:pt x="8507" y="7372"/>
                    <a:pt x="9484" y="5923"/>
                  </a:cubicBezTo>
                  <a:cubicBezTo>
                    <a:pt x="11216" y="5797"/>
                    <a:pt x="12666" y="4537"/>
                    <a:pt x="12666" y="2142"/>
                  </a:cubicBezTo>
                  <a:cubicBezTo>
                    <a:pt x="12666" y="1418"/>
                    <a:pt x="12098" y="882"/>
                    <a:pt x="11405" y="882"/>
                  </a:cubicBezTo>
                  <a:lnTo>
                    <a:pt x="10145" y="882"/>
                  </a:lnTo>
                  <a:lnTo>
                    <a:pt x="10145" y="441"/>
                  </a:lnTo>
                  <a:cubicBezTo>
                    <a:pt x="10145" y="189"/>
                    <a:pt x="9956" y="0"/>
                    <a:pt x="97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65" name="Google Shape;6007;p86"/>
            <p:cNvSpPr/>
            <p:nvPr/>
          </p:nvSpPr>
          <p:spPr>
            <a:xfrm>
              <a:off x="-39950400" y="4225975"/>
              <a:ext cx="194575" cy="63025"/>
            </a:xfrm>
            <a:custGeom>
              <a:avLst/>
              <a:gdLst/>
              <a:ahLst/>
              <a:cxnLst/>
              <a:rect l="l" t="t" r="r" b="b"/>
              <a:pathLst>
                <a:path w="7783" h="2521" extrusionOk="0">
                  <a:moveTo>
                    <a:pt x="757" y="1"/>
                  </a:moveTo>
                  <a:lnTo>
                    <a:pt x="63" y="1954"/>
                  </a:lnTo>
                  <a:cubicBezTo>
                    <a:pt x="0" y="2237"/>
                    <a:pt x="158" y="2521"/>
                    <a:pt x="473" y="2521"/>
                  </a:cubicBezTo>
                  <a:lnTo>
                    <a:pt x="7278" y="2521"/>
                  </a:lnTo>
                  <a:cubicBezTo>
                    <a:pt x="7593" y="2521"/>
                    <a:pt x="7782" y="2237"/>
                    <a:pt x="7688" y="1954"/>
                  </a:cubicBezTo>
                  <a:lnTo>
                    <a:pt x="69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66" name="Google Shape;6020;p86"/>
          <p:cNvGrpSpPr/>
          <p:nvPr/>
        </p:nvGrpSpPr>
        <p:grpSpPr>
          <a:xfrm>
            <a:off x="8197748" y="3444011"/>
            <a:ext cx="363891" cy="616007"/>
            <a:chOff x="-38109725" y="3955025"/>
            <a:chExt cx="188275" cy="316650"/>
          </a:xfrm>
          <a:solidFill>
            <a:srgbClr val="FFC000"/>
          </a:solidFill>
        </p:grpSpPr>
        <p:sp>
          <p:nvSpPr>
            <p:cNvPr id="367" name="Google Shape;6021;p86"/>
            <p:cNvSpPr/>
            <p:nvPr/>
          </p:nvSpPr>
          <p:spPr>
            <a:xfrm>
              <a:off x="-38109725" y="3955025"/>
              <a:ext cx="188275" cy="220575"/>
            </a:xfrm>
            <a:custGeom>
              <a:avLst/>
              <a:gdLst/>
              <a:ahLst/>
              <a:cxnLst/>
              <a:rect l="l" t="t" r="r" b="b"/>
              <a:pathLst>
                <a:path w="7531" h="8823" extrusionOk="0">
                  <a:moveTo>
                    <a:pt x="3372" y="1"/>
                  </a:moveTo>
                  <a:lnTo>
                    <a:pt x="95" y="5703"/>
                  </a:lnTo>
                  <a:cubicBezTo>
                    <a:pt x="1" y="5829"/>
                    <a:pt x="1" y="5987"/>
                    <a:pt x="95" y="6113"/>
                  </a:cubicBezTo>
                  <a:lnTo>
                    <a:pt x="1418" y="8822"/>
                  </a:lnTo>
                  <a:lnTo>
                    <a:pt x="6081" y="8822"/>
                  </a:lnTo>
                  <a:lnTo>
                    <a:pt x="7467" y="6113"/>
                  </a:lnTo>
                  <a:cubicBezTo>
                    <a:pt x="7530" y="5987"/>
                    <a:pt x="7499" y="5829"/>
                    <a:pt x="7467" y="5703"/>
                  </a:cubicBezTo>
                  <a:lnTo>
                    <a:pt x="4191" y="1"/>
                  </a:lnTo>
                  <a:lnTo>
                    <a:pt x="4191" y="4727"/>
                  </a:lnTo>
                  <a:cubicBezTo>
                    <a:pt x="4663" y="4884"/>
                    <a:pt x="5010" y="5357"/>
                    <a:pt x="5010" y="5892"/>
                  </a:cubicBezTo>
                  <a:cubicBezTo>
                    <a:pt x="5010" y="6585"/>
                    <a:pt x="4474" y="7121"/>
                    <a:pt x="3750" y="7121"/>
                  </a:cubicBezTo>
                  <a:cubicBezTo>
                    <a:pt x="3088" y="7121"/>
                    <a:pt x="2521" y="6585"/>
                    <a:pt x="2521" y="5892"/>
                  </a:cubicBezTo>
                  <a:cubicBezTo>
                    <a:pt x="2521" y="5357"/>
                    <a:pt x="2899" y="4916"/>
                    <a:pt x="3372" y="4727"/>
                  </a:cubicBezTo>
                  <a:lnTo>
                    <a:pt x="33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68" name="Google Shape;6022;p86"/>
            <p:cNvSpPr/>
            <p:nvPr/>
          </p:nvSpPr>
          <p:spPr>
            <a:xfrm>
              <a:off x="-38067200" y="4196050"/>
              <a:ext cx="104775" cy="75625"/>
            </a:xfrm>
            <a:custGeom>
              <a:avLst/>
              <a:gdLst/>
              <a:ahLst/>
              <a:cxnLst/>
              <a:rect l="l" t="t" r="r" b="b"/>
              <a:pathLst>
                <a:path w="4191" h="3025" extrusionOk="0">
                  <a:moveTo>
                    <a:pt x="32" y="0"/>
                  </a:moveTo>
                  <a:lnTo>
                    <a:pt x="32" y="2615"/>
                  </a:lnTo>
                  <a:cubicBezTo>
                    <a:pt x="1" y="2836"/>
                    <a:pt x="190" y="3025"/>
                    <a:pt x="442" y="3025"/>
                  </a:cubicBezTo>
                  <a:lnTo>
                    <a:pt x="3750" y="3025"/>
                  </a:lnTo>
                  <a:cubicBezTo>
                    <a:pt x="3970" y="3025"/>
                    <a:pt x="4191" y="2836"/>
                    <a:pt x="4191" y="2615"/>
                  </a:cubicBezTo>
                  <a:lnTo>
                    <a:pt x="41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69" name="Google Shape;6038;p86"/>
          <p:cNvGrpSpPr/>
          <p:nvPr/>
        </p:nvGrpSpPr>
        <p:grpSpPr>
          <a:xfrm>
            <a:off x="5061406" y="3472661"/>
            <a:ext cx="605919" cy="616785"/>
            <a:chOff x="-39647175" y="3972000"/>
            <a:chExt cx="313500" cy="317050"/>
          </a:xfrm>
          <a:solidFill>
            <a:srgbClr val="FFC000"/>
          </a:solidFill>
        </p:grpSpPr>
        <p:sp>
          <p:nvSpPr>
            <p:cNvPr id="370" name="Google Shape;6039;p86"/>
            <p:cNvSpPr/>
            <p:nvPr/>
          </p:nvSpPr>
          <p:spPr>
            <a:xfrm>
              <a:off x="-39647175" y="3972000"/>
              <a:ext cx="95325" cy="153975"/>
            </a:xfrm>
            <a:custGeom>
              <a:avLst/>
              <a:gdLst/>
              <a:ahLst/>
              <a:cxnLst/>
              <a:rect l="l" t="t" r="r" b="b"/>
              <a:pathLst>
                <a:path w="3813" h="6159" extrusionOk="0">
                  <a:moveTo>
                    <a:pt x="1698" y="1"/>
                  </a:moveTo>
                  <a:cubicBezTo>
                    <a:pt x="1520" y="1"/>
                    <a:pt x="1373" y="138"/>
                    <a:pt x="1293" y="299"/>
                  </a:cubicBezTo>
                  <a:lnTo>
                    <a:pt x="1" y="5119"/>
                  </a:lnTo>
                  <a:cubicBezTo>
                    <a:pt x="1" y="5308"/>
                    <a:pt x="127" y="5528"/>
                    <a:pt x="316" y="5623"/>
                  </a:cubicBezTo>
                  <a:lnTo>
                    <a:pt x="2332" y="6158"/>
                  </a:lnTo>
                  <a:cubicBezTo>
                    <a:pt x="3277" y="2630"/>
                    <a:pt x="2868" y="4111"/>
                    <a:pt x="3813" y="582"/>
                  </a:cubicBezTo>
                  <a:lnTo>
                    <a:pt x="1797" y="15"/>
                  </a:lnTo>
                  <a:cubicBezTo>
                    <a:pt x="1763" y="5"/>
                    <a:pt x="1730" y="1"/>
                    <a:pt x="16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71" name="Google Shape;6040;p86"/>
            <p:cNvSpPr/>
            <p:nvPr/>
          </p:nvSpPr>
          <p:spPr>
            <a:xfrm>
              <a:off x="-39588875" y="4011750"/>
              <a:ext cx="216600" cy="277300"/>
            </a:xfrm>
            <a:custGeom>
              <a:avLst/>
              <a:gdLst/>
              <a:ahLst/>
              <a:cxnLst/>
              <a:rect l="l" t="t" r="r" b="b"/>
              <a:pathLst>
                <a:path w="8664" h="11092" extrusionOk="0">
                  <a:moveTo>
                    <a:pt x="4348" y="3466"/>
                  </a:moveTo>
                  <a:cubicBezTo>
                    <a:pt x="4820" y="3466"/>
                    <a:pt x="5199" y="3844"/>
                    <a:pt x="5199" y="4316"/>
                  </a:cubicBezTo>
                  <a:cubicBezTo>
                    <a:pt x="5199" y="4789"/>
                    <a:pt x="4820" y="5136"/>
                    <a:pt x="4348" y="5136"/>
                  </a:cubicBezTo>
                  <a:cubicBezTo>
                    <a:pt x="3907" y="5136"/>
                    <a:pt x="3529" y="4789"/>
                    <a:pt x="3529" y="4316"/>
                  </a:cubicBezTo>
                  <a:cubicBezTo>
                    <a:pt x="3529" y="3875"/>
                    <a:pt x="3875" y="3466"/>
                    <a:pt x="4348" y="3466"/>
                  </a:cubicBezTo>
                  <a:close/>
                  <a:moveTo>
                    <a:pt x="5104" y="5766"/>
                  </a:moveTo>
                  <a:lnTo>
                    <a:pt x="6081" y="7624"/>
                  </a:lnTo>
                  <a:lnTo>
                    <a:pt x="2615" y="7624"/>
                  </a:lnTo>
                  <a:lnTo>
                    <a:pt x="3560" y="5766"/>
                  </a:lnTo>
                  <a:cubicBezTo>
                    <a:pt x="3812" y="5892"/>
                    <a:pt x="4096" y="5955"/>
                    <a:pt x="4348" y="5955"/>
                  </a:cubicBezTo>
                  <a:cubicBezTo>
                    <a:pt x="4631" y="5955"/>
                    <a:pt x="4883" y="5892"/>
                    <a:pt x="5104" y="5766"/>
                  </a:cubicBezTo>
                  <a:close/>
                  <a:moveTo>
                    <a:pt x="2048" y="0"/>
                  </a:moveTo>
                  <a:cubicBezTo>
                    <a:pt x="1386" y="2458"/>
                    <a:pt x="1638" y="1544"/>
                    <a:pt x="977" y="4001"/>
                  </a:cubicBezTo>
                  <a:lnTo>
                    <a:pt x="2678" y="4474"/>
                  </a:lnTo>
                  <a:cubicBezTo>
                    <a:pt x="2678" y="4726"/>
                    <a:pt x="2741" y="5010"/>
                    <a:pt x="2899" y="5199"/>
                  </a:cubicBezTo>
                  <a:lnTo>
                    <a:pt x="32" y="10523"/>
                  </a:lnTo>
                  <a:cubicBezTo>
                    <a:pt x="0" y="10680"/>
                    <a:pt x="63" y="10964"/>
                    <a:pt x="252" y="11027"/>
                  </a:cubicBezTo>
                  <a:cubicBezTo>
                    <a:pt x="328" y="11070"/>
                    <a:pt x="404" y="11091"/>
                    <a:pt x="475" y="11091"/>
                  </a:cubicBezTo>
                  <a:cubicBezTo>
                    <a:pt x="613" y="11091"/>
                    <a:pt x="737" y="11014"/>
                    <a:pt x="819" y="10869"/>
                  </a:cubicBezTo>
                  <a:lnTo>
                    <a:pt x="2143" y="8475"/>
                  </a:lnTo>
                  <a:lnTo>
                    <a:pt x="6490" y="8475"/>
                  </a:lnTo>
                  <a:lnTo>
                    <a:pt x="7845" y="10869"/>
                  </a:lnTo>
                  <a:cubicBezTo>
                    <a:pt x="7907" y="11014"/>
                    <a:pt x="8037" y="11091"/>
                    <a:pt x="8173" y="11091"/>
                  </a:cubicBezTo>
                  <a:cubicBezTo>
                    <a:pt x="8243" y="11091"/>
                    <a:pt x="8316" y="11070"/>
                    <a:pt x="8381" y="11027"/>
                  </a:cubicBezTo>
                  <a:cubicBezTo>
                    <a:pt x="8570" y="10932"/>
                    <a:pt x="8664" y="10680"/>
                    <a:pt x="8538" y="10491"/>
                  </a:cubicBezTo>
                  <a:lnTo>
                    <a:pt x="5734" y="5262"/>
                  </a:lnTo>
                  <a:lnTo>
                    <a:pt x="6585" y="5482"/>
                  </a:lnTo>
                  <a:cubicBezTo>
                    <a:pt x="7120" y="3434"/>
                    <a:pt x="6931" y="4222"/>
                    <a:pt x="7624" y="1513"/>
                  </a:cubicBezTo>
                  <a:lnTo>
                    <a:pt x="20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72" name="Google Shape;6041;p86"/>
            <p:cNvSpPr/>
            <p:nvPr/>
          </p:nvSpPr>
          <p:spPr>
            <a:xfrm>
              <a:off x="-39398275" y="4073975"/>
              <a:ext cx="64600" cy="71600"/>
            </a:xfrm>
            <a:custGeom>
              <a:avLst/>
              <a:gdLst/>
              <a:ahLst/>
              <a:cxnLst/>
              <a:rect l="l" t="t" r="r" b="b"/>
              <a:pathLst>
                <a:path w="2584" h="2864" extrusionOk="0">
                  <a:moveTo>
                    <a:pt x="630" y="0"/>
                  </a:moveTo>
                  <a:cubicBezTo>
                    <a:pt x="252" y="1449"/>
                    <a:pt x="410" y="945"/>
                    <a:pt x="0" y="2395"/>
                  </a:cubicBezTo>
                  <a:lnTo>
                    <a:pt x="1607" y="2836"/>
                  </a:lnTo>
                  <a:cubicBezTo>
                    <a:pt x="1658" y="2855"/>
                    <a:pt x="1707" y="2864"/>
                    <a:pt x="1753" y="2864"/>
                  </a:cubicBezTo>
                  <a:cubicBezTo>
                    <a:pt x="1932" y="2864"/>
                    <a:pt x="2067" y="2728"/>
                    <a:pt x="2143" y="2552"/>
                  </a:cubicBezTo>
                  <a:lnTo>
                    <a:pt x="2584" y="945"/>
                  </a:lnTo>
                  <a:cubicBezTo>
                    <a:pt x="2552" y="725"/>
                    <a:pt x="2458" y="473"/>
                    <a:pt x="2237" y="441"/>
                  </a:cubicBezTo>
                  <a:lnTo>
                    <a:pt x="6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73" name="Google Shape;6048;p86"/>
          <p:cNvGrpSpPr/>
          <p:nvPr/>
        </p:nvGrpSpPr>
        <p:grpSpPr>
          <a:xfrm>
            <a:off x="8940376" y="3435034"/>
            <a:ext cx="608963" cy="619071"/>
            <a:chOff x="-37804925" y="3953450"/>
            <a:chExt cx="315075" cy="318225"/>
          </a:xfrm>
          <a:solidFill>
            <a:srgbClr val="FFC000"/>
          </a:solidFill>
        </p:grpSpPr>
        <p:sp>
          <p:nvSpPr>
            <p:cNvPr id="374" name="Google Shape;6049;p86"/>
            <p:cNvSpPr/>
            <p:nvPr/>
          </p:nvSpPr>
          <p:spPr>
            <a:xfrm>
              <a:off x="-37614300" y="3955025"/>
              <a:ext cx="124450" cy="186200"/>
            </a:xfrm>
            <a:custGeom>
              <a:avLst/>
              <a:gdLst/>
              <a:ahLst/>
              <a:cxnLst/>
              <a:rect l="l" t="t" r="r" b="b"/>
              <a:pathLst>
                <a:path w="4978" h="7448" extrusionOk="0">
                  <a:moveTo>
                    <a:pt x="2489" y="820"/>
                  </a:moveTo>
                  <a:cubicBezTo>
                    <a:pt x="3403" y="820"/>
                    <a:pt x="4127" y="1576"/>
                    <a:pt x="4127" y="2490"/>
                  </a:cubicBezTo>
                  <a:cubicBezTo>
                    <a:pt x="4127" y="3372"/>
                    <a:pt x="3403" y="4128"/>
                    <a:pt x="2489" y="4128"/>
                  </a:cubicBezTo>
                  <a:cubicBezTo>
                    <a:pt x="1575" y="4128"/>
                    <a:pt x="819" y="3372"/>
                    <a:pt x="819" y="2490"/>
                  </a:cubicBezTo>
                  <a:cubicBezTo>
                    <a:pt x="819" y="1576"/>
                    <a:pt x="1575" y="820"/>
                    <a:pt x="2489" y="820"/>
                  </a:cubicBezTo>
                  <a:close/>
                  <a:moveTo>
                    <a:pt x="2489" y="1"/>
                  </a:moveTo>
                  <a:cubicBezTo>
                    <a:pt x="1103" y="1"/>
                    <a:pt x="0" y="1104"/>
                    <a:pt x="0" y="2490"/>
                  </a:cubicBezTo>
                  <a:cubicBezTo>
                    <a:pt x="0" y="3214"/>
                    <a:pt x="315" y="3845"/>
                    <a:pt x="819" y="4317"/>
                  </a:cubicBezTo>
                  <a:lnTo>
                    <a:pt x="819" y="7058"/>
                  </a:lnTo>
                  <a:cubicBezTo>
                    <a:pt x="819" y="7287"/>
                    <a:pt x="1012" y="7448"/>
                    <a:pt x="1225" y="7448"/>
                  </a:cubicBezTo>
                  <a:cubicBezTo>
                    <a:pt x="1334" y="7448"/>
                    <a:pt x="1448" y="7406"/>
                    <a:pt x="1544" y="7310"/>
                  </a:cubicBezTo>
                  <a:lnTo>
                    <a:pt x="2489" y="6365"/>
                  </a:lnTo>
                  <a:lnTo>
                    <a:pt x="3434" y="7310"/>
                  </a:lnTo>
                  <a:cubicBezTo>
                    <a:pt x="3530" y="7406"/>
                    <a:pt x="3640" y="7448"/>
                    <a:pt x="3744" y="7448"/>
                  </a:cubicBezTo>
                  <a:cubicBezTo>
                    <a:pt x="3948" y="7448"/>
                    <a:pt x="4127" y="7287"/>
                    <a:pt x="4127" y="7058"/>
                  </a:cubicBezTo>
                  <a:lnTo>
                    <a:pt x="4127" y="4317"/>
                  </a:lnTo>
                  <a:cubicBezTo>
                    <a:pt x="4663" y="3845"/>
                    <a:pt x="4978" y="3214"/>
                    <a:pt x="4978" y="2490"/>
                  </a:cubicBezTo>
                  <a:cubicBezTo>
                    <a:pt x="4978" y="1104"/>
                    <a:pt x="3875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75" name="Google Shape;6050;p86"/>
            <p:cNvSpPr/>
            <p:nvPr/>
          </p:nvSpPr>
          <p:spPr>
            <a:xfrm>
              <a:off x="-37761600" y="4230700"/>
              <a:ext cx="270175" cy="40975"/>
            </a:xfrm>
            <a:custGeom>
              <a:avLst/>
              <a:gdLst/>
              <a:ahLst/>
              <a:cxnLst/>
              <a:rect l="l" t="t" r="r" b="b"/>
              <a:pathLst>
                <a:path w="10807" h="1639" extrusionOk="0">
                  <a:moveTo>
                    <a:pt x="1450" y="1"/>
                  </a:moveTo>
                  <a:cubicBezTo>
                    <a:pt x="1292" y="788"/>
                    <a:pt x="662" y="1387"/>
                    <a:pt x="1" y="1639"/>
                  </a:cubicBezTo>
                  <a:lnTo>
                    <a:pt x="8822" y="1639"/>
                  </a:lnTo>
                  <a:cubicBezTo>
                    <a:pt x="9799" y="1639"/>
                    <a:pt x="10649" y="946"/>
                    <a:pt x="108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376" name="Google Shape;6051;p86"/>
            <p:cNvSpPr/>
            <p:nvPr/>
          </p:nvSpPr>
          <p:spPr>
            <a:xfrm>
              <a:off x="-37804925" y="3953450"/>
              <a:ext cx="274125" cy="295675"/>
            </a:xfrm>
            <a:custGeom>
              <a:avLst/>
              <a:gdLst/>
              <a:ahLst/>
              <a:cxnLst/>
              <a:rect l="l" t="t" r="r" b="b"/>
              <a:pathLst>
                <a:path w="10965" h="11827" extrusionOk="0">
                  <a:moveTo>
                    <a:pt x="379" y="1"/>
                  </a:moveTo>
                  <a:cubicBezTo>
                    <a:pt x="158" y="1"/>
                    <a:pt x="1" y="221"/>
                    <a:pt x="1" y="411"/>
                  </a:cubicBezTo>
                  <a:lnTo>
                    <a:pt x="1" y="10618"/>
                  </a:lnTo>
                  <a:cubicBezTo>
                    <a:pt x="1" y="11280"/>
                    <a:pt x="537" y="11815"/>
                    <a:pt x="1198" y="11815"/>
                  </a:cubicBezTo>
                  <a:cubicBezTo>
                    <a:pt x="1247" y="11823"/>
                    <a:pt x="1295" y="11826"/>
                    <a:pt x="1342" y="11826"/>
                  </a:cubicBezTo>
                  <a:cubicBezTo>
                    <a:pt x="1912" y="11826"/>
                    <a:pt x="2395" y="11318"/>
                    <a:pt x="2395" y="10650"/>
                  </a:cubicBezTo>
                  <a:cubicBezTo>
                    <a:pt x="2395" y="10398"/>
                    <a:pt x="2584" y="10272"/>
                    <a:pt x="2836" y="10272"/>
                  </a:cubicBezTo>
                  <a:lnTo>
                    <a:pt x="10965" y="10272"/>
                  </a:lnTo>
                  <a:lnTo>
                    <a:pt x="10965" y="8255"/>
                  </a:lnTo>
                  <a:cubicBezTo>
                    <a:pt x="10807" y="8161"/>
                    <a:pt x="10650" y="8098"/>
                    <a:pt x="10492" y="7972"/>
                  </a:cubicBezTo>
                  <a:lnTo>
                    <a:pt x="10146" y="7625"/>
                  </a:lnTo>
                  <a:lnTo>
                    <a:pt x="9799" y="7972"/>
                  </a:lnTo>
                  <a:cubicBezTo>
                    <a:pt x="9547" y="8224"/>
                    <a:pt x="9232" y="8318"/>
                    <a:pt x="8917" y="8318"/>
                  </a:cubicBezTo>
                  <a:cubicBezTo>
                    <a:pt x="8255" y="8318"/>
                    <a:pt x="7720" y="7783"/>
                    <a:pt x="7720" y="7058"/>
                  </a:cubicBezTo>
                  <a:lnTo>
                    <a:pt x="7720" y="4664"/>
                  </a:lnTo>
                  <a:cubicBezTo>
                    <a:pt x="7184" y="4065"/>
                    <a:pt x="6869" y="3309"/>
                    <a:pt x="6869" y="2490"/>
                  </a:cubicBezTo>
                  <a:cubicBezTo>
                    <a:pt x="6869" y="1513"/>
                    <a:pt x="7310" y="600"/>
                    <a:pt x="80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/>
            </a:p>
          </p:txBody>
        </p:sp>
      </p:grpSp>
      <p:grpSp>
        <p:nvGrpSpPr>
          <p:cNvPr id="377" name="Google Shape;5717;p85"/>
          <p:cNvGrpSpPr/>
          <p:nvPr/>
        </p:nvGrpSpPr>
        <p:grpSpPr>
          <a:xfrm>
            <a:off x="7423788" y="4698062"/>
            <a:ext cx="656485" cy="517252"/>
            <a:chOff x="5629975" y="3255775"/>
            <a:chExt cx="504500" cy="397500"/>
          </a:xfrm>
          <a:solidFill>
            <a:srgbClr val="FFC000"/>
          </a:solidFill>
        </p:grpSpPr>
        <p:sp>
          <p:nvSpPr>
            <p:cNvPr id="378" name="Google Shape;5718;p85"/>
            <p:cNvSpPr/>
            <p:nvPr/>
          </p:nvSpPr>
          <p:spPr>
            <a:xfrm>
              <a:off x="575637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3"/>
                    <a:pt x="2259" y="5736"/>
                  </a:cubicBezTo>
                  <a:cubicBezTo>
                    <a:pt x="3506" y="5733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79" name="Google Shape;5719;p85"/>
            <p:cNvSpPr/>
            <p:nvPr/>
          </p:nvSpPr>
          <p:spPr>
            <a:xfrm>
              <a:off x="5629975" y="3374400"/>
              <a:ext cx="140575" cy="136175"/>
            </a:xfrm>
            <a:custGeom>
              <a:avLst/>
              <a:gdLst/>
              <a:ahLst/>
              <a:cxnLst/>
              <a:rect l="l" t="t" r="r" b="b"/>
              <a:pathLst>
                <a:path w="5623" h="5447" extrusionOk="0">
                  <a:moveTo>
                    <a:pt x="1951" y="0"/>
                  </a:moveTo>
                  <a:cubicBezTo>
                    <a:pt x="1711" y="0"/>
                    <a:pt x="1480" y="53"/>
                    <a:pt x="1269" y="175"/>
                  </a:cubicBezTo>
                  <a:cubicBezTo>
                    <a:pt x="1" y="907"/>
                    <a:pt x="582" y="3443"/>
                    <a:pt x="1088" y="4316"/>
                  </a:cubicBezTo>
                  <a:cubicBezTo>
                    <a:pt x="1506" y="5041"/>
                    <a:pt x="2265" y="5447"/>
                    <a:pt x="3045" y="5447"/>
                  </a:cubicBezTo>
                  <a:cubicBezTo>
                    <a:pt x="3428" y="5447"/>
                    <a:pt x="3816" y="5349"/>
                    <a:pt x="4172" y="5144"/>
                  </a:cubicBezTo>
                  <a:cubicBezTo>
                    <a:pt x="5253" y="4521"/>
                    <a:pt x="5623" y="3138"/>
                    <a:pt x="5000" y="2057"/>
                  </a:cubicBezTo>
                  <a:cubicBezTo>
                    <a:pt x="4578" y="1330"/>
                    <a:pt x="3149" y="0"/>
                    <a:pt x="19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0" name="Google Shape;5720;p85"/>
            <p:cNvSpPr/>
            <p:nvPr/>
          </p:nvSpPr>
          <p:spPr>
            <a:xfrm>
              <a:off x="589752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6"/>
                    <a:pt x="2259" y="5736"/>
                  </a:cubicBezTo>
                  <a:cubicBezTo>
                    <a:pt x="3506" y="5736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1" name="Google Shape;5721;p85"/>
            <p:cNvSpPr/>
            <p:nvPr/>
          </p:nvSpPr>
          <p:spPr>
            <a:xfrm>
              <a:off x="5996075" y="3373900"/>
              <a:ext cx="138400" cy="136200"/>
            </a:xfrm>
            <a:custGeom>
              <a:avLst/>
              <a:gdLst/>
              <a:ahLst/>
              <a:cxnLst/>
              <a:rect l="l" t="t" r="r" b="b"/>
              <a:pathLst>
                <a:path w="5536" h="5448" extrusionOk="0">
                  <a:moveTo>
                    <a:pt x="3670" y="1"/>
                  </a:moveTo>
                  <a:cubicBezTo>
                    <a:pt x="2471" y="1"/>
                    <a:pt x="1045" y="1330"/>
                    <a:pt x="624" y="2059"/>
                  </a:cubicBezTo>
                  <a:cubicBezTo>
                    <a:pt x="1" y="3137"/>
                    <a:pt x="371" y="4523"/>
                    <a:pt x="1452" y="5146"/>
                  </a:cubicBezTo>
                  <a:cubicBezTo>
                    <a:pt x="1808" y="5351"/>
                    <a:pt x="2199" y="5448"/>
                    <a:pt x="2586" y="5448"/>
                  </a:cubicBezTo>
                  <a:cubicBezTo>
                    <a:pt x="3381" y="5448"/>
                    <a:pt x="4158" y="5039"/>
                    <a:pt x="4575" y="4318"/>
                  </a:cubicBezTo>
                  <a:cubicBezTo>
                    <a:pt x="5168" y="3288"/>
                    <a:pt x="5535" y="858"/>
                    <a:pt x="4355" y="177"/>
                  </a:cubicBezTo>
                  <a:cubicBezTo>
                    <a:pt x="4142" y="54"/>
                    <a:pt x="3911" y="1"/>
                    <a:pt x="3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2" name="Google Shape;5722;p85"/>
            <p:cNvSpPr/>
            <p:nvPr/>
          </p:nvSpPr>
          <p:spPr>
            <a:xfrm>
              <a:off x="5728150" y="3427400"/>
              <a:ext cx="310575" cy="225875"/>
            </a:xfrm>
            <a:custGeom>
              <a:avLst/>
              <a:gdLst/>
              <a:ahLst/>
              <a:cxnLst/>
              <a:rect l="l" t="t" r="r" b="b"/>
              <a:pathLst>
                <a:path w="12423" h="9035" extrusionOk="0">
                  <a:moveTo>
                    <a:pt x="6213" y="1"/>
                  </a:moveTo>
                  <a:cubicBezTo>
                    <a:pt x="5234" y="1"/>
                    <a:pt x="2259" y="1"/>
                    <a:pt x="2259" y="2822"/>
                  </a:cubicBezTo>
                  <a:lnTo>
                    <a:pt x="2259" y="3147"/>
                  </a:lnTo>
                  <a:cubicBezTo>
                    <a:pt x="2259" y="3376"/>
                    <a:pt x="2121" y="3584"/>
                    <a:pt x="1907" y="3671"/>
                  </a:cubicBezTo>
                  <a:cubicBezTo>
                    <a:pt x="750" y="4144"/>
                    <a:pt x="1" y="5141"/>
                    <a:pt x="1" y="6210"/>
                  </a:cubicBezTo>
                  <a:cubicBezTo>
                    <a:pt x="1" y="7767"/>
                    <a:pt x="1521" y="9034"/>
                    <a:pt x="3388" y="9034"/>
                  </a:cubicBezTo>
                  <a:cubicBezTo>
                    <a:pt x="3400" y="9035"/>
                    <a:pt x="3413" y="9035"/>
                    <a:pt x="3425" y="9035"/>
                  </a:cubicBezTo>
                  <a:cubicBezTo>
                    <a:pt x="3753" y="9035"/>
                    <a:pt x="4081" y="8995"/>
                    <a:pt x="4400" y="8917"/>
                  </a:cubicBezTo>
                  <a:cubicBezTo>
                    <a:pt x="4995" y="8766"/>
                    <a:pt x="5604" y="8691"/>
                    <a:pt x="6213" y="8691"/>
                  </a:cubicBezTo>
                  <a:cubicBezTo>
                    <a:pt x="6823" y="8691"/>
                    <a:pt x="7432" y="8766"/>
                    <a:pt x="8029" y="8917"/>
                  </a:cubicBezTo>
                  <a:cubicBezTo>
                    <a:pt x="8345" y="8995"/>
                    <a:pt x="8670" y="9035"/>
                    <a:pt x="8998" y="9035"/>
                  </a:cubicBezTo>
                  <a:cubicBezTo>
                    <a:pt x="9010" y="9035"/>
                    <a:pt x="9022" y="9035"/>
                    <a:pt x="9034" y="9034"/>
                  </a:cubicBezTo>
                  <a:cubicBezTo>
                    <a:pt x="10901" y="9034"/>
                    <a:pt x="12422" y="7767"/>
                    <a:pt x="12422" y="6210"/>
                  </a:cubicBezTo>
                  <a:cubicBezTo>
                    <a:pt x="12422" y="5138"/>
                    <a:pt x="11675" y="4141"/>
                    <a:pt x="10516" y="3671"/>
                  </a:cubicBezTo>
                  <a:cubicBezTo>
                    <a:pt x="10302" y="3584"/>
                    <a:pt x="10164" y="3376"/>
                    <a:pt x="10164" y="3147"/>
                  </a:cubicBezTo>
                  <a:lnTo>
                    <a:pt x="10164" y="2822"/>
                  </a:lnTo>
                  <a:cubicBezTo>
                    <a:pt x="10164" y="1"/>
                    <a:pt x="7191" y="1"/>
                    <a:pt x="62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383" name="Google Shape;5723;p85"/>
          <p:cNvGrpSpPr/>
          <p:nvPr/>
        </p:nvGrpSpPr>
        <p:grpSpPr>
          <a:xfrm>
            <a:off x="4103926" y="3461123"/>
            <a:ext cx="741943" cy="609831"/>
            <a:chOff x="6234950" y="3255925"/>
            <a:chExt cx="483250" cy="397200"/>
          </a:xfrm>
          <a:solidFill>
            <a:srgbClr val="FFC000"/>
          </a:solidFill>
        </p:grpSpPr>
        <p:sp>
          <p:nvSpPr>
            <p:cNvPr id="384" name="Google Shape;5724;p85"/>
            <p:cNvSpPr/>
            <p:nvPr/>
          </p:nvSpPr>
          <p:spPr>
            <a:xfrm>
              <a:off x="6444675" y="3255925"/>
              <a:ext cx="128300" cy="90200"/>
            </a:xfrm>
            <a:custGeom>
              <a:avLst/>
              <a:gdLst/>
              <a:ahLst/>
              <a:cxnLst/>
              <a:rect l="l" t="t" r="r" b="b"/>
              <a:pathLst>
                <a:path w="5132" h="3608" extrusionOk="0">
                  <a:moveTo>
                    <a:pt x="567" y="0"/>
                  </a:moveTo>
                  <a:cubicBezTo>
                    <a:pt x="254" y="0"/>
                    <a:pt x="1" y="253"/>
                    <a:pt x="1" y="563"/>
                  </a:cubicBezTo>
                  <a:cubicBezTo>
                    <a:pt x="7" y="1662"/>
                    <a:pt x="368" y="2731"/>
                    <a:pt x="1034" y="3608"/>
                  </a:cubicBezTo>
                  <a:cubicBezTo>
                    <a:pt x="2097" y="3138"/>
                    <a:pt x="3325" y="2864"/>
                    <a:pt x="5014" y="2864"/>
                  </a:cubicBezTo>
                  <a:cubicBezTo>
                    <a:pt x="5054" y="2864"/>
                    <a:pt x="5093" y="2873"/>
                    <a:pt x="5132" y="2873"/>
                  </a:cubicBezTo>
                  <a:cubicBezTo>
                    <a:pt x="4289" y="1117"/>
                    <a:pt x="2515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5" name="Google Shape;5725;p85"/>
            <p:cNvSpPr/>
            <p:nvPr/>
          </p:nvSpPr>
          <p:spPr>
            <a:xfrm>
              <a:off x="6444750" y="3563200"/>
              <a:ext cx="128225" cy="89925"/>
            </a:xfrm>
            <a:custGeom>
              <a:avLst/>
              <a:gdLst/>
              <a:ahLst/>
              <a:cxnLst/>
              <a:rect l="l" t="t" r="r" b="b"/>
              <a:pathLst>
                <a:path w="5129" h="3597" extrusionOk="0">
                  <a:moveTo>
                    <a:pt x="1022" y="1"/>
                  </a:moveTo>
                  <a:cubicBezTo>
                    <a:pt x="362" y="874"/>
                    <a:pt x="4" y="1937"/>
                    <a:pt x="1" y="3033"/>
                  </a:cubicBezTo>
                  <a:cubicBezTo>
                    <a:pt x="1" y="3343"/>
                    <a:pt x="251" y="3596"/>
                    <a:pt x="564" y="3596"/>
                  </a:cubicBezTo>
                  <a:cubicBezTo>
                    <a:pt x="2512" y="3596"/>
                    <a:pt x="4286" y="2479"/>
                    <a:pt x="5129" y="724"/>
                  </a:cubicBezTo>
                  <a:cubicBezTo>
                    <a:pt x="5093" y="724"/>
                    <a:pt x="5051" y="736"/>
                    <a:pt x="5011" y="736"/>
                  </a:cubicBezTo>
                  <a:cubicBezTo>
                    <a:pt x="3319" y="736"/>
                    <a:pt x="2088" y="462"/>
                    <a:pt x="10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6" name="Google Shape;5726;p85"/>
            <p:cNvSpPr/>
            <p:nvPr/>
          </p:nvSpPr>
          <p:spPr>
            <a:xfrm>
              <a:off x="6375350" y="3355650"/>
              <a:ext cx="244750" cy="197650"/>
            </a:xfrm>
            <a:custGeom>
              <a:avLst/>
              <a:gdLst/>
              <a:ahLst/>
              <a:cxnLst/>
              <a:rect l="l" t="t" r="r" b="b"/>
              <a:pathLst>
                <a:path w="9790" h="7906" extrusionOk="0">
                  <a:moveTo>
                    <a:pt x="6045" y="2610"/>
                  </a:moveTo>
                  <a:cubicBezTo>
                    <a:pt x="6190" y="2610"/>
                    <a:pt x="6335" y="2666"/>
                    <a:pt x="6444" y="2777"/>
                  </a:cubicBezTo>
                  <a:cubicBezTo>
                    <a:pt x="6664" y="2997"/>
                    <a:pt x="6664" y="3356"/>
                    <a:pt x="6444" y="3575"/>
                  </a:cubicBezTo>
                  <a:cubicBezTo>
                    <a:pt x="6225" y="3795"/>
                    <a:pt x="6225" y="4153"/>
                    <a:pt x="6444" y="4373"/>
                  </a:cubicBezTo>
                  <a:cubicBezTo>
                    <a:pt x="6664" y="4593"/>
                    <a:pt x="6664" y="4951"/>
                    <a:pt x="6444" y="5171"/>
                  </a:cubicBezTo>
                  <a:cubicBezTo>
                    <a:pt x="6335" y="5281"/>
                    <a:pt x="6190" y="5336"/>
                    <a:pt x="6045" y="5336"/>
                  </a:cubicBezTo>
                  <a:cubicBezTo>
                    <a:pt x="5901" y="5336"/>
                    <a:pt x="5756" y="5281"/>
                    <a:pt x="5646" y="5171"/>
                  </a:cubicBezTo>
                  <a:cubicBezTo>
                    <a:pt x="4984" y="4509"/>
                    <a:pt x="4984" y="3440"/>
                    <a:pt x="5646" y="2777"/>
                  </a:cubicBezTo>
                  <a:cubicBezTo>
                    <a:pt x="5756" y="2666"/>
                    <a:pt x="5901" y="2610"/>
                    <a:pt x="6045" y="2610"/>
                  </a:cubicBezTo>
                  <a:close/>
                  <a:moveTo>
                    <a:pt x="7787" y="1"/>
                  </a:moveTo>
                  <a:cubicBezTo>
                    <a:pt x="4463" y="1"/>
                    <a:pt x="3204" y="1064"/>
                    <a:pt x="919" y="2997"/>
                  </a:cubicBezTo>
                  <a:lnTo>
                    <a:pt x="271" y="3542"/>
                  </a:lnTo>
                  <a:cubicBezTo>
                    <a:pt x="0" y="3765"/>
                    <a:pt x="0" y="4181"/>
                    <a:pt x="271" y="4406"/>
                  </a:cubicBezTo>
                  <a:lnTo>
                    <a:pt x="856" y="4897"/>
                  </a:lnTo>
                  <a:cubicBezTo>
                    <a:pt x="3147" y="6837"/>
                    <a:pt x="4412" y="7906"/>
                    <a:pt x="7787" y="7906"/>
                  </a:cubicBezTo>
                  <a:cubicBezTo>
                    <a:pt x="8450" y="7902"/>
                    <a:pt x="9106" y="7788"/>
                    <a:pt x="9730" y="7574"/>
                  </a:cubicBezTo>
                  <a:cubicBezTo>
                    <a:pt x="8357" y="6951"/>
                    <a:pt x="7456" y="5602"/>
                    <a:pt x="7411" y="4093"/>
                  </a:cubicBezTo>
                  <a:cubicBezTo>
                    <a:pt x="7366" y="2588"/>
                    <a:pt x="8179" y="1184"/>
                    <a:pt x="9513" y="480"/>
                  </a:cubicBezTo>
                  <a:cubicBezTo>
                    <a:pt x="9603" y="432"/>
                    <a:pt x="9697" y="398"/>
                    <a:pt x="9790" y="356"/>
                  </a:cubicBezTo>
                  <a:cubicBezTo>
                    <a:pt x="9149" y="124"/>
                    <a:pt x="8471" y="4"/>
                    <a:pt x="7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7" name="Google Shape;5727;p85"/>
            <p:cNvSpPr/>
            <p:nvPr/>
          </p:nvSpPr>
          <p:spPr>
            <a:xfrm>
              <a:off x="6587875" y="3385100"/>
              <a:ext cx="130325" cy="140500"/>
            </a:xfrm>
            <a:custGeom>
              <a:avLst/>
              <a:gdLst/>
              <a:ahLst/>
              <a:cxnLst/>
              <a:rect l="l" t="t" r="r" b="b"/>
              <a:pathLst>
                <a:path w="5213" h="5620" extrusionOk="0">
                  <a:moveTo>
                    <a:pt x="2343" y="1789"/>
                  </a:moveTo>
                  <a:cubicBezTo>
                    <a:pt x="2633" y="1789"/>
                    <a:pt x="2912" y="2015"/>
                    <a:pt x="2912" y="2355"/>
                  </a:cubicBezTo>
                  <a:cubicBezTo>
                    <a:pt x="2912" y="2665"/>
                    <a:pt x="2659" y="2918"/>
                    <a:pt x="2349" y="2918"/>
                  </a:cubicBezTo>
                  <a:cubicBezTo>
                    <a:pt x="1846" y="2918"/>
                    <a:pt x="1593" y="2310"/>
                    <a:pt x="1948" y="1955"/>
                  </a:cubicBezTo>
                  <a:cubicBezTo>
                    <a:pt x="2063" y="1840"/>
                    <a:pt x="2204" y="1789"/>
                    <a:pt x="2343" y="1789"/>
                  </a:cubicBezTo>
                  <a:close/>
                  <a:moveTo>
                    <a:pt x="2846" y="0"/>
                  </a:moveTo>
                  <a:cubicBezTo>
                    <a:pt x="2394" y="0"/>
                    <a:pt x="1947" y="85"/>
                    <a:pt x="1539" y="301"/>
                  </a:cubicBezTo>
                  <a:cubicBezTo>
                    <a:pt x="645" y="774"/>
                    <a:pt x="72" y="1687"/>
                    <a:pt x="36" y="2698"/>
                  </a:cubicBezTo>
                  <a:cubicBezTo>
                    <a:pt x="0" y="3707"/>
                    <a:pt x="506" y="4662"/>
                    <a:pt x="1367" y="5195"/>
                  </a:cubicBezTo>
                  <a:cubicBezTo>
                    <a:pt x="1792" y="5460"/>
                    <a:pt x="2280" y="5607"/>
                    <a:pt x="2782" y="5619"/>
                  </a:cubicBezTo>
                  <a:cubicBezTo>
                    <a:pt x="3752" y="4957"/>
                    <a:pt x="4550" y="4078"/>
                    <a:pt x="5119" y="3051"/>
                  </a:cubicBezTo>
                  <a:cubicBezTo>
                    <a:pt x="5213" y="2882"/>
                    <a:pt x="5213" y="2674"/>
                    <a:pt x="5119" y="2506"/>
                  </a:cubicBezTo>
                  <a:cubicBezTo>
                    <a:pt x="4568" y="1512"/>
                    <a:pt x="3797" y="654"/>
                    <a:pt x="2870" y="0"/>
                  </a:cubicBezTo>
                  <a:cubicBezTo>
                    <a:pt x="2862" y="0"/>
                    <a:pt x="2854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8" name="Google Shape;5728;p85"/>
            <p:cNvSpPr/>
            <p:nvPr/>
          </p:nvSpPr>
          <p:spPr>
            <a:xfrm>
              <a:off x="6234950" y="3469100"/>
              <a:ext cx="165050" cy="141200"/>
            </a:xfrm>
            <a:custGeom>
              <a:avLst/>
              <a:gdLst/>
              <a:ahLst/>
              <a:cxnLst/>
              <a:rect l="l" t="t" r="r" b="b"/>
              <a:pathLst>
                <a:path w="6602" h="5648" extrusionOk="0">
                  <a:moveTo>
                    <a:pt x="3990" y="1"/>
                  </a:moveTo>
                  <a:cubicBezTo>
                    <a:pt x="1807" y="1"/>
                    <a:pt x="0" y="1772"/>
                    <a:pt x="0" y="3955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96" y="5647"/>
                  </a:lnTo>
                  <a:cubicBezTo>
                    <a:pt x="4014" y="5647"/>
                    <a:pt x="5996" y="4075"/>
                    <a:pt x="6601" y="1943"/>
                  </a:cubicBezTo>
                  <a:cubicBezTo>
                    <a:pt x="6324" y="1717"/>
                    <a:pt x="6041" y="1476"/>
                    <a:pt x="5740" y="1223"/>
                  </a:cubicBezTo>
                  <a:lnTo>
                    <a:pt x="5481" y="1004"/>
                  </a:lnTo>
                  <a:lnTo>
                    <a:pt x="4391" y="2097"/>
                  </a:lnTo>
                  <a:cubicBezTo>
                    <a:pt x="4281" y="2203"/>
                    <a:pt x="4139" y="2255"/>
                    <a:pt x="3997" y="2255"/>
                  </a:cubicBezTo>
                  <a:cubicBezTo>
                    <a:pt x="3852" y="2255"/>
                    <a:pt x="3708" y="2200"/>
                    <a:pt x="3599" y="2091"/>
                  </a:cubicBezTo>
                  <a:cubicBezTo>
                    <a:pt x="3379" y="1871"/>
                    <a:pt x="3376" y="1519"/>
                    <a:pt x="3593" y="1299"/>
                  </a:cubicBezTo>
                  <a:lnTo>
                    <a:pt x="4611" y="278"/>
                  </a:lnTo>
                  <a:lnTo>
                    <a:pt x="42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389" name="Google Shape;5729;p85"/>
            <p:cNvSpPr/>
            <p:nvPr/>
          </p:nvSpPr>
          <p:spPr>
            <a:xfrm>
              <a:off x="6234950" y="3299725"/>
              <a:ext cx="165050" cy="141175"/>
            </a:xfrm>
            <a:custGeom>
              <a:avLst/>
              <a:gdLst/>
              <a:ahLst/>
              <a:cxnLst/>
              <a:rect l="l" t="t" r="r" b="b"/>
              <a:pathLst>
                <a:path w="6602" h="5647" extrusionOk="0">
                  <a:moveTo>
                    <a:pt x="566" y="1"/>
                  </a:moveTo>
                  <a:cubicBezTo>
                    <a:pt x="253" y="1"/>
                    <a:pt x="3" y="254"/>
                    <a:pt x="3" y="567"/>
                  </a:cubicBezTo>
                  <a:lnTo>
                    <a:pt x="3" y="1699"/>
                  </a:lnTo>
                  <a:cubicBezTo>
                    <a:pt x="0" y="3879"/>
                    <a:pt x="1807" y="5647"/>
                    <a:pt x="3990" y="5647"/>
                  </a:cubicBezTo>
                  <a:lnTo>
                    <a:pt x="4285" y="5647"/>
                  </a:lnTo>
                  <a:lnTo>
                    <a:pt x="4611" y="5373"/>
                  </a:lnTo>
                  <a:lnTo>
                    <a:pt x="3593" y="4352"/>
                  </a:lnTo>
                  <a:cubicBezTo>
                    <a:pt x="3379" y="4132"/>
                    <a:pt x="3382" y="3780"/>
                    <a:pt x="3599" y="3563"/>
                  </a:cubicBezTo>
                  <a:cubicBezTo>
                    <a:pt x="3710" y="3451"/>
                    <a:pt x="3856" y="3396"/>
                    <a:pt x="4001" y="3396"/>
                  </a:cubicBezTo>
                  <a:cubicBezTo>
                    <a:pt x="4142" y="3396"/>
                    <a:pt x="4282" y="3448"/>
                    <a:pt x="4391" y="3554"/>
                  </a:cubicBezTo>
                  <a:lnTo>
                    <a:pt x="5481" y="4644"/>
                  </a:lnTo>
                  <a:lnTo>
                    <a:pt x="5809" y="4370"/>
                  </a:lnTo>
                  <a:cubicBezTo>
                    <a:pt x="6083" y="4138"/>
                    <a:pt x="6345" y="3918"/>
                    <a:pt x="6601" y="3704"/>
                  </a:cubicBezTo>
                  <a:cubicBezTo>
                    <a:pt x="5996" y="1575"/>
                    <a:pt x="4017" y="1"/>
                    <a:pt x="1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400"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988687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 1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E1F0B"/>
      </a:accent1>
      <a:accent2>
        <a:srgbClr val="DB6D25"/>
      </a:accent2>
      <a:accent3>
        <a:srgbClr val="FFB03B"/>
      </a:accent3>
      <a:accent4>
        <a:srgbClr val="FFCE4B"/>
      </a:accent4>
      <a:accent5>
        <a:srgbClr val="FCE68A"/>
      </a:accent5>
      <a:accent6>
        <a:srgbClr val="63070A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 1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E1F0B"/>
      </a:accent1>
      <a:accent2>
        <a:srgbClr val="DB6D25"/>
      </a:accent2>
      <a:accent3>
        <a:srgbClr val="FFB03B"/>
      </a:accent3>
      <a:accent4>
        <a:srgbClr val="FFCE4B"/>
      </a:accent4>
      <a:accent5>
        <a:srgbClr val="FCE68A"/>
      </a:accent5>
      <a:accent6>
        <a:srgbClr val="63070A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 1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E1F0B"/>
      </a:accent1>
      <a:accent2>
        <a:srgbClr val="DB6D25"/>
      </a:accent2>
      <a:accent3>
        <a:srgbClr val="FFB03B"/>
      </a:accent3>
      <a:accent4>
        <a:srgbClr val="FFCE4B"/>
      </a:accent4>
      <a:accent5>
        <a:srgbClr val="FCE68A"/>
      </a:accent5>
      <a:accent6>
        <a:srgbClr val="63070A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LLPPT-COLOR 10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8E1F0B"/>
    </a:accent1>
    <a:accent2>
      <a:srgbClr val="DB6D25"/>
    </a:accent2>
    <a:accent3>
      <a:srgbClr val="FFB03B"/>
    </a:accent3>
    <a:accent4>
      <a:srgbClr val="FFCE4B"/>
    </a:accent4>
    <a:accent5>
      <a:srgbClr val="FCE68A"/>
    </a:accent5>
    <a:accent6>
      <a:srgbClr val="63070A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2241</Words>
  <Application>Microsoft Office PowerPoint</Application>
  <PresentationFormat>Panorámica</PresentationFormat>
  <Paragraphs>280</Paragraphs>
  <Slides>36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18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36</vt:i4>
      </vt:variant>
    </vt:vector>
  </HeadingPairs>
  <TitlesOfParts>
    <vt:vector size="57" baseType="lpstr">
      <vt:lpstr>맑은 고딕</vt:lpstr>
      <vt:lpstr>Adamina</vt:lpstr>
      <vt:lpstr>Andika</vt:lpstr>
      <vt:lpstr>Arial</vt:lpstr>
      <vt:lpstr>Arial Narrow</vt:lpstr>
      <vt:lpstr>Arial Unicode MS</vt:lpstr>
      <vt:lpstr>Bevan</vt:lpstr>
      <vt:lpstr>Calibri</vt:lpstr>
      <vt:lpstr>Calibri Light</vt:lpstr>
      <vt:lpstr>DM Sans</vt:lpstr>
      <vt:lpstr>FZShuTi</vt:lpstr>
      <vt:lpstr>HY견명조</vt:lpstr>
      <vt:lpstr>Montserrat</vt:lpstr>
      <vt:lpstr>Open Sans</vt:lpstr>
      <vt:lpstr>Raleway</vt:lpstr>
      <vt:lpstr>Roboto Slab</vt:lpstr>
      <vt:lpstr>Rubik</vt:lpstr>
      <vt:lpstr>Wingdings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Recycling Percentages</vt:lpstr>
      <vt:lpstr>Presentación de PowerPoint</vt:lpstr>
      <vt:lpstr>Presentación de PowerPoint</vt:lpstr>
      <vt:lpstr>1,265,262,688,01</vt:lpstr>
      <vt:lpstr>Presentación de PowerPoint</vt:lpstr>
      <vt:lpstr>Presentación de PowerPoint</vt:lpstr>
      <vt:lpstr>Presentación de PowerPoint</vt:lpstr>
      <vt:lpstr>Presentación de PowerPoint</vt:lpstr>
      <vt:lpstr>RESOURCES</vt:lpstr>
      <vt:lpstr>RESOURCES</vt:lpstr>
      <vt:lpstr>RESOURCES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flechas</dc:title>
  <dc:creator>srgrym</dc:creator>
  <cp:lastModifiedBy>eduardo</cp:lastModifiedBy>
  <cp:revision>105</cp:revision>
  <dcterms:created xsi:type="dcterms:W3CDTF">2020-01-20T05:08:25Z</dcterms:created>
  <dcterms:modified xsi:type="dcterms:W3CDTF">2025-11-03T05:23:10Z</dcterms:modified>
</cp:coreProperties>
</file>