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8" r:id="rId3"/>
    <p:sldId id="270" r:id="rId4"/>
    <p:sldId id="291" r:id="rId5"/>
    <p:sldId id="283" r:id="rId6"/>
    <p:sldId id="292" r:id="rId7"/>
    <p:sldId id="287" r:id="rId8"/>
    <p:sldId id="293" r:id="rId9"/>
    <p:sldId id="290" r:id="rId10"/>
    <p:sldId id="297" r:id="rId11"/>
    <p:sldId id="299" r:id="rId12"/>
    <p:sldId id="294" r:id="rId13"/>
    <p:sldId id="295" r:id="rId14"/>
    <p:sldId id="296" r:id="rId15"/>
    <p:sldId id="298" r:id="rId16"/>
    <p:sldId id="30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26/03/2025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26/03/2025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26/03/2025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26/03/2025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26/03/2025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26/03/2025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26/03/2025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26/03/2025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TÌNH YÊU THÁNH GIÁ</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6600" b="1" dirty="0"/>
              <a:t>Con xin dâng lên Ngài, trọn niềm cảm mến yêu thương đi tìm một dấu tin yêu cho vơi nỗi niềm tình con quên lãng.</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3808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Vâng! con xin theo Ngài thánh giá trên vai, yêu thương nhân loại mỗi phút khôn nguôi. Xin vâng theo Ngài chỉ thế mà thôi.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950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Cuộc tình của Ngài ôi đẹp mãi đến nay vẫn đậm nồng ghi sâu lòng người, Ngài có biết chăng Ngài ơi. Vì tình yêu Ngài như vầng sáng xóa tan những đêm dài hờn căm tội lỗi.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41994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Giêsu con đã biết rồi, cuộc đời chỉ hạnh phúc những khi nào yêu mến trong tim người tìm đến với nhau hy sinh cho nhau.</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6112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41" y="-94927"/>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Tình Ngài như dòng suối mang ơn trời vun tưới những tâm hồn yếu đuối khát khao tin yêu muôn </a:t>
            </a:r>
            <a:r>
              <a:rPr lang="vi-VN" sz="6600" b="1" dirty="0" smtClean="0"/>
              <a:t>đời</a:t>
            </a:r>
            <a:r>
              <a:rPr lang="en-US" sz="6600" b="1" dirty="0" smtClean="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1150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6600" b="1" dirty="0"/>
              <a:t>Con xin dâng lên Ngài, trọn niềm cảm mến yêu thương đi tìm một dấu tin yêu cho vơi nỗi niềm tình con quên lãng.</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9463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Vâng! con xin theo Ngài thánh giá trên vai, yêu thương nhân loại mỗi phút khôn nguôi. Xin vâng theo Ngài chỉ thế mà thôi.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896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Còn tình yêu nào như tình Chúa Giêsu, đã một lần vai mang thập tự, nhận lấy đắng cay khổ đau. Còn tình yêu nào như tình Chúa thương con đã một lần liều thân chịu chết,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5008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Về đây hỡi người nào về đây. Tình thương Chúa Trời luôn nối kết.  Về đây Thiên Chúa Ðấng từ bi, Người xoá hết tội ta Người dẫn lối đời ta. Nguồn: </a:t>
            </a:r>
            <a:r>
              <a:rPr lang="vi-VN" dirty="0">
                <a:hlinkClick r:id="rId3"/>
              </a:rPr>
              <a:t>https://www.dieuca.net/2018/02/haytrove-mt.html</a:t>
            </a:r>
            <a:endParaRPr lang="vi-VN" sz="5400" b="1" dirty="0">
              <a:solidFill>
                <a:srgbClr val="333333"/>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403858"/>
            <a:ext cx="11314545"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sz="6000" b="1" dirty="0"/>
              <a:t>Giêsu con đã biết rồi tình Ngài như biển khơi. Như sông dài như núi, như mưa nguồn chan chứa, Chúa ơi yêu thương bao la,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tình Ngài đi chịu chết, để con được vui sống, để con được hạnh phúc. Chúa ơi, yêu thương vô bờ.</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500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6600" b="1" dirty="0"/>
              <a:t>Con xin dâng lên Ngài, trọn niềm cảm mến yêu thương đi tìm một dấu tin yêu cho vơi nỗi niềm tình con quên lãng.</a:t>
            </a:r>
            <a:r>
              <a:rPr lang="vi-VN"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531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Vâng! con xin theo Ngài thánh giá trên vai, yêu thương nhân loại mỗi phút khôn nguôi. Xin vâng theo Ngài chỉ thế mà thôi.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3958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Đường tình yêu nào, xưa Ngài đã đi qua, cho cuộc đời, lê chân mịt mài, từ sáng đến khi chiều rơi. Đường tình yêu nào, như Ngài đến Calvê,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8160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trên vai gầy nặng mang thập giá. Giêsu con đã biết rồi, tình Ngài chỉ vì con, xuống gian trần đêm giá, sống đơn nghèo cho đến,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3173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chết trong đau thương đau thương, một đời con nguyện ước, sống như Ngài đã sống, đem thân mình hy sinh, hiến trao cho bao con người.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831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78</TotalTime>
  <Words>520</Words>
  <Application>Microsoft Office PowerPoint</Application>
  <PresentationFormat>Widescreen</PresentationFormat>
  <Paragraphs>28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Century Gothic</vt:lpstr>
      <vt:lpstr>Garamond</vt:lpstr>
      <vt:lpstr>Verdana</vt:lpstr>
      <vt:lpstr>Savon</vt:lpstr>
      <vt:lpstr>TÌNH YÊU THÁNH GIÁ</vt:lpstr>
      <vt:lpstr>.</vt:lpstr>
      <vt:lpstr>PowerPoint Presentation</vt:lpstr>
      <vt:lpstr>.</vt:lpstr>
      <vt:lpstr>PowerPoint Presentation</vt:lpstr>
      <vt:lpstr>.</vt:lpstr>
      <vt:lpstr>.</vt:lpstr>
      <vt:lpstr>.</vt:lpstr>
      <vt:lpstr>.</vt:lpstr>
      <vt:lpstr>PowerPoint Presentation</vt:lpstr>
      <vt:lpstr>.</vt:lpstr>
      <vt:lpstr>.</vt:lpstr>
      <vt:lpstr>.</vt:lpstr>
      <vt:lpstr>.</vt:lpstr>
      <vt:lpstr>PowerPoint Presentation</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41</cp:revision>
  <dcterms:created xsi:type="dcterms:W3CDTF">2024-12-09T14:51:26Z</dcterms:created>
  <dcterms:modified xsi:type="dcterms:W3CDTF">2025-03-26T15:53:13Z</dcterms:modified>
</cp:coreProperties>
</file>