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notesMasterIdLst>
    <p:notesMasterId r:id="rId28"/>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slideLayout" Target="../slideLayouts/slideLayout1.xml"/><Relationship Id="rId1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slideLayout" Target="../slideLayouts/slideLayout1.xml"/><Relationship Id="rId11"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slideLayout" Target="../slideLayouts/slideLayout1.xml"/><Relationship Id="rId8"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image" Target="../media/image-15-28.png"/><Relationship Id="rId29" Type="http://schemas.openxmlformats.org/officeDocument/2006/relationships/slideLayout" Target="../slideLayouts/slideLayout1.xml"/><Relationship Id="rId30"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slideLayout" Target="../slideLayouts/slideLayout1.xml"/><Relationship Id="rId10"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slideLayout" Target="../slideLayouts/slideLayout1.xml"/><Relationship Id="rId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slideLayout" Target="../slideLayouts/slideLayout1.xml"/><Relationship Id="rId8"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slideLayout" Target="../slideLayouts/slideLayout1.xml"/><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slideLayout" Target="../slideLayouts/slideLayout1.xml"/><Relationship Id="rId1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slideLayout" Target="../slideLayouts/slideLayout1.xml"/><Relationship Id="rId10"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png"/><Relationship Id="rId18" Type="http://schemas.openxmlformats.org/officeDocument/2006/relationships/slideLayout" Target="../slideLayouts/slideLayout1.xml"/><Relationship Id="rId19"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9" Type="http://schemas.openxmlformats.org/officeDocument/2006/relationships/hyperlink" Target="https://eatemp.com/powerpoint-org-chart-template/"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image" Target="../media/image-25-7.png"/><Relationship Id="rId8" Type="http://schemas.openxmlformats.org/officeDocument/2006/relationships/image" Target="../media/image-25-8.png"/><Relationship Id="rId9" Type="http://schemas.openxmlformats.org/officeDocument/2006/relationships/image" Target="../media/image-25-9.png"/><Relationship Id="rId10" Type="http://schemas.openxmlformats.org/officeDocument/2006/relationships/image" Target="../media/image-25-10.png"/><Relationship Id="rId11" Type="http://schemas.openxmlformats.org/officeDocument/2006/relationships/image" Target="../media/image-25-11.png"/><Relationship Id="rId12" Type="http://schemas.openxmlformats.org/officeDocument/2006/relationships/image" Target="../media/image-25-12.png"/><Relationship Id="rId13" Type="http://schemas.openxmlformats.org/officeDocument/2006/relationships/image" Target="../media/image-25-13.png"/><Relationship Id="rId14" Type="http://schemas.openxmlformats.org/officeDocument/2006/relationships/image" Target="../media/image-25-14.png"/><Relationship Id="rId15" Type="http://schemas.openxmlformats.org/officeDocument/2006/relationships/image" Target="../media/image-25-15.png"/><Relationship Id="rId16" Type="http://schemas.openxmlformats.org/officeDocument/2006/relationships/image" Target="../media/image-25-16.png"/><Relationship Id="rId17" Type="http://schemas.openxmlformats.org/officeDocument/2006/relationships/image" Target="../media/image-25-17.png"/><Relationship Id="rId18" Type="http://schemas.openxmlformats.org/officeDocument/2006/relationships/image" Target="../media/image-25-18.png"/><Relationship Id="rId19" Type="http://schemas.openxmlformats.org/officeDocument/2006/relationships/image" Target="../media/image-25-19.png"/><Relationship Id="rId20" Type="http://schemas.openxmlformats.org/officeDocument/2006/relationships/image" Target="../media/image-25-20.png"/><Relationship Id="rId21" Type="http://schemas.openxmlformats.org/officeDocument/2006/relationships/image" Target="../media/image-25-21.png"/><Relationship Id="rId22" Type="http://schemas.openxmlformats.org/officeDocument/2006/relationships/image" Target="../media/image-25-22.png"/><Relationship Id="rId23" Type="http://schemas.openxmlformats.org/officeDocument/2006/relationships/image" Target="../media/image-25-23.png"/><Relationship Id="rId24" Type="http://schemas.openxmlformats.org/officeDocument/2006/relationships/image" Target="../media/image-25-24.png"/><Relationship Id="rId25" Type="http://schemas.openxmlformats.org/officeDocument/2006/relationships/image" Target="../media/image-25-25.png"/><Relationship Id="rId26" Type="http://schemas.openxmlformats.org/officeDocument/2006/relationships/image" Target="../media/image-25-26.png"/><Relationship Id="rId27" Type="http://schemas.openxmlformats.org/officeDocument/2006/relationships/image" Target="../media/image-25-27.png"/><Relationship Id="rId28" Type="http://schemas.openxmlformats.org/officeDocument/2006/relationships/image" Target="../media/image-25-28.png"/><Relationship Id="rId29" Type="http://schemas.openxmlformats.org/officeDocument/2006/relationships/image" Target="../media/image-25-29.png"/><Relationship Id="rId30" Type="http://schemas.openxmlformats.org/officeDocument/2006/relationships/image" Target="../media/image-25-30.png"/><Relationship Id="rId31" Type="http://schemas.openxmlformats.org/officeDocument/2006/relationships/image" Target="../media/image-25-31.png"/><Relationship Id="rId32" Type="http://schemas.openxmlformats.org/officeDocument/2006/relationships/image" Target="../media/image-25-32.png"/><Relationship Id="rId33" Type="http://schemas.openxmlformats.org/officeDocument/2006/relationships/image" Target="../media/image-25-33.png"/><Relationship Id="rId34" Type="http://schemas.openxmlformats.org/officeDocument/2006/relationships/image" Target="../media/image-25-34.png"/><Relationship Id="rId35" Type="http://schemas.openxmlformats.org/officeDocument/2006/relationships/image" Target="../media/image-25-35.png"/><Relationship Id="rId36" Type="http://schemas.openxmlformats.org/officeDocument/2006/relationships/image" Target="../media/image-25-36.png"/><Relationship Id="rId37" Type="http://schemas.openxmlformats.org/officeDocument/2006/relationships/image" Target="../media/image-25-37.png"/><Relationship Id="rId38" Type="http://schemas.openxmlformats.org/officeDocument/2006/relationships/image" Target="../media/image-25-38.png"/><Relationship Id="rId40" Type="http://schemas.openxmlformats.org/officeDocument/2006/relationships/slideLayout" Target="../slideLayouts/slideLayout1.xml"/><Relationship Id="rId41"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7" Type="http://schemas.openxmlformats.org/officeDocument/2006/relationships/hyperlink" Target="https://unsplash.com/" TargetMode="External"/><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image" Target="../media/image-26-5.png"/><Relationship Id="rId6" Type="http://schemas.openxmlformats.org/officeDocument/2006/relationships/image" Target="../media/image-26-6.png"/><Relationship Id="rId8" Type="http://schemas.openxmlformats.org/officeDocument/2006/relationships/slideLayout" Target="../slideLayouts/slideLayout1.xml"/><Relationship Id="rId9"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1.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1.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slideLayout" Target="../slideLayouts/slideLayout1.xml"/><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slideLayout" Target="../slideLayouts/slideLayout1.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slideLayout" Target="../slideLayouts/slideLayout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31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23078784" y="0"/>
            <a:ext cx="38105" cy="13716000"/>
          </a:xfrm>
          <a:prstGeom prst="rect">
            <a:avLst/>
          </a:prstGeom>
        </p:spPr>
      </p:pic>
      <p:sp>
        <p:nvSpPr>
          <p:cNvPr id="5" name="Text 0"/>
          <p:cNvSpPr/>
          <p:nvPr/>
        </p:nvSpPr>
        <p:spPr>
          <a:xfrm>
            <a:off x="1155844" y="1727200"/>
            <a:ext cx="13336667" cy="11988800"/>
          </a:xfrm>
          <a:prstGeom prst="rect">
            <a:avLst/>
          </a:prstGeom>
          <a:noFill/>
          <a:ln/>
        </p:spPr>
        <p:txBody>
          <a:bodyPr wrap="square" lIns="0" tIns="0" rIns="0" bIns="0" rtlCol="0" anchor="t"/>
          <a:lstStyle/>
          <a:p>
            <a:pPr algn="l"/>
            <a:r>
              <a:rPr lang="en-US" sz="24000" dirty="0">
                <a:solidFill>
                  <a:srgbClr val="272727">
                    <a:alpha val="100000"/>
                  </a:srgbClr>
                </a:solidFill>
                <a:latin typeface="Bebas Neue Regular" pitchFamily="34" charset="0"/>
                <a:ea typeface="Bebas Neue Regular" pitchFamily="34" charset="-122"/>
                <a:cs typeface="Bebas Neue Regular" pitchFamily="34" charset="-120"/>
              </a:rPr>
              <a:t>Research Powerpoint Example</a:t>
            </a:r>
            <a:endParaRPr lang="en-US" sz="24000" dirty="0"/>
          </a:p>
        </p:txBody>
      </p:sp>
      <p:sp>
        <p:nvSpPr>
          <p:cNvPr id="6" name="Text 1"/>
          <p:cNvSpPr/>
          <p:nvPr/>
        </p:nvSpPr>
        <p:spPr>
          <a:xfrm rot="16200000">
            <a:off x="17517723" y="8092073"/>
            <a:ext cx="9932641" cy="1117600"/>
          </a:xfrm>
          <a:prstGeom prst="rect">
            <a:avLst/>
          </a:prstGeom>
          <a:noFill/>
          <a:ln/>
        </p:spPr>
        <p:txBody>
          <a:bodyPr wrap="square" lIns="0" tIns="0" rIns="0" bIns="0" rtlCol="0" anchor="t"/>
          <a:lstStyle/>
          <a:p>
            <a:pPr algn="l"/>
            <a:r>
              <a:rPr lang="en-US" sz="4800" spc="192"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4800" dirty="0"/>
          </a:p>
        </p:txBody>
      </p:sp>
      <p:sp>
        <p:nvSpPr>
          <p:cNvPr id="7" name="Shape 2"/>
          <p:cNvSpPr/>
          <p:nvPr/>
        </p:nvSpPr>
        <p:spPr>
          <a:xfrm>
            <a:off x="23370921" y="10515600"/>
            <a:ext cx="1016127" cy="3200400"/>
          </a:xfrm>
          <a:prstGeom prst="rect">
            <a:avLst/>
          </a:prstGeom>
          <a:noFill/>
          <a:ln/>
        </p:spPr>
      </p:sp>
      <p:pic>
        <p:nvPicPr>
          <p:cNvPr id="8"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31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23078784" y="0"/>
            <a:ext cx="38105" cy="13716000"/>
          </a:xfrm>
          <a:prstGeom prst="rect">
            <a:avLst/>
          </a:prstGeom>
        </p:spPr>
      </p:pic>
      <p:sp>
        <p:nvSpPr>
          <p:cNvPr id="5" name="Text 0"/>
          <p:cNvSpPr/>
          <p:nvPr/>
        </p:nvSpPr>
        <p:spPr>
          <a:xfrm>
            <a:off x="1621569" y="1930400"/>
            <a:ext cx="20216693"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Magic of Dragons: A Research</a:t>
            </a:r>
            <a:endParaRPr lang="en-US" sz="8000" dirty="0"/>
          </a:p>
        </p:txBody>
      </p:sp>
      <p:sp>
        <p:nvSpPr>
          <p:cNvPr id="6" name="Shape 1"/>
          <p:cNvSpPr/>
          <p:nvPr/>
        </p:nvSpPr>
        <p:spPr>
          <a:xfrm>
            <a:off x="1371771" y="3695700"/>
            <a:ext cx="6096762" cy="6096000"/>
          </a:xfrm>
          <a:prstGeom prst="roundRect">
            <a:avLst>
              <a:gd name="adj" fmla="val 2083350"/>
            </a:avLst>
          </a:prstGeom>
          <a:solidFill>
            <a:srgbClr val="B5CBF6">
              <a:alpha val="100000"/>
            </a:srgbClr>
          </a:solidFill>
          <a:ln/>
        </p:spPr>
      </p:sp>
      <p:sp>
        <p:nvSpPr>
          <p:cNvPr id="7" name="Shape 2"/>
          <p:cNvSpPr/>
          <p:nvPr/>
        </p:nvSpPr>
        <p:spPr>
          <a:xfrm>
            <a:off x="3607251" y="5410200"/>
            <a:ext cx="1625803" cy="1625600"/>
          </a:xfrm>
          <a:prstGeom prst="roundRect">
            <a:avLst>
              <a:gd name="adj" fmla="val 78188"/>
            </a:avLst>
          </a:prstGeom>
          <a:noFill/>
          <a:ln/>
        </p:spPr>
      </p:sp>
      <p:pic>
        <p:nvPicPr>
          <p:cNvPr id="8" name="Image 3" descr="preencoded.png">    </p:cNvPr>
          <p:cNvPicPr>
            <a:picLocks noChangeAspect="1"/>
          </p:cNvPicPr>
          <p:nvPr/>
        </p:nvPicPr>
        <p:blipFill>
          <a:blip r:embed="rId4"/>
          <a:stretch>
            <a:fillRect/>
          </a:stretch>
        </p:blipFill>
        <p:spPr>
          <a:xfrm>
            <a:off x="3607251" y="5410200"/>
            <a:ext cx="1625803" cy="1625600"/>
          </a:xfrm>
          <a:prstGeom prst="rect">
            <a:avLst/>
          </a:prstGeom>
        </p:spPr>
      </p:pic>
      <p:pic>
        <p:nvPicPr>
          <p:cNvPr id="9" name="Image 4" descr="preencoded.png">    </p:cNvPr>
          <p:cNvPicPr>
            <a:picLocks noChangeAspect="1"/>
          </p:cNvPicPr>
          <p:nvPr/>
        </p:nvPicPr>
        <p:blipFill>
          <a:blip r:embed="rId5"/>
          <a:stretch>
            <a:fillRect/>
          </a:stretch>
        </p:blipFill>
        <p:spPr>
          <a:xfrm>
            <a:off x="3772492" y="5575461"/>
            <a:ext cx="1295481" cy="1294929"/>
          </a:xfrm>
          <a:prstGeom prst="rect">
            <a:avLst/>
          </a:prstGeom>
        </p:spPr>
      </p:pic>
      <p:sp>
        <p:nvSpPr>
          <p:cNvPr id="10" name="Shape 3"/>
          <p:cNvSpPr/>
          <p:nvPr/>
        </p:nvSpPr>
        <p:spPr>
          <a:xfrm>
            <a:off x="1524191" y="7340600"/>
            <a:ext cx="5791924" cy="736600"/>
          </a:xfrm>
          <a:prstGeom prst="rect">
            <a:avLst/>
          </a:prstGeom>
          <a:noFill/>
          <a:ln/>
        </p:spPr>
      </p:sp>
      <p:sp>
        <p:nvSpPr>
          <p:cNvPr id="11" name="Text 4"/>
          <p:cNvSpPr/>
          <p:nvPr/>
        </p:nvSpPr>
        <p:spPr>
          <a:xfrm>
            <a:off x="1422578"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a:t>
            </a:r>
            <a:endParaRPr lang="en-US" sz="4800" dirty="0"/>
          </a:p>
        </p:txBody>
      </p:sp>
      <p:sp>
        <p:nvSpPr>
          <p:cNvPr id="12" name="Shape 5"/>
          <p:cNvSpPr/>
          <p:nvPr/>
        </p:nvSpPr>
        <p:spPr>
          <a:xfrm>
            <a:off x="8395749" y="3695700"/>
            <a:ext cx="6096762" cy="6096000"/>
          </a:xfrm>
          <a:prstGeom prst="roundRect">
            <a:avLst>
              <a:gd name="adj" fmla="val 2083350"/>
            </a:avLst>
          </a:prstGeom>
          <a:solidFill>
            <a:srgbClr val="B5CBF6">
              <a:alpha val="100000"/>
            </a:srgbClr>
          </a:solidFill>
          <a:ln/>
        </p:spPr>
      </p:sp>
      <p:sp>
        <p:nvSpPr>
          <p:cNvPr id="13" name="Shape 6"/>
          <p:cNvSpPr/>
          <p:nvPr/>
        </p:nvSpPr>
        <p:spPr>
          <a:xfrm>
            <a:off x="10631229" y="5410200"/>
            <a:ext cx="1625803" cy="1625600"/>
          </a:xfrm>
          <a:prstGeom prst="roundRect">
            <a:avLst>
              <a:gd name="adj" fmla="val 78188"/>
            </a:avLst>
          </a:prstGeom>
          <a:noFill/>
          <a:ln/>
        </p:spPr>
      </p:sp>
      <p:pic>
        <p:nvPicPr>
          <p:cNvPr id="14" name="Image 5" descr="preencoded.png">    </p:cNvPr>
          <p:cNvPicPr>
            <a:picLocks noChangeAspect="1"/>
          </p:cNvPicPr>
          <p:nvPr/>
        </p:nvPicPr>
        <p:blipFill>
          <a:blip r:embed="rId6"/>
          <a:stretch>
            <a:fillRect/>
          </a:stretch>
        </p:blipFill>
        <p:spPr>
          <a:xfrm>
            <a:off x="10631229" y="5410200"/>
            <a:ext cx="1625803" cy="1625600"/>
          </a:xfrm>
          <a:prstGeom prst="rect">
            <a:avLst/>
          </a:prstGeom>
        </p:spPr>
      </p:pic>
      <p:pic>
        <p:nvPicPr>
          <p:cNvPr id="15" name="Image 6" descr="preencoded.png">    </p:cNvPr>
          <p:cNvPicPr>
            <a:picLocks noChangeAspect="1"/>
          </p:cNvPicPr>
          <p:nvPr/>
        </p:nvPicPr>
        <p:blipFill>
          <a:blip r:embed="rId7"/>
          <a:stretch>
            <a:fillRect/>
          </a:stretch>
        </p:blipFill>
        <p:spPr>
          <a:xfrm>
            <a:off x="10783648" y="5638800"/>
            <a:ext cx="1244756" cy="1219200"/>
          </a:xfrm>
          <a:prstGeom prst="rect">
            <a:avLst/>
          </a:prstGeom>
        </p:spPr>
      </p:pic>
      <p:sp>
        <p:nvSpPr>
          <p:cNvPr id="16" name="Shape 7"/>
          <p:cNvSpPr/>
          <p:nvPr/>
        </p:nvSpPr>
        <p:spPr>
          <a:xfrm>
            <a:off x="8548168" y="7340600"/>
            <a:ext cx="5791924" cy="736600"/>
          </a:xfrm>
          <a:prstGeom prst="rect">
            <a:avLst/>
          </a:prstGeom>
          <a:noFill/>
          <a:ln/>
        </p:spPr>
      </p:sp>
      <p:sp>
        <p:nvSpPr>
          <p:cNvPr id="17" name="Text 8"/>
          <p:cNvSpPr/>
          <p:nvPr/>
        </p:nvSpPr>
        <p:spPr>
          <a:xfrm>
            <a:off x="8446556"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18" name="Shape 9"/>
          <p:cNvSpPr/>
          <p:nvPr/>
        </p:nvSpPr>
        <p:spPr>
          <a:xfrm>
            <a:off x="15419727" y="3695700"/>
            <a:ext cx="6096762" cy="6096000"/>
          </a:xfrm>
          <a:prstGeom prst="roundRect">
            <a:avLst>
              <a:gd name="adj" fmla="val 2083350"/>
            </a:avLst>
          </a:prstGeom>
          <a:solidFill>
            <a:srgbClr val="B5CBF6">
              <a:alpha val="100000"/>
            </a:srgbClr>
          </a:solidFill>
          <a:ln/>
        </p:spPr>
      </p:sp>
      <p:sp>
        <p:nvSpPr>
          <p:cNvPr id="19" name="Shape 10"/>
          <p:cNvSpPr/>
          <p:nvPr/>
        </p:nvSpPr>
        <p:spPr>
          <a:xfrm>
            <a:off x="17655207" y="5410200"/>
            <a:ext cx="1625803" cy="1625600"/>
          </a:xfrm>
          <a:prstGeom prst="roundRect">
            <a:avLst>
              <a:gd name="adj" fmla="val 78188"/>
            </a:avLst>
          </a:prstGeom>
          <a:noFill/>
          <a:ln/>
        </p:spPr>
      </p:sp>
      <p:pic>
        <p:nvPicPr>
          <p:cNvPr id="20" name="Image 7" descr="preencoded.png">    </p:cNvPr>
          <p:cNvPicPr>
            <a:picLocks noChangeAspect="1"/>
          </p:cNvPicPr>
          <p:nvPr/>
        </p:nvPicPr>
        <p:blipFill>
          <a:blip r:embed="rId8"/>
          <a:stretch>
            <a:fillRect/>
          </a:stretch>
        </p:blipFill>
        <p:spPr>
          <a:xfrm>
            <a:off x="17655207" y="5410200"/>
            <a:ext cx="1625803" cy="1625600"/>
          </a:xfrm>
          <a:prstGeom prst="rect">
            <a:avLst/>
          </a:prstGeom>
        </p:spPr>
      </p:pic>
      <p:pic>
        <p:nvPicPr>
          <p:cNvPr id="21" name="Image 8" descr="preencoded.png">    </p:cNvPr>
          <p:cNvPicPr>
            <a:picLocks noChangeAspect="1"/>
          </p:cNvPicPr>
          <p:nvPr/>
        </p:nvPicPr>
        <p:blipFill>
          <a:blip r:embed="rId9"/>
          <a:stretch>
            <a:fillRect/>
          </a:stretch>
        </p:blipFill>
        <p:spPr>
          <a:xfrm>
            <a:off x="17820327" y="5683250"/>
            <a:ext cx="1295562" cy="1079500"/>
          </a:xfrm>
          <a:prstGeom prst="rect">
            <a:avLst/>
          </a:prstGeom>
        </p:spPr>
      </p:pic>
      <p:sp>
        <p:nvSpPr>
          <p:cNvPr id="22" name="Shape 11"/>
          <p:cNvSpPr/>
          <p:nvPr/>
        </p:nvSpPr>
        <p:spPr>
          <a:xfrm>
            <a:off x="15572146" y="7340600"/>
            <a:ext cx="5791924" cy="736600"/>
          </a:xfrm>
          <a:prstGeom prst="rect">
            <a:avLst/>
          </a:prstGeom>
          <a:noFill/>
          <a:ln/>
        </p:spPr>
      </p:sp>
      <p:sp>
        <p:nvSpPr>
          <p:cNvPr id="23" name="Text 12"/>
          <p:cNvSpPr/>
          <p:nvPr/>
        </p:nvSpPr>
        <p:spPr>
          <a:xfrm>
            <a:off x="15470534"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rainbow seeing</a:t>
            </a:r>
            <a:endParaRPr lang="en-US" sz="4800" dirty="0"/>
          </a:p>
        </p:txBody>
      </p:sp>
      <p:sp>
        <p:nvSpPr>
          <p:cNvPr id="24" name="Shape 13"/>
          <p:cNvSpPr/>
          <p:nvPr/>
        </p:nvSpPr>
        <p:spPr>
          <a:xfrm>
            <a:off x="23370921" y="10515600"/>
            <a:ext cx="1016127" cy="3200400"/>
          </a:xfrm>
          <a:prstGeom prst="rect">
            <a:avLst/>
          </a:prstGeom>
          <a:noFill/>
          <a:ln/>
        </p:spPr>
      </p:sp>
      <p:pic>
        <p:nvPicPr>
          <p:cNvPr id="25"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sp>
        <p:nvSpPr>
          <p:cNvPr id="26" name="Shape 14"/>
          <p:cNvSpPr/>
          <p:nvPr/>
        </p:nvSpPr>
        <p:spPr>
          <a:xfrm>
            <a:off x="1397175" y="10401300"/>
            <a:ext cx="6096762" cy="1828800"/>
          </a:xfrm>
          <a:prstGeom prst="rect">
            <a:avLst/>
          </a:prstGeom>
          <a:noFill/>
          <a:ln/>
        </p:spPr>
      </p:sp>
      <p:sp>
        <p:nvSpPr>
          <p:cNvPr id="27" name="Shape 15"/>
          <p:cNvSpPr/>
          <p:nvPr/>
        </p:nvSpPr>
        <p:spPr>
          <a:xfrm>
            <a:off x="1397175" y="10401300"/>
            <a:ext cx="6096762" cy="1828800"/>
          </a:xfrm>
          <a:prstGeom prst="rect">
            <a:avLst/>
          </a:prstGeom>
          <a:noFill/>
          <a:ln/>
        </p:spPr>
      </p:sp>
      <p:sp>
        <p:nvSpPr>
          <p:cNvPr id="28" name="Text 16"/>
          <p:cNvSpPr/>
          <p:nvPr/>
        </p:nvSpPr>
        <p:spPr>
          <a:xfrm>
            <a:off x="1397175"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9" name="Shape 17"/>
          <p:cNvSpPr/>
          <p:nvPr/>
        </p:nvSpPr>
        <p:spPr>
          <a:xfrm>
            <a:off x="8395749" y="10401300"/>
            <a:ext cx="6096762" cy="1828800"/>
          </a:xfrm>
          <a:prstGeom prst="rect">
            <a:avLst/>
          </a:prstGeom>
          <a:noFill/>
          <a:ln/>
        </p:spPr>
      </p:sp>
      <p:sp>
        <p:nvSpPr>
          <p:cNvPr id="30" name="Shape 18"/>
          <p:cNvSpPr/>
          <p:nvPr/>
        </p:nvSpPr>
        <p:spPr>
          <a:xfrm>
            <a:off x="8395749" y="10401300"/>
            <a:ext cx="6096762" cy="1828800"/>
          </a:xfrm>
          <a:prstGeom prst="rect">
            <a:avLst/>
          </a:prstGeom>
          <a:noFill/>
          <a:ln/>
        </p:spPr>
      </p:sp>
      <p:sp>
        <p:nvSpPr>
          <p:cNvPr id="31" name="Text 19"/>
          <p:cNvSpPr/>
          <p:nvPr/>
        </p:nvSpPr>
        <p:spPr>
          <a:xfrm>
            <a:off x="8395749"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32" name="Shape 20"/>
          <p:cNvSpPr/>
          <p:nvPr/>
        </p:nvSpPr>
        <p:spPr>
          <a:xfrm>
            <a:off x="15419727" y="10401300"/>
            <a:ext cx="6096762" cy="1828800"/>
          </a:xfrm>
          <a:prstGeom prst="rect">
            <a:avLst/>
          </a:prstGeom>
          <a:noFill/>
          <a:ln/>
        </p:spPr>
      </p:sp>
      <p:sp>
        <p:nvSpPr>
          <p:cNvPr id="33" name="Shape 21"/>
          <p:cNvSpPr/>
          <p:nvPr/>
        </p:nvSpPr>
        <p:spPr>
          <a:xfrm>
            <a:off x="15419727" y="10401300"/>
            <a:ext cx="6096762" cy="1828800"/>
          </a:xfrm>
          <a:prstGeom prst="rect">
            <a:avLst/>
          </a:prstGeom>
          <a:noFill/>
          <a:ln/>
        </p:spPr>
      </p:sp>
      <p:sp>
        <p:nvSpPr>
          <p:cNvPr id="34" name="Text 22"/>
          <p:cNvSpPr/>
          <p:nvPr/>
        </p:nvSpPr>
        <p:spPr>
          <a:xfrm>
            <a:off x="15419727"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57785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1232054"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1752819" y="1346200"/>
            <a:ext cx="20881410" cy="11010900"/>
          </a:xfrm>
          <a:prstGeom prst="rect">
            <a:avLst/>
          </a:prstGeom>
        </p:spPr>
      </p:pic>
      <p:pic>
        <p:nvPicPr>
          <p:cNvPr id="8" name="Image 5" descr="preencoded.png">    </p:cNvPr>
          <p:cNvPicPr>
            <a:picLocks noChangeAspect="1"/>
          </p:cNvPicPr>
          <p:nvPr/>
        </p:nvPicPr>
        <p:blipFill>
          <a:blip r:embed="rId6"/>
          <a:stretch>
            <a:fillRect/>
          </a:stretch>
        </p:blipFill>
        <p:spPr>
          <a:xfrm>
            <a:off x="1752819" y="1346200"/>
            <a:ext cx="5639505" cy="11010900"/>
          </a:xfrm>
          <a:prstGeom prst="rect">
            <a:avLst/>
          </a:prstGeom>
        </p:spPr>
      </p:pic>
      <p:sp>
        <p:nvSpPr>
          <p:cNvPr id="9" name="Shape 1"/>
          <p:cNvSpPr/>
          <p:nvPr/>
        </p:nvSpPr>
        <p:spPr>
          <a:xfrm>
            <a:off x="1752819" y="1346200"/>
            <a:ext cx="5639505" cy="5638800"/>
          </a:xfrm>
          <a:prstGeom prst="roundRect">
            <a:avLst>
              <a:gd name="adj" fmla="val 75081"/>
            </a:avLst>
          </a:prstGeom>
          <a:solidFill>
            <a:srgbClr val="B5CBF6">
              <a:alpha val="100000"/>
            </a:srgbClr>
          </a:solidFill>
          <a:ln/>
        </p:spPr>
      </p:sp>
      <p:sp>
        <p:nvSpPr>
          <p:cNvPr id="10" name="Text 2"/>
          <p:cNvSpPr/>
          <p:nvPr/>
        </p:nvSpPr>
        <p:spPr>
          <a:xfrm>
            <a:off x="4001000" y="2336800"/>
            <a:ext cx="2159270" cy="4673600"/>
          </a:xfrm>
          <a:prstGeom prst="rect">
            <a:avLst/>
          </a:prstGeom>
          <a:noFill/>
          <a:ln/>
        </p:spPr>
        <p:txBody>
          <a:bodyPr wrap="square" lIns="0" tIns="0" rIns="0" bIns="0" rtlCol="0" anchor="t"/>
          <a:lstStyle/>
          <a:p>
            <a:pPr algn="l"/>
            <a:r>
              <a:rPr lang="en-US" sz="24000" dirty="0">
                <a:solidFill>
                  <a:srgbClr val="FFFFFF">
                    <a:alpha val="100000"/>
                  </a:srgbClr>
                </a:solidFill>
                <a:latin typeface="Bebas Neue Regular" pitchFamily="34" charset="0"/>
                <a:ea typeface="Bebas Neue Regular" pitchFamily="34" charset="-122"/>
                <a:cs typeface="Bebas Neue Regular" pitchFamily="34" charset="-120"/>
              </a:rPr>
              <a:t>S</a:t>
            </a:r>
            <a:endParaRPr lang="en-US" sz="24000" dirty="0"/>
          </a:p>
        </p:txBody>
      </p:sp>
      <p:sp>
        <p:nvSpPr>
          <p:cNvPr id="11" name="Shape 3"/>
          <p:cNvSpPr/>
          <p:nvPr/>
        </p:nvSpPr>
        <p:spPr>
          <a:xfrm>
            <a:off x="2286286" y="7874000"/>
            <a:ext cx="4572572" cy="4343400"/>
          </a:xfrm>
          <a:prstGeom prst="rect">
            <a:avLst/>
          </a:prstGeom>
          <a:noFill/>
          <a:ln/>
        </p:spPr>
      </p:sp>
      <p:sp>
        <p:nvSpPr>
          <p:cNvPr id="12" name="Shape 4"/>
          <p:cNvSpPr/>
          <p:nvPr/>
        </p:nvSpPr>
        <p:spPr>
          <a:xfrm>
            <a:off x="2286286" y="7874000"/>
            <a:ext cx="4572572" cy="1968500"/>
          </a:xfrm>
          <a:prstGeom prst="rect">
            <a:avLst/>
          </a:prstGeom>
          <a:noFill/>
          <a:ln/>
        </p:spPr>
      </p:sp>
      <p:sp>
        <p:nvSpPr>
          <p:cNvPr id="13" name="Shape 5"/>
          <p:cNvSpPr/>
          <p:nvPr/>
        </p:nvSpPr>
        <p:spPr>
          <a:xfrm>
            <a:off x="2286286" y="7874000"/>
            <a:ext cx="4572572" cy="1968500"/>
          </a:xfrm>
          <a:prstGeom prst="rect">
            <a:avLst/>
          </a:prstGeom>
          <a:noFill/>
          <a:ln/>
        </p:spPr>
      </p:sp>
      <p:sp>
        <p:nvSpPr>
          <p:cNvPr id="14" name="Text 6"/>
          <p:cNvSpPr/>
          <p:nvPr/>
        </p:nvSpPr>
        <p:spPr>
          <a:xfrm>
            <a:off x="2286286"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Eclipse</a:t>
            </a:r>
            <a:endParaRPr lang="en-US" sz="3600" dirty="0"/>
          </a:p>
        </p:txBody>
      </p:sp>
      <p:sp>
        <p:nvSpPr>
          <p:cNvPr id="15" name="Text 7"/>
          <p:cNvSpPr/>
          <p:nvPr/>
        </p:nvSpPr>
        <p:spPr>
          <a:xfrm>
            <a:off x="2286286"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16" name="Shape 8"/>
          <p:cNvSpPr/>
          <p:nvPr/>
        </p:nvSpPr>
        <p:spPr>
          <a:xfrm>
            <a:off x="2286286" y="10248900"/>
            <a:ext cx="4572572" cy="1968500"/>
          </a:xfrm>
          <a:prstGeom prst="rect">
            <a:avLst/>
          </a:prstGeom>
          <a:noFill/>
          <a:ln/>
        </p:spPr>
      </p:sp>
      <p:sp>
        <p:nvSpPr>
          <p:cNvPr id="17" name="Shape 9"/>
          <p:cNvSpPr/>
          <p:nvPr/>
        </p:nvSpPr>
        <p:spPr>
          <a:xfrm>
            <a:off x="2286286" y="10248900"/>
            <a:ext cx="4572572" cy="1968500"/>
          </a:xfrm>
          <a:prstGeom prst="rect">
            <a:avLst/>
          </a:prstGeom>
          <a:noFill/>
          <a:ln/>
        </p:spPr>
      </p:sp>
      <p:sp>
        <p:nvSpPr>
          <p:cNvPr id="18" name="Text 10"/>
          <p:cNvSpPr/>
          <p:nvPr/>
        </p:nvSpPr>
        <p:spPr>
          <a:xfrm>
            <a:off x="2286286"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Quest</a:t>
            </a:r>
            <a:endParaRPr lang="en-US" sz="3600" dirty="0"/>
          </a:p>
        </p:txBody>
      </p:sp>
      <p:sp>
        <p:nvSpPr>
          <p:cNvPr id="19" name="Text 11"/>
          <p:cNvSpPr/>
          <p:nvPr/>
        </p:nvSpPr>
        <p:spPr>
          <a:xfrm>
            <a:off x="2286286"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20" name="Image 6" descr="preencoded.png">    </p:cNvPr>
          <p:cNvPicPr>
            <a:picLocks noChangeAspect="1"/>
          </p:cNvPicPr>
          <p:nvPr/>
        </p:nvPicPr>
        <p:blipFill>
          <a:blip r:embed="rId7"/>
          <a:stretch>
            <a:fillRect/>
          </a:stretch>
        </p:blipFill>
        <p:spPr>
          <a:xfrm>
            <a:off x="6833454" y="1346200"/>
            <a:ext cx="5639505" cy="11010900"/>
          </a:xfrm>
          <a:prstGeom prst="rect">
            <a:avLst/>
          </a:prstGeom>
        </p:spPr>
      </p:pic>
      <p:sp>
        <p:nvSpPr>
          <p:cNvPr id="21" name="Shape 12"/>
          <p:cNvSpPr/>
          <p:nvPr/>
        </p:nvSpPr>
        <p:spPr>
          <a:xfrm>
            <a:off x="6833454" y="1346200"/>
            <a:ext cx="5639505" cy="5638800"/>
          </a:xfrm>
          <a:prstGeom prst="roundRect">
            <a:avLst>
              <a:gd name="adj" fmla="val 75081"/>
            </a:avLst>
          </a:prstGeom>
          <a:solidFill>
            <a:srgbClr val="272727">
              <a:alpha val="100000"/>
            </a:srgbClr>
          </a:solidFill>
          <a:ln/>
        </p:spPr>
      </p:sp>
      <p:sp>
        <p:nvSpPr>
          <p:cNvPr id="22" name="Text 13"/>
          <p:cNvSpPr/>
          <p:nvPr/>
        </p:nvSpPr>
        <p:spPr>
          <a:xfrm>
            <a:off x="8802200" y="2336800"/>
            <a:ext cx="2718140" cy="4673600"/>
          </a:xfrm>
          <a:prstGeom prst="rect">
            <a:avLst/>
          </a:prstGeom>
          <a:noFill/>
          <a:ln/>
        </p:spPr>
        <p:txBody>
          <a:bodyPr wrap="square" lIns="0" tIns="0" rIns="0" bIns="0" rtlCol="0" anchor="t"/>
          <a:lstStyle/>
          <a:p>
            <a:pPr algn="l"/>
            <a:r>
              <a:rPr lang="en-US" sz="24000" dirty="0">
                <a:solidFill>
                  <a:srgbClr val="FFFFFF">
                    <a:alpha val="100000"/>
                  </a:srgbClr>
                </a:solidFill>
                <a:latin typeface="Bebas Neue Regular" pitchFamily="34" charset="0"/>
                <a:ea typeface="Bebas Neue Regular" pitchFamily="34" charset="-122"/>
                <a:cs typeface="Bebas Neue Regular" pitchFamily="34" charset="-120"/>
              </a:rPr>
              <a:t>W</a:t>
            </a:r>
            <a:endParaRPr lang="en-US" sz="24000" dirty="0"/>
          </a:p>
        </p:txBody>
      </p:sp>
      <p:sp>
        <p:nvSpPr>
          <p:cNvPr id="23" name="Shape 14"/>
          <p:cNvSpPr/>
          <p:nvPr/>
        </p:nvSpPr>
        <p:spPr>
          <a:xfrm>
            <a:off x="7366921" y="7874000"/>
            <a:ext cx="4572572" cy="4343400"/>
          </a:xfrm>
          <a:prstGeom prst="rect">
            <a:avLst/>
          </a:prstGeom>
          <a:noFill/>
          <a:ln/>
        </p:spPr>
      </p:sp>
      <p:sp>
        <p:nvSpPr>
          <p:cNvPr id="24" name="Shape 15"/>
          <p:cNvSpPr/>
          <p:nvPr/>
        </p:nvSpPr>
        <p:spPr>
          <a:xfrm>
            <a:off x="7366921" y="7874000"/>
            <a:ext cx="4572572" cy="1968500"/>
          </a:xfrm>
          <a:prstGeom prst="rect">
            <a:avLst/>
          </a:prstGeom>
          <a:noFill/>
          <a:ln/>
        </p:spPr>
      </p:sp>
      <p:sp>
        <p:nvSpPr>
          <p:cNvPr id="25" name="Shape 16"/>
          <p:cNvSpPr/>
          <p:nvPr/>
        </p:nvSpPr>
        <p:spPr>
          <a:xfrm>
            <a:off x="7366921" y="7874000"/>
            <a:ext cx="4572572" cy="1968500"/>
          </a:xfrm>
          <a:prstGeom prst="rect">
            <a:avLst/>
          </a:prstGeom>
          <a:noFill/>
          <a:ln/>
        </p:spPr>
      </p:sp>
      <p:sp>
        <p:nvSpPr>
          <p:cNvPr id="26" name="Text 17"/>
          <p:cNvSpPr/>
          <p:nvPr/>
        </p:nvSpPr>
        <p:spPr>
          <a:xfrm>
            <a:off x="7366921"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Obtain</a:t>
            </a:r>
            <a:endParaRPr lang="en-US" sz="3600" dirty="0"/>
          </a:p>
        </p:txBody>
      </p:sp>
      <p:sp>
        <p:nvSpPr>
          <p:cNvPr id="27" name="Text 18"/>
          <p:cNvSpPr/>
          <p:nvPr/>
        </p:nvSpPr>
        <p:spPr>
          <a:xfrm>
            <a:off x="7366921"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sp>
        <p:nvSpPr>
          <p:cNvPr id="28" name="Shape 19"/>
          <p:cNvSpPr/>
          <p:nvPr/>
        </p:nvSpPr>
        <p:spPr>
          <a:xfrm>
            <a:off x="7366921" y="10248900"/>
            <a:ext cx="4572572" cy="1968500"/>
          </a:xfrm>
          <a:prstGeom prst="rect">
            <a:avLst/>
          </a:prstGeom>
          <a:noFill/>
          <a:ln/>
        </p:spPr>
      </p:sp>
      <p:sp>
        <p:nvSpPr>
          <p:cNvPr id="29" name="Shape 20"/>
          <p:cNvSpPr/>
          <p:nvPr/>
        </p:nvSpPr>
        <p:spPr>
          <a:xfrm>
            <a:off x="7366921" y="10248900"/>
            <a:ext cx="4572572" cy="1968500"/>
          </a:xfrm>
          <a:prstGeom prst="rect">
            <a:avLst/>
          </a:prstGeom>
          <a:noFill/>
          <a:ln/>
        </p:spPr>
      </p:sp>
      <p:sp>
        <p:nvSpPr>
          <p:cNvPr id="30" name="Text 21"/>
          <p:cNvSpPr/>
          <p:nvPr/>
        </p:nvSpPr>
        <p:spPr>
          <a:xfrm>
            <a:off x="7366921"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Foundation</a:t>
            </a:r>
            <a:endParaRPr lang="en-US" sz="3600" dirty="0"/>
          </a:p>
        </p:txBody>
      </p:sp>
      <p:sp>
        <p:nvSpPr>
          <p:cNvPr id="31" name="Text 22"/>
          <p:cNvSpPr/>
          <p:nvPr/>
        </p:nvSpPr>
        <p:spPr>
          <a:xfrm>
            <a:off x="7366921"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Shimmering City established</a:t>
            </a:r>
            <a:endParaRPr lang="en-US" sz="3200" dirty="0"/>
          </a:p>
        </p:txBody>
      </p:sp>
      <p:pic>
        <p:nvPicPr>
          <p:cNvPr id="32" name="Image 7" descr="preencoded.png">    </p:cNvPr>
          <p:cNvPicPr>
            <a:picLocks noChangeAspect="1"/>
          </p:cNvPicPr>
          <p:nvPr/>
        </p:nvPicPr>
        <p:blipFill>
          <a:blip r:embed="rId8"/>
          <a:stretch>
            <a:fillRect/>
          </a:stretch>
        </p:blipFill>
        <p:spPr>
          <a:xfrm>
            <a:off x="11914089" y="1346200"/>
            <a:ext cx="5639505" cy="11010900"/>
          </a:xfrm>
          <a:prstGeom prst="rect">
            <a:avLst/>
          </a:prstGeom>
        </p:spPr>
      </p:pic>
      <p:sp>
        <p:nvSpPr>
          <p:cNvPr id="33" name="Shape 23"/>
          <p:cNvSpPr/>
          <p:nvPr/>
        </p:nvSpPr>
        <p:spPr>
          <a:xfrm>
            <a:off x="11914089" y="1346200"/>
            <a:ext cx="5639505" cy="5638800"/>
          </a:xfrm>
          <a:prstGeom prst="roundRect">
            <a:avLst>
              <a:gd name="adj" fmla="val 75081"/>
            </a:avLst>
          </a:prstGeom>
          <a:solidFill>
            <a:srgbClr val="B5CBF6">
              <a:alpha val="100000"/>
            </a:srgbClr>
          </a:solidFill>
          <a:ln/>
        </p:spPr>
      </p:sp>
      <p:sp>
        <p:nvSpPr>
          <p:cNvPr id="34" name="Text 24"/>
          <p:cNvSpPr/>
          <p:nvPr/>
        </p:nvSpPr>
        <p:spPr>
          <a:xfrm>
            <a:off x="14117815" y="2336800"/>
            <a:ext cx="2248181" cy="4673600"/>
          </a:xfrm>
          <a:prstGeom prst="rect">
            <a:avLst/>
          </a:prstGeom>
          <a:noFill/>
          <a:ln/>
        </p:spPr>
        <p:txBody>
          <a:bodyPr wrap="square" lIns="0" tIns="0" rIns="0" bIns="0" rtlCol="0" anchor="t"/>
          <a:lstStyle/>
          <a:p>
            <a:pPr algn="l"/>
            <a:r>
              <a:rPr lang="en-US" sz="24000" dirty="0">
                <a:solidFill>
                  <a:srgbClr val="FFFFFF">
                    <a:alpha val="100000"/>
                  </a:srgbClr>
                </a:solidFill>
                <a:latin typeface="Bebas Neue Regular" pitchFamily="34" charset="0"/>
                <a:ea typeface="Bebas Neue Regular" pitchFamily="34" charset="-122"/>
                <a:cs typeface="Bebas Neue Regular" pitchFamily="34" charset="-120"/>
              </a:rPr>
              <a:t>O</a:t>
            </a:r>
            <a:endParaRPr lang="en-US" sz="24000" dirty="0"/>
          </a:p>
        </p:txBody>
      </p:sp>
      <p:sp>
        <p:nvSpPr>
          <p:cNvPr id="35" name="Shape 25"/>
          <p:cNvSpPr/>
          <p:nvPr/>
        </p:nvSpPr>
        <p:spPr>
          <a:xfrm>
            <a:off x="12447556" y="7874000"/>
            <a:ext cx="4572572" cy="4343400"/>
          </a:xfrm>
          <a:prstGeom prst="rect">
            <a:avLst/>
          </a:prstGeom>
          <a:noFill/>
          <a:ln/>
        </p:spPr>
      </p:sp>
      <p:sp>
        <p:nvSpPr>
          <p:cNvPr id="36" name="Shape 26"/>
          <p:cNvSpPr/>
          <p:nvPr/>
        </p:nvSpPr>
        <p:spPr>
          <a:xfrm>
            <a:off x="12447556" y="7874000"/>
            <a:ext cx="4572572" cy="1968500"/>
          </a:xfrm>
          <a:prstGeom prst="rect">
            <a:avLst/>
          </a:prstGeom>
          <a:noFill/>
          <a:ln/>
        </p:spPr>
      </p:sp>
      <p:sp>
        <p:nvSpPr>
          <p:cNvPr id="37" name="Shape 27"/>
          <p:cNvSpPr/>
          <p:nvPr/>
        </p:nvSpPr>
        <p:spPr>
          <a:xfrm>
            <a:off x="12447556" y="7874000"/>
            <a:ext cx="4572572" cy="1968500"/>
          </a:xfrm>
          <a:prstGeom prst="rect">
            <a:avLst/>
          </a:prstGeom>
          <a:noFill/>
          <a:ln/>
        </p:spPr>
      </p:sp>
      <p:sp>
        <p:nvSpPr>
          <p:cNvPr id="38" name="Text 28"/>
          <p:cNvSpPr/>
          <p:nvPr/>
        </p:nvSpPr>
        <p:spPr>
          <a:xfrm>
            <a:off x="12447556"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War</a:t>
            </a:r>
            <a:endParaRPr lang="en-US" sz="3600" dirty="0"/>
          </a:p>
        </p:txBody>
      </p:sp>
      <p:sp>
        <p:nvSpPr>
          <p:cNvPr id="39" name="Text 29"/>
          <p:cNvSpPr/>
          <p:nvPr/>
        </p:nvSpPr>
        <p:spPr>
          <a:xfrm>
            <a:off x="12447556"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Kingdoms clash in conflict.</a:t>
            </a:r>
            <a:endParaRPr lang="en-US" sz="3200" dirty="0"/>
          </a:p>
        </p:txBody>
      </p:sp>
      <p:sp>
        <p:nvSpPr>
          <p:cNvPr id="40" name="Shape 30"/>
          <p:cNvSpPr/>
          <p:nvPr/>
        </p:nvSpPr>
        <p:spPr>
          <a:xfrm>
            <a:off x="12447556" y="10248900"/>
            <a:ext cx="4572572" cy="1968500"/>
          </a:xfrm>
          <a:prstGeom prst="rect">
            <a:avLst/>
          </a:prstGeom>
          <a:noFill/>
          <a:ln/>
        </p:spPr>
      </p:sp>
      <p:sp>
        <p:nvSpPr>
          <p:cNvPr id="41" name="Shape 31"/>
          <p:cNvSpPr/>
          <p:nvPr/>
        </p:nvSpPr>
        <p:spPr>
          <a:xfrm>
            <a:off x="12447556" y="10248900"/>
            <a:ext cx="4572572" cy="1968500"/>
          </a:xfrm>
          <a:prstGeom prst="rect">
            <a:avLst/>
          </a:prstGeom>
          <a:noFill/>
          <a:ln/>
        </p:spPr>
      </p:sp>
      <p:sp>
        <p:nvSpPr>
          <p:cNvPr id="42" name="Text 32"/>
          <p:cNvSpPr/>
          <p:nvPr/>
        </p:nvSpPr>
        <p:spPr>
          <a:xfrm>
            <a:off x="12447556"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Transformation</a:t>
            </a:r>
            <a:endParaRPr lang="en-US" sz="3600" dirty="0"/>
          </a:p>
        </p:txBody>
      </p:sp>
      <p:sp>
        <p:nvSpPr>
          <p:cNvPr id="43" name="Text 33"/>
          <p:cNvSpPr/>
          <p:nvPr/>
        </p:nvSpPr>
        <p:spPr>
          <a:xfrm>
            <a:off x="12447556"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p:txBody>
      </p:sp>
      <p:pic>
        <p:nvPicPr>
          <p:cNvPr id="44" name="Image 8" descr="preencoded.png">    </p:cNvPr>
          <p:cNvPicPr>
            <a:picLocks noChangeAspect="1"/>
          </p:cNvPicPr>
          <p:nvPr/>
        </p:nvPicPr>
        <p:blipFill>
          <a:blip r:embed="rId9"/>
          <a:stretch>
            <a:fillRect/>
          </a:stretch>
        </p:blipFill>
        <p:spPr>
          <a:xfrm>
            <a:off x="16994724" y="1346200"/>
            <a:ext cx="5639505" cy="11010900"/>
          </a:xfrm>
          <a:prstGeom prst="rect">
            <a:avLst/>
          </a:prstGeom>
        </p:spPr>
      </p:pic>
      <p:sp>
        <p:nvSpPr>
          <p:cNvPr id="45" name="Shape 34"/>
          <p:cNvSpPr/>
          <p:nvPr/>
        </p:nvSpPr>
        <p:spPr>
          <a:xfrm>
            <a:off x="16994724" y="1346200"/>
            <a:ext cx="5639505" cy="5638800"/>
          </a:xfrm>
          <a:prstGeom prst="roundRect">
            <a:avLst>
              <a:gd name="adj" fmla="val 75081"/>
            </a:avLst>
          </a:prstGeom>
          <a:solidFill>
            <a:srgbClr val="272727">
              <a:alpha val="100000"/>
            </a:srgbClr>
          </a:solidFill>
          <a:ln/>
        </p:spPr>
      </p:sp>
      <p:sp>
        <p:nvSpPr>
          <p:cNvPr id="46" name="Text 35"/>
          <p:cNvSpPr/>
          <p:nvPr/>
        </p:nvSpPr>
        <p:spPr>
          <a:xfrm>
            <a:off x="19255607" y="2336800"/>
            <a:ext cx="2133867" cy="4673600"/>
          </a:xfrm>
          <a:prstGeom prst="rect">
            <a:avLst/>
          </a:prstGeom>
          <a:noFill/>
          <a:ln/>
        </p:spPr>
        <p:txBody>
          <a:bodyPr wrap="square" lIns="0" tIns="0" rIns="0" bIns="0" rtlCol="0" anchor="t"/>
          <a:lstStyle/>
          <a:p>
            <a:pPr algn="l"/>
            <a:r>
              <a:rPr lang="en-US" sz="24000" dirty="0">
                <a:solidFill>
                  <a:srgbClr val="FFFFFF">
                    <a:alpha val="100000"/>
                  </a:srgbClr>
                </a:solidFill>
                <a:latin typeface="Bebas Neue Regular" pitchFamily="34" charset="0"/>
                <a:ea typeface="Bebas Neue Regular" pitchFamily="34" charset="-122"/>
                <a:cs typeface="Bebas Neue Regular" pitchFamily="34" charset="-120"/>
              </a:rPr>
              <a:t>T</a:t>
            </a:r>
            <a:endParaRPr lang="en-US" sz="24000" dirty="0"/>
          </a:p>
        </p:txBody>
      </p:sp>
      <p:sp>
        <p:nvSpPr>
          <p:cNvPr id="47" name="Shape 36"/>
          <p:cNvSpPr/>
          <p:nvPr/>
        </p:nvSpPr>
        <p:spPr>
          <a:xfrm>
            <a:off x="17528191" y="7874000"/>
            <a:ext cx="4572572" cy="4343400"/>
          </a:xfrm>
          <a:prstGeom prst="rect">
            <a:avLst/>
          </a:prstGeom>
          <a:noFill/>
          <a:ln/>
        </p:spPr>
      </p:sp>
      <p:sp>
        <p:nvSpPr>
          <p:cNvPr id="48" name="Shape 37"/>
          <p:cNvSpPr/>
          <p:nvPr/>
        </p:nvSpPr>
        <p:spPr>
          <a:xfrm>
            <a:off x="17528191" y="7874000"/>
            <a:ext cx="4572572" cy="1968500"/>
          </a:xfrm>
          <a:prstGeom prst="rect">
            <a:avLst/>
          </a:prstGeom>
          <a:noFill/>
          <a:ln/>
        </p:spPr>
      </p:sp>
      <p:sp>
        <p:nvSpPr>
          <p:cNvPr id="49" name="Shape 38"/>
          <p:cNvSpPr/>
          <p:nvPr/>
        </p:nvSpPr>
        <p:spPr>
          <a:xfrm>
            <a:off x="17528191" y="7874000"/>
            <a:ext cx="4572572" cy="1968500"/>
          </a:xfrm>
          <a:prstGeom prst="rect">
            <a:avLst/>
          </a:prstGeom>
          <a:noFill/>
          <a:ln/>
        </p:spPr>
      </p:sp>
      <p:sp>
        <p:nvSpPr>
          <p:cNvPr id="50" name="Text 39"/>
          <p:cNvSpPr/>
          <p:nvPr/>
        </p:nvSpPr>
        <p:spPr>
          <a:xfrm>
            <a:off x="17528191"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Invasion</a:t>
            </a:r>
            <a:endParaRPr lang="en-US" sz="3600" dirty="0"/>
          </a:p>
        </p:txBody>
      </p:sp>
      <p:sp>
        <p:nvSpPr>
          <p:cNvPr id="51" name="Text 40"/>
          <p:cNvSpPr/>
          <p:nvPr/>
        </p:nvSpPr>
        <p:spPr>
          <a:xfrm>
            <a:off x="17528191"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sp>
        <p:nvSpPr>
          <p:cNvPr id="52" name="Shape 41"/>
          <p:cNvSpPr/>
          <p:nvPr/>
        </p:nvSpPr>
        <p:spPr>
          <a:xfrm>
            <a:off x="17528191" y="10248900"/>
            <a:ext cx="4572572" cy="1968500"/>
          </a:xfrm>
          <a:prstGeom prst="rect">
            <a:avLst/>
          </a:prstGeom>
          <a:noFill/>
          <a:ln/>
        </p:spPr>
      </p:sp>
      <p:sp>
        <p:nvSpPr>
          <p:cNvPr id="53" name="Shape 42"/>
          <p:cNvSpPr/>
          <p:nvPr/>
        </p:nvSpPr>
        <p:spPr>
          <a:xfrm>
            <a:off x="17528191" y="10248900"/>
            <a:ext cx="4572572" cy="1968500"/>
          </a:xfrm>
          <a:prstGeom prst="rect">
            <a:avLst/>
          </a:prstGeom>
          <a:noFill/>
          <a:ln/>
        </p:spPr>
      </p:sp>
      <p:sp>
        <p:nvSpPr>
          <p:cNvPr id="54" name="Text 43"/>
          <p:cNvSpPr/>
          <p:nvPr/>
        </p:nvSpPr>
        <p:spPr>
          <a:xfrm>
            <a:off x="17528191"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Betrayal</a:t>
            </a:r>
            <a:endParaRPr lang="en-US" sz="3600" dirty="0"/>
          </a:p>
        </p:txBody>
      </p:sp>
      <p:sp>
        <p:nvSpPr>
          <p:cNvPr id="55" name="Text 44"/>
          <p:cNvSpPr/>
          <p:nvPr/>
        </p:nvSpPr>
        <p:spPr>
          <a:xfrm>
            <a:off x="17528191"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31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23078784"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6490511" y="1257300"/>
            <a:ext cx="6084060" cy="12369800"/>
          </a:xfrm>
          <a:prstGeom prst="rect">
            <a:avLst/>
          </a:prstGeom>
        </p:spPr>
      </p:pic>
      <p:pic>
        <p:nvPicPr>
          <p:cNvPr id="8" name="Image 5" descr="preencoded.png">    </p:cNvPr>
          <p:cNvPicPr>
            <a:picLocks noChangeAspect="1"/>
          </p:cNvPicPr>
          <p:nvPr/>
        </p:nvPicPr>
        <p:blipFill>
          <a:blip r:embed="rId6"/>
          <a:stretch>
            <a:fillRect/>
          </a:stretch>
        </p:blipFill>
        <p:spPr>
          <a:xfrm>
            <a:off x="0" y="1257300"/>
            <a:ext cx="6084060" cy="12369800"/>
          </a:xfrm>
          <a:prstGeom prst="rect">
            <a:avLst/>
          </a:prstGeom>
        </p:spPr>
      </p:pic>
      <p:sp>
        <p:nvSpPr>
          <p:cNvPr id="9" name="Text 1"/>
          <p:cNvSpPr/>
          <p:nvPr/>
        </p:nvSpPr>
        <p:spPr>
          <a:xfrm>
            <a:off x="13882835" y="3238500"/>
            <a:ext cx="10690503" cy="1557867"/>
          </a:xfrm>
          <a:prstGeom prst="rect">
            <a:avLst/>
          </a:prstGeom>
          <a:noFill/>
          <a:ln/>
        </p:spPr>
        <p:txBody>
          <a:bodyPr wrap="square" lIns="0" tIns="0" rIns="0" bIns="0" rtlCol="0" anchor="t"/>
          <a:lstStyle/>
          <a:p>
            <a:pPr algn="l"/>
            <a:r>
              <a:rPr lang="en-US" sz="8000" dirty="0">
                <a:solidFill>
                  <a:srgbClr val="0E0E0E">
                    <a:alpha val="100000"/>
                  </a:srgbClr>
                </a:solidFill>
                <a:latin typeface="Bebas Neue Regular" pitchFamily="34" charset="0"/>
                <a:ea typeface="Bebas Neue Regular" pitchFamily="34" charset="-122"/>
                <a:cs typeface="Bebas Neue Regular" pitchFamily="34" charset="-120"/>
              </a:rPr>
              <a:t>Some Data</a:t>
            </a:r>
            <a:endParaRPr lang="en-US" sz="8000" dirty="0"/>
          </a:p>
        </p:txBody>
      </p:sp>
      <p:sp>
        <p:nvSpPr>
          <p:cNvPr id="10" name="Shape 2"/>
          <p:cNvSpPr/>
          <p:nvPr/>
        </p:nvSpPr>
        <p:spPr>
          <a:xfrm>
            <a:off x="13730416" y="6121400"/>
            <a:ext cx="8573572" cy="5600700"/>
          </a:xfrm>
          <a:prstGeom prst="rect">
            <a:avLst/>
          </a:prstGeom>
          <a:noFill/>
          <a:ln/>
        </p:spPr>
      </p:sp>
      <p:sp>
        <p:nvSpPr>
          <p:cNvPr id="11" name="Shape 3"/>
          <p:cNvSpPr/>
          <p:nvPr/>
        </p:nvSpPr>
        <p:spPr>
          <a:xfrm>
            <a:off x="13730416" y="6121400"/>
            <a:ext cx="8573572" cy="1257300"/>
          </a:xfrm>
          <a:prstGeom prst="rect">
            <a:avLst/>
          </a:prstGeom>
          <a:noFill/>
          <a:ln/>
        </p:spPr>
      </p:sp>
      <p:sp>
        <p:nvSpPr>
          <p:cNvPr id="12" name="Shape 4"/>
          <p:cNvSpPr/>
          <p:nvPr/>
        </p:nvSpPr>
        <p:spPr>
          <a:xfrm>
            <a:off x="13730416" y="6140450"/>
            <a:ext cx="1422578" cy="1219200"/>
          </a:xfrm>
          <a:prstGeom prst="rect">
            <a:avLst/>
          </a:prstGeom>
          <a:noFill/>
          <a:ln/>
        </p:spPr>
      </p:sp>
      <p:sp>
        <p:nvSpPr>
          <p:cNvPr id="13" name="Text 5"/>
          <p:cNvSpPr/>
          <p:nvPr/>
        </p:nvSpPr>
        <p:spPr>
          <a:xfrm>
            <a:off x="13730416" y="614045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75%</a:t>
            </a:r>
            <a:endParaRPr lang="en-US" sz="8000" dirty="0"/>
          </a:p>
        </p:txBody>
      </p:sp>
      <p:sp>
        <p:nvSpPr>
          <p:cNvPr id="14" name="Shape 6"/>
          <p:cNvSpPr/>
          <p:nvPr/>
        </p:nvSpPr>
        <p:spPr>
          <a:xfrm>
            <a:off x="15356219" y="6121400"/>
            <a:ext cx="6947768" cy="1257300"/>
          </a:xfrm>
          <a:prstGeom prst="rect">
            <a:avLst/>
          </a:prstGeom>
          <a:noFill/>
          <a:ln/>
        </p:spPr>
      </p:sp>
      <p:sp>
        <p:nvSpPr>
          <p:cNvPr id="15" name="Text 7"/>
          <p:cNvSpPr/>
          <p:nvPr/>
        </p:nvSpPr>
        <p:spPr>
          <a:xfrm>
            <a:off x="15356219" y="612140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Enchanted Creatures</a:t>
            </a:r>
            <a:endParaRPr lang="en-US" sz="3600" dirty="0"/>
          </a:p>
        </p:txBody>
      </p:sp>
      <p:sp>
        <p:nvSpPr>
          <p:cNvPr id="16" name="Text 8"/>
          <p:cNvSpPr/>
          <p:nvPr/>
        </p:nvSpPr>
        <p:spPr>
          <a:xfrm>
            <a:off x="15356219" y="6769100"/>
            <a:ext cx="7083252"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7" name="Shape 9"/>
          <p:cNvSpPr/>
          <p:nvPr/>
        </p:nvSpPr>
        <p:spPr>
          <a:xfrm>
            <a:off x="13730416" y="7988300"/>
            <a:ext cx="8573572" cy="1257300"/>
          </a:xfrm>
          <a:prstGeom prst="rect">
            <a:avLst/>
          </a:prstGeom>
          <a:noFill/>
          <a:ln/>
        </p:spPr>
      </p:sp>
      <p:sp>
        <p:nvSpPr>
          <p:cNvPr id="18" name="Shape 10"/>
          <p:cNvSpPr/>
          <p:nvPr/>
        </p:nvSpPr>
        <p:spPr>
          <a:xfrm>
            <a:off x="13730416" y="8007350"/>
            <a:ext cx="1422578" cy="1219200"/>
          </a:xfrm>
          <a:prstGeom prst="rect">
            <a:avLst/>
          </a:prstGeom>
          <a:noFill/>
          <a:ln/>
        </p:spPr>
      </p:sp>
      <p:sp>
        <p:nvSpPr>
          <p:cNvPr id="19" name="Text 11"/>
          <p:cNvSpPr/>
          <p:nvPr/>
        </p:nvSpPr>
        <p:spPr>
          <a:xfrm>
            <a:off x="13730416" y="800735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60%</a:t>
            </a:r>
            <a:endParaRPr lang="en-US" sz="8000" dirty="0"/>
          </a:p>
        </p:txBody>
      </p:sp>
      <p:sp>
        <p:nvSpPr>
          <p:cNvPr id="20" name="Shape 12"/>
          <p:cNvSpPr/>
          <p:nvPr/>
        </p:nvSpPr>
        <p:spPr>
          <a:xfrm>
            <a:off x="15356219" y="7988300"/>
            <a:ext cx="6947768" cy="1257300"/>
          </a:xfrm>
          <a:prstGeom prst="rect">
            <a:avLst/>
          </a:prstGeom>
          <a:noFill/>
          <a:ln/>
        </p:spPr>
      </p:sp>
      <p:sp>
        <p:nvSpPr>
          <p:cNvPr id="21" name="Text 13"/>
          <p:cNvSpPr/>
          <p:nvPr/>
        </p:nvSpPr>
        <p:spPr>
          <a:xfrm>
            <a:off x="15356219" y="798830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Magic-Wielding Individuals</a:t>
            </a:r>
            <a:endParaRPr lang="en-US" sz="3600" dirty="0"/>
          </a:p>
        </p:txBody>
      </p:sp>
      <p:sp>
        <p:nvSpPr>
          <p:cNvPr id="22" name="Text 14"/>
          <p:cNvSpPr/>
          <p:nvPr/>
        </p:nvSpPr>
        <p:spPr>
          <a:xfrm>
            <a:off x="15356219" y="8636000"/>
            <a:ext cx="7083252"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3" name="Shape 15"/>
          <p:cNvSpPr/>
          <p:nvPr/>
        </p:nvSpPr>
        <p:spPr>
          <a:xfrm>
            <a:off x="13730416" y="9855200"/>
            <a:ext cx="8573572" cy="1866900"/>
          </a:xfrm>
          <a:prstGeom prst="rect">
            <a:avLst/>
          </a:prstGeom>
          <a:noFill/>
          <a:ln/>
        </p:spPr>
      </p:sp>
      <p:sp>
        <p:nvSpPr>
          <p:cNvPr id="24" name="Shape 16"/>
          <p:cNvSpPr/>
          <p:nvPr/>
        </p:nvSpPr>
        <p:spPr>
          <a:xfrm>
            <a:off x="13730416" y="10179050"/>
            <a:ext cx="1422578" cy="1219200"/>
          </a:xfrm>
          <a:prstGeom prst="rect">
            <a:avLst/>
          </a:prstGeom>
          <a:noFill/>
          <a:ln/>
        </p:spPr>
      </p:sp>
      <p:sp>
        <p:nvSpPr>
          <p:cNvPr id="25" name="Text 17"/>
          <p:cNvSpPr/>
          <p:nvPr/>
        </p:nvSpPr>
        <p:spPr>
          <a:xfrm>
            <a:off x="13730416" y="1017905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90%</a:t>
            </a:r>
            <a:endParaRPr lang="en-US" sz="8000" dirty="0"/>
          </a:p>
        </p:txBody>
      </p:sp>
      <p:sp>
        <p:nvSpPr>
          <p:cNvPr id="26" name="Shape 18"/>
          <p:cNvSpPr/>
          <p:nvPr/>
        </p:nvSpPr>
        <p:spPr>
          <a:xfrm>
            <a:off x="15356219" y="9855200"/>
            <a:ext cx="6947768" cy="1866900"/>
          </a:xfrm>
          <a:prstGeom prst="rect">
            <a:avLst/>
          </a:prstGeom>
          <a:noFill/>
          <a:ln/>
        </p:spPr>
      </p:sp>
      <p:sp>
        <p:nvSpPr>
          <p:cNvPr id="27" name="Text 19"/>
          <p:cNvSpPr/>
          <p:nvPr/>
        </p:nvSpPr>
        <p:spPr>
          <a:xfrm>
            <a:off x="15356219" y="985520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Spells Cast</a:t>
            </a:r>
            <a:endParaRPr lang="en-US" sz="3600" dirty="0"/>
          </a:p>
        </p:txBody>
      </p:sp>
      <p:sp>
        <p:nvSpPr>
          <p:cNvPr id="28" name="Text 20"/>
          <p:cNvSpPr/>
          <p:nvPr/>
        </p:nvSpPr>
        <p:spPr>
          <a:xfrm>
            <a:off x="15356219" y="10502900"/>
            <a:ext cx="7083252"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0396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1270159" y="3632200"/>
            <a:ext cx="15546743" cy="38100"/>
          </a:xfrm>
          <a:prstGeom prst="rect">
            <a:avLst/>
          </a:prstGeom>
        </p:spPr>
      </p:pic>
      <p:pic>
        <p:nvPicPr>
          <p:cNvPr id="5" name="Image 3" descr="preencoded.png">    </p:cNvPr>
          <p:cNvPicPr>
            <a:picLocks noChangeAspect="1"/>
          </p:cNvPicPr>
          <p:nvPr/>
        </p:nvPicPr>
        <p:blipFill>
          <a:blip r:embed="rId4"/>
          <a:stretch>
            <a:fillRect/>
          </a:stretch>
        </p:blipFill>
        <p:spPr>
          <a:xfrm>
            <a:off x="1232054" y="0"/>
            <a:ext cx="38105" cy="13716000"/>
          </a:xfrm>
          <a:prstGeom prst="rect">
            <a:avLst/>
          </a:prstGeom>
        </p:spPr>
      </p:pic>
      <p:pic>
        <p:nvPicPr>
          <p:cNvPr id="6" name="Image 4" descr="preencoded.png">    </p:cNvPr>
          <p:cNvPicPr>
            <a:picLocks noChangeAspect="1"/>
          </p:cNvPicPr>
          <p:nvPr/>
        </p:nvPicPr>
        <p:blipFill>
          <a:blip r:embed="rId5"/>
          <a:stretch>
            <a:fillRect/>
          </a:stretch>
        </p:blipFill>
        <p:spPr>
          <a:xfrm>
            <a:off x="16778797" y="0"/>
            <a:ext cx="38105" cy="13716000"/>
          </a:xfrm>
          <a:prstGeom prst="rect">
            <a:avLst/>
          </a:prstGeom>
        </p:spPr>
      </p:pic>
      <p:sp>
        <p:nvSpPr>
          <p:cNvPr id="7" name="Shape 0"/>
          <p:cNvSpPr/>
          <p:nvPr/>
        </p:nvSpPr>
        <p:spPr>
          <a:xfrm>
            <a:off x="20411451" y="44450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0563870" y="4749800"/>
            <a:ext cx="711289" cy="2590800"/>
          </a:xfrm>
          <a:prstGeom prst="rect">
            <a:avLst/>
          </a:prstGeom>
        </p:spPr>
      </p:pic>
      <p:sp>
        <p:nvSpPr>
          <p:cNvPr id="9" name="Shape 1"/>
          <p:cNvSpPr/>
          <p:nvPr/>
        </p:nvSpPr>
        <p:spPr>
          <a:xfrm>
            <a:off x="851006" y="4445000"/>
            <a:ext cx="15762670" cy="6400800"/>
          </a:xfrm>
          <a:prstGeom prst="rect">
            <a:avLst/>
          </a:prstGeom>
          <a:noFill/>
          <a:ln/>
        </p:spPr>
      </p:sp>
      <p:sp>
        <p:nvSpPr>
          <p:cNvPr id="10" name="Shape 2"/>
          <p:cNvSpPr/>
          <p:nvPr/>
        </p:nvSpPr>
        <p:spPr>
          <a:xfrm>
            <a:off x="851006" y="4445000"/>
            <a:ext cx="15762670" cy="4775200"/>
          </a:xfrm>
          <a:prstGeom prst="rect">
            <a:avLst/>
          </a:prstGeom>
          <a:noFill/>
          <a:ln/>
        </p:spPr>
      </p:sp>
      <p:sp>
        <p:nvSpPr>
          <p:cNvPr id="11" name="Text 3"/>
          <p:cNvSpPr/>
          <p:nvPr/>
        </p:nvSpPr>
        <p:spPr>
          <a:xfrm>
            <a:off x="4274084" y="4445000"/>
            <a:ext cx="8916514" cy="4673600"/>
          </a:xfrm>
          <a:prstGeom prst="rect">
            <a:avLst/>
          </a:prstGeom>
          <a:noFill/>
          <a:ln/>
        </p:spPr>
        <p:txBody>
          <a:bodyPr wrap="square" lIns="0" tIns="0" rIns="0" bIns="0" rtlCol="0" anchor="t"/>
          <a:lstStyle/>
          <a:p>
            <a:pPr algn="ctr"/>
            <a:r>
              <a:rPr lang="en-US" sz="24000" dirty="0">
                <a:solidFill>
                  <a:srgbClr val="272727">
                    <a:alpha val="100000"/>
                  </a:srgbClr>
                </a:solidFill>
                <a:latin typeface="Bebas Neue Regular" pitchFamily="34" charset="0"/>
                <a:ea typeface="Bebas Neue Regular" pitchFamily="34" charset="-122"/>
                <a:cs typeface="Bebas Neue Regular" pitchFamily="34" charset="-120"/>
              </a:rPr>
              <a:t>234,567</a:t>
            </a:r>
            <a:endParaRPr lang="en-US" sz="24000" dirty="0"/>
          </a:p>
        </p:txBody>
      </p:sp>
      <p:sp>
        <p:nvSpPr>
          <p:cNvPr id="12" name="Text 4"/>
          <p:cNvSpPr/>
          <p:nvPr/>
        </p:nvSpPr>
        <p:spPr>
          <a:xfrm>
            <a:off x="749394" y="8305800"/>
            <a:ext cx="15965895" cy="1117600"/>
          </a:xfrm>
          <a:prstGeom prst="rect">
            <a:avLst/>
          </a:prstGeom>
          <a:noFill/>
          <a:ln/>
        </p:spPr>
        <p:txBody>
          <a:bodyPr wrap="square" lIns="0" tIns="0" rIns="0" bIns="0" rtlCol="0" anchor="t"/>
          <a:lstStyle/>
          <a:p>
            <a:pPr algn="ctr"/>
            <a:r>
              <a:rPr lang="en-US" sz="4800" spc="192"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4800" dirty="0"/>
          </a:p>
        </p:txBody>
      </p:sp>
      <p:sp>
        <p:nvSpPr>
          <p:cNvPr id="13" name="Text 5"/>
          <p:cNvSpPr/>
          <p:nvPr/>
        </p:nvSpPr>
        <p:spPr>
          <a:xfrm>
            <a:off x="4028520" y="96266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407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7684460" y="0"/>
            <a:ext cx="38105" cy="13716000"/>
          </a:xfrm>
          <a:prstGeom prst="rect">
            <a:avLst/>
          </a:prstGeom>
        </p:spPr>
      </p:pic>
      <p:sp>
        <p:nvSpPr>
          <p:cNvPr id="5" name="Shape 0"/>
          <p:cNvSpPr/>
          <p:nvPr/>
        </p:nvSpPr>
        <p:spPr>
          <a:xfrm>
            <a:off x="3238905" y="47625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3391324" y="5067300"/>
            <a:ext cx="711289" cy="2590800"/>
          </a:xfrm>
          <a:prstGeom prst="rect">
            <a:avLst/>
          </a:prstGeom>
        </p:spPr>
      </p:pic>
      <p:sp>
        <p:nvSpPr>
          <p:cNvPr id="7" name="Shape 1"/>
          <p:cNvSpPr/>
          <p:nvPr/>
        </p:nvSpPr>
        <p:spPr>
          <a:xfrm>
            <a:off x="7493937" y="3263900"/>
            <a:ext cx="7874984" cy="2565400"/>
          </a:xfrm>
          <a:prstGeom prst="rect">
            <a:avLst/>
          </a:prstGeom>
          <a:noFill/>
          <a:ln/>
        </p:spPr>
      </p:sp>
      <p:sp>
        <p:nvSpPr>
          <p:cNvPr id="8" name="Shape 2"/>
          <p:cNvSpPr/>
          <p:nvPr/>
        </p:nvSpPr>
        <p:spPr>
          <a:xfrm>
            <a:off x="8878410" y="3263900"/>
            <a:ext cx="5106038" cy="1955800"/>
          </a:xfrm>
          <a:prstGeom prst="rect">
            <a:avLst/>
          </a:prstGeom>
          <a:noFill/>
          <a:ln/>
        </p:spPr>
      </p:sp>
      <p:sp>
        <p:nvSpPr>
          <p:cNvPr id="9" name="Text 3"/>
          <p:cNvSpPr/>
          <p:nvPr/>
        </p:nvSpPr>
        <p:spPr>
          <a:xfrm>
            <a:off x="8878410" y="3263900"/>
            <a:ext cx="5647973"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233 Coins</a:t>
            </a:r>
            <a:endParaRPr lang="en-US" sz="12800" dirty="0"/>
          </a:p>
        </p:txBody>
      </p:sp>
      <p:sp>
        <p:nvSpPr>
          <p:cNvPr id="10" name="Shape 4"/>
          <p:cNvSpPr/>
          <p:nvPr/>
        </p:nvSpPr>
        <p:spPr>
          <a:xfrm>
            <a:off x="7493937" y="5219700"/>
            <a:ext cx="7874984" cy="609600"/>
          </a:xfrm>
          <a:prstGeom prst="rect">
            <a:avLst/>
          </a:prstGeom>
          <a:noFill/>
          <a:ln/>
        </p:spPr>
      </p:sp>
      <p:sp>
        <p:nvSpPr>
          <p:cNvPr id="11" name="Text 5"/>
          <p:cNvSpPr/>
          <p:nvPr/>
        </p:nvSpPr>
        <p:spPr>
          <a:xfrm>
            <a:off x="7426195" y="52197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2" name="Shape 6"/>
          <p:cNvSpPr/>
          <p:nvPr/>
        </p:nvSpPr>
        <p:spPr>
          <a:xfrm>
            <a:off x="7493937" y="6985000"/>
            <a:ext cx="7874984" cy="2565400"/>
          </a:xfrm>
          <a:prstGeom prst="rect">
            <a:avLst/>
          </a:prstGeom>
          <a:noFill/>
          <a:ln/>
        </p:spPr>
      </p:sp>
      <p:sp>
        <p:nvSpPr>
          <p:cNvPr id="13" name="Shape 7"/>
          <p:cNvSpPr/>
          <p:nvPr/>
        </p:nvSpPr>
        <p:spPr>
          <a:xfrm>
            <a:off x="8700587" y="6985000"/>
            <a:ext cx="5461683" cy="1955800"/>
          </a:xfrm>
          <a:prstGeom prst="rect">
            <a:avLst/>
          </a:prstGeom>
          <a:noFill/>
          <a:ln/>
        </p:spPr>
      </p:sp>
      <p:sp>
        <p:nvSpPr>
          <p:cNvPr id="14" name="Text 8"/>
          <p:cNvSpPr/>
          <p:nvPr/>
        </p:nvSpPr>
        <p:spPr>
          <a:xfrm>
            <a:off x="8700587" y="6985000"/>
            <a:ext cx="60036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456 Hours</a:t>
            </a:r>
            <a:endParaRPr lang="en-US" sz="12800" dirty="0"/>
          </a:p>
        </p:txBody>
      </p:sp>
      <p:sp>
        <p:nvSpPr>
          <p:cNvPr id="15" name="Shape 9"/>
          <p:cNvSpPr/>
          <p:nvPr/>
        </p:nvSpPr>
        <p:spPr>
          <a:xfrm>
            <a:off x="7493937" y="8940800"/>
            <a:ext cx="7874984" cy="609600"/>
          </a:xfrm>
          <a:prstGeom prst="rect">
            <a:avLst/>
          </a:prstGeom>
          <a:noFill/>
          <a:ln/>
        </p:spPr>
      </p:sp>
      <p:sp>
        <p:nvSpPr>
          <p:cNvPr id="16" name="Text 10"/>
          <p:cNvSpPr/>
          <p:nvPr/>
        </p:nvSpPr>
        <p:spPr>
          <a:xfrm>
            <a:off x="7426195" y="89408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7" name="Shape 11"/>
          <p:cNvSpPr/>
          <p:nvPr/>
        </p:nvSpPr>
        <p:spPr>
          <a:xfrm>
            <a:off x="15368921" y="3263900"/>
            <a:ext cx="7874984" cy="2565400"/>
          </a:xfrm>
          <a:prstGeom prst="rect">
            <a:avLst/>
          </a:prstGeom>
          <a:noFill/>
          <a:ln/>
        </p:spPr>
      </p:sp>
      <p:sp>
        <p:nvSpPr>
          <p:cNvPr id="18" name="Shape 12"/>
          <p:cNvSpPr/>
          <p:nvPr/>
        </p:nvSpPr>
        <p:spPr>
          <a:xfrm>
            <a:off x="18175972" y="3263900"/>
            <a:ext cx="2260883" cy="1955800"/>
          </a:xfrm>
          <a:prstGeom prst="rect">
            <a:avLst/>
          </a:prstGeom>
          <a:noFill/>
          <a:ln/>
        </p:spPr>
      </p:sp>
      <p:sp>
        <p:nvSpPr>
          <p:cNvPr id="19" name="Text 13"/>
          <p:cNvSpPr/>
          <p:nvPr/>
        </p:nvSpPr>
        <p:spPr>
          <a:xfrm>
            <a:off x="18175972" y="3263900"/>
            <a:ext cx="28028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85%</a:t>
            </a:r>
            <a:endParaRPr lang="en-US" sz="12800" dirty="0"/>
          </a:p>
        </p:txBody>
      </p:sp>
      <p:sp>
        <p:nvSpPr>
          <p:cNvPr id="20" name="Shape 14"/>
          <p:cNvSpPr/>
          <p:nvPr/>
        </p:nvSpPr>
        <p:spPr>
          <a:xfrm>
            <a:off x="15368921" y="5219700"/>
            <a:ext cx="7874984" cy="609600"/>
          </a:xfrm>
          <a:prstGeom prst="rect">
            <a:avLst/>
          </a:prstGeom>
          <a:noFill/>
          <a:ln/>
        </p:spPr>
      </p:sp>
      <p:sp>
        <p:nvSpPr>
          <p:cNvPr id="21" name="Text 15"/>
          <p:cNvSpPr/>
          <p:nvPr/>
        </p:nvSpPr>
        <p:spPr>
          <a:xfrm>
            <a:off x="15301179" y="52197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2" name="Shape 16"/>
          <p:cNvSpPr/>
          <p:nvPr/>
        </p:nvSpPr>
        <p:spPr>
          <a:xfrm>
            <a:off x="15368921" y="6985000"/>
            <a:ext cx="7874984" cy="2565400"/>
          </a:xfrm>
          <a:prstGeom prst="rect">
            <a:avLst/>
          </a:prstGeom>
          <a:noFill/>
          <a:ln/>
        </p:spPr>
      </p:sp>
      <p:sp>
        <p:nvSpPr>
          <p:cNvPr id="23" name="Shape 17"/>
          <p:cNvSpPr/>
          <p:nvPr/>
        </p:nvSpPr>
        <p:spPr>
          <a:xfrm>
            <a:off x="17420227" y="6985000"/>
            <a:ext cx="3772371" cy="1955800"/>
          </a:xfrm>
          <a:prstGeom prst="rect">
            <a:avLst/>
          </a:prstGeom>
          <a:noFill/>
          <a:ln/>
        </p:spPr>
      </p:sp>
      <p:sp>
        <p:nvSpPr>
          <p:cNvPr id="24" name="Text 18"/>
          <p:cNvSpPr/>
          <p:nvPr/>
        </p:nvSpPr>
        <p:spPr>
          <a:xfrm>
            <a:off x="17420227" y="6985000"/>
            <a:ext cx="4314306"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535 Km</a:t>
            </a:r>
            <a:endParaRPr lang="en-US" sz="12800" dirty="0"/>
          </a:p>
        </p:txBody>
      </p:sp>
      <p:sp>
        <p:nvSpPr>
          <p:cNvPr id="25" name="Shape 19"/>
          <p:cNvSpPr/>
          <p:nvPr/>
        </p:nvSpPr>
        <p:spPr>
          <a:xfrm>
            <a:off x="15368921" y="8940800"/>
            <a:ext cx="7874984" cy="609600"/>
          </a:xfrm>
          <a:prstGeom prst="rect">
            <a:avLst/>
          </a:prstGeom>
          <a:noFill/>
          <a:ln/>
        </p:spPr>
      </p:sp>
      <p:sp>
        <p:nvSpPr>
          <p:cNvPr id="26" name="Text 20"/>
          <p:cNvSpPr/>
          <p:nvPr/>
        </p:nvSpPr>
        <p:spPr>
          <a:xfrm>
            <a:off x="15301179" y="89408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31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23078784"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6841922" y="1701800"/>
            <a:ext cx="10690503"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Some Graph</a:t>
            </a:r>
            <a:endParaRPr lang="en-US" sz="8000" dirty="0"/>
          </a:p>
        </p:txBody>
      </p:sp>
      <p:sp>
        <p:nvSpPr>
          <p:cNvPr id="8" name="Shape 2"/>
          <p:cNvSpPr/>
          <p:nvPr/>
        </p:nvSpPr>
        <p:spPr>
          <a:xfrm>
            <a:off x="2718140" y="3771900"/>
            <a:ext cx="8941918" cy="6180901"/>
          </a:xfrm>
          <a:prstGeom prst="rect">
            <a:avLst/>
          </a:prstGeom>
          <a:noFill/>
          <a:ln/>
        </p:spPr>
      </p:sp>
      <p:sp>
        <p:nvSpPr>
          <p:cNvPr id="9"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0</a:t>
            </a:r>
            <a:endParaRPr lang="en-US" sz="1821" dirty="0"/>
          </a:p>
        </p:txBody>
      </p:sp>
      <p:sp>
        <p:nvSpPr>
          <p:cNvPr id="10"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272727">
                    <a:alpha val="100000"/>
                  </a:srgbClr>
                </a:solidFill>
                <a:latin typeface="Lato Regular" pitchFamily="34" charset="0"/>
                <a:ea typeface="Lato Regular" pitchFamily="34" charset="-122"/>
                <a:cs typeface="Lato Regular" pitchFamily="34" charset="-120"/>
              </a:rPr>
              <a:t>1</a:t>
            </a:r>
            <a:endParaRPr lang="en-US" sz="2185" dirty="0"/>
          </a:p>
        </p:txBody>
      </p:sp>
      <p:sp>
        <p:nvSpPr>
          <p:cNvPr id="11"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272727">
                    <a:alpha val="100000"/>
                  </a:srgbClr>
                </a:solidFill>
                <a:latin typeface="Lato Regular" pitchFamily="34" charset="0"/>
                <a:ea typeface="Lato Regular" pitchFamily="34" charset="-122"/>
                <a:cs typeface="Lato Regular" pitchFamily="34" charset="-120"/>
              </a:rPr>
              <a:t>2</a:t>
            </a:r>
            <a:endParaRPr lang="en-US" sz="2185" dirty="0"/>
          </a:p>
        </p:txBody>
      </p:sp>
      <p:sp>
        <p:nvSpPr>
          <p:cNvPr id="12"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272727">
                    <a:alpha val="100000"/>
                  </a:srgbClr>
                </a:solidFill>
                <a:latin typeface="Lato Regular" pitchFamily="34" charset="0"/>
                <a:ea typeface="Lato Regular" pitchFamily="34" charset="-122"/>
                <a:cs typeface="Lato Regular" pitchFamily="34" charset="-120"/>
              </a:rPr>
              <a:t>3</a:t>
            </a:r>
            <a:endParaRPr lang="en-US" sz="2185" dirty="0"/>
          </a:p>
        </p:txBody>
      </p:sp>
      <p:sp>
        <p:nvSpPr>
          <p:cNvPr id="13"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272727">
                    <a:alpha val="100000"/>
                  </a:srgbClr>
                </a:solidFill>
                <a:latin typeface="Lato Regular" pitchFamily="34" charset="0"/>
                <a:ea typeface="Lato Regular" pitchFamily="34" charset="-122"/>
                <a:cs typeface="Lato Regular" pitchFamily="34" charset="-120"/>
              </a:rPr>
              <a:t>4</a:t>
            </a:r>
            <a:endParaRPr lang="en-US" sz="2185" dirty="0"/>
          </a:p>
        </p:txBody>
      </p:sp>
      <p:sp>
        <p:nvSpPr>
          <p:cNvPr id="14"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272727">
                    <a:alpha val="100000"/>
                  </a:srgbClr>
                </a:solidFill>
                <a:latin typeface="Lato Regular" pitchFamily="34" charset="0"/>
                <a:ea typeface="Lato Regular" pitchFamily="34" charset="-122"/>
                <a:cs typeface="Lato Regular" pitchFamily="34" charset="-120"/>
              </a:rPr>
              <a:t>5</a:t>
            </a:r>
            <a:endParaRPr lang="en-US" sz="2185" dirty="0"/>
          </a:p>
        </p:txBody>
      </p:sp>
      <p:sp>
        <p:nvSpPr>
          <p:cNvPr id="15"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272727">
                    <a:alpha val="100000"/>
                  </a:srgbClr>
                </a:solidFill>
                <a:latin typeface="Lato Regular" pitchFamily="34" charset="0"/>
                <a:ea typeface="Lato Regular" pitchFamily="34" charset="-122"/>
                <a:cs typeface="Lato Regular" pitchFamily="34" charset="-120"/>
              </a:rPr>
              <a:t>6</a:t>
            </a:r>
            <a:endParaRPr lang="en-US" sz="2185" dirty="0"/>
          </a:p>
        </p:txBody>
      </p:sp>
      <p:sp>
        <p:nvSpPr>
          <p:cNvPr id="16"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272727">
                    <a:alpha val="100000"/>
                  </a:srgbClr>
                </a:solidFill>
                <a:latin typeface="Lato Regular" pitchFamily="34" charset="0"/>
                <a:ea typeface="Lato Regular" pitchFamily="34" charset="-122"/>
                <a:cs typeface="Lato Regular" pitchFamily="34" charset="-120"/>
              </a:rPr>
              <a:t>7</a:t>
            </a:r>
            <a:endParaRPr lang="en-US" sz="2185" dirty="0"/>
          </a:p>
        </p:txBody>
      </p:sp>
      <p:sp>
        <p:nvSpPr>
          <p:cNvPr id="17"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272727">
                    <a:alpha val="100000"/>
                  </a:srgbClr>
                </a:solidFill>
                <a:latin typeface="Lato Regular" pitchFamily="34" charset="0"/>
                <a:ea typeface="Lato Regular" pitchFamily="34" charset="-122"/>
                <a:cs typeface="Lato Regular" pitchFamily="34" charset="-120"/>
              </a:rPr>
              <a:t>8</a:t>
            </a:r>
            <a:endParaRPr lang="en-US" sz="2185" dirty="0"/>
          </a:p>
        </p:txBody>
      </p:sp>
      <p:sp>
        <p:nvSpPr>
          <p:cNvPr id="18"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10</a:t>
            </a:r>
            <a:endParaRPr lang="en-US" sz="1821" dirty="0"/>
          </a:p>
        </p:txBody>
      </p:sp>
      <p:sp>
        <p:nvSpPr>
          <p:cNvPr id="19"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20</a:t>
            </a:r>
            <a:endParaRPr lang="en-US" sz="1821" dirty="0"/>
          </a:p>
        </p:txBody>
      </p:sp>
      <p:sp>
        <p:nvSpPr>
          <p:cNvPr id="20"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30</a:t>
            </a:r>
            <a:endParaRPr lang="en-US" sz="1821" dirty="0"/>
          </a:p>
        </p:txBody>
      </p:sp>
      <p:sp>
        <p:nvSpPr>
          <p:cNvPr id="21"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40</a:t>
            </a:r>
            <a:endParaRPr lang="en-US" sz="1821" dirty="0"/>
          </a:p>
        </p:txBody>
      </p:sp>
      <p:sp>
        <p:nvSpPr>
          <p:cNvPr id="22"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50</a:t>
            </a:r>
            <a:endParaRPr lang="en-US" sz="1821" dirty="0"/>
          </a:p>
        </p:txBody>
      </p:sp>
      <p:sp>
        <p:nvSpPr>
          <p:cNvPr id="23"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60</a:t>
            </a:r>
            <a:endParaRPr lang="en-US" sz="1821" dirty="0"/>
          </a:p>
        </p:txBody>
      </p:sp>
      <p:sp>
        <p:nvSpPr>
          <p:cNvPr id="24"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70</a:t>
            </a:r>
            <a:endParaRPr lang="en-US" sz="1821" dirty="0"/>
          </a:p>
        </p:txBody>
      </p:sp>
      <p:sp>
        <p:nvSpPr>
          <p:cNvPr id="25"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80</a:t>
            </a:r>
            <a:endParaRPr lang="en-US" sz="1821" dirty="0"/>
          </a:p>
        </p:txBody>
      </p:sp>
      <p:sp>
        <p:nvSpPr>
          <p:cNvPr id="26"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90</a:t>
            </a:r>
            <a:endParaRPr lang="en-US" sz="1821" dirty="0"/>
          </a:p>
        </p:txBody>
      </p:sp>
      <p:sp>
        <p:nvSpPr>
          <p:cNvPr id="27"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272727">
                    <a:alpha val="100000"/>
                  </a:srgbClr>
                </a:solidFill>
                <a:latin typeface="Lato Regular" pitchFamily="34" charset="0"/>
                <a:ea typeface="Lato Regular" pitchFamily="34" charset="-122"/>
                <a:cs typeface="Lato Regular" pitchFamily="34" charset="-120"/>
              </a:rPr>
              <a:t>100</a:t>
            </a:r>
            <a:endParaRPr lang="en-US" sz="1821" dirty="0"/>
          </a:p>
        </p:txBody>
      </p:sp>
      <p:pic>
        <p:nvPicPr>
          <p:cNvPr id="28" name="Image 4" descr="preencoded.png">    </p:cNvPr>
          <p:cNvPicPr>
            <a:picLocks noChangeAspect="1"/>
          </p:cNvPicPr>
          <p:nvPr/>
        </p:nvPicPr>
        <p:blipFill>
          <a:blip r:embed="rId5"/>
          <a:stretch>
            <a:fillRect/>
          </a:stretch>
        </p:blipFill>
        <p:spPr>
          <a:xfrm>
            <a:off x="3368467" y="3771900"/>
            <a:ext cx="8291591" cy="5511006"/>
          </a:xfrm>
          <a:prstGeom prst="rect">
            <a:avLst/>
          </a:prstGeom>
        </p:spPr>
      </p:pic>
      <p:pic>
        <p:nvPicPr>
          <p:cNvPr id="29" name="Image 5" descr="preencoded.png">    </p:cNvPr>
          <p:cNvPicPr>
            <a:picLocks noChangeAspect="1"/>
          </p:cNvPicPr>
          <p:nvPr/>
        </p:nvPicPr>
        <p:blipFill>
          <a:blip r:embed="rId6"/>
          <a:stretch>
            <a:fillRect/>
          </a:stretch>
        </p:blipFill>
        <p:spPr>
          <a:xfrm>
            <a:off x="4512766"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5651279"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6789795"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7928309"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9066828"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10205341"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11343854" y="4185444"/>
            <a:ext cx="11567" cy="5258445"/>
          </a:xfrm>
          <a:prstGeom prst="rect">
            <a:avLst/>
          </a:prstGeom>
        </p:spPr>
      </p:pic>
      <p:pic>
        <p:nvPicPr>
          <p:cNvPr id="36" name="Image 12" descr="preencoded.png">    </p:cNvPr>
          <p:cNvPicPr>
            <a:picLocks noChangeAspect="1"/>
          </p:cNvPicPr>
          <p:nvPr/>
        </p:nvPicPr>
        <p:blipFill>
          <a:blip r:embed="rId13"/>
          <a:stretch>
            <a:fillRect/>
          </a:stretch>
        </p:blipFill>
        <p:spPr>
          <a:xfrm>
            <a:off x="3355539" y="5483845"/>
            <a:ext cx="8050168" cy="2373585"/>
          </a:xfrm>
          <a:prstGeom prst="rect">
            <a:avLst/>
          </a:prstGeom>
        </p:spPr>
      </p:pic>
      <p:pic>
        <p:nvPicPr>
          <p:cNvPr id="37" name="Image 13" descr="preencoded.png">    </p:cNvPr>
          <p:cNvPicPr>
            <a:picLocks noChangeAspect="1"/>
          </p:cNvPicPr>
          <p:nvPr/>
        </p:nvPicPr>
        <p:blipFill>
          <a:blip r:embed="rId14"/>
          <a:stretch>
            <a:fillRect/>
          </a:stretch>
        </p:blipFill>
        <p:spPr>
          <a:xfrm>
            <a:off x="3369143" y="6359525"/>
            <a:ext cx="8044028" cy="2268538"/>
          </a:xfrm>
          <a:prstGeom prst="rect">
            <a:avLst/>
          </a:prstGeom>
        </p:spPr>
      </p:pic>
      <p:pic>
        <p:nvPicPr>
          <p:cNvPr id="38" name="Image 14" descr="preencoded.png">    </p:cNvPr>
          <p:cNvPicPr>
            <a:picLocks noChangeAspect="1"/>
          </p:cNvPicPr>
          <p:nvPr/>
        </p:nvPicPr>
        <p:blipFill>
          <a:blip r:embed="rId15"/>
          <a:stretch>
            <a:fillRect/>
          </a:stretch>
        </p:blipFill>
        <p:spPr>
          <a:xfrm>
            <a:off x="4441751" y="6055643"/>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4441751" y="6981130"/>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5580267" y="5651277"/>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5580267" y="7415510"/>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6718783" y="7732812"/>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6718783" y="6311826"/>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7861923" y="6733232"/>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7861923" y="6420644"/>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8995813" y="7667575"/>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8995813" y="7076877"/>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10138955" y="6972449"/>
            <a:ext cx="153591" cy="153566"/>
          </a:xfrm>
          <a:prstGeom prst="rect">
            <a:avLst/>
          </a:prstGeom>
        </p:spPr>
      </p:pic>
      <p:pic>
        <p:nvPicPr>
          <p:cNvPr id="49" name="Image 25" descr="preencoded.png">    </p:cNvPr>
          <p:cNvPicPr>
            <a:picLocks noChangeAspect="1"/>
          </p:cNvPicPr>
          <p:nvPr/>
        </p:nvPicPr>
        <p:blipFill>
          <a:blip r:embed="rId26"/>
          <a:stretch>
            <a:fillRect/>
          </a:stretch>
        </p:blipFill>
        <p:spPr>
          <a:xfrm>
            <a:off x="10138955" y="6572771"/>
            <a:ext cx="153591" cy="153566"/>
          </a:xfrm>
          <a:prstGeom prst="rect">
            <a:avLst/>
          </a:prstGeom>
        </p:spPr>
      </p:pic>
      <p:sp>
        <p:nvSpPr>
          <p:cNvPr id="50" name="Shape 22"/>
          <p:cNvSpPr/>
          <p:nvPr/>
        </p:nvSpPr>
        <p:spPr>
          <a:xfrm>
            <a:off x="14403600" y="4191000"/>
            <a:ext cx="5601400" cy="7620000"/>
          </a:xfrm>
          <a:prstGeom prst="rect">
            <a:avLst/>
          </a:prstGeom>
          <a:noFill/>
          <a:ln/>
        </p:spPr>
      </p:sp>
      <p:sp>
        <p:nvSpPr>
          <p:cNvPr id="51" name="Shape 23"/>
          <p:cNvSpPr/>
          <p:nvPr/>
        </p:nvSpPr>
        <p:spPr>
          <a:xfrm>
            <a:off x="14403600" y="4191000"/>
            <a:ext cx="5601400" cy="7620000"/>
          </a:xfrm>
          <a:prstGeom prst="rect">
            <a:avLst/>
          </a:prstGeom>
          <a:noFill/>
          <a:ln/>
        </p:spPr>
      </p:sp>
      <p:pic>
        <p:nvPicPr>
          <p:cNvPr id="52" name="Image 26" descr="preencoded.png">    </p:cNvPr>
          <p:cNvPicPr>
            <a:picLocks noChangeAspect="1"/>
          </p:cNvPicPr>
          <p:nvPr/>
        </p:nvPicPr>
        <p:blipFill>
          <a:blip r:embed="rId27"/>
          <a:stretch>
            <a:fillRect/>
          </a:stretch>
        </p:blipFill>
        <p:spPr>
          <a:xfrm>
            <a:off x="14403600" y="4191000"/>
            <a:ext cx="5575997" cy="5575300"/>
          </a:xfrm>
          <a:prstGeom prst="rect">
            <a:avLst/>
          </a:prstGeom>
        </p:spPr>
      </p:pic>
      <p:pic>
        <p:nvPicPr>
          <p:cNvPr id="53" name="Image 27" descr="preencoded.png">    </p:cNvPr>
          <p:cNvPicPr>
            <a:picLocks noChangeAspect="1"/>
          </p:cNvPicPr>
          <p:nvPr/>
        </p:nvPicPr>
        <p:blipFill>
          <a:blip r:embed="rId28"/>
          <a:stretch>
            <a:fillRect/>
          </a:stretch>
        </p:blipFill>
        <p:spPr>
          <a:xfrm>
            <a:off x="14403600" y="4191000"/>
            <a:ext cx="5575997" cy="5575300"/>
          </a:xfrm>
          <a:prstGeom prst="rect">
            <a:avLst/>
          </a:prstGeom>
        </p:spPr>
      </p:pic>
      <p:sp>
        <p:nvSpPr>
          <p:cNvPr id="54" name="Shape 24"/>
          <p:cNvSpPr/>
          <p:nvPr/>
        </p:nvSpPr>
        <p:spPr>
          <a:xfrm>
            <a:off x="16524765" y="6365379"/>
            <a:ext cx="1346368" cy="1226566"/>
          </a:xfrm>
          <a:prstGeom prst="rect">
            <a:avLst/>
          </a:prstGeom>
          <a:noFill/>
          <a:ln/>
        </p:spPr>
      </p:sp>
      <p:sp>
        <p:nvSpPr>
          <p:cNvPr id="55" name="Text 25"/>
          <p:cNvSpPr/>
          <p:nvPr/>
        </p:nvSpPr>
        <p:spPr>
          <a:xfrm>
            <a:off x="16524765" y="6305550"/>
            <a:ext cx="1549594"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34.574</a:t>
            </a:r>
            <a:endParaRPr lang="en-US" sz="4800" dirty="0"/>
          </a:p>
        </p:txBody>
      </p:sp>
      <p:sp>
        <p:nvSpPr>
          <p:cNvPr id="56" name="Text 26"/>
          <p:cNvSpPr/>
          <p:nvPr/>
        </p:nvSpPr>
        <p:spPr>
          <a:xfrm>
            <a:off x="16696237" y="704215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7" name="Shape 27"/>
          <p:cNvSpPr/>
          <p:nvPr/>
        </p:nvSpPr>
        <p:spPr>
          <a:xfrm>
            <a:off x="13260457" y="10515600"/>
            <a:ext cx="7874984" cy="2057400"/>
          </a:xfrm>
          <a:prstGeom prst="rect">
            <a:avLst/>
          </a:prstGeom>
          <a:noFill/>
          <a:ln/>
        </p:spPr>
      </p:sp>
      <p:sp>
        <p:nvSpPr>
          <p:cNvPr id="58" name="Shape 28"/>
          <p:cNvSpPr/>
          <p:nvPr/>
        </p:nvSpPr>
        <p:spPr>
          <a:xfrm>
            <a:off x="13260457" y="10515600"/>
            <a:ext cx="7874984" cy="2057400"/>
          </a:xfrm>
          <a:prstGeom prst="rect">
            <a:avLst/>
          </a:prstGeom>
          <a:noFill/>
          <a:ln/>
        </p:spPr>
      </p:sp>
      <p:sp>
        <p:nvSpPr>
          <p:cNvPr id="59" name="Text 29"/>
          <p:cNvSpPr/>
          <p:nvPr/>
        </p:nvSpPr>
        <p:spPr>
          <a:xfrm>
            <a:off x="13158845" y="10515600"/>
            <a:ext cx="8078210"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Treasure Found</a:t>
            </a:r>
            <a:endParaRPr lang="en-US" sz="4800" dirty="0"/>
          </a:p>
        </p:txBody>
      </p:sp>
      <p:sp>
        <p:nvSpPr>
          <p:cNvPr id="60" name="Text 30"/>
          <p:cNvSpPr/>
          <p:nvPr/>
        </p:nvSpPr>
        <p:spPr>
          <a:xfrm>
            <a:off x="13192716" y="113538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1" name="Shape 31"/>
          <p:cNvSpPr/>
          <p:nvPr/>
        </p:nvSpPr>
        <p:spPr>
          <a:xfrm>
            <a:off x="3251606" y="10515600"/>
            <a:ext cx="7874984" cy="2057400"/>
          </a:xfrm>
          <a:prstGeom prst="rect">
            <a:avLst/>
          </a:prstGeom>
          <a:noFill/>
          <a:ln/>
        </p:spPr>
      </p:sp>
      <p:sp>
        <p:nvSpPr>
          <p:cNvPr id="62" name="Shape 32"/>
          <p:cNvSpPr/>
          <p:nvPr/>
        </p:nvSpPr>
        <p:spPr>
          <a:xfrm>
            <a:off x="3251606" y="10515600"/>
            <a:ext cx="7874984" cy="2057400"/>
          </a:xfrm>
          <a:prstGeom prst="rect">
            <a:avLst/>
          </a:prstGeom>
          <a:noFill/>
          <a:ln/>
        </p:spPr>
      </p:sp>
      <p:sp>
        <p:nvSpPr>
          <p:cNvPr id="63" name="Text 33"/>
          <p:cNvSpPr/>
          <p:nvPr/>
        </p:nvSpPr>
        <p:spPr>
          <a:xfrm>
            <a:off x="3149994" y="10515600"/>
            <a:ext cx="8078210"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Spellcasting Progress</a:t>
            </a:r>
            <a:endParaRPr lang="en-US" sz="4800" dirty="0"/>
          </a:p>
        </p:txBody>
      </p:sp>
      <p:sp>
        <p:nvSpPr>
          <p:cNvPr id="64" name="Text 34"/>
          <p:cNvSpPr/>
          <p:nvPr/>
        </p:nvSpPr>
        <p:spPr>
          <a:xfrm>
            <a:off x="3183865" y="113538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0396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1270159" y="3632200"/>
            <a:ext cx="15546743" cy="38100"/>
          </a:xfrm>
          <a:prstGeom prst="rect">
            <a:avLst/>
          </a:prstGeom>
        </p:spPr>
      </p:pic>
      <p:pic>
        <p:nvPicPr>
          <p:cNvPr id="5" name="Image 3" descr="preencoded.png">    </p:cNvPr>
          <p:cNvPicPr>
            <a:picLocks noChangeAspect="1"/>
          </p:cNvPicPr>
          <p:nvPr/>
        </p:nvPicPr>
        <p:blipFill>
          <a:blip r:embed="rId4"/>
          <a:stretch>
            <a:fillRect/>
          </a:stretch>
        </p:blipFill>
        <p:spPr>
          <a:xfrm>
            <a:off x="1232054" y="0"/>
            <a:ext cx="38105" cy="13716000"/>
          </a:xfrm>
          <a:prstGeom prst="rect">
            <a:avLst/>
          </a:prstGeom>
        </p:spPr>
      </p:pic>
      <p:pic>
        <p:nvPicPr>
          <p:cNvPr id="6" name="Image 4" descr="preencoded.png">    </p:cNvPr>
          <p:cNvPicPr>
            <a:picLocks noChangeAspect="1"/>
          </p:cNvPicPr>
          <p:nvPr/>
        </p:nvPicPr>
        <p:blipFill>
          <a:blip r:embed="rId5"/>
          <a:stretch>
            <a:fillRect/>
          </a:stretch>
        </p:blipFill>
        <p:spPr>
          <a:xfrm>
            <a:off x="16778797" y="0"/>
            <a:ext cx="38105" cy="13716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18226778" y="5168900"/>
            <a:ext cx="4712289" cy="3378200"/>
          </a:xfrm>
          <a:prstGeom prst="rect">
            <a:avLst/>
          </a:prstGeom>
          <a:noFill/>
          <a:ln/>
        </p:spPr>
      </p:sp>
      <p:sp>
        <p:nvSpPr>
          <p:cNvPr id="10" name="Shape 2"/>
          <p:cNvSpPr/>
          <p:nvPr/>
        </p:nvSpPr>
        <p:spPr>
          <a:xfrm>
            <a:off x="18226778" y="5168900"/>
            <a:ext cx="4712289" cy="3378200"/>
          </a:xfrm>
          <a:prstGeom prst="rect">
            <a:avLst/>
          </a:prstGeom>
          <a:noFill/>
          <a:ln/>
        </p:spPr>
      </p:sp>
      <p:sp>
        <p:nvSpPr>
          <p:cNvPr id="11" name="Text 3"/>
          <p:cNvSpPr/>
          <p:nvPr/>
        </p:nvSpPr>
        <p:spPr>
          <a:xfrm>
            <a:off x="18226778" y="5168900"/>
            <a:ext cx="4915514"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A web application</a:t>
            </a:r>
            <a:endParaRPr lang="en-US" sz="4800" dirty="0"/>
          </a:p>
        </p:txBody>
      </p:sp>
      <p:sp>
        <p:nvSpPr>
          <p:cNvPr id="12" name="Text 4"/>
          <p:cNvSpPr/>
          <p:nvPr/>
        </p:nvSpPr>
        <p:spPr>
          <a:xfrm>
            <a:off x="18226778" y="6108700"/>
            <a:ext cx="4847773"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3" name="Image 6" descr="preencoded.png">    </p:cNvPr>
          <p:cNvPicPr>
            <a:picLocks noChangeAspect="1"/>
          </p:cNvPicPr>
          <p:nvPr/>
        </p:nvPicPr>
        <p:blipFill>
          <a:blip r:embed="rId7"/>
          <a:stretch>
            <a:fillRect/>
          </a:stretch>
        </p:blipFill>
        <p:spPr>
          <a:xfrm>
            <a:off x="1270159" y="4114800"/>
            <a:ext cx="13768521" cy="8166100"/>
          </a:xfrm>
          <a:prstGeom prst="rect">
            <a:avLst/>
          </a:prstGeom>
        </p:spPr>
      </p:pic>
      <p:pic>
        <p:nvPicPr>
          <p:cNvPr id="14" name="Image 7" descr="preencoded.png">    </p:cNvPr>
          <p:cNvPicPr>
            <a:picLocks noChangeAspect="1"/>
          </p:cNvPicPr>
          <p:nvPr/>
        </p:nvPicPr>
        <p:blipFill>
          <a:blip r:embed="rId8"/>
          <a:stretch>
            <a:fillRect/>
          </a:stretch>
        </p:blipFill>
        <p:spPr>
          <a:xfrm>
            <a:off x="3200800" y="4457700"/>
            <a:ext cx="9894537" cy="6489700"/>
          </a:xfrm>
          <a:prstGeom prst="rect">
            <a:avLst/>
          </a:prstGeom>
        </p:spPr>
      </p:pic>
      <p:sp>
        <p:nvSpPr>
          <p:cNvPr id="15" name="Text 5"/>
          <p:cNvSpPr/>
          <p:nvPr/>
        </p:nvSpPr>
        <p:spPr>
          <a:xfrm>
            <a:off x="3200800" y="1219200"/>
            <a:ext cx="10690503"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407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7684460"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11825178" y="3314700"/>
            <a:ext cx="8738692" cy="2768600"/>
          </a:xfrm>
          <a:prstGeom prst="rect">
            <a:avLst/>
          </a:prstGeom>
          <a:noFill/>
          <a:ln/>
        </p:spPr>
      </p:sp>
      <p:sp>
        <p:nvSpPr>
          <p:cNvPr id="8" name="Shape 2"/>
          <p:cNvSpPr/>
          <p:nvPr/>
        </p:nvSpPr>
        <p:spPr>
          <a:xfrm>
            <a:off x="11825178" y="3314700"/>
            <a:ext cx="8738692" cy="2768600"/>
          </a:xfrm>
          <a:prstGeom prst="rect">
            <a:avLst/>
          </a:prstGeom>
          <a:noFill/>
          <a:ln/>
        </p:spPr>
      </p:sp>
      <p:sp>
        <p:nvSpPr>
          <p:cNvPr id="9" name="Text 3"/>
          <p:cNvSpPr/>
          <p:nvPr/>
        </p:nvSpPr>
        <p:spPr>
          <a:xfrm>
            <a:off x="11825178" y="3314700"/>
            <a:ext cx="894191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An mobile app</a:t>
            </a:r>
            <a:endParaRPr lang="en-US" sz="4800" dirty="0"/>
          </a:p>
        </p:txBody>
      </p:sp>
      <p:sp>
        <p:nvSpPr>
          <p:cNvPr id="10" name="Text 4"/>
          <p:cNvSpPr/>
          <p:nvPr/>
        </p:nvSpPr>
        <p:spPr>
          <a:xfrm>
            <a:off x="11825178" y="42545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1" name="Text 5"/>
          <p:cNvSpPr/>
          <p:nvPr/>
        </p:nvSpPr>
        <p:spPr>
          <a:xfrm>
            <a:off x="11825178" y="78613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2" name="Text 6"/>
          <p:cNvSpPr/>
          <p:nvPr/>
        </p:nvSpPr>
        <p:spPr>
          <a:xfrm>
            <a:off x="11825178" y="1511300"/>
            <a:ext cx="12900579"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The Future of Fantasy</a:t>
            </a:r>
            <a:endParaRPr lang="en-US" sz="8000" dirty="0"/>
          </a:p>
        </p:txBody>
      </p:sp>
      <p:pic>
        <p:nvPicPr>
          <p:cNvPr id="13" name="Image 4" descr="preencoded.png">    </p:cNvPr>
          <p:cNvPicPr>
            <a:picLocks noChangeAspect="1"/>
          </p:cNvPicPr>
          <p:nvPr/>
        </p:nvPicPr>
        <p:blipFill>
          <a:blip r:embed="rId5"/>
          <a:stretch>
            <a:fillRect/>
          </a:stretch>
        </p:blipFill>
        <p:spPr>
          <a:xfrm>
            <a:off x="4470959" y="1028700"/>
            <a:ext cx="5474384" cy="11849100"/>
          </a:xfrm>
          <a:prstGeom prst="rect">
            <a:avLst/>
          </a:prstGeom>
        </p:spPr>
      </p:pic>
      <p:pic>
        <p:nvPicPr>
          <p:cNvPr id="14" name="Image 5" descr="preencoded.png">    </p:cNvPr>
          <p:cNvPicPr>
            <a:picLocks noChangeAspect="1"/>
          </p:cNvPicPr>
          <p:nvPr/>
        </p:nvPicPr>
        <p:blipFill>
          <a:blip r:embed="rId6"/>
          <a:stretch>
            <a:fillRect/>
          </a:stretch>
        </p:blipFill>
        <p:spPr>
          <a:xfrm>
            <a:off x="4661483"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57785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1232054" y="0"/>
            <a:ext cx="38105" cy="13716000"/>
          </a:xfrm>
          <a:prstGeom prst="rect">
            <a:avLst/>
          </a:prstGeom>
        </p:spPr>
      </p:pic>
      <p:sp>
        <p:nvSpPr>
          <p:cNvPr id="5" name="Shape 0"/>
          <p:cNvSpPr/>
          <p:nvPr/>
        </p:nvSpPr>
        <p:spPr>
          <a:xfrm>
            <a:off x="23370921" y="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304800"/>
            <a:ext cx="711289" cy="2590800"/>
          </a:xfrm>
          <a:prstGeom prst="rect">
            <a:avLst/>
          </a:prstGeom>
        </p:spPr>
      </p:pic>
      <p:sp>
        <p:nvSpPr>
          <p:cNvPr id="7" name="Shape 1"/>
          <p:cNvSpPr/>
          <p:nvPr/>
        </p:nvSpPr>
        <p:spPr>
          <a:xfrm>
            <a:off x="2184673" y="8102600"/>
            <a:ext cx="5715714" cy="2768600"/>
          </a:xfrm>
          <a:prstGeom prst="rect">
            <a:avLst/>
          </a:prstGeom>
          <a:noFill/>
          <a:ln/>
        </p:spPr>
      </p:sp>
      <p:sp>
        <p:nvSpPr>
          <p:cNvPr id="8" name="Shape 2"/>
          <p:cNvSpPr/>
          <p:nvPr/>
        </p:nvSpPr>
        <p:spPr>
          <a:xfrm>
            <a:off x="2184673" y="8102600"/>
            <a:ext cx="5715714" cy="2768600"/>
          </a:xfrm>
          <a:prstGeom prst="rect">
            <a:avLst/>
          </a:prstGeom>
          <a:noFill/>
          <a:ln/>
        </p:spPr>
      </p:sp>
      <p:sp>
        <p:nvSpPr>
          <p:cNvPr id="9" name="Text 3"/>
          <p:cNvSpPr/>
          <p:nvPr/>
        </p:nvSpPr>
        <p:spPr>
          <a:xfrm>
            <a:off x="2184673" y="8102600"/>
            <a:ext cx="5918940"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A web application</a:t>
            </a:r>
            <a:endParaRPr lang="en-US" sz="4800" dirty="0"/>
          </a:p>
        </p:txBody>
      </p:sp>
      <p:sp>
        <p:nvSpPr>
          <p:cNvPr id="10" name="Text 4"/>
          <p:cNvSpPr/>
          <p:nvPr/>
        </p:nvSpPr>
        <p:spPr>
          <a:xfrm>
            <a:off x="2184673" y="9042400"/>
            <a:ext cx="585119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1" name="Text 5"/>
          <p:cNvSpPr/>
          <p:nvPr/>
        </p:nvSpPr>
        <p:spPr>
          <a:xfrm>
            <a:off x="2349794" y="1816100"/>
            <a:ext cx="7007042" cy="39962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A Gateway to a World of Fantasy and Wonder</a:t>
            </a:r>
            <a:endParaRPr lang="en-US" sz="8000" dirty="0"/>
          </a:p>
        </p:txBody>
      </p:sp>
      <p:sp>
        <p:nvSpPr>
          <p:cNvPr id="12" name="Text 6"/>
          <p:cNvSpPr/>
          <p:nvPr/>
        </p:nvSpPr>
        <p:spPr>
          <a:xfrm>
            <a:off x="16664483" y="69215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3" name="Image 4" descr="preencoded.png">    </p:cNvPr>
          <p:cNvPicPr>
            <a:picLocks noChangeAspect="1"/>
          </p:cNvPicPr>
          <p:nvPr/>
        </p:nvPicPr>
        <p:blipFill>
          <a:blip r:embed="rId5"/>
          <a:stretch>
            <a:fillRect/>
          </a:stretch>
        </p:blipFill>
        <p:spPr>
          <a:xfrm>
            <a:off x="7900387" y="749300"/>
            <a:ext cx="8573572" cy="12331700"/>
          </a:xfrm>
          <a:prstGeom prst="rect">
            <a:avLst/>
          </a:prstGeom>
        </p:spPr>
      </p:pic>
      <p:pic>
        <p:nvPicPr>
          <p:cNvPr id="14" name="Image 5" descr="preencoded.png">    </p:cNvPr>
          <p:cNvPicPr>
            <a:picLocks noChangeAspect="1"/>
          </p:cNvPicPr>
          <p:nvPr/>
        </p:nvPicPr>
        <p:blipFill>
          <a:blip r:embed="rId6"/>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1557867"/>
          </a:xfrm>
          <a:prstGeom prst="rect">
            <a:avLst/>
          </a:prstGeom>
          <a:noFill/>
          <a:ln/>
        </p:spPr>
        <p:txBody>
          <a:bodyPr wrap="square" lIns="0" tIns="0" rIns="0" bIns="0" rtlCol="0" anchor="t"/>
          <a:lstStyle/>
          <a:p>
            <a:pPr algn="r"/>
            <a:r>
              <a:rPr lang="en-US" sz="8000" dirty="0">
                <a:solidFill>
                  <a:srgbClr val="272727">
                    <a:alpha val="100000"/>
                  </a:srgbClr>
                </a:solidFill>
                <a:latin typeface="Bebas Neue Regular" pitchFamily="34" charset="0"/>
                <a:ea typeface="Bebas Neue Regular" pitchFamily="34" charset="-122"/>
                <a:cs typeface="Bebas Neue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0396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1270159" y="3632200"/>
            <a:ext cx="15546743" cy="38102"/>
          </a:xfrm>
          <a:prstGeom prst="rect">
            <a:avLst/>
          </a:prstGeom>
        </p:spPr>
      </p:pic>
      <p:pic>
        <p:nvPicPr>
          <p:cNvPr id="5" name="Image 3" descr="preencoded.png">    </p:cNvPr>
          <p:cNvPicPr>
            <a:picLocks noChangeAspect="1"/>
          </p:cNvPicPr>
          <p:nvPr/>
        </p:nvPicPr>
        <p:blipFill>
          <a:blip r:embed="rId4"/>
          <a:stretch>
            <a:fillRect/>
          </a:stretch>
        </p:blipFill>
        <p:spPr>
          <a:xfrm>
            <a:off x="1232054" y="0"/>
            <a:ext cx="38105" cy="13716000"/>
          </a:xfrm>
          <a:prstGeom prst="rect">
            <a:avLst/>
          </a:prstGeom>
        </p:spPr>
      </p:pic>
      <p:pic>
        <p:nvPicPr>
          <p:cNvPr id="6" name="Image 4" descr="preencoded.png">    </p:cNvPr>
          <p:cNvPicPr>
            <a:picLocks noChangeAspect="1"/>
          </p:cNvPicPr>
          <p:nvPr/>
        </p:nvPicPr>
        <p:blipFill>
          <a:blip r:embed="rId5"/>
          <a:stretch>
            <a:fillRect/>
          </a:stretch>
        </p:blipFill>
        <p:spPr>
          <a:xfrm>
            <a:off x="16778797" y="0"/>
            <a:ext cx="38105" cy="13716000"/>
          </a:xfrm>
          <a:prstGeom prst="rect">
            <a:avLst/>
          </a:prstGeom>
        </p:spPr>
      </p:pic>
      <p:sp>
        <p:nvSpPr>
          <p:cNvPr id="7" name="Shape 0"/>
          <p:cNvSpPr/>
          <p:nvPr/>
        </p:nvSpPr>
        <p:spPr>
          <a:xfrm>
            <a:off x="23104188" y="4699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256607" y="774700"/>
            <a:ext cx="711289" cy="2590800"/>
          </a:xfrm>
          <a:prstGeom prst="rect">
            <a:avLst/>
          </a:prstGeom>
        </p:spPr>
      </p:pic>
      <p:sp>
        <p:nvSpPr>
          <p:cNvPr id="9" name="Text 1"/>
          <p:cNvSpPr/>
          <p:nvPr/>
        </p:nvSpPr>
        <p:spPr>
          <a:xfrm>
            <a:off x="2396366" y="4902200"/>
            <a:ext cx="5343134" cy="2497667"/>
          </a:xfrm>
          <a:prstGeom prst="rect">
            <a:avLst/>
          </a:prstGeom>
          <a:noFill/>
          <a:ln/>
        </p:spPr>
        <p:txBody>
          <a:bodyPr wrap="square" lIns="0" tIns="0" rIns="0" bIns="0" rtlCol="0" anchor="t"/>
          <a:lstStyle/>
          <a:p>
            <a:pPr algn="ctr"/>
            <a:r>
              <a:rPr lang="en-US" sz="12800" dirty="0">
                <a:solidFill>
                  <a:srgbClr val="272727">
                    <a:alpha val="100000"/>
                  </a:srgbClr>
                </a:solidFill>
                <a:latin typeface="Bebas Neue Regular" pitchFamily="34" charset="0"/>
                <a:ea typeface="Bebas Neue Regular" pitchFamily="34" charset="-122"/>
                <a:cs typeface="Bebas Neue Regular" pitchFamily="34" charset="-120"/>
              </a:rPr>
              <a:t>Welcome</a:t>
            </a:r>
            <a:endParaRPr lang="en-US" sz="12800" dirty="0"/>
          </a:p>
        </p:txBody>
      </p:sp>
      <p:sp>
        <p:nvSpPr>
          <p:cNvPr id="10" name="Text 2"/>
          <p:cNvSpPr/>
          <p:nvPr/>
        </p:nvSpPr>
        <p:spPr>
          <a:xfrm>
            <a:off x="2667333" y="6921500"/>
            <a:ext cx="10182439" cy="3793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31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23078784"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15419727" y="50800"/>
            <a:ext cx="7646356" cy="4597400"/>
          </a:xfrm>
          <a:prstGeom prst="rect">
            <a:avLst/>
          </a:prstGeom>
        </p:spPr>
      </p:pic>
      <p:pic>
        <p:nvPicPr>
          <p:cNvPr id="8" name="Image 5" descr="preencoded.png">    </p:cNvPr>
          <p:cNvPicPr>
            <a:picLocks noChangeAspect="1"/>
          </p:cNvPicPr>
          <p:nvPr/>
        </p:nvPicPr>
        <p:blipFill>
          <a:blip r:embed="rId6"/>
          <a:stretch>
            <a:fillRect/>
          </a:stretch>
        </p:blipFill>
        <p:spPr>
          <a:xfrm>
            <a:off x="15419727" y="4914900"/>
            <a:ext cx="7646356" cy="8801100"/>
          </a:xfrm>
          <a:prstGeom prst="rect">
            <a:avLst/>
          </a:prstGeom>
        </p:spPr>
      </p:pic>
      <p:sp>
        <p:nvSpPr>
          <p:cNvPr id="9" name="Shape 1"/>
          <p:cNvSpPr/>
          <p:nvPr/>
        </p:nvSpPr>
        <p:spPr>
          <a:xfrm>
            <a:off x="609676" y="3759200"/>
            <a:ext cx="6604826" cy="2667000"/>
          </a:xfrm>
          <a:prstGeom prst="rect">
            <a:avLst/>
          </a:prstGeom>
          <a:noFill/>
          <a:ln/>
        </p:spPr>
      </p:sp>
      <p:sp>
        <p:nvSpPr>
          <p:cNvPr id="10" name="Shape 2"/>
          <p:cNvSpPr/>
          <p:nvPr/>
        </p:nvSpPr>
        <p:spPr>
          <a:xfrm>
            <a:off x="609676" y="4114800"/>
            <a:ext cx="660483" cy="1955800"/>
          </a:xfrm>
          <a:prstGeom prst="rect">
            <a:avLst/>
          </a:prstGeom>
          <a:noFill/>
          <a:ln/>
        </p:spPr>
      </p:sp>
      <p:sp>
        <p:nvSpPr>
          <p:cNvPr id="11" name="Text 3"/>
          <p:cNvSpPr/>
          <p:nvPr/>
        </p:nvSpPr>
        <p:spPr>
          <a:xfrm>
            <a:off x="609676" y="41148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1</a:t>
            </a:r>
            <a:endParaRPr lang="en-US" sz="12800" dirty="0"/>
          </a:p>
        </p:txBody>
      </p:sp>
      <p:sp>
        <p:nvSpPr>
          <p:cNvPr id="12" name="Shape 4"/>
          <p:cNvSpPr/>
          <p:nvPr/>
        </p:nvSpPr>
        <p:spPr>
          <a:xfrm>
            <a:off x="1473384" y="3759200"/>
            <a:ext cx="5741118" cy="2667000"/>
          </a:xfrm>
          <a:prstGeom prst="rect">
            <a:avLst/>
          </a:prstGeom>
          <a:noFill/>
          <a:ln/>
        </p:spPr>
      </p:sp>
      <p:sp>
        <p:nvSpPr>
          <p:cNvPr id="13" name="Text 5"/>
          <p:cNvSpPr/>
          <p:nvPr/>
        </p:nvSpPr>
        <p:spPr>
          <a:xfrm>
            <a:off x="1473384" y="37592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Discover the secrets</a:t>
            </a:r>
            <a:endParaRPr lang="en-US" sz="4800" dirty="0"/>
          </a:p>
        </p:txBody>
      </p:sp>
      <p:sp>
        <p:nvSpPr>
          <p:cNvPr id="14" name="Text 6"/>
          <p:cNvSpPr/>
          <p:nvPr/>
        </p:nvSpPr>
        <p:spPr>
          <a:xfrm>
            <a:off x="1473384" y="4597400"/>
            <a:ext cx="5876601"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5" name="Shape 7"/>
          <p:cNvSpPr/>
          <p:nvPr/>
        </p:nvSpPr>
        <p:spPr>
          <a:xfrm>
            <a:off x="609676" y="8178800"/>
            <a:ext cx="6604826" cy="3276600"/>
          </a:xfrm>
          <a:prstGeom prst="rect">
            <a:avLst/>
          </a:prstGeom>
          <a:noFill/>
          <a:ln/>
        </p:spPr>
      </p:sp>
      <p:sp>
        <p:nvSpPr>
          <p:cNvPr id="16" name="Shape 8"/>
          <p:cNvSpPr/>
          <p:nvPr/>
        </p:nvSpPr>
        <p:spPr>
          <a:xfrm>
            <a:off x="609676" y="8839200"/>
            <a:ext cx="660483" cy="1955800"/>
          </a:xfrm>
          <a:prstGeom prst="rect">
            <a:avLst/>
          </a:prstGeom>
          <a:noFill/>
          <a:ln/>
        </p:spPr>
      </p:sp>
      <p:sp>
        <p:nvSpPr>
          <p:cNvPr id="17" name="Text 9"/>
          <p:cNvSpPr/>
          <p:nvPr/>
        </p:nvSpPr>
        <p:spPr>
          <a:xfrm>
            <a:off x="609676" y="88392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3</a:t>
            </a:r>
            <a:endParaRPr lang="en-US" sz="12800" dirty="0"/>
          </a:p>
        </p:txBody>
      </p:sp>
      <p:sp>
        <p:nvSpPr>
          <p:cNvPr id="18" name="Shape 10"/>
          <p:cNvSpPr/>
          <p:nvPr/>
        </p:nvSpPr>
        <p:spPr>
          <a:xfrm>
            <a:off x="1473384" y="8178800"/>
            <a:ext cx="5741118" cy="3276600"/>
          </a:xfrm>
          <a:prstGeom prst="rect">
            <a:avLst/>
          </a:prstGeom>
          <a:noFill/>
          <a:ln/>
        </p:spPr>
      </p:sp>
      <p:sp>
        <p:nvSpPr>
          <p:cNvPr id="19" name="Text 11"/>
          <p:cNvSpPr/>
          <p:nvPr/>
        </p:nvSpPr>
        <p:spPr>
          <a:xfrm>
            <a:off x="1473384" y="81788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Meet the creatures</a:t>
            </a:r>
            <a:endParaRPr lang="en-US" sz="4800" dirty="0"/>
          </a:p>
        </p:txBody>
      </p:sp>
      <p:sp>
        <p:nvSpPr>
          <p:cNvPr id="20" name="Text 12"/>
          <p:cNvSpPr/>
          <p:nvPr/>
        </p:nvSpPr>
        <p:spPr>
          <a:xfrm>
            <a:off x="1473384" y="9017000"/>
            <a:ext cx="5876601"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1" name="Shape 13"/>
          <p:cNvSpPr/>
          <p:nvPr/>
        </p:nvSpPr>
        <p:spPr>
          <a:xfrm>
            <a:off x="8116314" y="8178800"/>
            <a:ext cx="6604826" cy="3276600"/>
          </a:xfrm>
          <a:prstGeom prst="rect">
            <a:avLst/>
          </a:prstGeom>
          <a:noFill/>
          <a:ln/>
        </p:spPr>
      </p:sp>
      <p:sp>
        <p:nvSpPr>
          <p:cNvPr id="22" name="Shape 14"/>
          <p:cNvSpPr/>
          <p:nvPr/>
        </p:nvSpPr>
        <p:spPr>
          <a:xfrm>
            <a:off x="8116314" y="8839200"/>
            <a:ext cx="660483" cy="1955800"/>
          </a:xfrm>
          <a:prstGeom prst="rect">
            <a:avLst/>
          </a:prstGeom>
          <a:noFill/>
          <a:ln/>
        </p:spPr>
      </p:sp>
      <p:sp>
        <p:nvSpPr>
          <p:cNvPr id="23" name="Text 15"/>
          <p:cNvSpPr/>
          <p:nvPr/>
        </p:nvSpPr>
        <p:spPr>
          <a:xfrm>
            <a:off x="8116314" y="88392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4</a:t>
            </a:r>
            <a:endParaRPr lang="en-US" sz="12800" dirty="0"/>
          </a:p>
        </p:txBody>
      </p:sp>
      <p:sp>
        <p:nvSpPr>
          <p:cNvPr id="24" name="Shape 16"/>
          <p:cNvSpPr/>
          <p:nvPr/>
        </p:nvSpPr>
        <p:spPr>
          <a:xfrm>
            <a:off x="8980022" y="8178800"/>
            <a:ext cx="5741118" cy="3276600"/>
          </a:xfrm>
          <a:prstGeom prst="rect">
            <a:avLst/>
          </a:prstGeom>
          <a:noFill/>
          <a:ln/>
        </p:spPr>
      </p:sp>
      <p:sp>
        <p:nvSpPr>
          <p:cNvPr id="25" name="Text 17"/>
          <p:cNvSpPr/>
          <p:nvPr/>
        </p:nvSpPr>
        <p:spPr>
          <a:xfrm>
            <a:off x="8980022" y="81788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Uncover the magic</a:t>
            </a:r>
            <a:endParaRPr lang="en-US" sz="4800" dirty="0"/>
          </a:p>
        </p:txBody>
      </p:sp>
      <p:sp>
        <p:nvSpPr>
          <p:cNvPr id="26" name="Text 18"/>
          <p:cNvSpPr/>
          <p:nvPr/>
        </p:nvSpPr>
        <p:spPr>
          <a:xfrm>
            <a:off x="8980022" y="9017000"/>
            <a:ext cx="5876601"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7" name="Shape 19"/>
          <p:cNvSpPr/>
          <p:nvPr/>
        </p:nvSpPr>
        <p:spPr>
          <a:xfrm>
            <a:off x="8116314" y="3759200"/>
            <a:ext cx="6604826" cy="2667000"/>
          </a:xfrm>
          <a:prstGeom prst="rect">
            <a:avLst/>
          </a:prstGeom>
          <a:noFill/>
          <a:ln/>
        </p:spPr>
      </p:sp>
      <p:sp>
        <p:nvSpPr>
          <p:cNvPr id="28" name="Shape 20"/>
          <p:cNvSpPr/>
          <p:nvPr/>
        </p:nvSpPr>
        <p:spPr>
          <a:xfrm>
            <a:off x="8116314" y="4114800"/>
            <a:ext cx="660483" cy="1955800"/>
          </a:xfrm>
          <a:prstGeom prst="rect">
            <a:avLst/>
          </a:prstGeom>
          <a:noFill/>
          <a:ln/>
        </p:spPr>
      </p:sp>
      <p:sp>
        <p:nvSpPr>
          <p:cNvPr id="29" name="Text 21"/>
          <p:cNvSpPr/>
          <p:nvPr/>
        </p:nvSpPr>
        <p:spPr>
          <a:xfrm>
            <a:off x="8116314" y="41148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2</a:t>
            </a:r>
            <a:endParaRPr lang="en-US" sz="12800" dirty="0"/>
          </a:p>
        </p:txBody>
      </p:sp>
      <p:sp>
        <p:nvSpPr>
          <p:cNvPr id="30" name="Shape 22"/>
          <p:cNvSpPr/>
          <p:nvPr/>
        </p:nvSpPr>
        <p:spPr>
          <a:xfrm>
            <a:off x="8980022" y="3759200"/>
            <a:ext cx="5741118" cy="2667000"/>
          </a:xfrm>
          <a:prstGeom prst="rect">
            <a:avLst/>
          </a:prstGeom>
          <a:noFill/>
          <a:ln/>
        </p:spPr>
      </p:sp>
      <p:sp>
        <p:nvSpPr>
          <p:cNvPr id="31" name="Text 23"/>
          <p:cNvSpPr/>
          <p:nvPr/>
        </p:nvSpPr>
        <p:spPr>
          <a:xfrm>
            <a:off x="8980022" y="37592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Find your own path</a:t>
            </a:r>
            <a:endParaRPr lang="en-US" sz="4800" dirty="0"/>
          </a:p>
        </p:txBody>
      </p:sp>
      <p:sp>
        <p:nvSpPr>
          <p:cNvPr id="32" name="Text 24"/>
          <p:cNvSpPr/>
          <p:nvPr/>
        </p:nvSpPr>
        <p:spPr>
          <a:xfrm>
            <a:off x="8980022" y="4597400"/>
            <a:ext cx="5876601"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407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7684460" y="0"/>
            <a:ext cx="38105" cy="13716000"/>
          </a:xfrm>
          <a:prstGeom prst="rect">
            <a:avLst/>
          </a:prstGeom>
        </p:spPr>
      </p:pic>
      <p:pic>
        <p:nvPicPr>
          <p:cNvPr id="5" name="Image 3" descr="preencoded.png">    </p:cNvPr>
          <p:cNvPicPr>
            <a:picLocks noChangeAspect="1"/>
          </p:cNvPicPr>
          <p:nvPr/>
        </p:nvPicPr>
        <p:blipFill>
          <a:blip r:embed="rId4"/>
          <a:stretch>
            <a:fillRect/>
          </a:stretch>
        </p:blipFill>
        <p:spPr>
          <a:xfrm>
            <a:off x="21186248" y="12700000"/>
            <a:ext cx="3200800" cy="1016000"/>
          </a:xfrm>
          <a:prstGeom prst="rect">
            <a:avLst/>
          </a:prstGeom>
        </p:spPr>
      </p:pic>
      <p:pic>
        <p:nvPicPr>
          <p:cNvPr id="6" name="Image 4" descr="preencoded.png">    </p:cNvPr>
          <p:cNvPicPr>
            <a:picLocks noChangeAspect="1"/>
          </p:cNvPicPr>
          <p:nvPr/>
        </p:nvPicPr>
        <p:blipFill>
          <a:blip r:embed="rId5"/>
          <a:stretch>
            <a:fillRect/>
          </a:stretch>
        </p:blipFill>
        <p:spPr>
          <a:xfrm>
            <a:off x="8332241" y="3390900"/>
            <a:ext cx="14479810" cy="7861300"/>
          </a:xfrm>
          <a:prstGeom prst="rect">
            <a:avLst/>
          </a:prstGeom>
        </p:spPr>
      </p:pic>
      <p:sp>
        <p:nvSpPr>
          <p:cNvPr id="7" name="Text 0"/>
          <p:cNvSpPr/>
          <p:nvPr/>
        </p:nvSpPr>
        <p:spPr>
          <a:xfrm>
            <a:off x="8560870" y="1193800"/>
            <a:ext cx="14348560"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Fantasy Realm at a Glance</a:t>
            </a:r>
            <a:endParaRPr lang="en-US" sz="8000" dirty="0"/>
          </a:p>
        </p:txBody>
      </p:sp>
      <p:sp>
        <p:nvSpPr>
          <p:cNvPr id="8" name="Shape 1"/>
          <p:cNvSpPr/>
          <p:nvPr/>
        </p:nvSpPr>
        <p:spPr>
          <a:xfrm>
            <a:off x="1130441" y="1371600"/>
            <a:ext cx="5779222" cy="2667000"/>
          </a:xfrm>
          <a:prstGeom prst="rect">
            <a:avLst/>
          </a:prstGeom>
          <a:noFill/>
          <a:ln/>
        </p:spPr>
      </p:sp>
      <p:sp>
        <p:nvSpPr>
          <p:cNvPr id="9" name="Shape 2"/>
          <p:cNvSpPr/>
          <p:nvPr/>
        </p:nvSpPr>
        <p:spPr>
          <a:xfrm>
            <a:off x="1130441" y="1371600"/>
            <a:ext cx="5779222" cy="2667000"/>
          </a:xfrm>
          <a:prstGeom prst="rect">
            <a:avLst/>
          </a:prstGeom>
          <a:noFill/>
          <a:ln/>
        </p:spPr>
      </p:sp>
      <p:sp>
        <p:nvSpPr>
          <p:cNvPr id="10" name="Text 3"/>
          <p:cNvSpPr/>
          <p:nvPr/>
        </p:nvSpPr>
        <p:spPr>
          <a:xfrm>
            <a:off x="1130441" y="1371600"/>
            <a:ext cx="598244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Enchanted Forest</a:t>
            </a:r>
            <a:endParaRPr lang="en-US" sz="4800" dirty="0"/>
          </a:p>
        </p:txBody>
      </p:sp>
      <p:sp>
        <p:nvSpPr>
          <p:cNvPr id="11" name="Text 4"/>
          <p:cNvSpPr/>
          <p:nvPr/>
        </p:nvSpPr>
        <p:spPr>
          <a:xfrm>
            <a:off x="1130441" y="22098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2" name="Shape 5"/>
          <p:cNvSpPr/>
          <p:nvPr/>
        </p:nvSpPr>
        <p:spPr>
          <a:xfrm>
            <a:off x="1130441" y="4978400"/>
            <a:ext cx="5779222" cy="2667000"/>
          </a:xfrm>
          <a:prstGeom prst="rect">
            <a:avLst/>
          </a:prstGeom>
          <a:noFill/>
          <a:ln/>
        </p:spPr>
      </p:sp>
      <p:sp>
        <p:nvSpPr>
          <p:cNvPr id="13" name="Shape 6"/>
          <p:cNvSpPr/>
          <p:nvPr/>
        </p:nvSpPr>
        <p:spPr>
          <a:xfrm>
            <a:off x="1130441" y="4978400"/>
            <a:ext cx="5779222" cy="2667000"/>
          </a:xfrm>
          <a:prstGeom prst="rect">
            <a:avLst/>
          </a:prstGeom>
          <a:noFill/>
          <a:ln/>
        </p:spPr>
      </p:sp>
      <p:sp>
        <p:nvSpPr>
          <p:cNvPr id="14" name="Text 7"/>
          <p:cNvSpPr/>
          <p:nvPr/>
        </p:nvSpPr>
        <p:spPr>
          <a:xfrm>
            <a:off x="1130441" y="4978400"/>
            <a:ext cx="598244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Crystal Caves</a:t>
            </a:r>
            <a:endParaRPr lang="en-US" sz="4800" dirty="0"/>
          </a:p>
        </p:txBody>
      </p:sp>
      <p:sp>
        <p:nvSpPr>
          <p:cNvPr id="15" name="Text 8"/>
          <p:cNvSpPr/>
          <p:nvPr/>
        </p:nvSpPr>
        <p:spPr>
          <a:xfrm>
            <a:off x="1130441" y="58166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6" name="Shape 9"/>
          <p:cNvSpPr/>
          <p:nvPr/>
        </p:nvSpPr>
        <p:spPr>
          <a:xfrm>
            <a:off x="1130441" y="8585200"/>
            <a:ext cx="5779222" cy="2667000"/>
          </a:xfrm>
          <a:prstGeom prst="rect">
            <a:avLst/>
          </a:prstGeom>
          <a:noFill/>
          <a:ln/>
        </p:spPr>
      </p:sp>
      <p:sp>
        <p:nvSpPr>
          <p:cNvPr id="17" name="Shape 10"/>
          <p:cNvSpPr/>
          <p:nvPr/>
        </p:nvSpPr>
        <p:spPr>
          <a:xfrm>
            <a:off x="1130441" y="8585200"/>
            <a:ext cx="5779222" cy="2667000"/>
          </a:xfrm>
          <a:prstGeom prst="rect">
            <a:avLst/>
          </a:prstGeom>
          <a:noFill/>
          <a:ln/>
        </p:spPr>
      </p:sp>
      <p:sp>
        <p:nvSpPr>
          <p:cNvPr id="18" name="Text 11"/>
          <p:cNvSpPr/>
          <p:nvPr/>
        </p:nvSpPr>
        <p:spPr>
          <a:xfrm>
            <a:off x="1130441" y="8585200"/>
            <a:ext cx="598244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Dragon's Lair</a:t>
            </a:r>
            <a:endParaRPr lang="en-US" sz="4800" dirty="0"/>
          </a:p>
        </p:txBody>
      </p:sp>
      <p:sp>
        <p:nvSpPr>
          <p:cNvPr id="19" name="Text 12"/>
          <p:cNvSpPr/>
          <p:nvPr/>
        </p:nvSpPr>
        <p:spPr>
          <a:xfrm>
            <a:off x="1130441" y="94234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31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23078784"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9644739" y="2374900"/>
            <a:ext cx="12278201" cy="1557867"/>
          </a:xfrm>
          <a:prstGeom prst="rect">
            <a:avLst/>
          </a:prstGeom>
          <a:noFill/>
          <a:ln/>
        </p:spPr>
        <p:txBody>
          <a:bodyPr wrap="square" lIns="0" tIns="0" rIns="0" bIns="0" rtlCol="0" anchor="t"/>
          <a:lstStyle/>
          <a:p>
            <a:pPr algn="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Information</a:t>
            </a:r>
            <a:endParaRPr lang="en-US" sz="8000" dirty="0"/>
          </a:p>
        </p:txBody>
      </p:sp>
      <p:sp>
        <p:nvSpPr>
          <p:cNvPr id="8" name="Shape 2"/>
          <p:cNvSpPr/>
          <p:nvPr/>
        </p:nvSpPr>
        <p:spPr>
          <a:xfrm>
            <a:off x="1714714" y="2374900"/>
            <a:ext cx="6122165" cy="7162800"/>
          </a:xfrm>
          <a:prstGeom prst="roundRect">
            <a:avLst>
              <a:gd name="adj" fmla="val 3286"/>
            </a:avLst>
          </a:prstGeom>
          <a:noFill/>
          <a:ln w="12700">
            <a:solidFill>
              <a:srgbClr val="000000"/>
            </a:solidFill>
            <a:prstDash val="solid"/>
          </a:ln>
        </p:spPr>
      </p:sp>
      <p:sp>
        <p:nvSpPr>
          <p:cNvPr id="9" name="Shape 3"/>
          <p:cNvSpPr/>
          <p:nvPr/>
        </p:nvSpPr>
        <p:spPr>
          <a:xfrm>
            <a:off x="3962895" y="2679700"/>
            <a:ext cx="1625803" cy="1625600"/>
          </a:xfrm>
          <a:prstGeom prst="roundRect">
            <a:avLst>
              <a:gd name="adj" fmla="val 78188"/>
            </a:avLst>
          </a:prstGeom>
          <a:noFill/>
          <a:ln/>
        </p:spPr>
      </p:sp>
      <p:pic>
        <p:nvPicPr>
          <p:cNvPr id="10" name="Image 4" descr="preencoded.png">    </p:cNvPr>
          <p:cNvPicPr>
            <a:picLocks noChangeAspect="1"/>
          </p:cNvPicPr>
          <p:nvPr/>
        </p:nvPicPr>
        <p:blipFill>
          <a:blip r:embed="rId5"/>
          <a:stretch>
            <a:fillRect/>
          </a:stretch>
        </p:blipFill>
        <p:spPr>
          <a:xfrm>
            <a:off x="3962895" y="2679700"/>
            <a:ext cx="1625803" cy="1625600"/>
          </a:xfrm>
          <a:prstGeom prst="rect">
            <a:avLst/>
          </a:prstGeom>
        </p:spPr>
      </p:pic>
      <p:pic>
        <p:nvPicPr>
          <p:cNvPr id="11" name="Image 5" descr="preencoded.png">    </p:cNvPr>
          <p:cNvPicPr>
            <a:picLocks noChangeAspect="1"/>
          </p:cNvPicPr>
          <p:nvPr/>
        </p:nvPicPr>
        <p:blipFill>
          <a:blip r:embed="rId6"/>
          <a:stretch>
            <a:fillRect/>
          </a:stretch>
        </p:blipFill>
        <p:spPr>
          <a:xfrm>
            <a:off x="4242330" y="2794000"/>
            <a:ext cx="1066933" cy="1397000"/>
          </a:xfrm>
          <a:prstGeom prst="rect">
            <a:avLst/>
          </a:prstGeom>
        </p:spPr>
      </p:pic>
      <p:sp>
        <p:nvSpPr>
          <p:cNvPr id="12" name="Shape 4"/>
          <p:cNvSpPr/>
          <p:nvPr/>
        </p:nvSpPr>
        <p:spPr>
          <a:xfrm>
            <a:off x="2121165" y="4610100"/>
            <a:ext cx="5309264" cy="4622800"/>
          </a:xfrm>
          <a:prstGeom prst="rect">
            <a:avLst/>
          </a:prstGeom>
          <a:noFill/>
          <a:ln/>
        </p:spPr>
      </p:sp>
      <p:sp>
        <p:nvSpPr>
          <p:cNvPr id="13" name="Text 5"/>
          <p:cNvSpPr/>
          <p:nvPr/>
        </p:nvSpPr>
        <p:spPr>
          <a:xfrm>
            <a:off x="2019552" y="4610100"/>
            <a:ext cx="5512489" cy="16764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Spellcasting</a:t>
            </a:r>
            <a:endParaRPr lang="en-US" sz="4800" dirty="0"/>
          </a:p>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Competition</a:t>
            </a:r>
            <a:endParaRPr lang="en-US" sz="4800" dirty="0"/>
          </a:p>
        </p:txBody>
      </p:sp>
      <p:sp>
        <p:nvSpPr>
          <p:cNvPr id="14" name="Text 6"/>
          <p:cNvSpPr/>
          <p:nvPr/>
        </p:nvSpPr>
        <p:spPr>
          <a:xfrm>
            <a:off x="2121165" y="6184900"/>
            <a:ext cx="5444747" cy="3183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the greatest spellcasters of the realm.</a:t>
            </a:r>
            <a:endParaRPr lang="en-US" sz="3200" dirty="0"/>
          </a:p>
        </p:txBody>
      </p:sp>
      <p:sp>
        <p:nvSpPr>
          <p:cNvPr id="15" name="Shape 7"/>
          <p:cNvSpPr/>
          <p:nvPr/>
        </p:nvSpPr>
        <p:spPr>
          <a:xfrm>
            <a:off x="8751394" y="4203700"/>
            <a:ext cx="6122165" cy="7162800"/>
          </a:xfrm>
          <a:prstGeom prst="roundRect">
            <a:avLst>
              <a:gd name="adj" fmla="val 3286"/>
            </a:avLst>
          </a:prstGeom>
          <a:noFill/>
          <a:ln w="12700">
            <a:solidFill>
              <a:srgbClr val="000000"/>
            </a:solidFill>
            <a:prstDash val="solid"/>
          </a:ln>
        </p:spPr>
      </p:sp>
      <p:sp>
        <p:nvSpPr>
          <p:cNvPr id="16" name="Shape 8"/>
          <p:cNvSpPr/>
          <p:nvPr/>
        </p:nvSpPr>
        <p:spPr>
          <a:xfrm>
            <a:off x="10999575" y="4508500"/>
            <a:ext cx="1625803" cy="1625600"/>
          </a:xfrm>
          <a:prstGeom prst="roundRect">
            <a:avLst>
              <a:gd name="adj" fmla="val 78188"/>
            </a:avLst>
          </a:prstGeom>
          <a:noFill/>
          <a:ln/>
        </p:spPr>
      </p:sp>
      <p:pic>
        <p:nvPicPr>
          <p:cNvPr id="17" name="Image 6" descr="preencoded.png">    </p:cNvPr>
          <p:cNvPicPr>
            <a:picLocks noChangeAspect="1"/>
          </p:cNvPicPr>
          <p:nvPr/>
        </p:nvPicPr>
        <p:blipFill>
          <a:blip r:embed="rId7"/>
          <a:stretch>
            <a:fillRect/>
          </a:stretch>
        </p:blipFill>
        <p:spPr>
          <a:xfrm>
            <a:off x="10999575" y="4508500"/>
            <a:ext cx="1625803" cy="1625600"/>
          </a:xfrm>
          <a:prstGeom prst="rect">
            <a:avLst/>
          </a:prstGeom>
        </p:spPr>
      </p:pic>
      <p:pic>
        <p:nvPicPr>
          <p:cNvPr id="18" name="Image 7" descr="preencoded.png">    </p:cNvPr>
          <p:cNvPicPr>
            <a:picLocks noChangeAspect="1"/>
          </p:cNvPicPr>
          <p:nvPr/>
        </p:nvPicPr>
        <p:blipFill>
          <a:blip r:embed="rId8"/>
          <a:stretch>
            <a:fillRect/>
          </a:stretch>
        </p:blipFill>
        <p:spPr>
          <a:xfrm>
            <a:off x="11177397" y="4635624"/>
            <a:ext cx="1270159" cy="1320676"/>
          </a:xfrm>
          <a:prstGeom prst="rect">
            <a:avLst/>
          </a:prstGeom>
        </p:spPr>
      </p:pic>
      <p:sp>
        <p:nvSpPr>
          <p:cNvPr id="19" name="Shape 9"/>
          <p:cNvSpPr/>
          <p:nvPr/>
        </p:nvSpPr>
        <p:spPr>
          <a:xfrm>
            <a:off x="9157845" y="6438900"/>
            <a:ext cx="5309264" cy="4622800"/>
          </a:xfrm>
          <a:prstGeom prst="rect">
            <a:avLst/>
          </a:prstGeom>
          <a:noFill/>
          <a:ln/>
        </p:spPr>
      </p:sp>
      <p:sp>
        <p:nvSpPr>
          <p:cNvPr id="20" name="Text 10"/>
          <p:cNvSpPr/>
          <p:nvPr/>
        </p:nvSpPr>
        <p:spPr>
          <a:xfrm>
            <a:off x="9056232" y="6438900"/>
            <a:ext cx="5512489" cy="16764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Treasure</a:t>
            </a:r>
            <a:endParaRPr lang="en-US" sz="4800" dirty="0"/>
          </a:p>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Hunt</a:t>
            </a:r>
            <a:endParaRPr lang="en-US" sz="4800" dirty="0"/>
          </a:p>
        </p:txBody>
      </p:sp>
      <p:sp>
        <p:nvSpPr>
          <p:cNvPr id="21" name="Text 11"/>
          <p:cNvSpPr/>
          <p:nvPr/>
        </p:nvSpPr>
        <p:spPr>
          <a:xfrm>
            <a:off x="9157845" y="8013700"/>
            <a:ext cx="5444747" cy="3183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a massive and awesome treasure hunt was organized.</a:t>
            </a:r>
            <a:endParaRPr lang="en-US" sz="3200" dirty="0"/>
          </a:p>
        </p:txBody>
      </p:sp>
      <p:sp>
        <p:nvSpPr>
          <p:cNvPr id="22" name="Shape 12"/>
          <p:cNvSpPr/>
          <p:nvPr/>
        </p:nvSpPr>
        <p:spPr>
          <a:xfrm>
            <a:off x="15788073" y="5651500"/>
            <a:ext cx="6122165" cy="7162800"/>
          </a:xfrm>
          <a:prstGeom prst="roundRect">
            <a:avLst>
              <a:gd name="adj" fmla="val 3286"/>
            </a:avLst>
          </a:prstGeom>
          <a:noFill/>
          <a:ln w="12700">
            <a:solidFill>
              <a:srgbClr val="000000"/>
            </a:solidFill>
            <a:prstDash val="solid"/>
          </a:ln>
        </p:spPr>
      </p:sp>
      <p:sp>
        <p:nvSpPr>
          <p:cNvPr id="23" name="Shape 13"/>
          <p:cNvSpPr/>
          <p:nvPr/>
        </p:nvSpPr>
        <p:spPr>
          <a:xfrm>
            <a:off x="18036254" y="5956300"/>
            <a:ext cx="1625803" cy="1625600"/>
          </a:xfrm>
          <a:prstGeom prst="roundRect">
            <a:avLst>
              <a:gd name="adj" fmla="val 78188"/>
            </a:avLst>
          </a:prstGeom>
          <a:noFill/>
          <a:ln/>
        </p:spPr>
      </p:sp>
      <p:pic>
        <p:nvPicPr>
          <p:cNvPr id="24" name="Image 8" descr="preencoded.png">    </p:cNvPr>
          <p:cNvPicPr>
            <a:picLocks noChangeAspect="1"/>
          </p:cNvPicPr>
          <p:nvPr/>
        </p:nvPicPr>
        <p:blipFill>
          <a:blip r:embed="rId9"/>
          <a:stretch>
            <a:fillRect/>
          </a:stretch>
        </p:blipFill>
        <p:spPr>
          <a:xfrm>
            <a:off x="18036254" y="5956300"/>
            <a:ext cx="1625803" cy="1625600"/>
          </a:xfrm>
          <a:prstGeom prst="rect">
            <a:avLst/>
          </a:prstGeom>
        </p:spPr>
      </p:pic>
      <p:pic>
        <p:nvPicPr>
          <p:cNvPr id="25" name="Image 9" descr="preencoded.png">    </p:cNvPr>
          <p:cNvPicPr>
            <a:picLocks noChangeAspect="1"/>
          </p:cNvPicPr>
          <p:nvPr/>
        </p:nvPicPr>
        <p:blipFill>
          <a:blip r:embed="rId10"/>
          <a:stretch>
            <a:fillRect/>
          </a:stretch>
        </p:blipFill>
        <p:spPr>
          <a:xfrm>
            <a:off x="18277584" y="6197600"/>
            <a:ext cx="1143143" cy="1143000"/>
          </a:xfrm>
          <a:prstGeom prst="rect">
            <a:avLst/>
          </a:prstGeom>
        </p:spPr>
      </p:pic>
      <p:sp>
        <p:nvSpPr>
          <p:cNvPr id="26" name="Shape 14"/>
          <p:cNvSpPr/>
          <p:nvPr/>
        </p:nvSpPr>
        <p:spPr>
          <a:xfrm>
            <a:off x="16194524" y="7886700"/>
            <a:ext cx="5309264" cy="4622800"/>
          </a:xfrm>
          <a:prstGeom prst="rect">
            <a:avLst/>
          </a:prstGeom>
          <a:noFill/>
          <a:ln/>
        </p:spPr>
      </p:sp>
      <p:sp>
        <p:nvSpPr>
          <p:cNvPr id="27" name="Text 15"/>
          <p:cNvSpPr/>
          <p:nvPr/>
        </p:nvSpPr>
        <p:spPr>
          <a:xfrm>
            <a:off x="16092911" y="7886700"/>
            <a:ext cx="5512489" cy="16764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Great</a:t>
            </a:r>
            <a:endParaRPr lang="en-US" sz="4800" dirty="0"/>
          </a:p>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Adventure</a:t>
            </a:r>
            <a:endParaRPr lang="en-US" sz="4800" dirty="0"/>
          </a:p>
        </p:txBody>
      </p:sp>
      <p:sp>
        <p:nvSpPr>
          <p:cNvPr id="28" name="Text 16"/>
          <p:cNvSpPr/>
          <p:nvPr/>
        </p:nvSpPr>
        <p:spPr>
          <a:xfrm>
            <a:off x="16194524" y="9461500"/>
            <a:ext cx="5444747" cy="3183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31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23078784"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7883452" y="1955800"/>
            <a:ext cx="5851198"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Our Team</a:t>
            </a:r>
            <a:endParaRPr lang="en-US" sz="8000" dirty="0"/>
          </a:p>
        </p:txBody>
      </p:sp>
      <p:sp>
        <p:nvSpPr>
          <p:cNvPr id="8" name="Shape 2"/>
          <p:cNvSpPr/>
          <p:nvPr/>
        </p:nvSpPr>
        <p:spPr>
          <a:xfrm>
            <a:off x="2718140" y="3771900"/>
            <a:ext cx="5791924" cy="3073400"/>
          </a:xfrm>
          <a:prstGeom prst="rect">
            <a:avLst/>
          </a:prstGeom>
          <a:noFill/>
          <a:ln/>
        </p:spPr>
      </p:sp>
      <p:pic>
        <p:nvPicPr>
          <p:cNvPr id="9" name="Image 4" descr="preencoded.png">    </p:cNvPr>
          <p:cNvPicPr>
            <a:picLocks noChangeAspect="1"/>
          </p:cNvPicPr>
          <p:nvPr/>
        </p:nvPicPr>
        <p:blipFill>
          <a:blip r:embed="rId5"/>
          <a:stretch>
            <a:fillRect/>
          </a:stretch>
        </p:blipFill>
        <p:spPr>
          <a:xfrm>
            <a:off x="2718140" y="3771900"/>
            <a:ext cx="3048381" cy="3073400"/>
          </a:xfrm>
          <a:prstGeom prst="rect">
            <a:avLst/>
          </a:prstGeom>
        </p:spPr>
      </p:pic>
      <p:sp>
        <p:nvSpPr>
          <p:cNvPr id="10" name="Shape 3"/>
          <p:cNvSpPr/>
          <p:nvPr/>
        </p:nvSpPr>
        <p:spPr>
          <a:xfrm>
            <a:off x="6071359" y="4559300"/>
            <a:ext cx="2438705" cy="1498600"/>
          </a:xfrm>
          <a:prstGeom prst="rect">
            <a:avLst/>
          </a:prstGeom>
          <a:noFill/>
          <a:ln/>
        </p:spPr>
      </p:sp>
      <p:sp>
        <p:nvSpPr>
          <p:cNvPr id="11" name="Shape 4"/>
          <p:cNvSpPr/>
          <p:nvPr/>
        </p:nvSpPr>
        <p:spPr>
          <a:xfrm>
            <a:off x="6071359" y="4559300"/>
            <a:ext cx="2438705" cy="1498600"/>
          </a:xfrm>
          <a:prstGeom prst="rect">
            <a:avLst/>
          </a:prstGeom>
          <a:noFill/>
          <a:ln/>
        </p:spPr>
      </p:sp>
      <p:sp>
        <p:nvSpPr>
          <p:cNvPr id="12" name="Shape 5"/>
          <p:cNvSpPr/>
          <p:nvPr/>
        </p:nvSpPr>
        <p:spPr>
          <a:xfrm>
            <a:off x="6071359" y="4559300"/>
            <a:ext cx="2438705" cy="1498600"/>
          </a:xfrm>
          <a:prstGeom prst="rect">
            <a:avLst/>
          </a:prstGeom>
          <a:noFill/>
          <a:ln/>
        </p:spPr>
      </p:sp>
      <p:sp>
        <p:nvSpPr>
          <p:cNvPr id="13" name="Text 6"/>
          <p:cNvSpPr/>
          <p:nvPr/>
        </p:nvSpPr>
        <p:spPr>
          <a:xfrm>
            <a:off x="6071359" y="4559300"/>
            <a:ext cx="175281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14" name="Text 7"/>
          <p:cNvSpPr/>
          <p:nvPr/>
        </p:nvSpPr>
        <p:spPr>
          <a:xfrm>
            <a:off x="6071359" y="544830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5" name="Shape 8"/>
          <p:cNvSpPr/>
          <p:nvPr/>
        </p:nvSpPr>
        <p:spPr>
          <a:xfrm>
            <a:off x="12041105" y="8648700"/>
            <a:ext cx="5791924" cy="3073400"/>
          </a:xfrm>
          <a:prstGeom prst="rect">
            <a:avLst/>
          </a:prstGeom>
          <a:noFill/>
          <a:ln/>
        </p:spPr>
      </p:sp>
      <p:pic>
        <p:nvPicPr>
          <p:cNvPr id="16" name="Image 5" descr="preencoded.png">    </p:cNvPr>
          <p:cNvPicPr>
            <a:picLocks noChangeAspect="1"/>
          </p:cNvPicPr>
          <p:nvPr/>
        </p:nvPicPr>
        <p:blipFill>
          <a:blip r:embed="rId6"/>
          <a:stretch>
            <a:fillRect/>
          </a:stretch>
        </p:blipFill>
        <p:spPr>
          <a:xfrm>
            <a:off x="12041105" y="8648700"/>
            <a:ext cx="3048381" cy="3073400"/>
          </a:xfrm>
          <a:prstGeom prst="rect">
            <a:avLst/>
          </a:prstGeom>
        </p:spPr>
      </p:pic>
      <p:sp>
        <p:nvSpPr>
          <p:cNvPr id="17" name="Shape 9"/>
          <p:cNvSpPr/>
          <p:nvPr/>
        </p:nvSpPr>
        <p:spPr>
          <a:xfrm>
            <a:off x="15394324" y="9436100"/>
            <a:ext cx="2438705" cy="1498600"/>
          </a:xfrm>
          <a:prstGeom prst="rect">
            <a:avLst/>
          </a:prstGeom>
          <a:noFill/>
          <a:ln/>
        </p:spPr>
      </p:sp>
      <p:sp>
        <p:nvSpPr>
          <p:cNvPr id="18" name="Shape 10"/>
          <p:cNvSpPr/>
          <p:nvPr/>
        </p:nvSpPr>
        <p:spPr>
          <a:xfrm>
            <a:off x="15394324" y="9436100"/>
            <a:ext cx="2438705" cy="1498600"/>
          </a:xfrm>
          <a:prstGeom prst="rect">
            <a:avLst/>
          </a:prstGeom>
          <a:noFill/>
          <a:ln/>
        </p:spPr>
      </p:sp>
      <p:sp>
        <p:nvSpPr>
          <p:cNvPr id="19" name="Shape 11"/>
          <p:cNvSpPr/>
          <p:nvPr/>
        </p:nvSpPr>
        <p:spPr>
          <a:xfrm>
            <a:off x="15394324" y="9436100"/>
            <a:ext cx="2438705" cy="1498600"/>
          </a:xfrm>
          <a:prstGeom prst="rect">
            <a:avLst/>
          </a:prstGeom>
          <a:noFill/>
          <a:ln/>
        </p:spPr>
      </p:sp>
      <p:sp>
        <p:nvSpPr>
          <p:cNvPr id="20" name="Text 12"/>
          <p:cNvSpPr/>
          <p:nvPr/>
        </p:nvSpPr>
        <p:spPr>
          <a:xfrm>
            <a:off x="15394324" y="9436100"/>
            <a:ext cx="175281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21" name="Text 13"/>
          <p:cNvSpPr/>
          <p:nvPr/>
        </p:nvSpPr>
        <p:spPr>
          <a:xfrm>
            <a:off x="15394324" y="1032510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2" name="Shape 14"/>
          <p:cNvSpPr/>
          <p:nvPr/>
        </p:nvSpPr>
        <p:spPr>
          <a:xfrm>
            <a:off x="2718140" y="8648700"/>
            <a:ext cx="5791924" cy="3073400"/>
          </a:xfrm>
          <a:prstGeom prst="rect">
            <a:avLst/>
          </a:prstGeom>
          <a:noFill/>
          <a:ln/>
        </p:spPr>
      </p:sp>
      <p:pic>
        <p:nvPicPr>
          <p:cNvPr id="23" name="Image 6" descr="preencoded.png">    </p:cNvPr>
          <p:cNvPicPr>
            <a:picLocks noChangeAspect="1"/>
          </p:cNvPicPr>
          <p:nvPr/>
        </p:nvPicPr>
        <p:blipFill>
          <a:blip r:embed="rId7"/>
          <a:stretch>
            <a:fillRect/>
          </a:stretch>
        </p:blipFill>
        <p:spPr>
          <a:xfrm>
            <a:off x="2718140" y="8648700"/>
            <a:ext cx="3048381" cy="3073400"/>
          </a:xfrm>
          <a:prstGeom prst="rect">
            <a:avLst/>
          </a:prstGeom>
        </p:spPr>
      </p:pic>
      <p:sp>
        <p:nvSpPr>
          <p:cNvPr id="24" name="Shape 15"/>
          <p:cNvSpPr/>
          <p:nvPr/>
        </p:nvSpPr>
        <p:spPr>
          <a:xfrm>
            <a:off x="6071359" y="9436100"/>
            <a:ext cx="2438705" cy="1498600"/>
          </a:xfrm>
          <a:prstGeom prst="rect">
            <a:avLst/>
          </a:prstGeom>
          <a:noFill/>
          <a:ln/>
        </p:spPr>
      </p:sp>
      <p:sp>
        <p:nvSpPr>
          <p:cNvPr id="25" name="Shape 16"/>
          <p:cNvSpPr/>
          <p:nvPr/>
        </p:nvSpPr>
        <p:spPr>
          <a:xfrm>
            <a:off x="6071359" y="9436100"/>
            <a:ext cx="2438705" cy="1498600"/>
          </a:xfrm>
          <a:prstGeom prst="rect">
            <a:avLst/>
          </a:prstGeom>
          <a:noFill/>
          <a:ln/>
        </p:spPr>
      </p:sp>
      <p:sp>
        <p:nvSpPr>
          <p:cNvPr id="26" name="Shape 17"/>
          <p:cNvSpPr/>
          <p:nvPr/>
        </p:nvSpPr>
        <p:spPr>
          <a:xfrm>
            <a:off x="6071359" y="9436100"/>
            <a:ext cx="2438705" cy="1498600"/>
          </a:xfrm>
          <a:prstGeom prst="rect">
            <a:avLst/>
          </a:prstGeom>
          <a:noFill/>
          <a:ln/>
        </p:spPr>
      </p:sp>
      <p:sp>
        <p:nvSpPr>
          <p:cNvPr id="27" name="Text 18"/>
          <p:cNvSpPr/>
          <p:nvPr/>
        </p:nvSpPr>
        <p:spPr>
          <a:xfrm>
            <a:off x="6071359" y="9436100"/>
            <a:ext cx="2807051"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Elementalen</a:t>
            </a:r>
            <a:endParaRPr lang="en-US" sz="4800" dirty="0"/>
          </a:p>
        </p:txBody>
      </p:sp>
      <p:sp>
        <p:nvSpPr>
          <p:cNvPr id="28" name="Text 19"/>
          <p:cNvSpPr/>
          <p:nvPr/>
        </p:nvSpPr>
        <p:spPr>
          <a:xfrm>
            <a:off x="6071359" y="10325100"/>
            <a:ext cx="28917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9" name="Shape 20"/>
          <p:cNvSpPr/>
          <p:nvPr/>
        </p:nvSpPr>
        <p:spPr>
          <a:xfrm>
            <a:off x="12041105" y="3771900"/>
            <a:ext cx="5791924" cy="3073400"/>
          </a:xfrm>
          <a:prstGeom prst="rect">
            <a:avLst/>
          </a:prstGeom>
          <a:noFill/>
          <a:ln/>
        </p:spPr>
      </p:sp>
      <p:pic>
        <p:nvPicPr>
          <p:cNvPr id="30" name="Image 7" descr="preencoded.png">    </p:cNvPr>
          <p:cNvPicPr>
            <a:picLocks noChangeAspect="1"/>
          </p:cNvPicPr>
          <p:nvPr/>
        </p:nvPicPr>
        <p:blipFill>
          <a:blip r:embed="rId8"/>
          <a:stretch>
            <a:fillRect/>
          </a:stretch>
        </p:blipFill>
        <p:spPr>
          <a:xfrm>
            <a:off x="12041105" y="3771900"/>
            <a:ext cx="3048381" cy="3073400"/>
          </a:xfrm>
          <a:prstGeom prst="rect">
            <a:avLst/>
          </a:prstGeom>
        </p:spPr>
      </p:pic>
      <p:sp>
        <p:nvSpPr>
          <p:cNvPr id="31" name="Shape 21"/>
          <p:cNvSpPr/>
          <p:nvPr/>
        </p:nvSpPr>
        <p:spPr>
          <a:xfrm>
            <a:off x="15394324" y="4559300"/>
            <a:ext cx="2438705" cy="1498600"/>
          </a:xfrm>
          <a:prstGeom prst="rect">
            <a:avLst/>
          </a:prstGeom>
          <a:noFill/>
          <a:ln/>
        </p:spPr>
      </p:sp>
      <p:sp>
        <p:nvSpPr>
          <p:cNvPr id="32" name="Shape 22"/>
          <p:cNvSpPr/>
          <p:nvPr/>
        </p:nvSpPr>
        <p:spPr>
          <a:xfrm>
            <a:off x="15394324" y="4559300"/>
            <a:ext cx="2438705" cy="1498600"/>
          </a:xfrm>
          <a:prstGeom prst="rect">
            <a:avLst/>
          </a:prstGeom>
          <a:noFill/>
          <a:ln/>
        </p:spPr>
      </p:sp>
      <p:sp>
        <p:nvSpPr>
          <p:cNvPr id="33" name="Shape 23"/>
          <p:cNvSpPr/>
          <p:nvPr/>
        </p:nvSpPr>
        <p:spPr>
          <a:xfrm>
            <a:off x="15394324" y="4559300"/>
            <a:ext cx="2438705" cy="1498600"/>
          </a:xfrm>
          <a:prstGeom prst="rect">
            <a:avLst/>
          </a:prstGeom>
          <a:noFill/>
          <a:ln/>
        </p:spPr>
      </p:sp>
      <p:sp>
        <p:nvSpPr>
          <p:cNvPr id="34" name="Text 24"/>
          <p:cNvSpPr/>
          <p:nvPr/>
        </p:nvSpPr>
        <p:spPr>
          <a:xfrm>
            <a:off x="15394324" y="4559300"/>
            <a:ext cx="1778222"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Lunaria</a:t>
            </a:r>
            <a:endParaRPr lang="en-US" sz="4800" dirty="0"/>
          </a:p>
        </p:txBody>
      </p:sp>
      <p:sp>
        <p:nvSpPr>
          <p:cNvPr id="35" name="Text 25"/>
          <p:cNvSpPr/>
          <p:nvPr/>
        </p:nvSpPr>
        <p:spPr>
          <a:xfrm>
            <a:off x="15394324" y="5448300"/>
            <a:ext cx="399676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407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7684460" y="0"/>
            <a:ext cx="38105" cy="13716000"/>
          </a:xfrm>
          <a:prstGeom prst="rect">
            <a:avLst/>
          </a:prstGeom>
        </p:spPr>
      </p:pic>
      <p:pic>
        <p:nvPicPr>
          <p:cNvPr id="5" name="Image 3" descr="preencoded.png">    </p:cNvPr>
          <p:cNvPicPr>
            <a:picLocks noChangeAspect="1"/>
          </p:cNvPicPr>
          <p:nvPr/>
        </p:nvPicPr>
        <p:blipFill>
          <a:blip r:embed="rId4"/>
          <a:stretch>
            <a:fillRect/>
          </a:stretch>
        </p:blipFill>
        <p:spPr>
          <a:xfrm>
            <a:off x="21186248" y="12661900"/>
            <a:ext cx="3200800" cy="1016000"/>
          </a:xfrm>
          <a:prstGeom prst="rect">
            <a:avLst/>
          </a:prstGeom>
        </p:spPr>
      </p:pic>
      <p:pic>
        <p:nvPicPr>
          <p:cNvPr id="6" name="Image 4" descr="preencoded.png">    </p:cNvPr>
          <p:cNvPicPr>
            <a:picLocks noChangeAspect="1"/>
          </p:cNvPicPr>
          <p:nvPr/>
        </p:nvPicPr>
        <p:blipFill>
          <a:blip r:embed="rId5"/>
          <a:stretch>
            <a:fillRect/>
          </a:stretch>
        </p:blipFill>
        <p:spPr>
          <a:xfrm>
            <a:off x="0" y="0"/>
            <a:ext cx="7697162" cy="12369800"/>
          </a:xfrm>
          <a:prstGeom prst="rect">
            <a:avLst/>
          </a:prstGeom>
        </p:spPr>
      </p:pic>
      <p:sp>
        <p:nvSpPr>
          <p:cNvPr id="7" name="Shape 0"/>
          <p:cNvSpPr/>
          <p:nvPr/>
        </p:nvSpPr>
        <p:spPr>
          <a:xfrm>
            <a:off x="8510064" y="749300"/>
            <a:ext cx="1625803" cy="14630400"/>
          </a:xfrm>
          <a:prstGeom prst="rect">
            <a:avLst/>
          </a:prstGeom>
          <a:noFill/>
          <a:ln/>
        </p:spPr>
      </p:sp>
      <p:sp>
        <p:nvSpPr>
          <p:cNvPr id="8" name="Shape 1"/>
          <p:cNvSpPr/>
          <p:nvPr/>
        </p:nvSpPr>
        <p:spPr>
          <a:xfrm>
            <a:off x="8510064" y="749300"/>
            <a:ext cx="1625803" cy="1625600"/>
          </a:xfrm>
          <a:prstGeom prst="roundRect">
            <a:avLst>
              <a:gd name="adj" fmla="val 78188"/>
            </a:avLst>
          </a:prstGeom>
          <a:noFill/>
          <a:ln/>
        </p:spPr>
      </p:sp>
      <p:pic>
        <p:nvPicPr>
          <p:cNvPr id="9" name="Image 5" descr="preencoded.png">    </p:cNvPr>
          <p:cNvPicPr>
            <a:picLocks noChangeAspect="1"/>
          </p:cNvPicPr>
          <p:nvPr/>
        </p:nvPicPr>
        <p:blipFill>
          <a:blip r:embed="rId6"/>
          <a:stretch>
            <a:fillRect/>
          </a:stretch>
        </p:blipFill>
        <p:spPr>
          <a:xfrm>
            <a:off x="8814902" y="1054100"/>
            <a:ext cx="1016127" cy="1016000"/>
          </a:xfrm>
          <a:prstGeom prst="rect">
            <a:avLst/>
          </a:prstGeom>
        </p:spPr>
      </p:pic>
      <p:pic>
        <p:nvPicPr>
          <p:cNvPr id="10" name="Image 6" descr="preencoded.png">    </p:cNvPr>
          <p:cNvPicPr>
            <a:picLocks noChangeAspect="1"/>
          </p:cNvPicPr>
          <p:nvPr/>
        </p:nvPicPr>
        <p:blipFill>
          <a:blip r:embed="rId7"/>
          <a:stretch>
            <a:fillRect/>
          </a:stretch>
        </p:blipFill>
        <p:spPr>
          <a:xfrm>
            <a:off x="8931002" y="1231702"/>
            <a:ext cx="793849" cy="660797"/>
          </a:xfrm>
          <a:prstGeom prst="rect">
            <a:avLst/>
          </a:prstGeom>
        </p:spPr>
      </p:pic>
      <p:pic>
        <p:nvPicPr>
          <p:cNvPr id="11" name="Image 7" descr="preencoded.png">    </p:cNvPr>
          <p:cNvPicPr>
            <a:picLocks noChangeAspect="1"/>
          </p:cNvPicPr>
          <p:nvPr/>
        </p:nvPicPr>
        <p:blipFill>
          <a:blip r:embed="rId8"/>
          <a:stretch>
            <a:fillRect/>
          </a:stretch>
        </p:blipFill>
        <p:spPr>
          <a:xfrm>
            <a:off x="9284860" y="2374900"/>
            <a:ext cx="38105" cy="1625600"/>
          </a:xfrm>
          <a:prstGeom prst="rect">
            <a:avLst/>
          </a:prstGeom>
        </p:spPr>
      </p:pic>
      <p:sp>
        <p:nvSpPr>
          <p:cNvPr id="12" name="Shape 2"/>
          <p:cNvSpPr/>
          <p:nvPr/>
        </p:nvSpPr>
        <p:spPr>
          <a:xfrm>
            <a:off x="8510064" y="4000500"/>
            <a:ext cx="1625803" cy="1625600"/>
          </a:xfrm>
          <a:prstGeom prst="roundRect">
            <a:avLst>
              <a:gd name="adj" fmla="val 78188"/>
            </a:avLst>
          </a:prstGeom>
          <a:noFill/>
          <a:ln/>
        </p:spPr>
      </p:sp>
      <p:pic>
        <p:nvPicPr>
          <p:cNvPr id="13" name="Image 8" descr="preencoded.png">    </p:cNvPr>
          <p:cNvPicPr>
            <a:picLocks noChangeAspect="1"/>
          </p:cNvPicPr>
          <p:nvPr/>
        </p:nvPicPr>
        <p:blipFill>
          <a:blip r:embed="rId9"/>
          <a:stretch>
            <a:fillRect/>
          </a:stretch>
        </p:blipFill>
        <p:spPr>
          <a:xfrm>
            <a:off x="8814902" y="4305300"/>
            <a:ext cx="1016127" cy="1016000"/>
          </a:xfrm>
          <a:prstGeom prst="rect">
            <a:avLst/>
          </a:prstGeom>
        </p:spPr>
      </p:pic>
      <p:pic>
        <p:nvPicPr>
          <p:cNvPr id="14" name="Image 9" descr="preencoded.png">    </p:cNvPr>
          <p:cNvPicPr>
            <a:picLocks noChangeAspect="1"/>
          </p:cNvPicPr>
          <p:nvPr/>
        </p:nvPicPr>
        <p:blipFill>
          <a:blip r:embed="rId10"/>
          <a:stretch>
            <a:fillRect/>
          </a:stretch>
        </p:blipFill>
        <p:spPr>
          <a:xfrm>
            <a:off x="8878410" y="4527550"/>
            <a:ext cx="889111" cy="571500"/>
          </a:xfrm>
          <a:prstGeom prst="rect">
            <a:avLst/>
          </a:prstGeom>
        </p:spPr>
      </p:pic>
      <p:pic>
        <p:nvPicPr>
          <p:cNvPr id="15" name="Image 10" descr="preencoded.png">    </p:cNvPr>
          <p:cNvPicPr>
            <a:picLocks noChangeAspect="1"/>
          </p:cNvPicPr>
          <p:nvPr/>
        </p:nvPicPr>
        <p:blipFill>
          <a:blip r:embed="rId11"/>
          <a:stretch>
            <a:fillRect/>
          </a:stretch>
        </p:blipFill>
        <p:spPr>
          <a:xfrm>
            <a:off x="9284860" y="5626100"/>
            <a:ext cx="38105" cy="1625600"/>
          </a:xfrm>
          <a:prstGeom prst="rect">
            <a:avLst/>
          </a:prstGeom>
        </p:spPr>
      </p:pic>
      <p:sp>
        <p:nvSpPr>
          <p:cNvPr id="16" name="Shape 3"/>
          <p:cNvSpPr/>
          <p:nvPr/>
        </p:nvSpPr>
        <p:spPr>
          <a:xfrm>
            <a:off x="8510064" y="7251700"/>
            <a:ext cx="1625803" cy="1625600"/>
          </a:xfrm>
          <a:prstGeom prst="roundRect">
            <a:avLst>
              <a:gd name="adj" fmla="val 78188"/>
            </a:avLst>
          </a:prstGeom>
          <a:noFill/>
          <a:ln/>
        </p:spPr>
      </p:sp>
      <p:pic>
        <p:nvPicPr>
          <p:cNvPr id="17" name="Image 11" descr="preencoded.png">    </p:cNvPr>
          <p:cNvPicPr>
            <a:picLocks noChangeAspect="1"/>
          </p:cNvPicPr>
          <p:nvPr/>
        </p:nvPicPr>
        <p:blipFill>
          <a:blip r:embed="rId12"/>
          <a:stretch>
            <a:fillRect/>
          </a:stretch>
        </p:blipFill>
        <p:spPr>
          <a:xfrm>
            <a:off x="8814902" y="7556500"/>
            <a:ext cx="1016127" cy="1016000"/>
          </a:xfrm>
          <a:prstGeom prst="rect">
            <a:avLst/>
          </a:prstGeom>
        </p:spPr>
      </p:pic>
      <p:pic>
        <p:nvPicPr>
          <p:cNvPr id="18" name="Image 12" descr="preencoded.png">    </p:cNvPr>
          <p:cNvPicPr>
            <a:picLocks noChangeAspect="1"/>
          </p:cNvPicPr>
          <p:nvPr/>
        </p:nvPicPr>
        <p:blipFill>
          <a:blip r:embed="rId13"/>
          <a:stretch>
            <a:fillRect/>
          </a:stretch>
        </p:blipFill>
        <p:spPr>
          <a:xfrm>
            <a:off x="8985579" y="7655719"/>
            <a:ext cx="674772" cy="817662"/>
          </a:xfrm>
          <a:prstGeom prst="rect">
            <a:avLst/>
          </a:prstGeom>
        </p:spPr>
      </p:pic>
      <p:pic>
        <p:nvPicPr>
          <p:cNvPr id="19" name="Image 13" descr="preencoded.png">    </p:cNvPr>
          <p:cNvPicPr>
            <a:picLocks noChangeAspect="1"/>
          </p:cNvPicPr>
          <p:nvPr/>
        </p:nvPicPr>
        <p:blipFill>
          <a:blip r:embed="rId14"/>
          <a:stretch>
            <a:fillRect/>
          </a:stretch>
        </p:blipFill>
        <p:spPr>
          <a:xfrm>
            <a:off x="9284860" y="8877300"/>
            <a:ext cx="38105" cy="1625600"/>
          </a:xfrm>
          <a:prstGeom prst="rect">
            <a:avLst/>
          </a:prstGeom>
        </p:spPr>
      </p:pic>
      <p:sp>
        <p:nvSpPr>
          <p:cNvPr id="20" name="Shape 4"/>
          <p:cNvSpPr/>
          <p:nvPr/>
        </p:nvSpPr>
        <p:spPr>
          <a:xfrm>
            <a:off x="8510064" y="10502900"/>
            <a:ext cx="1625803" cy="1625600"/>
          </a:xfrm>
          <a:prstGeom prst="roundRect">
            <a:avLst>
              <a:gd name="adj" fmla="val 78188"/>
            </a:avLst>
          </a:prstGeom>
          <a:noFill/>
          <a:ln/>
        </p:spPr>
      </p:sp>
      <p:pic>
        <p:nvPicPr>
          <p:cNvPr id="21" name="Image 14" descr="preencoded.png">    </p:cNvPr>
          <p:cNvPicPr>
            <a:picLocks noChangeAspect="1"/>
          </p:cNvPicPr>
          <p:nvPr/>
        </p:nvPicPr>
        <p:blipFill>
          <a:blip r:embed="rId15"/>
          <a:stretch>
            <a:fillRect/>
          </a:stretch>
        </p:blipFill>
        <p:spPr>
          <a:xfrm>
            <a:off x="8814902" y="10807700"/>
            <a:ext cx="1016127" cy="1016000"/>
          </a:xfrm>
          <a:prstGeom prst="rect">
            <a:avLst/>
          </a:prstGeom>
        </p:spPr>
      </p:pic>
      <p:pic>
        <p:nvPicPr>
          <p:cNvPr id="22" name="Image 15" descr="preencoded.png">    </p:cNvPr>
          <p:cNvPicPr>
            <a:picLocks noChangeAspect="1"/>
          </p:cNvPicPr>
          <p:nvPr/>
        </p:nvPicPr>
        <p:blipFill>
          <a:blip r:embed="rId16"/>
          <a:stretch>
            <a:fillRect/>
          </a:stretch>
        </p:blipFill>
        <p:spPr>
          <a:xfrm>
            <a:off x="9108626" y="10871200"/>
            <a:ext cx="428679" cy="214313"/>
          </a:xfrm>
          <a:prstGeom prst="rect">
            <a:avLst/>
          </a:prstGeom>
        </p:spPr>
      </p:pic>
      <p:pic>
        <p:nvPicPr>
          <p:cNvPr id="23" name="Image 16" descr="preencoded.png">    </p:cNvPr>
          <p:cNvPicPr>
            <a:picLocks noChangeAspect="1"/>
          </p:cNvPicPr>
          <p:nvPr/>
        </p:nvPicPr>
        <p:blipFill>
          <a:blip r:embed="rId17"/>
          <a:stretch>
            <a:fillRect/>
          </a:stretch>
        </p:blipFill>
        <p:spPr>
          <a:xfrm>
            <a:off x="8890317" y="11070630"/>
            <a:ext cx="865296" cy="689570"/>
          </a:xfrm>
          <a:prstGeom prst="rect">
            <a:avLst/>
          </a:prstGeom>
        </p:spPr>
      </p:pic>
      <p:sp>
        <p:nvSpPr>
          <p:cNvPr id="24" name="Text 5"/>
          <p:cNvSpPr/>
          <p:nvPr/>
        </p:nvSpPr>
        <p:spPr>
          <a:xfrm>
            <a:off x="10135867" y="25400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Forbidden Forest: A place of mystery and wonder, where mystical creatures roam and flora flourishes.</a:t>
            </a:r>
            <a:endParaRPr lang="en-US" sz="3200" dirty="0"/>
          </a:p>
        </p:txBody>
      </p:sp>
      <p:sp>
        <p:nvSpPr>
          <p:cNvPr id="25" name="Text 6"/>
          <p:cNvSpPr/>
          <p:nvPr/>
        </p:nvSpPr>
        <p:spPr>
          <a:xfrm>
            <a:off x="10135867" y="59563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Crystal Caves: A network of glittering caves filled with precious gems and minerals, guarded by fierce beasts.</a:t>
            </a:r>
            <a:endParaRPr lang="en-US" sz="3200" dirty="0"/>
          </a:p>
        </p:txBody>
      </p:sp>
      <p:sp>
        <p:nvSpPr>
          <p:cNvPr id="26" name="Text 7"/>
          <p:cNvSpPr/>
          <p:nvPr/>
        </p:nvSpPr>
        <p:spPr>
          <a:xfrm>
            <a:off x="10135867" y="93091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Enchanted Garden: A place of pure beauty and tranquility, where the colors of the flowers are vibrant.</a:t>
            </a:r>
            <a:endParaRPr lang="en-US" sz="3200" dirty="0"/>
          </a:p>
        </p:txBody>
      </p:sp>
      <p:sp>
        <p:nvSpPr>
          <p:cNvPr id="27" name="Text 8"/>
          <p:cNvSpPr/>
          <p:nvPr/>
        </p:nvSpPr>
        <p:spPr>
          <a:xfrm>
            <a:off x="13404409" y="444500"/>
            <a:ext cx="8810668" cy="1557867"/>
          </a:xfrm>
          <a:prstGeom prst="rect">
            <a:avLst/>
          </a:prstGeom>
          <a:noFill/>
          <a:ln/>
        </p:spPr>
        <p:txBody>
          <a:bodyPr wrap="square" lIns="0" tIns="0" rIns="0" bIns="0" rtlCol="0" anchor="t"/>
          <a:lstStyle/>
          <a:p>
            <a:pPr algn="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Mystery</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31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23078784"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787498" y="3759200"/>
            <a:ext cx="22812051" cy="8597900"/>
          </a:xfrm>
          <a:prstGeom prst="rect">
            <a:avLst/>
          </a:prstGeom>
          <a:noFill/>
          <a:ln/>
        </p:spPr>
      </p:sp>
      <p:pic>
        <p:nvPicPr>
          <p:cNvPr id="8" name="Image 4" descr="preencoded.png">    </p:cNvPr>
          <p:cNvPicPr>
            <a:picLocks noChangeAspect="1"/>
          </p:cNvPicPr>
          <p:nvPr/>
        </p:nvPicPr>
        <p:blipFill>
          <a:blip r:embed="rId5"/>
          <a:stretch>
            <a:fillRect/>
          </a:stretch>
        </p:blipFill>
        <p:spPr>
          <a:xfrm>
            <a:off x="10173972" y="3759200"/>
            <a:ext cx="5131441" cy="1549400"/>
          </a:xfrm>
          <a:prstGeom prst="rect">
            <a:avLst/>
          </a:prstGeom>
        </p:spPr>
      </p:pic>
      <p:sp>
        <p:nvSpPr>
          <p:cNvPr id="9" name="Shape 2"/>
          <p:cNvSpPr/>
          <p:nvPr/>
        </p:nvSpPr>
        <p:spPr>
          <a:xfrm>
            <a:off x="10732841" y="3702050"/>
            <a:ext cx="4572572" cy="1663700"/>
          </a:xfrm>
          <a:prstGeom prst="roundRect">
            <a:avLst>
              <a:gd name="adj" fmla="val 3298"/>
            </a:avLst>
          </a:prstGeom>
          <a:noFill/>
          <a:ln w="12700">
            <a:solidFill>
              <a:srgbClr val="4D4D4D"/>
            </a:solidFill>
            <a:prstDash val="solid"/>
          </a:ln>
        </p:spPr>
      </p:sp>
      <p:sp>
        <p:nvSpPr>
          <p:cNvPr id="10" name="Text 3"/>
          <p:cNvSpPr/>
          <p:nvPr/>
        </p:nvSpPr>
        <p:spPr>
          <a:xfrm>
            <a:off x="11444130" y="38544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Chloe Ng</a:t>
            </a:r>
            <a:endParaRPr lang="en-US" sz="3600" dirty="0"/>
          </a:p>
        </p:txBody>
      </p:sp>
      <p:sp>
        <p:nvSpPr>
          <p:cNvPr id="11" name="Text 4"/>
          <p:cNvSpPr/>
          <p:nvPr/>
        </p:nvSpPr>
        <p:spPr>
          <a:xfrm>
            <a:off x="11444130" y="46037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2" name="Image 5" descr="preencoded.png">    </p:cNvPr>
          <p:cNvPicPr>
            <a:picLocks noChangeAspect="1"/>
          </p:cNvPicPr>
          <p:nvPr/>
        </p:nvPicPr>
        <p:blipFill>
          <a:blip r:embed="rId6"/>
          <a:stretch>
            <a:fillRect/>
          </a:stretch>
        </p:blipFill>
        <p:spPr>
          <a:xfrm>
            <a:off x="10173972" y="3975100"/>
            <a:ext cx="1117740" cy="1117600"/>
          </a:xfrm>
          <a:prstGeom prst="rect">
            <a:avLst/>
          </a:prstGeom>
        </p:spPr>
      </p:pic>
      <p:pic>
        <p:nvPicPr>
          <p:cNvPr id="13" name="Image 6" descr="preencoded.png">    </p:cNvPr>
          <p:cNvPicPr>
            <a:picLocks noChangeAspect="1"/>
          </p:cNvPicPr>
          <p:nvPr/>
        </p:nvPicPr>
        <p:blipFill>
          <a:blip r:embed="rId7"/>
          <a:stretch>
            <a:fillRect/>
          </a:stretch>
        </p:blipFill>
        <p:spPr>
          <a:xfrm>
            <a:off x="787498" y="6121400"/>
            <a:ext cx="5131441" cy="1549400"/>
          </a:xfrm>
          <a:prstGeom prst="rect">
            <a:avLst/>
          </a:prstGeom>
        </p:spPr>
      </p:pic>
      <p:sp>
        <p:nvSpPr>
          <p:cNvPr id="14" name="Shape 5"/>
          <p:cNvSpPr/>
          <p:nvPr/>
        </p:nvSpPr>
        <p:spPr>
          <a:xfrm>
            <a:off x="1346368" y="6064250"/>
            <a:ext cx="4572572" cy="1663700"/>
          </a:xfrm>
          <a:prstGeom prst="roundRect">
            <a:avLst>
              <a:gd name="adj" fmla="val 3298"/>
            </a:avLst>
          </a:prstGeom>
          <a:noFill/>
          <a:ln w="12700">
            <a:solidFill>
              <a:srgbClr val="4D4D4D"/>
            </a:solidFill>
            <a:prstDash val="solid"/>
          </a:ln>
        </p:spPr>
      </p:sp>
      <p:sp>
        <p:nvSpPr>
          <p:cNvPr id="15" name="Text 6"/>
          <p:cNvSpPr/>
          <p:nvPr/>
        </p:nvSpPr>
        <p:spPr>
          <a:xfrm>
            <a:off x="2057657"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Valtorin</a:t>
            </a:r>
            <a:endParaRPr lang="en-US" sz="3600" dirty="0"/>
          </a:p>
        </p:txBody>
      </p:sp>
      <p:sp>
        <p:nvSpPr>
          <p:cNvPr id="16" name="Text 7"/>
          <p:cNvSpPr/>
          <p:nvPr/>
        </p:nvSpPr>
        <p:spPr>
          <a:xfrm>
            <a:off x="2057657"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17" name="Image 7" descr="preencoded.png">    </p:cNvPr>
          <p:cNvPicPr>
            <a:picLocks noChangeAspect="1"/>
          </p:cNvPicPr>
          <p:nvPr/>
        </p:nvPicPr>
        <p:blipFill>
          <a:blip r:embed="rId8"/>
          <a:stretch>
            <a:fillRect/>
          </a:stretch>
        </p:blipFill>
        <p:spPr>
          <a:xfrm>
            <a:off x="787498" y="6337300"/>
            <a:ext cx="1117740" cy="1117600"/>
          </a:xfrm>
          <a:prstGeom prst="rect">
            <a:avLst/>
          </a:prstGeom>
        </p:spPr>
      </p:pic>
      <p:pic>
        <p:nvPicPr>
          <p:cNvPr id="18" name="Image 8" descr="preencoded.png">    </p:cNvPr>
          <p:cNvPicPr>
            <a:picLocks noChangeAspect="1"/>
          </p:cNvPicPr>
          <p:nvPr/>
        </p:nvPicPr>
        <p:blipFill>
          <a:blip r:embed="rId9"/>
          <a:stretch>
            <a:fillRect/>
          </a:stretch>
        </p:blipFill>
        <p:spPr>
          <a:xfrm>
            <a:off x="787498" y="8483600"/>
            <a:ext cx="5131441" cy="1549400"/>
          </a:xfrm>
          <a:prstGeom prst="rect">
            <a:avLst/>
          </a:prstGeom>
        </p:spPr>
      </p:pic>
      <p:sp>
        <p:nvSpPr>
          <p:cNvPr id="19" name="Shape 8"/>
          <p:cNvSpPr/>
          <p:nvPr/>
        </p:nvSpPr>
        <p:spPr>
          <a:xfrm>
            <a:off x="1346368" y="8426450"/>
            <a:ext cx="4572572" cy="1663700"/>
          </a:xfrm>
          <a:prstGeom prst="roundRect">
            <a:avLst>
              <a:gd name="adj" fmla="val 3298"/>
            </a:avLst>
          </a:prstGeom>
          <a:noFill/>
          <a:ln w="12700">
            <a:solidFill>
              <a:srgbClr val="4D4D4D"/>
            </a:solidFill>
            <a:prstDash val="solid"/>
          </a:ln>
        </p:spPr>
      </p:sp>
      <p:sp>
        <p:nvSpPr>
          <p:cNvPr id="20" name="Text 9"/>
          <p:cNvSpPr/>
          <p:nvPr/>
        </p:nvSpPr>
        <p:spPr>
          <a:xfrm>
            <a:off x="2057657"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Lyrisa</a:t>
            </a:r>
            <a:endParaRPr lang="en-US" sz="3600" dirty="0"/>
          </a:p>
        </p:txBody>
      </p:sp>
      <p:sp>
        <p:nvSpPr>
          <p:cNvPr id="21" name="Text 10"/>
          <p:cNvSpPr/>
          <p:nvPr/>
        </p:nvSpPr>
        <p:spPr>
          <a:xfrm>
            <a:off x="2057657"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2" name="Image 9" descr="preencoded.png">    </p:cNvPr>
          <p:cNvPicPr>
            <a:picLocks noChangeAspect="1"/>
          </p:cNvPicPr>
          <p:nvPr/>
        </p:nvPicPr>
        <p:blipFill>
          <a:blip r:embed="rId10"/>
          <a:stretch>
            <a:fillRect/>
          </a:stretch>
        </p:blipFill>
        <p:spPr>
          <a:xfrm>
            <a:off x="787498" y="8699500"/>
            <a:ext cx="1117740" cy="1117600"/>
          </a:xfrm>
          <a:prstGeom prst="rect">
            <a:avLst/>
          </a:prstGeom>
        </p:spPr>
      </p:pic>
      <p:pic>
        <p:nvPicPr>
          <p:cNvPr id="23" name="Image 10" descr="preencoded.png">    </p:cNvPr>
          <p:cNvPicPr>
            <a:picLocks noChangeAspect="1"/>
          </p:cNvPicPr>
          <p:nvPr/>
        </p:nvPicPr>
        <p:blipFill>
          <a:blip r:embed="rId11"/>
          <a:stretch>
            <a:fillRect/>
          </a:stretch>
        </p:blipFill>
        <p:spPr>
          <a:xfrm>
            <a:off x="6681035" y="8483600"/>
            <a:ext cx="5131441" cy="1549400"/>
          </a:xfrm>
          <a:prstGeom prst="rect">
            <a:avLst/>
          </a:prstGeom>
        </p:spPr>
      </p:pic>
      <p:sp>
        <p:nvSpPr>
          <p:cNvPr id="24" name="Shape 11"/>
          <p:cNvSpPr/>
          <p:nvPr/>
        </p:nvSpPr>
        <p:spPr>
          <a:xfrm>
            <a:off x="7239905" y="8426450"/>
            <a:ext cx="4572572" cy="1663700"/>
          </a:xfrm>
          <a:prstGeom prst="roundRect">
            <a:avLst>
              <a:gd name="adj" fmla="val 3298"/>
            </a:avLst>
          </a:prstGeom>
          <a:noFill/>
          <a:ln w="12700">
            <a:solidFill>
              <a:srgbClr val="4D4D4D"/>
            </a:solidFill>
            <a:prstDash val="solid"/>
          </a:ln>
        </p:spPr>
      </p:sp>
      <p:sp>
        <p:nvSpPr>
          <p:cNvPr id="25" name="Text 12"/>
          <p:cNvSpPr/>
          <p:nvPr/>
        </p:nvSpPr>
        <p:spPr>
          <a:xfrm>
            <a:off x="7951194"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Lucian</a:t>
            </a:r>
            <a:endParaRPr lang="en-US" sz="3600" dirty="0"/>
          </a:p>
        </p:txBody>
      </p:sp>
      <p:sp>
        <p:nvSpPr>
          <p:cNvPr id="26" name="Text 13"/>
          <p:cNvSpPr/>
          <p:nvPr/>
        </p:nvSpPr>
        <p:spPr>
          <a:xfrm>
            <a:off x="7951194"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27" name="Image 11" descr="preencoded.png">    </p:cNvPr>
          <p:cNvPicPr>
            <a:picLocks noChangeAspect="1"/>
          </p:cNvPicPr>
          <p:nvPr/>
        </p:nvPicPr>
        <p:blipFill>
          <a:blip r:embed="rId12"/>
          <a:stretch>
            <a:fillRect/>
          </a:stretch>
        </p:blipFill>
        <p:spPr>
          <a:xfrm>
            <a:off x="6681035" y="8699500"/>
            <a:ext cx="1117740" cy="1117600"/>
          </a:xfrm>
          <a:prstGeom prst="rect">
            <a:avLst/>
          </a:prstGeom>
        </p:spPr>
      </p:pic>
      <p:pic>
        <p:nvPicPr>
          <p:cNvPr id="28" name="Image 12" descr="preencoded.png">    </p:cNvPr>
          <p:cNvPicPr>
            <a:picLocks noChangeAspect="1"/>
          </p:cNvPicPr>
          <p:nvPr/>
        </p:nvPicPr>
        <p:blipFill>
          <a:blip r:embed="rId13"/>
          <a:stretch>
            <a:fillRect/>
          </a:stretch>
        </p:blipFill>
        <p:spPr>
          <a:xfrm>
            <a:off x="6681035" y="10845800"/>
            <a:ext cx="5131441" cy="1549400"/>
          </a:xfrm>
          <a:prstGeom prst="rect">
            <a:avLst/>
          </a:prstGeom>
        </p:spPr>
      </p:pic>
      <p:sp>
        <p:nvSpPr>
          <p:cNvPr id="29" name="Shape 14"/>
          <p:cNvSpPr/>
          <p:nvPr/>
        </p:nvSpPr>
        <p:spPr>
          <a:xfrm>
            <a:off x="7239905" y="10788650"/>
            <a:ext cx="4572572" cy="1663700"/>
          </a:xfrm>
          <a:prstGeom prst="roundRect">
            <a:avLst>
              <a:gd name="adj" fmla="val 3298"/>
            </a:avLst>
          </a:prstGeom>
          <a:noFill/>
          <a:ln w="12700">
            <a:solidFill>
              <a:srgbClr val="4D4D4D"/>
            </a:solidFill>
            <a:prstDash val="solid"/>
          </a:ln>
        </p:spPr>
      </p:sp>
      <p:sp>
        <p:nvSpPr>
          <p:cNvPr id="30" name="Text 15"/>
          <p:cNvSpPr/>
          <p:nvPr/>
        </p:nvSpPr>
        <p:spPr>
          <a:xfrm>
            <a:off x="7951194" y="109410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Cedric</a:t>
            </a:r>
            <a:endParaRPr lang="en-US" sz="3600" dirty="0"/>
          </a:p>
        </p:txBody>
      </p:sp>
      <p:sp>
        <p:nvSpPr>
          <p:cNvPr id="31" name="Text 16"/>
          <p:cNvSpPr/>
          <p:nvPr/>
        </p:nvSpPr>
        <p:spPr>
          <a:xfrm>
            <a:off x="7951194" y="116903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2" name="Image 13" descr="preencoded.png">    </p:cNvPr>
          <p:cNvPicPr>
            <a:picLocks noChangeAspect="1"/>
          </p:cNvPicPr>
          <p:nvPr/>
        </p:nvPicPr>
        <p:blipFill>
          <a:blip r:embed="rId14"/>
          <a:stretch>
            <a:fillRect/>
          </a:stretch>
        </p:blipFill>
        <p:spPr>
          <a:xfrm>
            <a:off x="6681035" y="11061700"/>
            <a:ext cx="1117740" cy="1117600"/>
          </a:xfrm>
          <a:prstGeom prst="rect">
            <a:avLst/>
          </a:prstGeom>
        </p:spPr>
      </p:pic>
      <p:pic>
        <p:nvPicPr>
          <p:cNvPr id="33" name="Image 14" descr="preencoded.png">    </p:cNvPr>
          <p:cNvPicPr>
            <a:picLocks noChangeAspect="1"/>
          </p:cNvPicPr>
          <p:nvPr/>
        </p:nvPicPr>
        <p:blipFill>
          <a:blip r:embed="rId15"/>
          <a:stretch>
            <a:fillRect/>
          </a:stretch>
        </p:blipFill>
        <p:spPr>
          <a:xfrm>
            <a:off x="12574572" y="8483600"/>
            <a:ext cx="5131441" cy="1549400"/>
          </a:xfrm>
          <a:prstGeom prst="rect">
            <a:avLst/>
          </a:prstGeom>
        </p:spPr>
      </p:pic>
      <p:sp>
        <p:nvSpPr>
          <p:cNvPr id="34" name="Shape 17"/>
          <p:cNvSpPr/>
          <p:nvPr/>
        </p:nvSpPr>
        <p:spPr>
          <a:xfrm>
            <a:off x="13133441" y="8426450"/>
            <a:ext cx="4572572" cy="1663700"/>
          </a:xfrm>
          <a:prstGeom prst="roundRect">
            <a:avLst>
              <a:gd name="adj" fmla="val 3298"/>
            </a:avLst>
          </a:prstGeom>
          <a:noFill/>
          <a:ln w="12700">
            <a:solidFill>
              <a:srgbClr val="4D4D4D"/>
            </a:solidFill>
            <a:prstDash val="solid"/>
          </a:ln>
        </p:spPr>
      </p:sp>
      <p:sp>
        <p:nvSpPr>
          <p:cNvPr id="35" name="Text 18"/>
          <p:cNvSpPr/>
          <p:nvPr/>
        </p:nvSpPr>
        <p:spPr>
          <a:xfrm>
            <a:off x="13844730"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Elvina</a:t>
            </a:r>
            <a:endParaRPr lang="en-US" sz="3600" dirty="0"/>
          </a:p>
        </p:txBody>
      </p:sp>
      <p:sp>
        <p:nvSpPr>
          <p:cNvPr id="36" name="Text 19"/>
          <p:cNvSpPr/>
          <p:nvPr/>
        </p:nvSpPr>
        <p:spPr>
          <a:xfrm>
            <a:off x="13844730"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37" name="Image 15" descr="preencoded.png">    </p:cNvPr>
          <p:cNvPicPr>
            <a:picLocks noChangeAspect="1"/>
          </p:cNvPicPr>
          <p:nvPr/>
        </p:nvPicPr>
        <p:blipFill>
          <a:blip r:embed="rId16"/>
          <a:stretch>
            <a:fillRect/>
          </a:stretch>
        </p:blipFill>
        <p:spPr>
          <a:xfrm>
            <a:off x="12574572" y="8699500"/>
            <a:ext cx="1117740" cy="1117600"/>
          </a:xfrm>
          <a:prstGeom prst="rect">
            <a:avLst/>
          </a:prstGeom>
        </p:spPr>
      </p:pic>
      <p:pic>
        <p:nvPicPr>
          <p:cNvPr id="38" name="Image 16" descr="preencoded.png">    </p:cNvPr>
          <p:cNvPicPr>
            <a:picLocks noChangeAspect="1"/>
          </p:cNvPicPr>
          <p:nvPr/>
        </p:nvPicPr>
        <p:blipFill>
          <a:blip r:embed="rId17"/>
          <a:stretch>
            <a:fillRect/>
          </a:stretch>
        </p:blipFill>
        <p:spPr>
          <a:xfrm>
            <a:off x="12574572" y="10845800"/>
            <a:ext cx="5131441" cy="1549400"/>
          </a:xfrm>
          <a:prstGeom prst="rect">
            <a:avLst/>
          </a:prstGeom>
        </p:spPr>
      </p:pic>
      <p:sp>
        <p:nvSpPr>
          <p:cNvPr id="39" name="Shape 20"/>
          <p:cNvSpPr/>
          <p:nvPr/>
        </p:nvSpPr>
        <p:spPr>
          <a:xfrm>
            <a:off x="13133441" y="10788650"/>
            <a:ext cx="4572572" cy="1663700"/>
          </a:xfrm>
          <a:prstGeom prst="roundRect">
            <a:avLst>
              <a:gd name="adj" fmla="val 3298"/>
            </a:avLst>
          </a:prstGeom>
          <a:noFill/>
          <a:ln w="12700">
            <a:solidFill>
              <a:srgbClr val="4D4D4D"/>
            </a:solidFill>
            <a:prstDash val="solid"/>
          </a:ln>
        </p:spPr>
      </p:sp>
      <p:sp>
        <p:nvSpPr>
          <p:cNvPr id="40" name="Text 21"/>
          <p:cNvSpPr/>
          <p:nvPr/>
        </p:nvSpPr>
        <p:spPr>
          <a:xfrm>
            <a:off x="13844730" y="109410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Seraphina</a:t>
            </a:r>
            <a:endParaRPr lang="en-US" sz="3600" dirty="0"/>
          </a:p>
        </p:txBody>
      </p:sp>
      <p:sp>
        <p:nvSpPr>
          <p:cNvPr id="41" name="Text 22"/>
          <p:cNvSpPr/>
          <p:nvPr/>
        </p:nvSpPr>
        <p:spPr>
          <a:xfrm>
            <a:off x="13844730" y="116903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2" name="Image 17" descr="preencoded.png">    </p:cNvPr>
          <p:cNvPicPr>
            <a:picLocks noChangeAspect="1"/>
          </p:cNvPicPr>
          <p:nvPr/>
        </p:nvPicPr>
        <p:blipFill>
          <a:blip r:embed="rId18"/>
          <a:stretch>
            <a:fillRect/>
          </a:stretch>
        </p:blipFill>
        <p:spPr>
          <a:xfrm>
            <a:off x="12574572" y="11061700"/>
            <a:ext cx="1117740" cy="1117600"/>
          </a:xfrm>
          <a:prstGeom prst="rect">
            <a:avLst/>
          </a:prstGeom>
        </p:spPr>
      </p:pic>
      <p:pic>
        <p:nvPicPr>
          <p:cNvPr id="43" name="Image 18" descr="preencoded.png">    </p:cNvPr>
          <p:cNvPicPr>
            <a:picLocks noChangeAspect="1"/>
          </p:cNvPicPr>
          <p:nvPr/>
        </p:nvPicPr>
        <p:blipFill>
          <a:blip r:embed="rId19"/>
          <a:stretch>
            <a:fillRect/>
          </a:stretch>
        </p:blipFill>
        <p:spPr>
          <a:xfrm>
            <a:off x="18468108" y="8483600"/>
            <a:ext cx="5131441" cy="1549400"/>
          </a:xfrm>
          <a:prstGeom prst="rect">
            <a:avLst/>
          </a:prstGeom>
        </p:spPr>
      </p:pic>
      <p:sp>
        <p:nvSpPr>
          <p:cNvPr id="44" name="Shape 23"/>
          <p:cNvSpPr/>
          <p:nvPr/>
        </p:nvSpPr>
        <p:spPr>
          <a:xfrm>
            <a:off x="19026978" y="8426450"/>
            <a:ext cx="4572572" cy="1663700"/>
          </a:xfrm>
          <a:prstGeom prst="roundRect">
            <a:avLst>
              <a:gd name="adj" fmla="val 3298"/>
            </a:avLst>
          </a:prstGeom>
          <a:noFill/>
          <a:ln w="12700">
            <a:solidFill>
              <a:srgbClr val="4D4D4D"/>
            </a:solidFill>
            <a:prstDash val="solid"/>
          </a:ln>
        </p:spPr>
      </p:sp>
      <p:sp>
        <p:nvSpPr>
          <p:cNvPr id="45" name="Text 24"/>
          <p:cNvSpPr/>
          <p:nvPr/>
        </p:nvSpPr>
        <p:spPr>
          <a:xfrm>
            <a:off x="19738267"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Kaelen</a:t>
            </a:r>
            <a:endParaRPr lang="en-US" sz="3600" dirty="0"/>
          </a:p>
        </p:txBody>
      </p:sp>
      <p:sp>
        <p:nvSpPr>
          <p:cNvPr id="46" name="Text 25"/>
          <p:cNvSpPr/>
          <p:nvPr/>
        </p:nvSpPr>
        <p:spPr>
          <a:xfrm>
            <a:off x="19738267"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47" name="Image 19" descr="preencoded.png">    </p:cNvPr>
          <p:cNvPicPr>
            <a:picLocks noChangeAspect="1"/>
          </p:cNvPicPr>
          <p:nvPr/>
        </p:nvPicPr>
        <p:blipFill>
          <a:blip r:embed="rId20"/>
          <a:stretch>
            <a:fillRect/>
          </a:stretch>
        </p:blipFill>
        <p:spPr>
          <a:xfrm>
            <a:off x="18468108" y="8699500"/>
            <a:ext cx="1117740" cy="1117600"/>
          </a:xfrm>
          <a:prstGeom prst="rect">
            <a:avLst/>
          </a:prstGeom>
        </p:spPr>
      </p:pic>
      <p:pic>
        <p:nvPicPr>
          <p:cNvPr id="48" name="Image 20" descr="preencoded.png">    </p:cNvPr>
          <p:cNvPicPr>
            <a:picLocks noChangeAspect="1"/>
          </p:cNvPicPr>
          <p:nvPr/>
        </p:nvPicPr>
        <p:blipFill>
          <a:blip r:embed="rId21"/>
          <a:stretch>
            <a:fillRect/>
          </a:stretch>
        </p:blipFill>
        <p:spPr>
          <a:xfrm>
            <a:off x="6681035" y="6121400"/>
            <a:ext cx="5131441" cy="1549400"/>
          </a:xfrm>
          <a:prstGeom prst="rect">
            <a:avLst/>
          </a:prstGeom>
        </p:spPr>
      </p:pic>
      <p:sp>
        <p:nvSpPr>
          <p:cNvPr id="49" name="Shape 26"/>
          <p:cNvSpPr/>
          <p:nvPr/>
        </p:nvSpPr>
        <p:spPr>
          <a:xfrm>
            <a:off x="7239905" y="6064250"/>
            <a:ext cx="4572572" cy="1663700"/>
          </a:xfrm>
          <a:prstGeom prst="roundRect">
            <a:avLst>
              <a:gd name="adj" fmla="val 3298"/>
            </a:avLst>
          </a:prstGeom>
          <a:noFill/>
          <a:ln w="12700">
            <a:solidFill>
              <a:srgbClr val="4D4D4D"/>
            </a:solidFill>
            <a:prstDash val="solid"/>
          </a:ln>
        </p:spPr>
      </p:sp>
      <p:sp>
        <p:nvSpPr>
          <p:cNvPr id="50" name="Text 27"/>
          <p:cNvSpPr/>
          <p:nvPr/>
        </p:nvSpPr>
        <p:spPr>
          <a:xfrm>
            <a:off x="7951194"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Aurielle</a:t>
            </a:r>
            <a:endParaRPr lang="en-US" sz="3600" dirty="0"/>
          </a:p>
        </p:txBody>
      </p:sp>
      <p:sp>
        <p:nvSpPr>
          <p:cNvPr id="51" name="Text 28"/>
          <p:cNvSpPr/>
          <p:nvPr/>
        </p:nvSpPr>
        <p:spPr>
          <a:xfrm>
            <a:off x="7951194"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2" name="Image 21" descr="preencoded.png">    </p:cNvPr>
          <p:cNvPicPr>
            <a:picLocks noChangeAspect="1"/>
          </p:cNvPicPr>
          <p:nvPr/>
        </p:nvPicPr>
        <p:blipFill>
          <a:blip r:embed="rId22"/>
          <a:stretch>
            <a:fillRect/>
          </a:stretch>
        </p:blipFill>
        <p:spPr>
          <a:xfrm>
            <a:off x="6681035" y="6337300"/>
            <a:ext cx="1117740" cy="1117600"/>
          </a:xfrm>
          <a:prstGeom prst="rect">
            <a:avLst/>
          </a:prstGeom>
        </p:spPr>
      </p:pic>
      <p:pic>
        <p:nvPicPr>
          <p:cNvPr id="53" name="Image 22" descr="preencoded.png">    </p:cNvPr>
          <p:cNvPicPr>
            <a:picLocks noChangeAspect="1"/>
          </p:cNvPicPr>
          <p:nvPr/>
        </p:nvPicPr>
        <p:blipFill>
          <a:blip r:embed="rId23"/>
          <a:stretch>
            <a:fillRect/>
          </a:stretch>
        </p:blipFill>
        <p:spPr>
          <a:xfrm>
            <a:off x="18468108" y="6121400"/>
            <a:ext cx="5131441" cy="1549400"/>
          </a:xfrm>
          <a:prstGeom prst="rect">
            <a:avLst/>
          </a:prstGeom>
        </p:spPr>
      </p:pic>
      <p:sp>
        <p:nvSpPr>
          <p:cNvPr id="54" name="Shape 29"/>
          <p:cNvSpPr/>
          <p:nvPr/>
        </p:nvSpPr>
        <p:spPr>
          <a:xfrm>
            <a:off x="19026978" y="6064250"/>
            <a:ext cx="4572572" cy="1663700"/>
          </a:xfrm>
          <a:prstGeom prst="roundRect">
            <a:avLst>
              <a:gd name="adj" fmla="val 3298"/>
            </a:avLst>
          </a:prstGeom>
          <a:noFill/>
          <a:ln w="12700">
            <a:solidFill>
              <a:srgbClr val="4D4D4D"/>
            </a:solidFill>
            <a:prstDash val="solid"/>
          </a:ln>
        </p:spPr>
      </p:sp>
      <p:sp>
        <p:nvSpPr>
          <p:cNvPr id="55" name="Text 30"/>
          <p:cNvSpPr/>
          <p:nvPr/>
        </p:nvSpPr>
        <p:spPr>
          <a:xfrm>
            <a:off x="19738267"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Dariana</a:t>
            </a:r>
            <a:endParaRPr lang="en-US" sz="3600" dirty="0"/>
          </a:p>
        </p:txBody>
      </p:sp>
      <p:sp>
        <p:nvSpPr>
          <p:cNvPr id="56" name="Text 31"/>
          <p:cNvSpPr/>
          <p:nvPr/>
        </p:nvSpPr>
        <p:spPr>
          <a:xfrm>
            <a:off x="19738267"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57" name="Image 23" descr="preencoded.png">    </p:cNvPr>
          <p:cNvPicPr>
            <a:picLocks noChangeAspect="1"/>
          </p:cNvPicPr>
          <p:nvPr/>
        </p:nvPicPr>
        <p:blipFill>
          <a:blip r:embed="rId24"/>
          <a:stretch>
            <a:fillRect/>
          </a:stretch>
        </p:blipFill>
        <p:spPr>
          <a:xfrm>
            <a:off x="18468108" y="6337300"/>
            <a:ext cx="1117740" cy="1117600"/>
          </a:xfrm>
          <a:prstGeom prst="rect">
            <a:avLst/>
          </a:prstGeom>
        </p:spPr>
      </p:pic>
      <p:pic>
        <p:nvPicPr>
          <p:cNvPr id="58" name="Image 24" descr="preencoded.png">    </p:cNvPr>
          <p:cNvPicPr>
            <a:picLocks noChangeAspect="1"/>
          </p:cNvPicPr>
          <p:nvPr/>
        </p:nvPicPr>
        <p:blipFill>
          <a:blip r:embed="rId25"/>
          <a:stretch>
            <a:fillRect/>
          </a:stretch>
        </p:blipFill>
        <p:spPr>
          <a:xfrm>
            <a:off x="12574572" y="6121400"/>
            <a:ext cx="5131441" cy="1549400"/>
          </a:xfrm>
          <a:prstGeom prst="rect">
            <a:avLst/>
          </a:prstGeom>
        </p:spPr>
      </p:pic>
      <p:sp>
        <p:nvSpPr>
          <p:cNvPr id="59" name="Shape 32"/>
          <p:cNvSpPr/>
          <p:nvPr/>
        </p:nvSpPr>
        <p:spPr>
          <a:xfrm>
            <a:off x="13133441" y="6064250"/>
            <a:ext cx="4572572" cy="1663700"/>
          </a:xfrm>
          <a:prstGeom prst="roundRect">
            <a:avLst>
              <a:gd name="adj" fmla="val 3298"/>
            </a:avLst>
          </a:prstGeom>
          <a:noFill/>
          <a:ln w="12700">
            <a:solidFill>
              <a:srgbClr val="4D4D4D"/>
            </a:solidFill>
            <a:prstDash val="solid"/>
          </a:ln>
        </p:spPr>
      </p:sp>
      <p:sp>
        <p:nvSpPr>
          <p:cNvPr id="60" name="Text 33"/>
          <p:cNvSpPr/>
          <p:nvPr/>
        </p:nvSpPr>
        <p:spPr>
          <a:xfrm>
            <a:off x="13844730"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Theronis</a:t>
            </a:r>
            <a:endParaRPr lang="en-US" sz="3600" dirty="0"/>
          </a:p>
        </p:txBody>
      </p:sp>
      <p:sp>
        <p:nvSpPr>
          <p:cNvPr id="61" name="Text 34"/>
          <p:cNvSpPr/>
          <p:nvPr/>
        </p:nvSpPr>
        <p:spPr>
          <a:xfrm>
            <a:off x="13844730"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2" name="Image 25" descr="preencoded.png">    </p:cNvPr>
          <p:cNvPicPr>
            <a:picLocks noChangeAspect="1"/>
          </p:cNvPicPr>
          <p:nvPr/>
        </p:nvPicPr>
        <p:blipFill>
          <a:blip r:embed="rId26"/>
          <a:stretch>
            <a:fillRect/>
          </a:stretch>
        </p:blipFill>
        <p:spPr>
          <a:xfrm>
            <a:off x="12574572" y="6337300"/>
            <a:ext cx="1117740" cy="1117600"/>
          </a:xfrm>
          <a:prstGeom prst="rect">
            <a:avLst/>
          </a:prstGeom>
        </p:spPr>
      </p:pic>
      <p:pic>
        <p:nvPicPr>
          <p:cNvPr id="63" name="Image 26" descr="preencoded.png">    </p:cNvPr>
          <p:cNvPicPr>
            <a:picLocks noChangeAspect="1"/>
          </p:cNvPicPr>
          <p:nvPr/>
        </p:nvPicPr>
        <p:blipFill>
          <a:blip r:embed="rId27"/>
          <a:stretch>
            <a:fillRect/>
          </a:stretch>
        </p:blipFill>
        <p:spPr>
          <a:xfrm>
            <a:off x="3353219" y="5702300"/>
            <a:ext cx="17680610" cy="12700"/>
          </a:xfrm>
          <a:prstGeom prst="rect">
            <a:avLst/>
          </a:prstGeom>
        </p:spPr>
      </p:pic>
      <p:pic>
        <p:nvPicPr>
          <p:cNvPr id="64" name="Image 27" descr="preencoded.png">    </p:cNvPr>
          <p:cNvPicPr>
            <a:picLocks noChangeAspect="1"/>
          </p:cNvPicPr>
          <p:nvPr/>
        </p:nvPicPr>
        <p:blipFill>
          <a:blip r:embed="rId28"/>
          <a:stretch>
            <a:fillRect/>
          </a:stretch>
        </p:blipFill>
        <p:spPr>
          <a:xfrm>
            <a:off x="13006426" y="5308600"/>
            <a:ext cx="12702" cy="406400"/>
          </a:xfrm>
          <a:prstGeom prst="rect">
            <a:avLst/>
          </a:prstGeom>
        </p:spPr>
      </p:pic>
      <p:pic>
        <p:nvPicPr>
          <p:cNvPr id="65" name="Image 28" descr="preencoded.png">    </p:cNvPr>
          <p:cNvPicPr>
            <a:picLocks noChangeAspect="1"/>
          </p:cNvPicPr>
          <p:nvPr/>
        </p:nvPicPr>
        <p:blipFill>
          <a:blip r:embed="rId29"/>
          <a:stretch>
            <a:fillRect/>
          </a:stretch>
        </p:blipFill>
        <p:spPr>
          <a:xfrm>
            <a:off x="3353219" y="5715000"/>
            <a:ext cx="12702" cy="419100"/>
          </a:xfrm>
          <a:prstGeom prst="rect">
            <a:avLst/>
          </a:prstGeom>
        </p:spPr>
      </p:pic>
      <p:pic>
        <p:nvPicPr>
          <p:cNvPr id="66" name="Image 29" descr="preencoded.png">    </p:cNvPr>
          <p:cNvPicPr>
            <a:picLocks noChangeAspect="1"/>
          </p:cNvPicPr>
          <p:nvPr/>
        </p:nvPicPr>
        <p:blipFill>
          <a:blip r:embed="rId30"/>
          <a:stretch>
            <a:fillRect/>
          </a:stretch>
        </p:blipFill>
        <p:spPr>
          <a:xfrm>
            <a:off x="9513489" y="5715000"/>
            <a:ext cx="12702" cy="419100"/>
          </a:xfrm>
          <a:prstGeom prst="rect">
            <a:avLst/>
          </a:prstGeom>
        </p:spPr>
      </p:pic>
      <p:pic>
        <p:nvPicPr>
          <p:cNvPr id="67" name="Image 30" descr="preencoded.png">    </p:cNvPr>
          <p:cNvPicPr>
            <a:picLocks noChangeAspect="1"/>
          </p:cNvPicPr>
          <p:nvPr/>
        </p:nvPicPr>
        <p:blipFill>
          <a:blip r:embed="rId31"/>
          <a:stretch>
            <a:fillRect/>
          </a:stretch>
        </p:blipFill>
        <p:spPr>
          <a:xfrm>
            <a:off x="15407026" y="5715000"/>
            <a:ext cx="12702" cy="419100"/>
          </a:xfrm>
          <a:prstGeom prst="rect">
            <a:avLst/>
          </a:prstGeom>
        </p:spPr>
      </p:pic>
      <p:pic>
        <p:nvPicPr>
          <p:cNvPr id="68" name="Image 31" descr="preencoded.png">    </p:cNvPr>
          <p:cNvPicPr>
            <a:picLocks noChangeAspect="1"/>
          </p:cNvPicPr>
          <p:nvPr/>
        </p:nvPicPr>
        <p:blipFill>
          <a:blip r:embed="rId32"/>
          <a:stretch>
            <a:fillRect/>
          </a:stretch>
        </p:blipFill>
        <p:spPr>
          <a:xfrm>
            <a:off x="21021127" y="5715000"/>
            <a:ext cx="12702" cy="419100"/>
          </a:xfrm>
          <a:prstGeom prst="rect">
            <a:avLst/>
          </a:prstGeom>
        </p:spPr>
      </p:pic>
      <p:pic>
        <p:nvPicPr>
          <p:cNvPr id="69" name="Image 32" descr="preencoded.png">    </p:cNvPr>
          <p:cNvPicPr>
            <a:picLocks noChangeAspect="1"/>
          </p:cNvPicPr>
          <p:nvPr/>
        </p:nvPicPr>
        <p:blipFill>
          <a:blip r:embed="rId33"/>
          <a:stretch>
            <a:fillRect/>
          </a:stretch>
        </p:blipFill>
        <p:spPr>
          <a:xfrm>
            <a:off x="3353219" y="7670800"/>
            <a:ext cx="12702" cy="812800"/>
          </a:xfrm>
          <a:prstGeom prst="rect">
            <a:avLst/>
          </a:prstGeom>
        </p:spPr>
      </p:pic>
      <p:pic>
        <p:nvPicPr>
          <p:cNvPr id="70" name="Image 33" descr="preencoded.png">    </p:cNvPr>
          <p:cNvPicPr>
            <a:picLocks noChangeAspect="1"/>
          </p:cNvPicPr>
          <p:nvPr/>
        </p:nvPicPr>
        <p:blipFill>
          <a:blip r:embed="rId34"/>
          <a:stretch>
            <a:fillRect/>
          </a:stretch>
        </p:blipFill>
        <p:spPr>
          <a:xfrm>
            <a:off x="9513489" y="7670800"/>
            <a:ext cx="12702" cy="812800"/>
          </a:xfrm>
          <a:prstGeom prst="rect">
            <a:avLst/>
          </a:prstGeom>
        </p:spPr>
      </p:pic>
      <p:pic>
        <p:nvPicPr>
          <p:cNvPr id="71" name="Image 34" descr="preencoded.png">    </p:cNvPr>
          <p:cNvPicPr>
            <a:picLocks noChangeAspect="1"/>
          </p:cNvPicPr>
          <p:nvPr/>
        </p:nvPicPr>
        <p:blipFill>
          <a:blip r:embed="rId35"/>
          <a:stretch>
            <a:fillRect/>
          </a:stretch>
        </p:blipFill>
        <p:spPr>
          <a:xfrm>
            <a:off x="15407026" y="7670800"/>
            <a:ext cx="12702" cy="812800"/>
          </a:xfrm>
          <a:prstGeom prst="rect">
            <a:avLst/>
          </a:prstGeom>
        </p:spPr>
      </p:pic>
      <p:pic>
        <p:nvPicPr>
          <p:cNvPr id="72" name="Image 35" descr="preencoded.png">    </p:cNvPr>
          <p:cNvPicPr>
            <a:picLocks noChangeAspect="1"/>
          </p:cNvPicPr>
          <p:nvPr/>
        </p:nvPicPr>
        <p:blipFill>
          <a:blip r:embed="rId36"/>
          <a:stretch>
            <a:fillRect/>
          </a:stretch>
        </p:blipFill>
        <p:spPr>
          <a:xfrm>
            <a:off x="21021127" y="7670800"/>
            <a:ext cx="12702" cy="812800"/>
          </a:xfrm>
          <a:prstGeom prst="rect">
            <a:avLst/>
          </a:prstGeom>
        </p:spPr>
      </p:pic>
      <p:pic>
        <p:nvPicPr>
          <p:cNvPr id="73" name="Image 36" descr="preencoded.png">    </p:cNvPr>
          <p:cNvPicPr>
            <a:picLocks noChangeAspect="1"/>
          </p:cNvPicPr>
          <p:nvPr/>
        </p:nvPicPr>
        <p:blipFill>
          <a:blip r:embed="rId37"/>
          <a:stretch>
            <a:fillRect/>
          </a:stretch>
        </p:blipFill>
        <p:spPr>
          <a:xfrm>
            <a:off x="9513489" y="10033000"/>
            <a:ext cx="12702" cy="812800"/>
          </a:xfrm>
          <a:prstGeom prst="rect">
            <a:avLst/>
          </a:prstGeom>
        </p:spPr>
      </p:pic>
      <p:pic>
        <p:nvPicPr>
          <p:cNvPr id="74" name="Image 37" descr="preencoded.png">    </p:cNvPr>
          <p:cNvPicPr>
            <a:picLocks noChangeAspect="1"/>
          </p:cNvPicPr>
          <p:nvPr/>
        </p:nvPicPr>
        <p:blipFill>
          <a:blip r:embed="rId38"/>
          <a:stretch>
            <a:fillRect/>
          </a:stretch>
        </p:blipFill>
        <p:spPr>
          <a:xfrm>
            <a:off x="15407026" y="10033000"/>
            <a:ext cx="12702" cy="812800"/>
          </a:xfrm>
          <a:prstGeom prst="rect">
            <a:avLst/>
          </a:prstGeom>
        </p:spPr>
      </p:pic>
      <p:sp>
        <p:nvSpPr>
          <p:cNvPr id="75" name="Text 35"/>
          <p:cNvSpPr/>
          <p:nvPr/>
        </p:nvSpPr>
        <p:spPr>
          <a:xfrm>
            <a:off x="7747968" y="12801600"/>
            <a:ext cx="906470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39"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6" name="Text 36"/>
          <p:cNvSpPr/>
          <p:nvPr/>
        </p:nvSpPr>
        <p:spPr>
          <a:xfrm>
            <a:off x="6816519" y="1676400"/>
            <a:ext cx="10754011"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Organization</a:t>
            </a:r>
            <a:endParaRPr lang="en-US" sz="8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0396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7570146" y="3632200"/>
            <a:ext cx="15546743" cy="38100"/>
          </a:xfrm>
          <a:prstGeom prst="rect">
            <a:avLst/>
          </a:prstGeom>
        </p:spPr>
      </p:pic>
      <p:pic>
        <p:nvPicPr>
          <p:cNvPr id="5" name="Image 3" descr="preencoded.png">    </p:cNvPr>
          <p:cNvPicPr>
            <a:picLocks noChangeAspect="1"/>
          </p:cNvPicPr>
          <p:nvPr/>
        </p:nvPicPr>
        <p:blipFill>
          <a:blip r:embed="rId4"/>
          <a:stretch>
            <a:fillRect/>
          </a:stretch>
        </p:blipFill>
        <p:spPr>
          <a:xfrm>
            <a:off x="23116889" y="0"/>
            <a:ext cx="38105" cy="13716000"/>
          </a:xfrm>
          <a:prstGeom prst="rect">
            <a:avLst/>
          </a:prstGeom>
        </p:spPr>
      </p:pic>
      <p:pic>
        <p:nvPicPr>
          <p:cNvPr id="6" name="Image 4" descr="preencoded.png">    </p:cNvPr>
          <p:cNvPicPr>
            <a:picLocks noChangeAspect="1"/>
          </p:cNvPicPr>
          <p:nvPr/>
        </p:nvPicPr>
        <p:blipFill>
          <a:blip r:embed="rId5"/>
          <a:stretch>
            <a:fillRect/>
          </a:stretch>
        </p:blipFill>
        <p:spPr>
          <a:xfrm>
            <a:off x="7570146" y="0"/>
            <a:ext cx="38105" cy="13716000"/>
          </a:xfrm>
          <a:prstGeom prst="rect">
            <a:avLst/>
          </a:prstGeom>
        </p:spPr>
      </p:pic>
      <p:sp>
        <p:nvSpPr>
          <p:cNvPr id="7" name="Shape 0"/>
          <p:cNvSpPr/>
          <p:nvPr/>
        </p:nvSpPr>
        <p:spPr>
          <a:xfrm>
            <a:off x="23370921" y="8483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8788400"/>
            <a:ext cx="711289" cy="2590800"/>
          </a:xfrm>
          <a:prstGeom prst="rect">
            <a:avLst/>
          </a:prstGeom>
        </p:spPr>
      </p:pic>
      <p:sp>
        <p:nvSpPr>
          <p:cNvPr id="9" name="Shape 1"/>
          <p:cNvSpPr/>
          <p:nvPr/>
        </p:nvSpPr>
        <p:spPr>
          <a:xfrm>
            <a:off x="9310264" y="4927600"/>
            <a:ext cx="12053807" cy="5791200"/>
          </a:xfrm>
          <a:prstGeom prst="roundRect">
            <a:avLst>
              <a:gd name="adj" fmla="val 21947"/>
            </a:avLst>
          </a:prstGeom>
          <a:noFill/>
          <a:ln/>
        </p:spPr>
      </p:sp>
      <p:sp>
        <p:nvSpPr>
          <p:cNvPr id="10" name="Text 2"/>
          <p:cNvSpPr/>
          <p:nvPr/>
        </p:nvSpPr>
        <p:spPr>
          <a:xfrm>
            <a:off x="10123165" y="5740400"/>
            <a:ext cx="10563487" cy="430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1" name="Text 3"/>
          <p:cNvSpPr/>
          <p:nvPr/>
        </p:nvSpPr>
        <p:spPr>
          <a:xfrm>
            <a:off x="1968746" y="4013200"/>
            <a:ext cx="3793541" cy="52154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Thank you for choosing EaTemp</a:t>
            </a:r>
            <a:endParaRPr lang="en-US" sz="8000" dirty="0"/>
          </a:p>
        </p:txBody>
      </p:sp>
      <p:sp>
        <p:nvSpPr>
          <p:cNvPr id="12" name="Text 4"/>
          <p:cNvSpPr/>
          <p:nvPr/>
        </p:nvSpPr>
        <p:spPr>
          <a:xfrm rot="16200000">
            <a:off x="22199488" y="6306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7"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407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7684460" y="0"/>
            <a:ext cx="38105" cy="13716000"/>
          </a:xfrm>
          <a:prstGeom prst="rect">
            <a:avLst/>
          </a:prstGeom>
        </p:spPr>
      </p:pic>
      <p:pic>
        <p:nvPicPr>
          <p:cNvPr id="5" name="Image 3" descr="preencoded.png">    </p:cNvPr>
          <p:cNvPicPr>
            <a:picLocks noChangeAspect="1"/>
          </p:cNvPicPr>
          <p:nvPr/>
        </p:nvPicPr>
        <p:blipFill>
          <a:blip r:embed="rId4"/>
          <a:stretch>
            <a:fillRect/>
          </a:stretch>
        </p:blipFill>
        <p:spPr>
          <a:xfrm>
            <a:off x="21186248" y="12674600"/>
            <a:ext cx="3200800" cy="1016000"/>
          </a:xfrm>
          <a:prstGeom prst="rect">
            <a:avLst/>
          </a:prstGeom>
        </p:spPr>
      </p:pic>
      <p:sp>
        <p:nvSpPr>
          <p:cNvPr id="6" name="Text 0"/>
          <p:cNvSpPr/>
          <p:nvPr/>
        </p:nvSpPr>
        <p:spPr>
          <a:xfrm rot="16200000">
            <a:off x="-937378" y="5546973"/>
            <a:ext cx="10296754"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Table of Contents</a:t>
            </a:r>
            <a:endParaRPr lang="en-US" sz="12800" dirty="0"/>
          </a:p>
        </p:txBody>
      </p:sp>
      <p:sp>
        <p:nvSpPr>
          <p:cNvPr id="7" name="Shape 1"/>
          <p:cNvSpPr/>
          <p:nvPr/>
        </p:nvSpPr>
        <p:spPr>
          <a:xfrm>
            <a:off x="10199375" y="1638300"/>
            <a:ext cx="7760670" cy="1625600"/>
          </a:xfrm>
          <a:prstGeom prst="rect">
            <a:avLst/>
          </a:prstGeom>
          <a:noFill/>
          <a:ln/>
        </p:spPr>
      </p:sp>
      <p:pic>
        <p:nvPicPr>
          <p:cNvPr id="8" name="Image 4" descr="preencoded.png">    </p:cNvPr>
          <p:cNvPicPr>
            <a:picLocks noChangeAspect="1"/>
          </p:cNvPicPr>
          <p:nvPr/>
        </p:nvPicPr>
        <p:blipFill>
          <a:blip r:embed="rId5"/>
          <a:stretch>
            <a:fillRect/>
          </a:stretch>
        </p:blipFill>
        <p:spPr>
          <a:xfrm>
            <a:off x="10199375" y="1638300"/>
            <a:ext cx="1625803" cy="1625600"/>
          </a:xfrm>
          <a:prstGeom prst="rect">
            <a:avLst/>
          </a:prstGeom>
        </p:spPr>
      </p:pic>
      <p:sp>
        <p:nvSpPr>
          <p:cNvPr id="9" name="Shape 2"/>
          <p:cNvSpPr/>
          <p:nvPr/>
        </p:nvSpPr>
        <p:spPr>
          <a:xfrm>
            <a:off x="10199375" y="1638300"/>
            <a:ext cx="1625803" cy="1625600"/>
          </a:xfrm>
          <a:prstGeom prst="roundRect">
            <a:avLst>
              <a:gd name="adj" fmla="val 781313"/>
            </a:avLst>
          </a:prstGeom>
          <a:noFill/>
          <a:ln w="12700">
            <a:solidFill>
              <a:srgbClr val="000000"/>
            </a:solidFill>
            <a:prstDash val="solid"/>
          </a:ln>
        </p:spPr>
      </p:sp>
      <p:sp>
        <p:nvSpPr>
          <p:cNvPr id="10" name="Text 3"/>
          <p:cNvSpPr/>
          <p:nvPr/>
        </p:nvSpPr>
        <p:spPr>
          <a:xfrm>
            <a:off x="10662983" y="19812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01</a:t>
            </a:r>
            <a:endParaRPr lang="en-US" sz="4800" dirty="0"/>
          </a:p>
        </p:txBody>
      </p:sp>
      <p:sp>
        <p:nvSpPr>
          <p:cNvPr id="11" name="Shape 4"/>
          <p:cNvSpPr/>
          <p:nvPr/>
        </p:nvSpPr>
        <p:spPr>
          <a:xfrm>
            <a:off x="12028403" y="1727200"/>
            <a:ext cx="5931641" cy="1447800"/>
          </a:xfrm>
          <a:prstGeom prst="rect">
            <a:avLst/>
          </a:prstGeom>
          <a:noFill/>
          <a:ln/>
        </p:spPr>
      </p:sp>
      <p:sp>
        <p:nvSpPr>
          <p:cNvPr id="12" name="Text 5"/>
          <p:cNvSpPr/>
          <p:nvPr/>
        </p:nvSpPr>
        <p:spPr>
          <a:xfrm>
            <a:off x="12028403" y="17272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Introduction</a:t>
            </a:r>
            <a:endParaRPr lang="en-US" sz="4800" dirty="0"/>
          </a:p>
        </p:txBody>
      </p:sp>
      <p:sp>
        <p:nvSpPr>
          <p:cNvPr id="13" name="Text 6"/>
          <p:cNvSpPr/>
          <p:nvPr/>
        </p:nvSpPr>
        <p:spPr>
          <a:xfrm>
            <a:off x="12028403" y="25654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4" name="Shape 7"/>
          <p:cNvSpPr/>
          <p:nvPr/>
        </p:nvSpPr>
        <p:spPr>
          <a:xfrm>
            <a:off x="12028403" y="4356100"/>
            <a:ext cx="7760670" cy="1625600"/>
          </a:xfrm>
          <a:prstGeom prst="rect">
            <a:avLst/>
          </a:prstGeom>
          <a:noFill/>
          <a:ln/>
        </p:spPr>
      </p:sp>
      <p:pic>
        <p:nvPicPr>
          <p:cNvPr id="15" name="Image 5" descr="preencoded.png">    </p:cNvPr>
          <p:cNvPicPr>
            <a:picLocks noChangeAspect="1"/>
          </p:cNvPicPr>
          <p:nvPr/>
        </p:nvPicPr>
        <p:blipFill>
          <a:blip r:embed="rId6"/>
          <a:stretch>
            <a:fillRect/>
          </a:stretch>
        </p:blipFill>
        <p:spPr>
          <a:xfrm>
            <a:off x="12028403" y="4356100"/>
            <a:ext cx="1625803" cy="1625600"/>
          </a:xfrm>
          <a:prstGeom prst="rect">
            <a:avLst/>
          </a:prstGeom>
        </p:spPr>
      </p:pic>
      <p:sp>
        <p:nvSpPr>
          <p:cNvPr id="16" name="Shape 8"/>
          <p:cNvSpPr/>
          <p:nvPr/>
        </p:nvSpPr>
        <p:spPr>
          <a:xfrm>
            <a:off x="12028403" y="4356100"/>
            <a:ext cx="1625803" cy="1625600"/>
          </a:xfrm>
          <a:prstGeom prst="rect">
            <a:avLst/>
          </a:prstGeom>
          <a:noFill/>
          <a:ln w="12700">
            <a:solidFill>
              <a:srgbClr val="000000"/>
            </a:solidFill>
            <a:prstDash val="solid"/>
          </a:ln>
        </p:spPr>
      </p:sp>
      <p:sp>
        <p:nvSpPr>
          <p:cNvPr id="17" name="Text 9"/>
          <p:cNvSpPr/>
          <p:nvPr/>
        </p:nvSpPr>
        <p:spPr>
          <a:xfrm>
            <a:off x="12492011" y="46990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02</a:t>
            </a:r>
            <a:endParaRPr lang="en-US" sz="4800" dirty="0"/>
          </a:p>
        </p:txBody>
      </p:sp>
      <p:sp>
        <p:nvSpPr>
          <p:cNvPr id="18" name="Shape 10"/>
          <p:cNvSpPr/>
          <p:nvPr/>
        </p:nvSpPr>
        <p:spPr>
          <a:xfrm>
            <a:off x="13857432" y="4445000"/>
            <a:ext cx="5931641" cy="1447800"/>
          </a:xfrm>
          <a:prstGeom prst="rect">
            <a:avLst/>
          </a:prstGeom>
          <a:noFill/>
          <a:ln/>
        </p:spPr>
      </p:sp>
      <p:sp>
        <p:nvSpPr>
          <p:cNvPr id="19" name="Text 11"/>
          <p:cNvSpPr/>
          <p:nvPr/>
        </p:nvSpPr>
        <p:spPr>
          <a:xfrm>
            <a:off x="13857432" y="44450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Encounters</a:t>
            </a:r>
            <a:endParaRPr lang="en-US" sz="4800" dirty="0"/>
          </a:p>
        </p:txBody>
      </p:sp>
      <p:sp>
        <p:nvSpPr>
          <p:cNvPr id="20" name="Text 12"/>
          <p:cNvSpPr/>
          <p:nvPr/>
        </p:nvSpPr>
        <p:spPr>
          <a:xfrm>
            <a:off x="13857432" y="52832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1" name="Shape 13"/>
          <p:cNvSpPr/>
          <p:nvPr/>
        </p:nvSpPr>
        <p:spPr>
          <a:xfrm>
            <a:off x="13857432" y="7073900"/>
            <a:ext cx="7760670" cy="1625600"/>
          </a:xfrm>
          <a:prstGeom prst="rect">
            <a:avLst/>
          </a:prstGeom>
          <a:noFill/>
          <a:ln/>
        </p:spPr>
      </p:sp>
      <p:pic>
        <p:nvPicPr>
          <p:cNvPr id="22" name="Image 6" descr="preencoded.png">    </p:cNvPr>
          <p:cNvPicPr>
            <a:picLocks noChangeAspect="1"/>
          </p:cNvPicPr>
          <p:nvPr/>
        </p:nvPicPr>
        <p:blipFill>
          <a:blip r:embed="rId7"/>
          <a:stretch>
            <a:fillRect/>
          </a:stretch>
        </p:blipFill>
        <p:spPr>
          <a:xfrm>
            <a:off x="13857432" y="7073900"/>
            <a:ext cx="1625803" cy="1625600"/>
          </a:xfrm>
          <a:prstGeom prst="rect">
            <a:avLst/>
          </a:prstGeom>
        </p:spPr>
      </p:pic>
      <p:sp>
        <p:nvSpPr>
          <p:cNvPr id="23" name="Shape 14"/>
          <p:cNvSpPr/>
          <p:nvPr/>
        </p:nvSpPr>
        <p:spPr>
          <a:xfrm>
            <a:off x="13857432" y="7073900"/>
            <a:ext cx="1625803" cy="1625600"/>
          </a:xfrm>
          <a:prstGeom prst="roundRect">
            <a:avLst>
              <a:gd name="adj" fmla="val 781313"/>
            </a:avLst>
          </a:prstGeom>
          <a:noFill/>
          <a:ln w="12700">
            <a:solidFill>
              <a:srgbClr val="000000"/>
            </a:solidFill>
            <a:prstDash val="solid"/>
          </a:ln>
        </p:spPr>
      </p:sp>
      <p:sp>
        <p:nvSpPr>
          <p:cNvPr id="24" name="Text 15"/>
          <p:cNvSpPr/>
          <p:nvPr/>
        </p:nvSpPr>
        <p:spPr>
          <a:xfrm>
            <a:off x="14321040" y="74168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03</a:t>
            </a:r>
            <a:endParaRPr lang="en-US" sz="4800" dirty="0"/>
          </a:p>
        </p:txBody>
      </p:sp>
      <p:sp>
        <p:nvSpPr>
          <p:cNvPr id="25" name="Shape 16"/>
          <p:cNvSpPr/>
          <p:nvPr/>
        </p:nvSpPr>
        <p:spPr>
          <a:xfrm>
            <a:off x="15686461" y="7162800"/>
            <a:ext cx="5931641" cy="1447800"/>
          </a:xfrm>
          <a:prstGeom prst="rect">
            <a:avLst/>
          </a:prstGeom>
          <a:noFill/>
          <a:ln/>
        </p:spPr>
      </p:sp>
      <p:sp>
        <p:nvSpPr>
          <p:cNvPr id="26" name="Text 17"/>
          <p:cNvSpPr/>
          <p:nvPr/>
        </p:nvSpPr>
        <p:spPr>
          <a:xfrm>
            <a:off x="15686461" y="71628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Wonders</a:t>
            </a:r>
            <a:endParaRPr lang="en-US" sz="4800" dirty="0"/>
          </a:p>
        </p:txBody>
      </p:sp>
      <p:sp>
        <p:nvSpPr>
          <p:cNvPr id="27" name="Text 18"/>
          <p:cNvSpPr/>
          <p:nvPr/>
        </p:nvSpPr>
        <p:spPr>
          <a:xfrm>
            <a:off x="15686461" y="80010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8" name="Shape 19"/>
          <p:cNvSpPr/>
          <p:nvPr/>
        </p:nvSpPr>
        <p:spPr>
          <a:xfrm>
            <a:off x="15686461" y="9791700"/>
            <a:ext cx="7760670" cy="1625600"/>
          </a:xfrm>
          <a:prstGeom prst="rect">
            <a:avLst/>
          </a:prstGeom>
          <a:noFill/>
          <a:ln/>
        </p:spPr>
      </p:sp>
      <p:pic>
        <p:nvPicPr>
          <p:cNvPr id="29" name="Image 7" descr="preencoded.png">    </p:cNvPr>
          <p:cNvPicPr>
            <a:picLocks noChangeAspect="1"/>
          </p:cNvPicPr>
          <p:nvPr/>
        </p:nvPicPr>
        <p:blipFill>
          <a:blip r:embed="rId8"/>
          <a:stretch>
            <a:fillRect/>
          </a:stretch>
        </p:blipFill>
        <p:spPr>
          <a:xfrm>
            <a:off x="15686461" y="9791700"/>
            <a:ext cx="1625803" cy="1625600"/>
          </a:xfrm>
          <a:prstGeom prst="rect">
            <a:avLst/>
          </a:prstGeom>
        </p:spPr>
      </p:pic>
      <p:sp>
        <p:nvSpPr>
          <p:cNvPr id="30" name="Shape 20"/>
          <p:cNvSpPr/>
          <p:nvPr/>
        </p:nvSpPr>
        <p:spPr>
          <a:xfrm>
            <a:off x="15686461" y="9791700"/>
            <a:ext cx="1625803" cy="1625600"/>
          </a:xfrm>
          <a:prstGeom prst="rect">
            <a:avLst/>
          </a:prstGeom>
          <a:noFill/>
          <a:ln w="12700">
            <a:solidFill>
              <a:srgbClr val="000000"/>
            </a:solidFill>
            <a:prstDash val="solid"/>
          </a:ln>
        </p:spPr>
      </p:sp>
      <p:sp>
        <p:nvSpPr>
          <p:cNvPr id="31" name="Text 21"/>
          <p:cNvSpPr/>
          <p:nvPr/>
        </p:nvSpPr>
        <p:spPr>
          <a:xfrm>
            <a:off x="16150069" y="101346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04</a:t>
            </a:r>
            <a:endParaRPr lang="en-US" sz="4800" dirty="0"/>
          </a:p>
        </p:txBody>
      </p:sp>
      <p:sp>
        <p:nvSpPr>
          <p:cNvPr id="32" name="Shape 22"/>
          <p:cNvSpPr/>
          <p:nvPr/>
        </p:nvSpPr>
        <p:spPr>
          <a:xfrm>
            <a:off x="17515489" y="9880600"/>
            <a:ext cx="5931641" cy="1447800"/>
          </a:xfrm>
          <a:prstGeom prst="rect">
            <a:avLst/>
          </a:prstGeom>
          <a:noFill/>
          <a:ln/>
        </p:spPr>
      </p:sp>
      <p:sp>
        <p:nvSpPr>
          <p:cNvPr id="33" name="Text 23"/>
          <p:cNvSpPr/>
          <p:nvPr/>
        </p:nvSpPr>
        <p:spPr>
          <a:xfrm>
            <a:off x="17515489" y="98806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Magic</a:t>
            </a:r>
            <a:endParaRPr lang="en-US" sz="4800" dirty="0"/>
          </a:p>
        </p:txBody>
      </p:sp>
      <p:sp>
        <p:nvSpPr>
          <p:cNvPr id="34" name="Text 24"/>
          <p:cNvSpPr/>
          <p:nvPr/>
        </p:nvSpPr>
        <p:spPr>
          <a:xfrm>
            <a:off x="17515489" y="107188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5" name="Shape 25"/>
          <p:cNvSpPr/>
          <p:nvPr/>
        </p:nvSpPr>
        <p:spPr>
          <a:xfrm>
            <a:off x="10262883" y="3810000"/>
            <a:ext cx="9322965" cy="0"/>
          </a:xfrm>
          <a:prstGeom prst="rect">
            <a:avLst/>
          </a:prstGeom>
          <a:noFill/>
          <a:ln/>
        </p:spPr>
      </p:sp>
      <p:pic>
        <p:nvPicPr>
          <p:cNvPr id="36" name="Image 8" descr="preencoded.png">    </p:cNvPr>
          <p:cNvPicPr>
            <a:picLocks noChangeAspect="1"/>
          </p:cNvPicPr>
          <p:nvPr/>
        </p:nvPicPr>
        <p:blipFill>
          <a:blip r:embed="rId9"/>
          <a:stretch>
            <a:fillRect/>
          </a:stretch>
        </p:blipFill>
        <p:spPr>
          <a:xfrm>
            <a:off x="10262883" y="3771900"/>
            <a:ext cx="9322965" cy="38100"/>
          </a:xfrm>
          <a:prstGeom prst="rect">
            <a:avLst/>
          </a:prstGeom>
        </p:spPr>
      </p:pic>
      <p:sp>
        <p:nvSpPr>
          <p:cNvPr id="37" name="Shape 26"/>
          <p:cNvSpPr/>
          <p:nvPr/>
        </p:nvSpPr>
        <p:spPr>
          <a:xfrm>
            <a:off x="12193524" y="6527800"/>
            <a:ext cx="9322965" cy="0"/>
          </a:xfrm>
          <a:prstGeom prst="rect">
            <a:avLst/>
          </a:prstGeom>
          <a:noFill/>
          <a:ln/>
        </p:spPr>
      </p:sp>
      <p:pic>
        <p:nvPicPr>
          <p:cNvPr id="38" name="Image 9" descr="preencoded.png">    </p:cNvPr>
          <p:cNvPicPr>
            <a:picLocks noChangeAspect="1"/>
          </p:cNvPicPr>
          <p:nvPr/>
        </p:nvPicPr>
        <p:blipFill>
          <a:blip r:embed="rId10"/>
          <a:stretch>
            <a:fillRect/>
          </a:stretch>
        </p:blipFill>
        <p:spPr>
          <a:xfrm>
            <a:off x="12193524" y="6489700"/>
            <a:ext cx="9322965" cy="38100"/>
          </a:xfrm>
          <a:prstGeom prst="rect">
            <a:avLst/>
          </a:prstGeom>
        </p:spPr>
      </p:pic>
      <p:sp>
        <p:nvSpPr>
          <p:cNvPr id="39" name="Shape 27"/>
          <p:cNvSpPr/>
          <p:nvPr/>
        </p:nvSpPr>
        <p:spPr>
          <a:xfrm>
            <a:off x="13857432" y="9245600"/>
            <a:ext cx="9322965" cy="0"/>
          </a:xfrm>
          <a:prstGeom prst="rect">
            <a:avLst/>
          </a:prstGeom>
          <a:noFill/>
          <a:ln/>
        </p:spPr>
      </p:sp>
      <p:pic>
        <p:nvPicPr>
          <p:cNvPr id="40" name="Image 10" descr="preencoded.png">    </p:cNvPr>
          <p:cNvPicPr>
            <a:picLocks noChangeAspect="1"/>
          </p:cNvPicPr>
          <p:nvPr/>
        </p:nvPicPr>
        <p:blipFill>
          <a:blip r:embed="rId11"/>
          <a:stretch>
            <a:fillRect/>
          </a:stretch>
        </p:blipFill>
        <p:spPr>
          <a:xfrm>
            <a:off x="13857432" y="9207500"/>
            <a:ext cx="9322965" cy="38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0396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1270159" y="3632200"/>
            <a:ext cx="15546743" cy="38100"/>
          </a:xfrm>
          <a:prstGeom prst="rect">
            <a:avLst/>
          </a:prstGeom>
        </p:spPr>
      </p:pic>
      <p:pic>
        <p:nvPicPr>
          <p:cNvPr id="5" name="Image 3" descr="preencoded.png">    </p:cNvPr>
          <p:cNvPicPr>
            <a:picLocks noChangeAspect="1"/>
          </p:cNvPicPr>
          <p:nvPr/>
        </p:nvPicPr>
        <p:blipFill>
          <a:blip r:embed="rId4"/>
          <a:stretch>
            <a:fillRect/>
          </a:stretch>
        </p:blipFill>
        <p:spPr>
          <a:xfrm>
            <a:off x="1232054" y="0"/>
            <a:ext cx="38105" cy="13716000"/>
          </a:xfrm>
          <a:prstGeom prst="rect">
            <a:avLst/>
          </a:prstGeom>
        </p:spPr>
      </p:pic>
      <p:pic>
        <p:nvPicPr>
          <p:cNvPr id="6" name="Image 4" descr="preencoded.png">    </p:cNvPr>
          <p:cNvPicPr>
            <a:picLocks noChangeAspect="1"/>
          </p:cNvPicPr>
          <p:nvPr/>
        </p:nvPicPr>
        <p:blipFill>
          <a:blip r:embed="rId5"/>
          <a:stretch>
            <a:fillRect/>
          </a:stretch>
        </p:blipFill>
        <p:spPr>
          <a:xfrm>
            <a:off x="16778797" y="0"/>
            <a:ext cx="38105" cy="13716000"/>
          </a:xfrm>
          <a:prstGeom prst="rect">
            <a:avLst/>
          </a:prstGeom>
        </p:spPr>
      </p:pic>
      <p:pic>
        <p:nvPicPr>
          <p:cNvPr id="7" name="Image 5" descr="preencoded.png">    </p:cNvPr>
          <p:cNvPicPr>
            <a:picLocks noChangeAspect="1"/>
          </p:cNvPicPr>
          <p:nvPr/>
        </p:nvPicPr>
        <p:blipFill>
          <a:blip r:embed="rId6"/>
          <a:stretch>
            <a:fillRect/>
          </a:stretch>
        </p:blipFill>
        <p:spPr>
          <a:xfrm>
            <a:off x="17109038" y="10591800"/>
            <a:ext cx="3200800" cy="1016000"/>
          </a:xfrm>
          <a:prstGeom prst="rect">
            <a:avLst/>
          </a:prstGeom>
        </p:spPr>
      </p:pic>
      <p:sp>
        <p:nvSpPr>
          <p:cNvPr id="8" name="Text 0"/>
          <p:cNvSpPr/>
          <p:nvPr/>
        </p:nvSpPr>
        <p:spPr>
          <a:xfrm>
            <a:off x="2375197" y="7289800"/>
            <a:ext cx="7235671"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sp>
        <p:nvSpPr>
          <p:cNvPr id="9" name="Text 1"/>
          <p:cNvSpPr/>
          <p:nvPr/>
        </p:nvSpPr>
        <p:spPr>
          <a:xfrm>
            <a:off x="2104230" y="1270000"/>
            <a:ext cx="7642122" cy="2497667"/>
          </a:xfrm>
          <a:prstGeom prst="rect">
            <a:avLst/>
          </a:prstGeom>
          <a:noFill/>
          <a:ln/>
        </p:spPr>
        <p:txBody>
          <a:bodyPr wrap="square" lIns="0" tIns="0" rIns="0" bIns="0" rtlCol="0" anchor="t"/>
          <a:lstStyle/>
          <a:p>
            <a:pPr algn="ctr"/>
            <a:r>
              <a:rPr lang="en-US" sz="12800" dirty="0">
                <a:solidFill>
                  <a:srgbClr val="272727">
                    <a:alpha val="100000"/>
                  </a:srgbClr>
                </a:solidFill>
                <a:latin typeface="Bebas Neue Regular" pitchFamily="34" charset="0"/>
                <a:ea typeface="Bebas Neue Regular" pitchFamily="34" charset="-122"/>
                <a:cs typeface="Bebas Neue Regular" pitchFamily="34" charset="-120"/>
              </a:rPr>
              <a:t>Introduction</a:t>
            </a:r>
            <a:endParaRPr lang="en-US" sz="1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57785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1232054"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2959470" y="2603500"/>
            <a:ext cx="11198566"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The Realm of the Extraordinary</a:t>
            </a:r>
            <a:endParaRPr lang="en-US" sz="8000" dirty="0"/>
          </a:p>
        </p:txBody>
      </p:sp>
      <p:sp>
        <p:nvSpPr>
          <p:cNvPr id="8" name="Text 2"/>
          <p:cNvSpPr/>
          <p:nvPr/>
        </p:nvSpPr>
        <p:spPr>
          <a:xfrm>
            <a:off x="2959470" y="63500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3"/>
          <p:cNvSpPr/>
          <p:nvPr/>
        </p:nvSpPr>
        <p:spPr>
          <a:xfrm>
            <a:off x="12701588" y="63500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31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23078784"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13260457" y="1270000"/>
            <a:ext cx="9818327" cy="12446000"/>
          </a:xfrm>
          <a:prstGeom prst="rect">
            <a:avLst/>
          </a:prstGeom>
        </p:spPr>
      </p:pic>
      <p:sp>
        <p:nvSpPr>
          <p:cNvPr id="8" name="Shape 1"/>
          <p:cNvSpPr/>
          <p:nvPr/>
        </p:nvSpPr>
        <p:spPr>
          <a:xfrm>
            <a:off x="2502213" y="2489200"/>
            <a:ext cx="7874984" cy="4699000"/>
          </a:xfrm>
          <a:prstGeom prst="rect">
            <a:avLst/>
          </a:prstGeom>
          <a:noFill/>
          <a:ln/>
        </p:spPr>
      </p:sp>
      <p:sp>
        <p:nvSpPr>
          <p:cNvPr id="9" name="Shape 2"/>
          <p:cNvSpPr/>
          <p:nvPr/>
        </p:nvSpPr>
        <p:spPr>
          <a:xfrm>
            <a:off x="2502213" y="2489200"/>
            <a:ext cx="1016127" cy="1016000"/>
          </a:xfrm>
          <a:prstGeom prst="roundRect">
            <a:avLst>
              <a:gd name="adj" fmla="val 125100"/>
            </a:avLst>
          </a:prstGeom>
          <a:noFill/>
          <a:ln/>
        </p:spPr>
      </p:sp>
      <p:pic>
        <p:nvPicPr>
          <p:cNvPr id="10" name="Image 5" descr="preencoded.png">    </p:cNvPr>
          <p:cNvPicPr>
            <a:picLocks noChangeAspect="1"/>
          </p:cNvPicPr>
          <p:nvPr/>
        </p:nvPicPr>
        <p:blipFill>
          <a:blip r:embed="rId6"/>
          <a:stretch>
            <a:fillRect/>
          </a:stretch>
        </p:blipFill>
        <p:spPr>
          <a:xfrm>
            <a:off x="2502213" y="2489200"/>
            <a:ext cx="1016127" cy="1016000"/>
          </a:xfrm>
          <a:prstGeom prst="rect">
            <a:avLst/>
          </a:prstGeom>
        </p:spPr>
      </p:pic>
      <p:pic>
        <p:nvPicPr>
          <p:cNvPr id="11" name="Image 6" descr="preencoded.png">    </p:cNvPr>
          <p:cNvPicPr>
            <a:picLocks noChangeAspect="1"/>
          </p:cNvPicPr>
          <p:nvPr/>
        </p:nvPicPr>
        <p:blipFill>
          <a:blip r:embed="rId7"/>
          <a:stretch>
            <a:fillRect/>
          </a:stretch>
        </p:blipFill>
        <p:spPr>
          <a:xfrm>
            <a:off x="2636547" y="2556669"/>
            <a:ext cx="747657" cy="881062"/>
          </a:xfrm>
          <a:prstGeom prst="rect">
            <a:avLst/>
          </a:prstGeom>
        </p:spPr>
      </p:pic>
      <p:sp>
        <p:nvSpPr>
          <p:cNvPr id="12" name="Shape 3"/>
          <p:cNvSpPr/>
          <p:nvPr/>
        </p:nvSpPr>
        <p:spPr>
          <a:xfrm>
            <a:off x="2502213" y="3810000"/>
            <a:ext cx="7874984" cy="3378200"/>
          </a:xfrm>
          <a:prstGeom prst="rect">
            <a:avLst/>
          </a:prstGeom>
          <a:noFill/>
          <a:ln/>
        </p:spPr>
      </p:sp>
      <p:sp>
        <p:nvSpPr>
          <p:cNvPr id="13" name="Text 4"/>
          <p:cNvSpPr/>
          <p:nvPr/>
        </p:nvSpPr>
        <p:spPr>
          <a:xfrm>
            <a:off x="2502213" y="3810000"/>
            <a:ext cx="8078210"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4" name="Text 5"/>
          <p:cNvSpPr/>
          <p:nvPr/>
        </p:nvSpPr>
        <p:spPr>
          <a:xfrm>
            <a:off x="2502213" y="47498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5" name="Shape 6"/>
          <p:cNvSpPr/>
          <p:nvPr/>
        </p:nvSpPr>
        <p:spPr>
          <a:xfrm>
            <a:off x="2502213" y="8001000"/>
            <a:ext cx="7874984" cy="4699000"/>
          </a:xfrm>
          <a:prstGeom prst="rect">
            <a:avLst/>
          </a:prstGeom>
          <a:noFill/>
          <a:ln/>
        </p:spPr>
      </p:sp>
      <p:sp>
        <p:nvSpPr>
          <p:cNvPr id="16" name="Shape 7"/>
          <p:cNvSpPr/>
          <p:nvPr/>
        </p:nvSpPr>
        <p:spPr>
          <a:xfrm>
            <a:off x="2502213" y="8001000"/>
            <a:ext cx="1016127" cy="1016000"/>
          </a:xfrm>
          <a:prstGeom prst="roundRect">
            <a:avLst>
              <a:gd name="adj" fmla="val 125100"/>
            </a:avLst>
          </a:prstGeom>
          <a:noFill/>
          <a:ln/>
        </p:spPr>
      </p:sp>
      <p:pic>
        <p:nvPicPr>
          <p:cNvPr id="17" name="Image 7" descr="preencoded.png">    </p:cNvPr>
          <p:cNvPicPr>
            <a:picLocks noChangeAspect="1"/>
          </p:cNvPicPr>
          <p:nvPr/>
        </p:nvPicPr>
        <p:blipFill>
          <a:blip r:embed="rId8"/>
          <a:stretch>
            <a:fillRect/>
          </a:stretch>
        </p:blipFill>
        <p:spPr>
          <a:xfrm>
            <a:off x="2502213" y="8001000"/>
            <a:ext cx="1016127" cy="1016000"/>
          </a:xfrm>
          <a:prstGeom prst="rect">
            <a:avLst/>
          </a:prstGeom>
        </p:spPr>
      </p:pic>
      <p:pic>
        <p:nvPicPr>
          <p:cNvPr id="18" name="Image 8" descr="preencoded.png">    </p:cNvPr>
          <p:cNvPicPr>
            <a:picLocks noChangeAspect="1"/>
          </p:cNvPicPr>
          <p:nvPr/>
        </p:nvPicPr>
        <p:blipFill>
          <a:blip r:embed="rId9"/>
          <a:stretch>
            <a:fillRect/>
          </a:stretch>
        </p:blipFill>
        <p:spPr>
          <a:xfrm>
            <a:off x="2661578" y="8064500"/>
            <a:ext cx="697595" cy="889099"/>
          </a:xfrm>
          <a:prstGeom prst="rect">
            <a:avLst/>
          </a:prstGeom>
        </p:spPr>
      </p:pic>
      <p:sp>
        <p:nvSpPr>
          <p:cNvPr id="19" name="Shape 8"/>
          <p:cNvSpPr/>
          <p:nvPr/>
        </p:nvSpPr>
        <p:spPr>
          <a:xfrm>
            <a:off x="2502213" y="9321800"/>
            <a:ext cx="7874984" cy="3378200"/>
          </a:xfrm>
          <a:prstGeom prst="rect">
            <a:avLst/>
          </a:prstGeom>
          <a:noFill/>
          <a:ln/>
        </p:spPr>
      </p:sp>
      <p:sp>
        <p:nvSpPr>
          <p:cNvPr id="20" name="Text 9"/>
          <p:cNvSpPr/>
          <p:nvPr/>
        </p:nvSpPr>
        <p:spPr>
          <a:xfrm>
            <a:off x="2502213" y="9321800"/>
            <a:ext cx="8078210"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1" name="Text 10"/>
          <p:cNvSpPr/>
          <p:nvPr/>
        </p:nvSpPr>
        <p:spPr>
          <a:xfrm>
            <a:off x="2502213" y="102616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4079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7684460"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800200" y="1181100"/>
            <a:ext cx="7049381" cy="11214100"/>
          </a:xfrm>
          <a:prstGeom prst="rect">
            <a:avLst/>
          </a:prstGeom>
          <a:noFill/>
          <a:ln/>
        </p:spPr>
      </p:sp>
      <p:pic>
        <p:nvPicPr>
          <p:cNvPr id="8" name="Image 4" descr="preencoded.png">    </p:cNvPr>
          <p:cNvPicPr>
            <a:picLocks noChangeAspect="1"/>
          </p:cNvPicPr>
          <p:nvPr/>
        </p:nvPicPr>
        <p:blipFill>
          <a:blip r:embed="rId5"/>
          <a:stretch>
            <a:fillRect/>
          </a:stretch>
        </p:blipFill>
        <p:spPr>
          <a:xfrm>
            <a:off x="800200" y="1181100"/>
            <a:ext cx="7049381" cy="5473700"/>
          </a:xfrm>
          <a:prstGeom prst="rect">
            <a:avLst/>
          </a:prstGeom>
        </p:spPr>
      </p:pic>
      <p:sp>
        <p:nvSpPr>
          <p:cNvPr id="9" name="Shape 2"/>
          <p:cNvSpPr/>
          <p:nvPr/>
        </p:nvSpPr>
        <p:spPr>
          <a:xfrm>
            <a:off x="2514914" y="7264400"/>
            <a:ext cx="3619952" cy="736600"/>
          </a:xfrm>
          <a:prstGeom prst="rect">
            <a:avLst/>
          </a:prstGeom>
          <a:noFill/>
          <a:ln/>
        </p:spPr>
      </p:sp>
      <p:sp>
        <p:nvSpPr>
          <p:cNvPr id="10" name="Text 3"/>
          <p:cNvSpPr/>
          <p:nvPr/>
        </p:nvSpPr>
        <p:spPr>
          <a:xfrm>
            <a:off x="2514914" y="7264400"/>
            <a:ext cx="382317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1" name="Shape 4"/>
          <p:cNvSpPr/>
          <p:nvPr/>
        </p:nvSpPr>
        <p:spPr>
          <a:xfrm>
            <a:off x="800200" y="8610600"/>
            <a:ext cx="7049381" cy="2438400"/>
          </a:xfrm>
          <a:prstGeom prst="rect">
            <a:avLst/>
          </a:prstGeom>
          <a:noFill/>
          <a:ln/>
        </p:spPr>
      </p:sp>
      <p:sp>
        <p:nvSpPr>
          <p:cNvPr id="12" name="Text 5"/>
          <p:cNvSpPr/>
          <p:nvPr/>
        </p:nvSpPr>
        <p:spPr>
          <a:xfrm>
            <a:off x="732458" y="86106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3" name="Shape 6"/>
          <p:cNvSpPr/>
          <p:nvPr/>
        </p:nvSpPr>
        <p:spPr>
          <a:xfrm>
            <a:off x="3899387" y="11658600"/>
            <a:ext cx="851006" cy="736600"/>
          </a:xfrm>
          <a:prstGeom prst="rect">
            <a:avLst/>
          </a:prstGeom>
          <a:noFill/>
          <a:ln/>
        </p:spPr>
      </p:sp>
      <p:sp>
        <p:nvSpPr>
          <p:cNvPr id="14" name="Text 7"/>
          <p:cNvSpPr/>
          <p:nvPr/>
        </p:nvSpPr>
        <p:spPr>
          <a:xfrm>
            <a:off x="3899387" y="11658600"/>
            <a:ext cx="1054232" cy="939800"/>
          </a:xfrm>
          <a:prstGeom prst="rect">
            <a:avLst/>
          </a:prstGeom>
          <a:noFill/>
          <a:ln/>
        </p:spPr>
        <p:txBody>
          <a:bodyPr wrap="square" lIns="0" tIns="0" rIns="0" bIns="0" rtlCol="0" anchor="t"/>
          <a:lstStyle/>
          <a:p>
            <a:pPr algn="l"/>
            <a:r>
              <a:rPr lang="en-US" sz="4800" dirty="0">
                <a:solidFill>
                  <a:srgbClr val="272727">
                    <a:alpha val="100000"/>
                  </a:srgbClr>
                </a:solidFill>
                <a:latin typeface="Bebas Neue Regular" pitchFamily="34" charset="0"/>
                <a:ea typeface="Bebas Neue Regular" pitchFamily="34" charset="-122"/>
                <a:cs typeface="Bebas Neue Regular" pitchFamily="34" charset="-120"/>
              </a:rPr>
              <a:t>45%</a:t>
            </a:r>
            <a:endParaRPr lang="en-US" sz="4800" dirty="0"/>
          </a:p>
        </p:txBody>
      </p:sp>
      <p:sp>
        <p:nvSpPr>
          <p:cNvPr id="15" name="Shape 8"/>
          <p:cNvSpPr/>
          <p:nvPr/>
        </p:nvSpPr>
        <p:spPr>
          <a:xfrm>
            <a:off x="16016702" y="1181100"/>
            <a:ext cx="7049381" cy="11214100"/>
          </a:xfrm>
          <a:prstGeom prst="rect">
            <a:avLst/>
          </a:prstGeom>
          <a:noFill/>
          <a:ln/>
        </p:spPr>
      </p:sp>
      <p:pic>
        <p:nvPicPr>
          <p:cNvPr id="16" name="Image 5" descr="preencoded.png">    </p:cNvPr>
          <p:cNvPicPr>
            <a:picLocks noChangeAspect="1"/>
          </p:cNvPicPr>
          <p:nvPr/>
        </p:nvPicPr>
        <p:blipFill>
          <a:blip r:embed="rId6"/>
          <a:stretch>
            <a:fillRect/>
          </a:stretch>
        </p:blipFill>
        <p:spPr>
          <a:xfrm>
            <a:off x="16016702" y="1181100"/>
            <a:ext cx="7049381" cy="5473700"/>
          </a:xfrm>
          <a:prstGeom prst="rect">
            <a:avLst/>
          </a:prstGeom>
        </p:spPr>
      </p:pic>
      <p:sp>
        <p:nvSpPr>
          <p:cNvPr id="17" name="Shape 9"/>
          <p:cNvSpPr/>
          <p:nvPr/>
        </p:nvSpPr>
        <p:spPr>
          <a:xfrm>
            <a:off x="17731416" y="7264400"/>
            <a:ext cx="3619952" cy="736600"/>
          </a:xfrm>
          <a:prstGeom prst="rect">
            <a:avLst/>
          </a:prstGeom>
          <a:noFill/>
          <a:ln/>
        </p:spPr>
      </p:sp>
      <p:sp>
        <p:nvSpPr>
          <p:cNvPr id="18" name="Text 10"/>
          <p:cNvSpPr/>
          <p:nvPr/>
        </p:nvSpPr>
        <p:spPr>
          <a:xfrm>
            <a:off x="17731416" y="7264400"/>
            <a:ext cx="382317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9" name="Shape 11"/>
          <p:cNvSpPr/>
          <p:nvPr/>
        </p:nvSpPr>
        <p:spPr>
          <a:xfrm>
            <a:off x="16016702" y="8610600"/>
            <a:ext cx="7049381" cy="2438400"/>
          </a:xfrm>
          <a:prstGeom prst="rect">
            <a:avLst/>
          </a:prstGeom>
          <a:noFill/>
          <a:ln/>
        </p:spPr>
      </p:sp>
      <p:sp>
        <p:nvSpPr>
          <p:cNvPr id="20" name="Text 12"/>
          <p:cNvSpPr/>
          <p:nvPr/>
        </p:nvSpPr>
        <p:spPr>
          <a:xfrm>
            <a:off x="15948960" y="86106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21" name="Shape 13"/>
          <p:cNvSpPr/>
          <p:nvPr/>
        </p:nvSpPr>
        <p:spPr>
          <a:xfrm>
            <a:off x="19115889" y="11658600"/>
            <a:ext cx="851006" cy="736600"/>
          </a:xfrm>
          <a:prstGeom prst="rect">
            <a:avLst/>
          </a:prstGeom>
          <a:noFill/>
          <a:ln/>
        </p:spPr>
      </p:sp>
      <p:sp>
        <p:nvSpPr>
          <p:cNvPr id="22" name="Text 14"/>
          <p:cNvSpPr/>
          <p:nvPr/>
        </p:nvSpPr>
        <p:spPr>
          <a:xfrm>
            <a:off x="19115889" y="11658600"/>
            <a:ext cx="1054232" cy="939800"/>
          </a:xfrm>
          <a:prstGeom prst="rect">
            <a:avLst/>
          </a:prstGeom>
          <a:noFill/>
          <a:ln/>
        </p:spPr>
        <p:txBody>
          <a:bodyPr wrap="square" lIns="0" tIns="0" rIns="0" bIns="0" rtlCol="0" anchor="t"/>
          <a:lstStyle/>
          <a:p>
            <a:pPr algn="l"/>
            <a:r>
              <a:rPr lang="en-US" sz="4800" dirty="0">
                <a:solidFill>
                  <a:srgbClr val="272727">
                    <a:alpha val="100000"/>
                  </a:srgbClr>
                </a:solidFill>
                <a:latin typeface="Bebas Neue Regular" pitchFamily="34" charset="0"/>
                <a:ea typeface="Bebas Neue Regular" pitchFamily="34" charset="-122"/>
                <a:cs typeface="Bebas Neue Regular" pitchFamily="34" charset="-120"/>
              </a:rPr>
              <a:t>45%</a:t>
            </a:r>
            <a:endParaRPr lang="en-US" sz="4800" dirty="0"/>
          </a:p>
        </p:txBody>
      </p:sp>
      <p:sp>
        <p:nvSpPr>
          <p:cNvPr id="23" name="Shape 15"/>
          <p:cNvSpPr/>
          <p:nvPr/>
        </p:nvSpPr>
        <p:spPr>
          <a:xfrm>
            <a:off x="8408451" y="1181100"/>
            <a:ext cx="7049381" cy="11214100"/>
          </a:xfrm>
          <a:prstGeom prst="rect">
            <a:avLst/>
          </a:prstGeom>
          <a:noFill/>
          <a:ln/>
        </p:spPr>
      </p:sp>
      <p:sp>
        <p:nvSpPr>
          <p:cNvPr id="24" name="Shape 16"/>
          <p:cNvSpPr/>
          <p:nvPr/>
        </p:nvSpPr>
        <p:spPr>
          <a:xfrm>
            <a:off x="10447056" y="1181100"/>
            <a:ext cx="2972171" cy="736600"/>
          </a:xfrm>
          <a:prstGeom prst="rect">
            <a:avLst/>
          </a:prstGeom>
          <a:noFill/>
          <a:ln/>
        </p:spPr>
      </p:sp>
      <p:sp>
        <p:nvSpPr>
          <p:cNvPr id="25" name="Text 17"/>
          <p:cNvSpPr/>
          <p:nvPr/>
        </p:nvSpPr>
        <p:spPr>
          <a:xfrm>
            <a:off x="10447056" y="1181100"/>
            <a:ext cx="317539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6" name="Shape 18"/>
          <p:cNvSpPr/>
          <p:nvPr/>
        </p:nvSpPr>
        <p:spPr>
          <a:xfrm>
            <a:off x="8408451" y="2527300"/>
            <a:ext cx="7049381" cy="2438400"/>
          </a:xfrm>
          <a:prstGeom prst="rect">
            <a:avLst/>
          </a:prstGeom>
          <a:noFill/>
          <a:ln/>
        </p:spPr>
      </p:sp>
      <p:sp>
        <p:nvSpPr>
          <p:cNvPr id="27" name="Text 19"/>
          <p:cNvSpPr/>
          <p:nvPr/>
        </p:nvSpPr>
        <p:spPr>
          <a:xfrm>
            <a:off x="8340709" y="25273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8" name="Image 6" descr="preencoded.png">    </p:cNvPr>
          <p:cNvPicPr>
            <a:picLocks noChangeAspect="1"/>
          </p:cNvPicPr>
          <p:nvPr/>
        </p:nvPicPr>
        <p:blipFill>
          <a:blip r:embed="rId7"/>
          <a:stretch>
            <a:fillRect/>
          </a:stretch>
        </p:blipFill>
        <p:spPr>
          <a:xfrm>
            <a:off x="8408451" y="5575300"/>
            <a:ext cx="7049381" cy="5473700"/>
          </a:xfrm>
          <a:prstGeom prst="rect">
            <a:avLst/>
          </a:prstGeom>
        </p:spPr>
      </p:pic>
      <p:sp>
        <p:nvSpPr>
          <p:cNvPr id="29" name="Shape 20"/>
          <p:cNvSpPr/>
          <p:nvPr/>
        </p:nvSpPr>
        <p:spPr>
          <a:xfrm>
            <a:off x="11507638" y="11658600"/>
            <a:ext cx="851006" cy="736600"/>
          </a:xfrm>
          <a:prstGeom prst="rect">
            <a:avLst/>
          </a:prstGeom>
          <a:noFill/>
          <a:ln/>
        </p:spPr>
      </p:sp>
      <p:sp>
        <p:nvSpPr>
          <p:cNvPr id="30" name="Text 21"/>
          <p:cNvSpPr/>
          <p:nvPr/>
        </p:nvSpPr>
        <p:spPr>
          <a:xfrm>
            <a:off x="11507638" y="11658600"/>
            <a:ext cx="1054232" cy="939800"/>
          </a:xfrm>
          <a:prstGeom prst="rect">
            <a:avLst/>
          </a:prstGeom>
          <a:noFill/>
          <a:ln/>
        </p:spPr>
        <p:txBody>
          <a:bodyPr wrap="square" lIns="0" tIns="0" rIns="0" bIns="0" rtlCol="0" anchor="t"/>
          <a:lstStyle/>
          <a:p>
            <a:pPr algn="l"/>
            <a:r>
              <a:rPr lang="en-US" sz="4800" dirty="0">
                <a:solidFill>
                  <a:srgbClr val="272727">
                    <a:alpha val="100000"/>
                  </a:srgbClr>
                </a:solidFill>
                <a:latin typeface="Bebas Neue Regular" pitchFamily="34" charset="0"/>
                <a:ea typeface="Bebas Neue Regular" pitchFamily="34" charset="-122"/>
                <a:cs typeface="Bebas Neue Regular" pitchFamily="34" charset="-120"/>
              </a:rPr>
              <a:t>67%</a:t>
            </a:r>
            <a:endParaRPr lang="en-US" sz="4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120396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7570146" y="3632200"/>
            <a:ext cx="15546743" cy="38100"/>
          </a:xfrm>
          <a:prstGeom prst="rect">
            <a:avLst/>
          </a:prstGeom>
        </p:spPr>
      </p:pic>
      <p:pic>
        <p:nvPicPr>
          <p:cNvPr id="5" name="Image 3" descr="preencoded.png">    </p:cNvPr>
          <p:cNvPicPr>
            <a:picLocks noChangeAspect="1"/>
          </p:cNvPicPr>
          <p:nvPr/>
        </p:nvPicPr>
        <p:blipFill>
          <a:blip r:embed="rId4"/>
          <a:stretch>
            <a:fillRect/>
          </a:stretch>
        </p:blipFill>
        <p:spPr>
          <a:xfrm>
            <a:off x="23116889" y="0"/>
            <a:ext cx="38105" cy="13716000"/>
          </a:xfrm>
          <a:prstGeom prst="rect">
            <a:avLst/>
          </a:prstGeom>
        </p:spPr>
      </p:pic>
      <p:pic>
        <p:nvPicPr>
          <p:cNvPr id="6" name="Image 4" descr="preencoded.png">    </p:cNvPr>
          <p:cNvPicPr>
            <a:picLocks noChangeAspect="1"/>
          </p:cNvPicPr>
          <p:nvPr/>
        </p:nvPicPr>
        <p:blipFill>
          <a:blip r:embed="rId5"/>
          <a:stretch>
            <a:fillRect/>
          </a:stretch>
        </p:blipFill>
        <p:spPr>
          <a:xfrm>
            <a:off x="7570146" y="0"/>
            <a:ext cx="38105" cy="13716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5474384" y="1866900"/>
            <a:ext cx="5966698" cy="4437893"/>
          </a:xfrm>
          <a:prstGeom prst="rect">
            <a:avLst/>
          </a:prstGeom>
        </p:spPr>
      </p:pic>
      <p:sp>
        <p:nvSpPr>
          <p:cNvPr id="10" name="Shape 1"/>
          <p:cNvSpPr/>
          <p:nvPr/>
        </p:nvSpPr>
        <p:spPr>
          <a:xfrm>
            <a:off x="10097762" y="5715000"/>
            <a:ext cx="11418727" cy="4533900"/>
          </a:xfrm>
          <a:prstGeom prst="rect">
            <a:avLst/>
          </a:prstGeom>
          <a:noFill/>
          <a:ln/>
        </p:spPr>
      </p:sp>
      <p:sp>
        <p:nvSpPr>
          <p:cNvPr id="11" name="Text 2"/>
          <p:cNvSpPr/>
          <p:nvPr/>
        </p:nvSpPr>
        <p:spPr>
          <a:xfrm>
            <a:off x="10097762" y="5715000"/>
            <a:ext cx="11621953" cy="38862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2" name="Text 3"/>
          <p:cNvSpPr/>
          <p:nvPr/>
        </p:nvSpPr>
        <p:spPr>
          <a:xfrm>
            <a:off x="18760245" y="9702800"/>
            <a:ext cx="2908664"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AED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5778500"/>
            <a:ext cx="24387048" cy="38100"/>
          </a:xfrm>
          <a:prstGeom prst="rect">
            <a:avLst/>
          </a:prstGeom>
        </p:spPr>
      </p:pic>
      <p:pic>
        <p:nvPicPr>
          <p:cNvPr id="4" name="Image 2" descr="preencoded.png">    </p:cNvPr>
          <p:cNvPicPr>
            <a:picLocks noChangeAspect="1"/>
          </p:cNvPicPr>
          <p:nvPr/>
        </p:nvPicPr>
        <p:blipFill>
          <a:blip r:embed="rId3"/>
          <a:stretch>
            <a:fillRect/>
          </a:stretch>
        </p:blipFill>
        <p:spPr>
          <a:xfrm>
            <a:off x="1232054" y="0"/>
            <a:ext cx="38105" cy="1371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8395749" y="1155700"/>
            <a:ext cx="7595549" cy="11404600"/>
          </a:xfrm>
          <a:prstGeom prst="rect">
            <a:avLst/>
          </a:prstGeom>
        </p:spPr>
      </p:pic>
      <p:sp>
        <p:nvSpPr>
          <p:cNvPr id="8" name="Shape 1"/>
          <p:cNvSpPr/>
          <p:nvPr/>
        </p:nvSpPr>
        <p:spPr>
          <a:xfrm>
            <a:off x="2603825" y="8953500"/>
            <a:ext cx="5067933" cy="3606800"/>
          </a:xfrm>
          <a:prstGeom prst="rect">
            <a:avLst/>
          </a:prstGeom>
          <a:noFill/>
          <a:ln/>
        </p:spPr>
      </p:sp>
      <p:sp>
        <p:nvSpPr>
          <p:cNvPr id="9" name="Text 2"/>
          <p:cNvSpPr/>
          <p:nvPr/>
        </p:nvSpPr>
        <p:spPr>
          <a:xfrm>
            <a:off x="2603825" y="8953500"/>
            <a:ext cx="5271159" cy="16764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 Technique</a:t>
            </a:r>
            <a:endParaRPr lang="en-US" sz="4800" dirty="0"/>
          </a:p>
        </p:txBody>
      </p:sp>
      <p:sp>
        <p:nvSpPr>
          <p:cNvPr id="10" name="Text 3"/>
          <p:cNvSpPr/>
          <p:nvPr/>
        </p:nvSpPr>
        <p:spPr>
          <a:xfrm>
            <a:off x="2603825" y="10731500"/>
            <a:ext cx="5203417"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1" name="Shape 4"/>
          <p:cNvSpPr/>
          <p:nvPr/>
        </p:nvSpPr>
        <p:spPr>
          <a:xfrm>
            <a:off x="16715289" y="1155700"/>
            <a:ext cx="5436279" cy="3606800"/>
          </a:xfrm>
          <a:prstGeom prst="rect">
            <a:avLst/>
          </a:prstGeom>
          <a:noFill/>
          <a:ln/>
        </p:spPr>
      </p:sp>
      <p:sp>
        <p:nvSpPr>
          <p:cNvPr id="12" name="Text 5"/>
          <p:cNvSpPr/>
          <p:nvPr/>
        </p:nvSpPr>
        <p:spPr>
          <a:xfrm>
            <a:off x="16715289" y="1155700"/>
            <a:ext cx="5639505" cy="16764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Art of Unicorn Sighting</a:t>
            </a:r>
            <a:endParaRPr lang="en-US" sz="4800" dirty="0"/>
          </a:p>
        </p:txBody>
      </p:sp>
      <p:sp>
        <p:nvSpPr>
          <p:cNvPr id="13" name="Text 6"/>
          <p:cNvSpPr/>
          <p:nvPr/>
        </p:nvSpPr>
        <p:spPr>
          <a:xfrm>
            <a:off x="16715289" y="2933700"/>
            <a:ext cx="5571763"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pic>
        <p:nvPicPr>
          <p:cNvPr id="14" name="Image 5" descr="preencoded.png">    </p:cNvPr>
          <p:cNvPicPr>
            <a:picLocks noChangeAspect="1"/>
          </p:cNvPicPr>
          <p:nvPr/>
        </p:nvPicPr>
        <p:blipFill>
          <a:blip r:embed="rId6"/>
          <a:stretch>
            <a:fillRect/>
          </a:stretch>
        </p:blipFill>
        <p:spPr>
          <a:xfrm>
            <a:off x="2235479" y="1155700"/>
            <a:ext cx="5436279" cy="4660900"/>
          </a:xfrm>
          <a:prstGeom prst="rect">
            <a:avLst/>
          </a:prstGeom>
        </p:spPr>
      </p:pic>
      <p:pic>
        <p:nvPicPr>
          <p:cNvPr id="15" name="Image 6" descr="preencoded.png">    </p:cNvPr>
          <p:cNvPicPr>
            <a:picLocks noChangeAspect="1"/>
          </p:cNvPicPr>
          <p:nvPr/>
        </p:nvPicPr>
        <p:blipFill>
          <a:blip r:embed="rId7"/>
          <a:stretch>
            <a:fillRect/>
          </a:stretch>
        </p:blipFill>
        <p:spPr>
          <a:xfrm>
            <a:off x="16715289" y="5816600"/>
            <a:ext cx="5436279" cy="67437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2023-05-30T04:28:11Z</dcterms:created>
  <dcterms:modified xsi:type="dcterms:W3CDTF">2023-05-30T04:28:11Z</dcterms:modified>
</cp:coreProperties>
</file>