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a86f7e055_0_53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a86f7e055_0_5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Paperclip credit - </a:t>
            </a:r>
            <a:r>
              <a:rPr lang="en" u="sng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a91800b37_0_24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a91800b37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Paperclip credit - </a:t>
            </a:r>
            <a:r>
              <a:rPr lang="en" u="sng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ad2f278d6_0_3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ad2f278d6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Paperclip credit - </a:t>
            </a:r>
            <a:r>
              <a:rPr lang="en" u="sng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a91800b37_0_31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5a91800b37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Paperclip credit -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5ad2f278d6_0_10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5ad2f278d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Paperclip credit -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shutterstock.com/download/success?u=http%3A%2F%2Fdownload.shutterstock.com%2Fgatekeeper%2FW3siZSI6MTU1Mjk4MjA1OSwiYyI6Il9waG90b19zZXNzaW9uX2lkIiwiZGMiOiJpZGxfMTAxODQzMzc3IiwiayI6InBob3RvLzEwMTg0MzM3Ny9odWdlLmpwZyIsIm0iOjEsImQiOiJzaHV0dGVyc3RvY2stbWVkaWEifSwiSExYWmJXVmRmK0lPM3lQb3lWZG1DRHhNQ2VJIl0%2Fshutterstock_101843377.jpg&amp;ir=true&amp;pi=29544292&amp;m=101843377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58999"/>
          </a:blip>
          <a:srcRect b="3208" l="5338" r="16266" t="45532"/>
          <a:stretch/>
        </p:blipFill>
        <p:spPr>
          <a:xfrm flipH="1" rot="10800000">
            <a:off x="3894475" y="5366425"/>
            <a:ext cx="3843099" cy="1473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 rot="10800000">
            <a:off x="3917375" y="6908025"/>
            <a:ext cx="38823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 rot="10800000">
            <a:off x="3886438" y="5281450"/>
            <a:ext cx="38823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 amt="58999"/>
          </a:blip>
          <a:srcRect b="3208" l="5338" r="16266" t="45532"/>
          <a:stretch/>
        </p:blipFill>
        <p:spPr>
          <a:xfrm flipH="1" rot="10800000">
            <a:off x="3909950" y="8014537"/>
            <a:ext cx="3843099" cy="1473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" name="Google Shape;58;p13"/>
          <p:cNvCxnSpPr/>
          <p:nvPr/>
        </p:nvCxnSpPr>
        <p:spPr>
          <a:xfrm rot="10800000">
            <a:off x="3932850" y="9556138"/>
            <a:ext cx="38823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 rot="10800000">
            <a:off x="3901913" y="7929563"/>
            <a:ext cx="38823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" name="Google Shape;60;p13"/>
          <p:cNvSpPr txBox="1"/>
          <p:nvPr/>
        </p:nvSpPr>
        <p:spPr>
          <a:xfrm>
            <a:off x="4037300" y="8463963"/>
            <a:ext cx="36033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rPr>
              <a:t>Colina mediana</a:t>
            </a:r>
            <a:endParaRPr sz="2200"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32025" y="5826950"/>
            <a:ext cx="36033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chemeClr val="lt1"/>
                </a:highlight>
                <a:latin typeface="Oswald"/>
                <a:ea typeface="Oswald"/>
                <a:cs typeface="Oswald"/>
                <a:sym typeface="Oswald"/>
              </a:rPr>
              <a:t>Colina mediana</a:t>
            </a:r>
            <a:endParaRPr sz="2200">
              <a:solidFill>
                <a:schemeClr val="dk1"/>
              </a:solidFill>
              <a:highlight>
                <a:schemeClr val="lt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 rotWithShape="1">
          <a:blip r:embed="rId3">
            <a:alphaModFix amt="58999"/>
          </a:blip>
          <a:srcRect b="11465" l="5338" r="16266" t="0"/>
          <a:stretch/>
        </p:blipFill>
        <p:spPr>
          <a:xfrm>
            <a:off x="1075" y="4768025"/>
            <a:ext cx="3843124" cy="2544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13"/>
          <p:cNvCxnSpPr/>
          <p:nvPr/>
        </p:nvCxnSpPr>
        <p:spPr>
          <a:xfrm flipH="1">
            <a:off x="3885350" y="39550"/>
            <a:ext cx="21300" cy="101550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-22850" y="4717150"/>
            <a:ext cx="38901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16662" y="7393625"/>
            <a:ext cx="38901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6" name="Google Shape;66;p13"/>
          <p:cNvGrpSpPr/>
          <p:nvPr/>
        </p:nvGrpSpPr>
        <p:grpSpPr>
          <a:xfrm rot="5458604">
            <a:off x="3731886" y="397779"/>
            <a:ext cx="308079" cy="242285"/>
            <a:chOff x="491517" y="3356275"/>
            <a:chExt cx="296700" cy="255241"/>
          </a:xfrm>
        </p:grpSpPr>
        <p:sp>
          <p:nvSpPr>
            <p:cNvPr id="67" name="Google Shape;67;p13"/>
            <p:cNvSpPr/>
            <p:nvPr/>
          </p:nvSpPr>
          <p:spPr>
            <a:xfrm rot="10675884">
              <a:off x="494422" y="3440612"/>
              <a:ext cx="290890" cy="1657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8" name="Google Shape;68;p13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" name="Google Shape;70;p13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72" name="Google Shape;72;p13"/>
          <p:cNvPicPr preferRelativeResize="0"/>
          <p:nvPr/>
        </p:nvPicPr>
        <p:blipFill rotWithShape="1">
          <a:blip r:embed="rId3">
            <a:alphaModFix amt="58999"/>
          </a:blip>
          <a:srcRect b="11465" l="5338" r="16266" t="0"/>
          <a:stretch/>
        </p:blipFill>
        <p:spPr>
          <a:xfrm>
            <a:off x="11275" y="7419925"/>
            <a:ext cx="3843124" cy="25447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 txBox="1"/>
          <p:nvPr/>
        </p:nvSpPr>
        <p:spPr>
          <a:xfrm>
            <a:off x="196850" y="362825"/>
            <a:ext cx="3503700" cy="28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Baja</a:t>
            </a:r>
            <a:endParaRPr sz="36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Sostenedor </a:t>
            </a:r>
            <a:endParaRPr sz="3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de la </a:t>
            </a:r>
            <a:r>
              <a:rPr lang="en" sz="3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colina</a:t>
            </a:r>
            <a:endParaRPr sz="3800"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74" name="Google Shape;74;p13"/>
          <p:cNvGrpSpPr/>
          <p:nvPr/>
        </p:nvGrpSpPr>
        <p:grpSpPr>
          <a:xfrm>
            <a:off x="1238300" y="2692150"/>
            <a:ext cx="1500900" cy="352500"/>
            <a:chOff x="1165675" y="3138188"/>
            <a:chExt cx="1500900" cy="352500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1165675" y="3138188"/>
              <a:ext cx="1500900" cy="35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600">
                  <a:solidFill>
                    <a:schemeClr val="dk1"/>
                  </a:solidFill>
                </a:rPr>
                <a:t>(</a:t>
              </a:r>
              <a:r>
                <a:rPr lang="en" sz="1600">
                  <a:solidFill>
                    <a:schemeClr val="dk1"/>
                  </a:solidFill>
                </a:rPr>
                <a:t>Colina     )</a:t>
              </a:r>
              <a:endParaRPr sz="1600"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2095140" y="3245276"/>
              <a:ext cx="196200" cy="186900"/>
            </a:xfrm>
            <a:prstGeom prst="heart">
              <a:avLst/>
            </a:prstGeom>
            <a:solidFill>
              <a:srgbClr val="B7B7B7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3"/>
          <p:cNvSpPr txBox="1"/>
          <p:nvPr/>
        </p:nvSpPr>
        <p:spPr>
          <a:xfrm>
            <a:off x="117700" y="8459700"/>
            <a:ext cx="36033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chemeClr val="lt1"/>
                </a:highlight>
                <a:latin typeface="Oswald"/>
                <a:ea typeface="Oswald"/>
                <a:cs typeface="Oswald"/>
                <a:sym typeface="Oswald"/>
              </a:rPr>
              <a:t>Colina baja</a:t>
            </a:r>
            <a:endParaRPr sz="2200">
              <a:solidFill>
                <a:schemeClr val="dk1"/>
              </a:solidFill>
              <a:highlight>
                <a:schemeClr val="lt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107500" y="5807800"/>
            <a:ext cx="3603300" cy="7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rPr>
              <a:t>Colina baja</a:t>
            </a:r>
            <a:endParaRPr sz="2200">
              <a:solidFill>
                <a:schemeClr val="dk1"/>
              </a:solidFill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79" name="Google Shape;79;p13"/>
          <p:cNvCxnSpPr/>
          <p:nvPr/>
        </p:nvCxnSpPr>
        <p:spPr>
          <a:xfrm>
            <a:off x="1508000" y="968809"/>
            <a:ext cx="881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4071288" y="471750"/>
            <a:ext cx="3503700" cy="24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Mediana</a:t>
            </a:r>
            <a:endParaRPr sz="36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Sostenedor </a:t>
            </a:r>
            <a:endParaRPr sz="3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de la colina</a:t>
            </a:r>
            <a:endParaRPr sz="3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81" name="Google Shape;81;p13"/>
          <p:cNvCxnSpPr/>
          <p:nvPr/>
        </p:nvCxnSpPr>
        <p:spPr>
          <a:xfrm flipH="1" rot="10800000">
            <a:off x="5086600" y="1152625"/>
            <a:ext cx="1489800" cy="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2" name="Google Shape;82;p13"/>
          <p:cNvGrpSpPr/>
          <p:nvPr/>
        </p:nvGrpSpPr>
        <p:grpSpPr>
          <a:xfrm rot="10800000">
            <a:off x="5284438" y="2692187"/>
            <a:ext cx="1569988" cy="352500"/>
            <a:chOff x="5259900" y="1454884"/>
            <a:chExt cx="1225500" cy="352500"/>
          </a:xfrm>
        </p:grpSpPr>
        <p:sp>
          <p:nvSpPr>
            <p:cNvPr id="83" name="Google Shape;83;p13"/>
            <p:cNvSpPr txBox="1"/>
            <p:nvPr/>
          </p:nvSpPr>
          <p:spPr>
            <a:xfrm rot="10800000">
              <a:off x="5259900" y="1454884"/>
              <a:ext cx="1225500" cy="35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600">
                  <a:solidFill>
                    <a:schemeClr val="dk1"/>
                  </a:solidFill>
                </a:rPr>
                <a:t>(Colina       )</a:t>
              </a:r>
              <a:endParaRPr sz="1600"/>
            </a:p>
          </p:txBody>
        </p:sp>
        <p:pic>
          <p:nvPicPr>
            <p:cNvPr id="84" name="Google Shape;8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10800000">
              <a:off x="5499891" y="1507124"/>
              <a:ext cx="266200" cy="24805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5" name="Google Shape;85;p13"/>
          <p:cNvGrpSpPr/>
          <p:nvPr/>
        </p:nvGrpSpPr>
        <p:grpSpPr>
          <a:xfrm>
            <a:off x="4550100" y="4332588"/>
            <a:ext cx="2647800" cy="419713"/>
            <a:chOff x="3666900" y="7080400"/>
            <a:chExt cx="2647800" cy="419713"/>
          </a:xfrm>
        </p:grpSpPr>
        <p:sp>
          <p:nvSpPr>
            <p:cNvPr id="86" name="Google Shape;86;p13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</a:t>
              </a:r>
              <a:endParaRPr sz="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always the highest?</a:t>
              </a:r>
              <a:endParaRPr sz="900"/>
            </a:p>
          </p:txBody>
        </p:sp>
        <p:pic>
          <p:nvPicPr>
            <p:cNvPr id="87" name="Google Shape;87;p13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8" name="Google Shape;88;p13"/>
          <p:cNvGrpSpPr/>
          <p:nvPr/>
        </p:nvGrpSpPr>
        <p:grpSpPr>
          <a:xfrm>
            <a:off x="664850" y="3912875"/>
            <a:ext cx="2647800" cy="419713"/>
            <a:chOff x="3666900" y="7080400"/>
            <a:chExt cx="2647800" cy="419713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</a:t>
              </a:r>
              <a:endParaRPr sz="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always the highest?</a:t>
              </a:r>
              <a:endParaRPr sz="900"/>
            </a:p>
          </p:txBody>
        </p:sp>
        <p:pic>
          <p:nvPicPr>
            <p:cNvPr id="90" name="Google Shape;90;p13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4"/>
          <p:cNvGrpSpPr/>
          <p:nvPr/>
        </p:nvGrpSpPr>
        <p:grpSpPr>
          <a:xfrm rot="10800000">
            <a:off x="3367414" y="8229921"/>
            <a:ext cx="1437461" cy="1234209"/>
            <a:chOff x="2979314" y="87783"/>
            <a:chExt cx="1437461" cy="1234209"/>
          </a:xfrm>
        </p:grpSpPr>
        <p:pic>
          <p:nvPicPr>
            <p:cNvPr id="96" name="Google Shape;96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 rot="-3064585">
              <a:off x="3180146" y="245147"/>
              <a:ext cx="843859" cy="9194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14"/>
            <p:cNvSpPr/>
            <p:nvPr/>
          </p:nvSpPr>
          <p:spPr>
            <a:xfrm>
              <a:off x="3891475" y="276025"/>
              <a:ext cx="525300" cy="862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8" name="Google Shape;98;p14"/>
          <p:cNvSpPr/>
          <p:nvPr/>
        </p:nvSpPr>
        <p:spPr>
          <a:xfrm>
            <a:off x="-27600" y="7534725"/>
            <a:ext cx="3903000" cy="2567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735415">
            <a:off x="6960585" y="8387284"/>
            <a:ext cx="843859" cy="919482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/>
          <p:nvPr/>
        </p:nvSpPr>
        <p:spPr>
          <a:xfrm>
            <a:off x="1433800" y="4302313"/>
            <a:ext cx="952500" cy="1407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14"/>
          <p:cNvCxnSpPr/>
          <p:nvPr/>
        </p:nvCxnSpPr>
        <p:spPr>
          <a:xfrm rot="-5400000">
            <a:off x="733000" y="5008938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4"/>
          <p:cNvCxnSpPr/>
          <p:nvPr/>
        </p:nvCxnSpPr>
        <p:spPr>
          <a:xfrm rot="-5400000">
            <a:off x="1689089" y="5008938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03" name="Google Shape;103;p14"/>
          <p:cNvGrpSpPr/>
          <p:nvPr/>
        </p:nvGrpSpPr>
        <p:grpSpPr>
          <a:xfrm rot="10800000">
            <a:off x="2186850" y="5702738"/>
            <a:ext cx="378600" cy="270200"/>
            <a:chOff x="2259350" y="3774738"/>
            <a:chExt cx="378600" cy="270200"/>
          </a:xfrm>
        </p:grpSpPr>
        <p:sp>
          <p:nvSpPr>
            <p:cNvPr id="104" name="Google Shape;104;p14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06" name="Google Shape;106;p14"/>
          <p:cNvGrpSpPr/>
          <p:nvPr/>
        </p:nvGrpSpPr>
        <p:grpSpPr>
          <a:xfrm rot="10800000">
            <a:off x="1240750" y="5702738"/>
            <a:ext cx="378600" cy="270200"/>
            <a:chOff x="2259350" y="3774738"/>
            <a:chExt cx="378600" cy="270200"/>
          </a:xfrm>
        </p:grpSpPr>
        <p:sp>
          <p:nvSpPr>
            <p:cNvPr id="107" name="Google Shape;107;p14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09" name="Google Shape;109;p14"/>
          <p:cNvGrpSpPr/>
          <p:nvPr/>
        </p:nvGrpSpPr>
        <p:grpSpPr>
          <a:xfrm>
            <a:off x="1240750" y="4031309"/>
            <a:ext cx="378600" cy="270200"/>
            <a:chOff x="2259350" y="3774738"/>
            <a:chExt cx="378600" cy="270200"/>
          </a:xfrm>
        </p:grpSpPr>
        <p:sp>
          <p:nvSpPr>
            <p:cNvPr id="110" name="Google Shape;110;p14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4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12" name="Google Shape;112;p14"/>
          <p:cNvGrpSpPr/>
          <p:nvPr/>
        </p:nvGrpSpPr>
        <p:grpSpPr>
          <a:xfrm>
            <a:off x="2186850" y="4031309"/>
            <a:ext cx="378600" cy="270200"/>
            <a:chOff x="2259350" y="3774738"/>
            <a:chExt cx="378600" cy="270200"/>
          </a:xfrm>
        </p:grpSpPr>
        <p:sp>
          <p:nvSpPr>
            <p:cNvPr id="113" name="Google Shape;113;p14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15" name="Google Shape;115;p14"/>
          <p:cNvGrpSpPr/>
          <p:nvPr/>
        </p:nvGrpSpPr>
        <p:grpSpPr>
          <a:xfrm flipH="1" rot="5253042">
            <a:off x="1316393" y="4519794"/>
            <a:ext cx="215372" cy="177341"/>
            <a:chOff x="492518" y="3356275"/>
            <a:chExt cx="283200" cy="255079"/>
          </a:xfrm>
        </p:grpSpPr>
        <p:sp>
          <p:nvSpPr>
            <p:cNvPr id="116" name="Google Shape;116;p14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7" name="Google Shape;117;p14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4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9" name="Google Shape;119;p14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1" name="Google Shape;121;p14"/>
          <p:cNvGrpSpPr/>
          <p:nvPr/>
        </p:nvGrpSpPr>
        <p:grpSpPr>
          <a:xfrm rot="-5253042">
            <a:off x="2274443" y="4519794"/>
            <a:ext cx="215372" cy="177341"/>
            <a:chOff x="492518" y="3356275"/>
            <a:chExt cx="283200" cy="255079"/>
          </a:xfrm>
        </p:grpSpPr>
        <p:sp>
          <p:nvSpPr>
            <p:cNvPr id="122" name="Google Shape;122;p14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3" name="Google Shape;123;p14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4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5" name="Google Shape;125;p14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7" name="Google Shape;127;p14"/>
          <p:cNvGrpSpPr/>
          <p:nvPr/>
        </p:nvGrpSpPr>
        <p:grpSpPr>
          <a:xfrm flipH="1" rot="-5546958">
            <a:off x="2274443" y="5308969"/>
            <a:ext cx="215372" cy="177341"/>
            <a:chOff x="492518" y="3356275"/>
            <a:chExt cx="283200" cy="255079"/>
          </a:xfrm>
        </p:grpSpPr>
        <p:sp>
          <p:nvSpPr>
            <p:cNvPr id="128" name="Google Shape;128;p14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9" name="Google Shape;129;p14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4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1" name="Google Shape;131;p14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3" name="Google Shape;133;p14"/>
          <p:cNvGrpSpPr/>
          <p:nvPr/>
        </p:nvGrpSpPr>
        <p:grpSpPr>
          <a:xfrm rot="5546958">
            <a:off x="1316393" y="5308969"/>
            <a:ext cx="215372" cy="177341"/>
            <a:chOff x="492518" y="3356275"/>
            <a:chExt cx="283200" cy="255079"/>
          </a:xfrm>
        </p:grpSpPr>
        <p:sp>
          <p:nvSpPr>
            <p:cNvPr id="134" name="Google Shape;134;p14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5" name="Google Shape;135;p14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4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7" name="Google Shape;137;p14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39" name="Google Shape;139;p14"/>
          <p:cNvCxnSpPr/>
          <p:nvPr/>
        </p:nvCxnSpPr>
        <p:spPr>
          <a:xfrm flipH="1">
            <a:off x="3876775" y="0"/>
            <a:ext cx="14700" cy="100584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40" name="Google Shape;140;p14"/>
          <p:cNvPicPr preferRelativeResize="0"/>
          <p:nvPr/>
        </p:nvPicPr>
        <p:blipFill rotWithShape="1">
          <a:blip r:embed="rId4">
            <a:alphaModFix/>
          </a:blip>
          <a:srcRect b="13780" l="5336" r="15486" t="1207"/>
          <a:stretch/>
        </p:blipFill>
        <p:spPr>
          <a:xfrm>
            <a:off x="-31700" y="20175"/>
            <a:ext cx="3881325" cy="244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4"/>
          <p:cNvSpPr txBox="1"/>
          <p:nvPr/>
        </p:nvSpPr>
        <p:spPr>
          <a:xfrm>
            <a:off x="147750" y="6128300"/>
            <a:ext cx="3562800" cy="13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latin typeface="Oswald"/>
                <a:ea typeface="Oswald"/>
                <a:cs typeface="Oswald"/>
                <a:sym typeface="Oswald"/>
              </a:rPr>
              <a:t>Colina baja</a:t>
            </a:r>
            <a:endParaRPr sz="46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(Crash o Pow)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2" name="Google Shape;142;p14"/>
          <p:cNvSpPr txBox="1"/>
          <p:nvPr/>
        </p:nvSpPr>
        <p:spPr>
          <a:xfrm rot="10800000">
            <a:off x="1077663" y="962500"/>
            <a:ext cx="1598700" cy="4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rPr>
              <a:t>DOBLA HACIA ADENTRO</a:t>
            </a:r>
            <a:endParaRPr b="1" sz="1800"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43" name="Google Shape;143;p14"/>
          <p:cNvCxnSpPr/>
          <p:nvPr/>
        </p:nvCxnSpPr>
        <p:spPr>
          <a:xfrm rot="10800000">
            <a:off x="473050" y="545725"/>
            <a:ext cx="0" cy="74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4" name="Google Shape;144;p14"/>
          <p:cNvCxnSpPr/>
          <p:nvPr/>
        </p:nvCxnSpPr>
        <p:spPr>
          <a:xfrm rot="10800000">
            <a:off x="3280975" y="545725"/>
            <a:ext cx="0" cy="74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5" name="Google Shape;145;p14"/>
          <p:cNvCxnSpPr/>
          <p:nvPr/>
        </p:nvCxnSpPr>
        <p:spPr>
          <a:xfrm flipH="1" rot="10800000">
            <a:off x="5875" y="2465825"/>
            <a:ext cx="3885600" cy="120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6" name="Google Shape;146;p14"/>
          <p:cNvSpPr txBox="1"/>
          <p:nvPr/>
        </p:nvSpPr>
        <p:spPr>
          <a:xfrm>
            <a:off x="4406000" y="4420875"/>
            <a:ext cx="1598700" cy="5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TRAE LA ORILLA HASTA ESTA LÍNEA Y DOBLALA</a:t>
            </a:r>
            <a:endParaRPr sz="1100"/>
          </a:p>
        </p:txBody>
      </p:sp>
      <p:cxnSp>
        <p:nvCxnSpPr>
          <p:cNvPr id="147" name="Google Shape;147;p14"/>
          <p:cNvCxnSpPr/>
          <p:nvPr/>
        </p:nvCxnSpPr>
        <p:spPr>
          <a:xfrm flipH="1" rot="10800000">
            <a:off x="5659600" y="5023363"/>
            <a:ext cx="11400" cy="5099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8" name="Google Shape;148;p14"/>
          <p:cNvCxnSpPr/>
          <p:nvPr/>
        </p:nvCxnSpPr>
        <p:spPr>
          <a:xfrm flipH="1">
            <a:off x="6225100" y="-64662"/>
            <a:ext cx="11400" cy="5099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9" name="Google Shape;149;p14"/>
          <p:cNvCxnSpPr/>
          <p:nvPr/>
        </p:nvCxnSpPr>
        <p:spPr>
          <a:xfrm>
            <a:off x="-33762" y="5027000"/>
            <a:ext cx="3903000" cy="600"/>
          </a:xfrm>
          <a:prstGeom prst="straightConnector1">
            <a:avLst/>
          </a:prstGeom>
          <a:noFill/>
          <a:ln cap="flat" cmpd="sng" w="38100">
            <a:solidFill>
              <a:srgbClr val="999999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4"/>
          <p:cNvCxnSpPr/>
          <p:nvPr/>
        </p:nvCxnSpPr>
        <p:spPr>
          <a:xfrm>
            <a:off x="3969900" y="5029200"/>
            <a:ext cx="3802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51" name="Google Shape;151;p14"/>
          <p:cNvGrpSpPr/>
          <p:nvPr/>
        </p:nvGrpSpPr>
        <p:grpSpPr>
          <a:xfrm rot="10800000">
            <a:off x="624775" y="3044700"/>
            <a:ext cx="2647800" cy="419713"/>
            <a:chOff x="3666900" y="7080400"/>
            <a:chExt cx="2647800" cy="419713"/>
          </a:xfrm>
        </p:grpSpPr>
        <p:sp>
          <p:nvSpPr>
            <p:cNvPr id="152" name="Google Shape;152;p14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</a:t>
              </a:r>
              <a:endParaRPr sz="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always the highest?</a:t>
              </a:r>
              <a:endParaRPr sz="900"/>
            </a:p>
          </p:txBody>
        </p:sp>
        <p:pic>
          <p:nvPicPr>
            <p:cNvPr id="153" name="Google Shape;153;p14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4" name="Google Shape;154;p14"/>
          <p:cNvSpPr txBox="1"/>
          <p:nvPr/>
        </p:nvSpPr>
        <p:spPr>
          <a:xfrm rot="10800000">
            <a:off x="5891900" y="5070225"/>
            <a:ext cx="1598700" cy="5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TRAE</a:t>
            </a:r>
            <a:r>
              <a:rPr lang="en" sz="1100"/>
              <a:t> LA ORILLA HASTA ESTA LÍNEA Y DOBLALA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oogle Shape;159;p15"/>
          <p:cNvGrpSpPr/>
          <p:nvPr/>
        </p:nvGrpSpPr>
        <p:grpSpPr>
          <a:xfrm rot="10800000">
            <a:off x="3367414" y="8229921"/>
            <a:ext cx="1437461" cy="1234209"/>
            <a:chOff x="2979314" y="87783"/>
            <a:chExt cx="1437461" cy="1234209"/>
          </a:xfrm>
        </p:grpSpPr>
        <p:pic>
          <p:nvPicPr>
            <p:cNvPr id="160" name="Google Shape;160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 rot="-3064585">
              <a:off x="3180146" y="245147"/>
              <a:ext cx="843859" cy="9194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1" name="Google Shape;161;p15"/>
            <p:cNvSpPr/>
            <p:nvPr/>
          </p:nvSpPr>
          <p:spPr>
            <a:xfrm>
              <a:off x="3891475" y="276025"/>
              <a:ext cx="525300" cy="862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2" name="Google Shape;162;p15"/>
          <p:cNvSpPr/>
          <p:nvPr/>
        </p:nvSpPr>
        <p:spPr>
          <a:xfrm>
            <a:off x="-27600" y="7534725"/>
            <a:ext cx="3903000" cy="2567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3" name="Google Shape;16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735415">
            <a:off x="6960585" y="8387284"/>
            <a:ext cx="843859" cy="919482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5"/>
          <p:cNvSpPr/>
          <p:nvPr/>
        </p:nvSpPr>
        <p:spPr>
          <a:xfrm>
            <a:off x="1433800" y="4302313"/>
            <a:ext cx="952500" cy="14079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5" name="Google Shape;165;p15"/>
          <p:cNvCxnSpPr/>
          <p:nvPr/>
        </p:nvCxnSpPr>
        <p:spPr>
          <a:xfrm rot="-5400000">
            <a:off x="733000" y="5008938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15"/>
          <p:cNvCxnSpPr/>
          <p:nvPr/>
        </p:nvCxnSpPr>
        <p:spPr>
          <a:xfrm rot="-5400000">
            <a:off x="1689089" y="5008938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67" name="Google Shape;167;p15"/>
          <p:cNvGrpSpPr/>
          <p:nvPr/>
        </p:nvGrpSpPr>
        <p:grpSpPr>
          <a:xfrm rot="10800000">
            <a:off x="2186850" y="5702738"/>
            <a:ext cx="378600" cy="270200"/>
            <a:chOff x="2259350" y="3774738"/>
            <a:chExt cx="378600" cy="270200"/>
          </a:xfrm>
        </p:grpSpPr>
        <p:sp>
          <p:nvSpPr>
            <p:cNvPr id="168" name="Google Shape;168;p15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5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70" name="Google Shape;170;p15"/>
          <p:cNvGrpSpPr/>
          <p:nvPr/>
        </p:nvGrpSpPr>
        <p:grpSpPr>
          <a:xfrm rot="10800000">
            <a:off x="1240750" y="5702738"/>
            <a:ext cx="378600" cy="270200"/>
            <a:chOff x="2259350" y="3774738"/>
            <a:chExt cx="378600" cy="270200"/>
          </a:xfrm>
        </p:grpSpPr>
        <p:sp>
          <p:nvSpPr>
            <p:cNvPr id="171" name="Google Shape;171;p15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5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73" name="Google Shape;173;p15"/>
          <p:cNvGrpSpPr/>
          <p:nvPr/>
        </p:nvGrpSpPr>
        <p:grpSpPr>
          <a:xfrm>
            <a:off x="1240750" y="4031309"/>
            <a:ext cx="378600" cy="270200"/>
            <a:chOff x="2259350" y="3774738"/>
            <a:chExt cx="378600" cy="270200"/>
          </a:xfrm>
        </p:grpSpPr>
        <p:sp>
          <p:nvSpPr>
            <p:cNvPr id="174" name="Google Shape;174;p15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5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76" name="Google Shape;176;p15"/>
          <p:cNvGrpSpPr/>
          <p:nvPr/>
        </p:nvGrpSpPr>
        <p:grpSpPr>
          <a:xfrm>
            <a:off x="2186850" y="4031309"/>
            <a:ext cx="378600" cy="270200"/>
            <a:chOff x="2259350" y="3774738"/>
            <a:chExt cx="378600" cy="270200"/>
          </a:xfrm>
        </p:grpSpPr>
        <p:sp>
          <p:nvSpPr>
            <p:cNvPr id="177" name="Google Shape;177;p15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5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179" name="Google Shape;179;p15"/>
          <p:cNvGrpSpPr/>
          <p:nvPr/>
        </p:nvGrpSpPr>
        <p:grpSpPr>
          <a:xfrm flipH="1" rot="5253042">
            <a:off x="1316393" y="4519794"/>
            <a:ext cx="215372" cy="177341"/>
            <a:chOff x="492518" y="3356275"/>
            <a:chExt cx="283200" cy="255079"/>
          </a:xfrm>
        </p:grpSpPr>
        <p:sp>
          <p:nvSpPr>
            <p:cNvPr id="180" name="Google Shape;180;p15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1" name="Google Shape;181;p15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15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3" name="Google Shape;183;p15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5" name="Google Shape;185;p15"/>
          <p:cNvGrpSpPr/>
          <p:nvPr/>
        </p:nvGrpSpPr>
        <p:grpSpPr>
          <a:xfrm rot="-5253042">
            <a:off x="2274443" y="4519794"/>
            <a:ext cx="215372" cy="177341"/>
            <a:chOff x="492518" y="3356275"/>
            <a:chExt cx="283200" cy="255079"/>
          </a:xfrm>
        </p:grpSpPr>
        <p:sp>
          <p:nvSpPr>
            <p:cNvPr id="186" name="Google Shape;186;p15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7" name="Google Shape;187;p15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15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9" name="Google Shape;189;p15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5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1" name="Google Shape;191;p15"/>
          <p:cNvGrpSpPr/>
          <p:nvPr/>
        </p:nvGrpSpPr>
        <p:grpSpPr>
          <a:xfrm flipH="1" rot="-5546958">
            <a:off x="2274443" y="5308969"/>
            <a:ext cx="215372" cy="177341"/>
            <a:chOff x="492518" y="3356275"/>
            <a:chExt cx="283200" cy="255079"/>
          </a:xfrm>
        </p:grpSpPr>
        <p:sp>
          <p:nvSpPr>
            <p:cNvPr id="192" name="Google Shape;192;p15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3" name="Google Shape;193;p15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4" name="Google Shape;194;p15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5" name="Google Shape;195;p15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5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7" name="Google Shape;197;p15"/>
          <p:cNvGrpSpPr/>
          <p:nvPr/>
        </p:nvGrpSpPr>
        <p:grpSpPr>
          <a:xfrm rot="5546958">
            <a:off x="1316393" y="5308969"/>
            <a:ext cx="215372" cy="177341"/>
            <a:chOff x="492518" y="3356275"/>
            <a:chExt cx="283200" cy="255079"/>
          </a:xfrm>
        </p:grpSpPr>
        <p:sp>
          <p:nvSpPr>
            <p:cNvPr id="198" name="Google Shape;198;p15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9" name="Google Shape;199;p15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0" name="Google Shape;200;p15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01" name="Google Shape;201;p15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03" name="Google Shape;203;p15"/>
          <p:cNvCxnSpPr/>
          <p:nvPr/>
        </p:nvCxnSpPr>
        <p:spPr>
          <a:xfrm flipH="1">
            <a:off x="3876775" y="0"/>
            <a:ext cx="14700" cy="100584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04" name="Google Shape;204;p15"/>
          <p:cNvPicPr preferRelativeResize="0"/>
          <p:nvPr/>
        </p:nvPicPr>
        <p:blipFill rotWithShape="1">
          <a:blip r:embed="rId4">
            <a:alphaModFix/>
          </a:blip>
          <a:srcRect b="13780" l="5336" r="15486" t="1207"/>
          <a:stretch/>
        </p:blipFill>
        <p:spPr>
          <a:xfrm>
            <a:off x="-31700" y="20175"/>
            <a:ext cx="3881325" cy="244345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5"/>
          <p:cNvSpPr txBox="1"/>
          <p:nvPr/>
        </p:nvSpPr>
        <p:spPr>
          <a:xfrm>
            <a:off x="147750" y="6128300"/>
            <a:ext cx="3562800" cy="13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latin typeface="Oswald"/>
                <a:ea typeface="Oswald"/>
                <a:cs typeface="Oswald"/>
                <a:sym typeface="Oswald"/>
              </a:rPr>
              <a:t>Colina baja</a:t>
            </a:r>
            <a:endParaRPr sz="46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(Crash o Pow)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6" name="Google Shape;206;p15"/>
          <p:cNvSpPr txBox="1"/>
          <p:nvPr/>
        </p:nvSpPr>
        <p:spPr>
          <a:xfrm rot="10800000">
            <a:off x="1077663" y="962500"/>
            <a:ext cx="1598700" cy="4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rPr>
              <a:t>DOBLA HACIA ARRIBA</a:t>
            </a:r>
            <a:endParaRPr b="1" sz="1800"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07" name="Google Shape;207;p15"/>
          <p:cNvCxnSpPr/>
          <p:nvPr/>
        </p:nvCxnSpPr>
        <p:spPr>
          <a:xfrm rot="10800000">
            <a:off x="473050" y="545725"/>
            <a:ext cx="0" cy="74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8" name="Google Shape;208;p15"/>
          <p:cNvCxnSpPr/>
          <p:nvPr/>
        </p:nvCxnSpPr>
        <p:spPr>
          <a:xfrm rot="10800000">
            <a:off x="3280975" y="545725"/>
            <a:ext cx="0" cy="74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9" name="Google Shape;209;p15"/>
          <p:cNvCxnSpPr/>
          <p:nvPr/>
        </p:nvCxnSpPr>
        <p:spPr>
          <a:xfrm flipH="1" rot="10800000">
            <a:off x="5875" y="2465825"/>
            <a:ext cx="3885600" cy="120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15"/>
          <p:cNvCxnSpPr/>
          <p:nvPr/>
        </p:nvCxnSpPr>
        <p:spPr>
          <a:xfrm flipH="1" rot="10800000">
            <a:off x="5659600" y="5023363"/>
            <a:ext cx="11400" cy="5099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1" name="Google Shape;211;p15"/>
          <p:cNvCxnSpPr/>
          <p:nvPr/>
        </p:nvCxnSpPr>
        <p:spPr>
          <a:xfrm flipH="1">
            <a:off x="6225100" y="-64662"/>
            <a:ext cx="11400" cy="5099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2" name="Google Shape;212;p15"/>
          <p:cNvCxnSpPr/>
          <p:nvPr/>
        </p:nvCxnSpPr>
        <p:spPr>
          <a:xfrm>
            <a:off x="-33762" y="5027000"/>
            <a:ext cx="3903000" cy="600"/>
          </a:xfrm>
          <a:prstGeom prst="straightConnector1">
            <a:avLst/>
          </a:prstGeom>
          <a:noFill/>
          <a:ln cap="flat" cmpd="sng" w="38100">
            <a:solidFill>
              <a:srgbClr val="999999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213" name="Google Shape;213;p15"/>
          <p:cNvCxnSpPr/>
          <p:nvPr/>
        </p:nvCxnSpPr>
        <p:spPr>
          <a:xfrm>
            <a:off x="3969900" y="5029200"/>
            <a:ext cx="3802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14" name="Google Shape;214;p15"/>
          <p:cNvGrpSpPr/>
          <p:nvPr/>
        </p:nvGrpSpPr>
        <p:grpSpPr>
          <a:xfrm rot="10800000">
            <a:off x="624775" y="3120900"/>
            <a:ext cx="2647800" cy="419713"/>
            <a:chOff x="3666900" y="7080400"/>
            <a:chExt cx="2647800" cy="419713"/>
          </a:xfrm>
        </p:grpSpPr>
        <p:sp>
          <p:nvSpPr>
            <p:cNvPr id="215" name="Google Shape;215;p15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</a:t>
              </a:r>
              <a:endParaRPr sz="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always the highest?</a:t>
              </a:r>
              <a:endParaRPr sz="900"/>
            </a:p>
          </p:txBody>
        </p:sp>
        <p:pic>
          <p:nvPicPr>
            <p:cNvPr id="216" name="Google Shape;216;p15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7" name="Google Shape;217;p15"/>
          <p:cNvSpPr txBox="1"/>
          <p:nvPr/>
        </p:nvSpPr>
        <p:spPr>
          <a:xfrm>
            <a:off x="4258925" y="4414275"/>
            <a:ext cx="1598700" cy="5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TRAE</a:t>
            </a:r>
            <a:r>
              <a:rPr lang="en" sz="1100"/>
              <a:t> LA ORILLA HASTA ESTA LÍNEA Y DOBLALA</a:t>
            </a:r>
            <a:endParaRPr sz="1100"/>
          </a:p>
        </p:txBody>
      </p:sp>
      <p:sp>
        <p:nvSpPr>
          <p:cNvPr id="218" name="Google Shape;218;p15"/>
          <p:cNvSpPr txBox="1"/>
          <p:nvPr/>
        </p:nvSpPr>
        <p:spPr>
          <a:xfrm rot="10800000">
            <a:off x="5935325" y="5113988"/>
            <a:ext cx="1598700" cy="5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TRAE</a:t>
            </a:r>
            <a:r>
              <a:rPr lang="en" sz="1100"/>
              <a:t> LA ORILLA HASTA ESTA LÍNEA Y DOBLALA</a:t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6"/>
          <p:cNvGrpSpPr/>
          <p:nvPr/>
        </p:nvGrpSpPr>
        <p:grpSpPr>
          <a:xfrm rot="10800000">
            <a:off x="3367414" y="8839521"/>
            <a:ext cx="1437461" cy="1234209"/>
            <a:chOff x="2979314" y="87783"/>
            <a:chExt cx="1437461" cy="1234209"/>
          </a:xfrm>
        </p:grpSpPr>
        <p:pic>
          <p:nvPicPr>
            <p:cNvPr id="224" name="Google Shape;224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 rot="-3064585">
              <a:off x="3180146" y="245147"/>
              <a:ext cx="843859" cy="9194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5" name="Google Shape;225;p16"/>
            <p:cNvSpPr/>
            <p:nvPr/>
          </p:nvSpPr>
          <p:spPr>
            <a:xfrm>
              <a:off x="3891475" y="276025"/>
              <a:ext cx="525300" cy="862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6" name="Google Shape;226;p16"/>
          <p:cNvSpPr/>
          <p:nvPr/>
        </p:nvSpPr>
        <p:spPr>
          <a:xfrm>
            <a:off x="-24175" y="8753275"/>
            <a:ext cx="3885600" cy="1320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7" name="Google Shape;227;p16"/>
          <p:cNvCxnSpPr/>
          <p:nvPr/>
        </p:nvCxnSpPr>
        <p:spPr>
          <a:xfrm>
            <a:off x="-74487" y="4965988"/>
            <a:ext cx="3903000" cy="600"/>
          </a:xfrm>
          <a:prstGeom prst="straightConnector1">
            <a:avLst/>
          </a:prstGeom>
          <a:noFill/>
          <a:ln cap="flat" cmpd="sng" w="38100">
            <a:solidFill>
              <a:srgbClr val="999999"/>
            </a:solidFill>
            <a:prstDash val="dot"/>
            <a:round/>
            <a:headEnd len="med" w="med" type="none"/>
            <a:tailEnd len="med" w="med" type="none"/>
          </a:ln>
        </p:spPr>
      </p:cxnSp>
      <p:pic>
        <p:nvPicPr>
          <p:cNvPr id="228" name="Google Shape;22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735415">
            <a:off x="6960585" y="8996884"/>
            <a:ext cx="843859" cy="919482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16"/>
          <p:cNvSpPr/>
          <p:nvPr/>
        </p:nvSpPr>
        <p:spPr>
          <a:xfrm>
            <a:off x="1433800" y="4265550"/>
            <a:ext cx="952500" cy="13944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0" name="Google Shape;230;p16"/>
          <p:cNvCxnSpPr/>
          <p:nvPr/>
        </p:nvCxnSpPr>
        <p:spPr>
          <a:xfrm flipH="1">
            <a:off x="3876775" y="0"/>
            <a:ext cx="14700" cy="100584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16"/>
          <p:cNvCxnSpPr/>
          <p:nvPr/>
        </p:nvCxnSpPr>
        <p:spPr>
          <a:xfrm rot="-5400000">
            <a:off x="733000" y="4972175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32" name="Google Shape;232;p16"/>
          <p:cNvCxnSpPr/>
          <p:nvPr/>
        </p:nvCxnSpPr>
        <p:spPr>
          <a:xfrm rot="-5400000">
            <a:off x="1689089" y="4972175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233" name="Google Shape;233;p16"/>
          <p:cNvGrpSpPr/>
          <p:nvPr/>
        </p:nvGrpSpPr>
        <p:grpSpPr>
          <a:xfrm rot="10800000">
            <a:off x="2186850" y="5665975"/>
            <a:ext cx="378600" cy="270200"/>
            <a:chOff x="2259350" y="3774738"/>
            <a:chExt cx="378600" cy="270200"/>
          </a:xfrm>
        </p:grpSpPr>
        <p:sp>
          <p:nvSpPr>
            <p:cNvPr id="234" name="Google Shape;234;p16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6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236" name="Google Shape;236;p16"/>
          <p:cNvGrpSpPr/>
          <p:nvPr/>
        </p:nvGrpSpPr>
        <p:grpSpPr>
          <a:xfrm rot="10800000">
            <a:off x="1240750" y="5665975"/>
            <a:ext cx="378600" cy="270200"/>
            <a:chOff x="2259350" y="3774738"/>
            <a:chExt cx="378600" cy="270200"/>
          </a:xfrm>
        </p:grpSpPr>
        <p:sp>
          <p:nvSpPr>
            <p:cNvPr id="237" name="Google Shape;237;p16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6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239" name="Google Shape;239;p16"/>
          <p:cNvGrpSpPr/>
          <p:nvPr/>
        </p:nvGrpSpPr>
        <p:grpSpPr>
          <a:xfrm>
            <a:off x="1240750" y="3994547"/>
            <a:ext cx="378600" cy="270200"/>
            <a:chOff x="2259350" y="3774738"/>
            <a:chExt cx="378600" cy="270200"/>
          </a:xfrm>
        </p:grpSpPr>
        <p:sp>
          <p:nvSpPr>
            <p:cNvPr id="240" name="Google Shape;240;p16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6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242" name="Google Shape;242;p16"/>
          <p:cNvGrpSpPr/>
          <p:nvPr/>
        </p:nvGrpSpPr>
        <p:grpSpPr>
          <a:xfrm>
            <a:off x="2186850" y="3994547"/>
            <a:ext cx="378600" cy="270200"/>
            <a:chOff x="2259350" y="3774738"/>
            <a:chExt cx="378600" cy="270200"/>
          </a:xfrm>
        </p:grpSpPr>
        <p:sp>
          <p:nvSpPr>
            <p:cNvPr id="243" name="Google Shape;243;p16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6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245" name="Google Shape;245;p16"/>
          <p:cNvGrpSpPr/>
          <p:nvPr/>
        </p:nvGrpSpPr>
        <p:grpSpPr>
          <a:xfrm flipH="1" rot="5253042">
            <a:off x="1316393" y="4483031"/>
            <a:ext cx="215372" cy="177341"/>
            <a:chOff x="492518" y="3356275"/>
            <a:chExt cx="283200" cy="255079"/>
          </a:xfrm>
        </p:grpSpPr>
        <p:sp>
          <p:nvSpPr>
            <p:cNvPr id="246" name="Google Shape;246;p16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47" name="Google Shape;247;p16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16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49" name="Google Shape;249;p16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6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1" name="Google Shape;251;p16"/>
          <p:cNvGrpSpPr/>
          <p:nvPr/>
        </p:nvGrpSpPr>
        <p:grpSpPr>
          <a:xfrm rot="-5253042">
            <a:off x="2274443" y="4483031"/>
            <a:ext cx="215372" cy="177341"/>
            <a:chOff x="492518" y="3356275"/>
            <a:chExt cx="283200" cy="255079"/>
          </a:xfrm>
        </p:grpSpPr>
        <p:sp>
          <p:nvSpPr>
            <p:cNvPr id="252" name="Google Shape;252;p16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53" name="Google Shape;253;p16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4" name="Google Shape;254;p16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55" name="Google Shape;255;p16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6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7" name="Google Shape;257;p16"/>
          <p:cNvGrpSpPr/>
          <p:nvPr/>
        </p:nvGrpSpPr>
        <p:grpSpPr>
          <a:xfrm flipH="1" rot="-5546958">
            <a:off x="2274443" y="5272206"/>
            <a:ext cx="215372" cy="177341"/>
            <a:chOff x="492518" y="3356275"/>
            <a:chExt cx="283200" cy="255079"/>
          </a:xfrm>
        </p:grpSpPr>
        <p:sp>
          <p:nvSpPr>
            <p:cNvPr id="258" name="Google Shape;258;p16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59" name="Google Shape;259;p16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0" name="Google Shape;260;p16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1" name="Google Shape;261;p16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6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3" name="Google Shape;263;p16"/>
          <p:cNvGrpSpPr/>
          <p:nvPr/>
        </p:nvGrpSpPr>
        <p:grpSpPr>
          <a:xfrm rot="5546958">
            <a:off x="1316393" y="5272206"/>
            <a:ext cx="215372" cy="177341"/>
            <a:chOff x="492518" y="3356275"/>
            <a:chExt cx="283200" cy="255079"/>
          </a:xfrm>
        </p:grpSpPr>
        <p:sp>
          <p:nvSpPr>
            <p:cNvPr id="264" name="Google Shape;264;p16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5" name="Google Shape;265;p16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16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7" name="Google Shape;267;p16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6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9" name="Google Shape;269;p16"/>
          <p:cNvSpPr txBox="1"/>
          <p:nvPr/>
        </p:nvSpPr>
        <p:spPr>
          <a:xfrm>
            <a:off x="107313" y="6546525"/>
            <a:ext cx="3603300" cy="13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latin typeface="Oswald"/>
                <a:ea typeface="Oswald"/>
                <a:cs typeface="Oswald"/>
                <a:sym typeface="Oswald"/>
              </a:rPr>
              <a:t>Colina mediana</a:t>
            </a:r>
            <a:endParaRPr sz="46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(Klunk o Boom)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70" name="Google Shape;270;p16"/>
          <p:cNvPicPr preferRelativeResize="0"/>
          <p:nvPr/>
        </p:nvPicPr>
        <p:blipFill rotWithShape="1">
          <a:blip r:embed="rId4">
            <a:alphaModFix/>
          </a:blip>
          <a:srcRect b="57372" l="5336" r="15486" t="0"/>
          <a:stretch/>
        </p:blipFill>
        <p:spPr>
          <a:xfrm>
            <a:off x="-31687" y="19387"/>
            <a:ext cx="3881325" cy="12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6"/>
          <p:cNvSpPr txBox="1"/>
          <p:nvPr/>
        </p:nvSpPr>
        <p:spPr>
          <a:xfrm rot="10800000">
            <a:off x="1025538" y="437875"/>
            <a:ext cx="1598700" cy="4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rPr>
              <a:t>DOBLA HACIA ADENTRO</a:t>
            </a:r>
            <a:endParaRPr b="1" sz="1800"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72" name="Google Shape;272;p16"/>
          <p:cNvCxnSpPr/>
          <p:nvPr/>
        </p:nvCxnSpPr>
        <p:spPr>
          <a:xfrm rot="10800000">
            <a:off x="473063" y="278175"/>
            <a:ext cx="0" cy="70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3" name="Google Shape;273;p16"/>
          <p:cNvCxnSpPr/>
          <p:nvPr/>
        </p:nvCxnSpPr>
        <p:spPr>
          <a:xfrm rot="10800000">
            <a:off x="3280988" y="278175"/>
            <a:ext cx="0" cy="70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4" name="Google Shape;274;p16"/>
          <p:cNvCxnSpPr/>
          <p:nvPr/>
        </p:nvCxnSpPr>
        <p:spPr>
          <a:xfrm flipH="1" rot="10800000">
            <a:off x="-33825" y="1268550"/>
            <a:ext cx="3885600" cy="120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5" name="Google Shape;275;p16"/>
          <p:cNvCxnSpPr/>
          <p:nvPr/>
        </p:nvCxnSpPr>
        <p:spPr>
          <a:xfrm>
            <a:off x="3930875" y="2642350"/>
            <a:ext cx="3802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6" name="Google Shape;276;p16"/>
          <p:cNvCxnSpPr/>
          <p:nvPr/>
        </p:nvCxnSpPr>
        <p:spPr>
          <a:xfrm>
            <a:off x="8005285" y="8752675"/>
            <a:ext cx="3864300" cy="600"/>
          </a:xfrm>
          <a:prstGeom prst="straightConnector1">
            <a:avLst/>
          </a:prstGeom>
          <a:noFill/>
          <a:ln cap="flat" cmpd="sng" w="19050">
            <a:solidFill>
              <a:srgbClr val="F4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7" name="Google Shape;277;p16"/>
          <p:cNvCxnSpPr/>
          <p:nvPr/>
        </p:nvCxnSpPr>
        <p:spPr>
          <a:xfrm rot="10800000">
            <a:off x="3928725" y="7442300"/>
            <a:ext cx="3852900" cy="54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8" name="Google Shape;278;p16"/>
          <p:cNvCxnSpPr/>
          <p:nvPr/>
        </p:nvCxnSpPr>
        <p:spPr>
          <a:xfrm rot="10800000">
            <a:off x="5863500" y="7531475"/>
            <a:ext cx="4200" cy="2519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9" name="Google Shape;279;p16"/>
          <p:cNvSpPr txBox="1"/>
          <p:nvPr/>
        </p:nvSpPr>
        <p:spPr>
          <a:xfrm>
            <a:off x="4057625" y="7170425"/>
            <a:ext cx="35382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TRAE LA ORILLA HACIA ESTA LÍNEA Y DOBLALA</a:t>
            </a:r>
            <a:endParaRPr sz="1100"/>
          </a:p>
        </p:txBody>
      </p:sp>
      <p:cxnSp>
        <p:nvCxnSpPr>
          <p:cNvPr id="280" name="Google Shape;280;p16"/>
          <p:cNvCxnSpPr/>
          <p:nvPr/>
        </p:nvCxnSpPr>
        <p:spPr>
          <a:xfrm>
            <a:off x="5853075" y="74400"/>
            <a:ext cx="4200" cy="2519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81" name="Google Shape;281;p16"/>
          <p:cNvGrpSpPr/>
          <p:nvPr/>
        </p:nvGrpSpPr>
        <p:grpSpPr>
          <a:xfrm rot="10800000">
            <a:off x="585075" y="2226850"/>
            <a:ext cx="2647800" cy="419713"/>
            <a:chOff x="3666900" y="7080400"/>
            <a:chExt cx="2647800" cy="419713"/>
          </a:xfrm>
        </p:grpSpPr>
        <p:sp>
          <p:nvSpPr>
            <p:cNvPr id="282" name="Google Shape;282;p16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</a:t>
              </a:r>
              <a:endParaRPr sz="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always the highest?</a:t>
              </a:r>
              <a:endParaRPr sz="900"/>
            </a:p>
          </p:txBody>
        </p:sp>
        <p:pic>
          <p:nvPicPr>
            <p:cNvPr id="283" name="Google Shape;283;p16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84" name="Google Shape;284;p16"/>
          <p:cNvSpPr txBox="1"/>
          <p:nvPr/>
        </p:nvSpPr>
        <p:spPr>
          <a:xfrm rot="10800000">
            <a:off x="4096500" y="2691200"/>
            <a:ext cx="35382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TRAE LA ORILLA HACIA ESTA LÍNEA Y DOBLALA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Google Shape;289;p17"/>
          <p:cNvGrpSpPr/>
          <p:nvPr/>
        </p:nvGrpSpPr>
        <p:grpSpPr>
          <a:xfrm rot="10800000">
            <a:off x="3367414" y="8839521"/>
            <a:ext cx="1437461" cy="1234209"/>
            <a:chOff x="2979314" y="87783"/>
            <a:chExt cx="1437461" cy="1234209"/>
          </a:xfrm>
        </p:grpSpPr>
        <p:pic>
          <p:nvPicPr>
            <p:cNvPr id="290" name="Google Shape;290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 rot="-3064585">
              <a:off x="3180146" y="245147"/>
              <a:ext cx="843859" cy="9194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1" name="Google Shape;291;p17"/>
            <p:cNvSpPr/>
            <p:nvPr/>
          </p:nvSpPr>
          <p:spPr>
            <a:xfrm>
              <a:off x="3891475" y="276025"/>
              <a:ext cx="525300" cy="862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92" name="Google Shape;292;p17"/>
          <p:cNvSpPr/>
          <p:nvPr/>
        </p:nvSpPr>
        <p:spPr>
          <a:xfrm>
            <a:off x="-24175" y="8753275"/>
            <a:ext cx="3885600" cy="1320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93" name="Google Shape;293;p17"/>
          <p:cNvCxnSpPr/>
          <p:nvPr/>
        </p:nvCxnSpPr>
        <p:spPr>
          <a:xfrm>
            <a:off x="-74487" y="4965988"/>
            <a:ext cx="3903000" cy="600"/>
          </a:xfrm>
          <a:prstGeom prst="straightConnector1">
            <a:avLst/>
          </a:prstGeom>
          <a:noFill/>
          <a:ln cap="flat" cmpd="sng" w="38100">
            <a:solidFill>
              <a:srgbClr val="999999"/>
            </a:solidFill>
            <a:prstDash val="dot"/>
            <a:round/>
            <a:headEnd len="med" w="med" type="none"/>
            <a:tailEnd len="med" w="med" type="none"/>
          </a:ln>
        </p:spPr>
      </p:cxnSp>
      <p:pic>
        <p:nvPicPr>
          <p:cNvPr id="294" name="Google Shape;2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735415">
            <a:off x="6960585" y="8996884"/>
            <a:ext cx="843859" cy="919482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17"/>
          <p:cNvSpPr/>
          <p:nvPr/>
        </p:nvSpPr>
        <p:spPr>
          <a:xfrm>
            <a:off x="1433800" y="4265550"/>
            <a:ext cx="952500" cy="13944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96" name="Google Shape;296;p17"/>
          <p:cNvCxnSpPr/>
          <p:nvPr/>
        </p:nvCxnSpPr>
        <p:spPr>
          <a:xfrm flipH="1">
            <a:off x="3876775" y="0"/>
            <a:ext cx="14700" cy="100584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7" name="Google Shape;297;p17"/>
          <p:cNvCxnSpPr/>
          <p:nvPr/>
        </p:nvCxnSpPr>
        <p:spPr>
          <a:xfrm rot="-5400000">
            <a:off x="733000" y="4972175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17"/>
          <p:cNvCxnSpPr/>
          <p:nvPr/>
        </p:nvCxnSpPr>
        <p:spPr>
          <a:xfrm rot="-5400000">
            <a:off x="1689089" y="4972175"/>
            <a:ext cx="13941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299" name="Google Shape;299;p17"/>
          <p:cNvGrpSpPr/>
          <p:nvPr/>
        </p:nvGrpSpPr>
        <p:grpSpPr>
          <a:xfrm rot="10800000">
            <a:off x="2186850" y="5665975"/>
            <a:ext cx="378600" cy="270200"/>
            <a:chOff x="2259350" y="3774738"/>
            <a:chExt cx="378600" cy="270200"/>
          </a:xfrm>
        </p:grpSpPr>
        <p:sp>
          <p:nvSpPr>
            <p:cNvPr id="300" name="Google Shape;300;p17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7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302" name="Google Shape;302;p17"/>
          <p:cNvGrpSpPr/>
          <p:nvPr/>
        </p:nvGrpSpPr>
        <p:grpSpPr>
          <a:xfrm rot="10800000">
            <a:off x="1240750" y="5665975"/>
            <a:ext cx="378600" cy="270200"/>
            <a:chOff x="2259350" y="3774738"/>
            <a:chExt cx="378600" cy="270200"/>
          </a:xfrm>
        </p:grpSpPr>
        <p:sp>
          <p:nvSpPr>
            <p:cNvPr id="303" name="Google Shape;303;p17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7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305" name="Google Shape;305;p17"/>
          <p:cNvGrpSpPr/>
          <p:nvPr/>
        </p:nvGrpSpPr>
        <p:grpSpPr>
          <a:xfrm>
            <a:off x="1240750" y="3994547"/>
            <a:ext cx="378600" cy="270200"/>
            <a:chOff x="2259350" y="3774738"/>
            <a:chExt cx="378600" cy="270200"/>
          </a:xfrm>
        </p:grpSpPr>
        <p:sp>
          <p:nvSpPr>
            <p:cNvPr id="306" name="Google Shape;306;p17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7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308" name="Google Shape;308;p17"/>
          <p:cNvGrpSpPr/>
          <p:nvPr/>
        </p:nvGrpSpPr>
        <p:grpSpPr>
          <a:xfrm>
            <a:off x="2186850" y="3994547"/>
            <a:ext cx="378600" cy="270200"/>
            <a:chOff x="2259350" y="3774738"/>
            <a:chExt cx="378600" cy="270200"/>
          </a:xfrm>
        </p:grpSpPr>
        <p:sp>
          <p:nvSpPr>
            <p:cNvPr id="309" name="Google Shape;309;p17"/>
            <p:cNvSpPr/>
            <p:nvPr/>
          </p:nvSpPr>
          <p:spPr>
            <a:xfrm>
              <a:off x="2319250" y="3792038"/>
              <a:ext cx="255300" cy="252900"/>
            </a:xfrm>
            <a:prstGeom prst="octagon">
              <a:avLst>
                <a:gd fmla="val 29289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7"/>
            <p:cNvSpPr txBox="1"/>
            <p:nvPr/>
          </p:nvSpPr>
          <p:spPr>
            <a:xfrm>
              <a:off x="2259350" y="3774738"/>
              <a:ext cx="378600" cy="1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Oswald"/>
                  <a:ea typeface="Oswald"/>
                  <a:cs typeface="Oswald"/>
                  <a:sym typeface="Oswald"/>
                </a:rPr>
                <a:t>ALTO</a:t>
              </a:r>
              <a:endParaRPr sz="8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311" name="Google Shape;311;p17"/>
          <p:cNvGrpSpPr/>
          <p:nvPr/>
        </p:nvGrpSpPr>
        <p:grpSpPr>
          <a:xfrm flipH="1" rot="5253042">
            <a:off x="1316393" y="4483031"/>
            <a:ext cx="215372" cy="177341"/>
            <a:chOff x="492518" y="3356275"/>
            <a:chExt cx="283200" cy="255079"/>
          </a:xfrm>
        </p:grpSpPr>
        <p:sp>
          <p:nvSpPr>
            <p:cNvPr id="312" name="Google Shape;312;p17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13" name="Google Shape;313;p17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4" name="Google Shape;314;p17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15" name="Google Shape;315;p17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7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7" name="Google Shape;317;p17"/>
          <p:cNvGrpSpPr/>
          <p:nvPr/>
        </p:nvGrpSpPr>
        <p:grpSpPr>
          <a:xfrm rot="-5253042">
            <a:off x="2274443" y="4483031"/>
            <a:ext cx="215372" cy="177341"/>
            <a:chOff x="492518" y="3356275"/>
            <a:chExt cx="283200" cy="255079"/>
          </a:xfrm>
        </p:grpSpPr>
        <p:sp>
          <p:nvSpPr>
            <p:cNvPr id="318" name="Google Shape;318;p17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19" name="Google Shape;319;p17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0" name="Google Shape;320;p17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21" name="Google Shape;321;p17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7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3" name="Google Shape;323;p17"/>
          <p:cNvGrpSpPr/>
          <p:nvPr/>
        </p:nvGrpSpPr>
        <p:grpSpPr>
          <a:xfrm flipH="1" rot="-5546958">
            <a:off x="2274443" y="5272206"/>
            <a:ext cx="215372" cy="177341"/>
            <a:chOff x="492518" y="3356275"/>
            <a:chExt cx="283200" cy="255079"/>
          </a:xfrm>
        </p:grpSpPr>
        <p:sp>
          <p:nvSpPr>
            <p:cNvPr id="324" name="Google Shape;324;p17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25" name="Google Shape;325;p17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6" name="Google Shape;326;p17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27" name="Google Shape;327;p17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7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9" name="Google Shape;329;p17"/>
          <p:cNvGrpSpPr/>
          <p:nvPr/>
        </p:nvGrpSpPr>
        <p:grpSpPr>
          <a:xfrm rot="5546958">
            <a:off x="1316393" y="5272206"/>
            <a:ext cx="215372" cy="177341"/>
            <a:chOff x="492518" y="3356275"/>
            <a:chExt cx="283200" cy="255079"/>
          </a:xfrm>
        </p:grpSpPr>
        <p:sp>
          <p:nvSpPr>
            <p:cNvPr id="330" name="Google Shape;330;p17"/>
            <p:cNvSpPr/>
            <p:nvPr/>
          </p:nvSpPr>
          <p:spPr>
            <a:xfrm rot="10677540">
              <a:off x="495129" y="3461454"/>
              <a:ext cx="277976" cy="1450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31" name="Google Shape;331;p17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2" name="Google Shape;332;p17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33" name="Google Shape;333;p17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17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5" name="Google Shape;335;p17"/>
          <p:cNvSpPr txBox="1"/>
          <p:nvPr/>
        </p:nvSpPr>
        <p:spPr>
          <a:xfrm>
            <a:off x="107313" y="6546525"/>
            <a:ext cx="3603300" cy="13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latin typeface="Oswald"/>
                <a:ea typeface="Oswald"/>
                <a:cs typeface="Oswald"/>
                <a:sym typeface="Oswald"/>
              </a:rPr>
              <a:t>Colina mediana</a:t>
            </a:r>
            <a:endParaRPr sz="46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(Klunk o Boom)</a:t>
            </a:r>
            <a:endParaRPr sz="1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336" name="Google Shape;336;p17"/>
          <p:cNvPicPr preferRelativeResize="0"/>
          <p:nvPr/>
        </p:nvPicPr>
        <p:blipFill rotWithShape="1">
          <a:blip r:embed="rId4">
            <a:alphaModFix/>
          </a:blip>
          <a:srcRect b="57372" l="5336" r="15486" t="0"/>
          <a:stretch/>
        </p:blipFill>
        <p:spPr>
          <a:xfrm>
            <a:off x="-31687" y="19387"/>
            <a:ext cx="3881325" cy="12252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17"/>
          <p:cNvSpPr txBox="1"/>
          <p:nvPr/>
        </p:nvSpPr>
        <p:spPr>
          <a:xfrm rot="10800000">
            <a:off x="1025538" y="437875"/>
            <a:ext cx="1598700" cy="4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rgbClr val="FFFFFF"/>
                </a:highlight>
                <a:latin typeface="Oswald"/>
                <a:ea typeface="Oswald"/>
                <a:cs typeface="Oswald"/>
                <a:sym typeface="Oswald"/>
              </a:rPr>
              <a:t>DOBLA HACIA ADENTRO</a:t>
            </a:r>
            <a:endParaRPr b="1" sz="1800">
              <a:highlight>
                <a:srgbClr val="FFFFFF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338" name="Google Shape;338;p17"/>
          <p:cNvCxnSpPr/>
          <p:nvPr/>
        </p:nvCxnSpPr>
        <p:spPr>
          <a:xfrm rot="10800000">
            <a:off x="473063" y="278175"/>
            <a:ext cx="0" cy="70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9" name="Google Shape;339;p17"/>
          <p:cNvCxnSpPr/>
          <p:nvPr/>
        </p:nvCxnSpPr>
        <p:spPr>
          <a:xfrm rot="10800000">
            <a:off x="3280988" y="278175"/>
            <a:ext cx="0" cy="707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0" name="Google Shape;340;p17"/>
          <p:cNvCxnSpPr/>
          <p:nvPr/>
        </p:nvCxnSpPr>
        <p:spPr>
          <a:xfrm flipH="1" rot="10800000">
            <a:off x="-33825" y="1268550"/>
            <a:ext cx="3885600" cy="120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1" name="Google Shape;341;p17"/>
          <p:cNvCxnSpPr/>
          <p:nvPr/>
        </p:nvCxnSpPr>
        <p:spPr>
          <a:xfrm>
            <a:off x="3930875" y="2642350"/>
            <a:ext cx="3802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2" name="Google Shape;342;p17"/>
          <p:cNvCxnSpPr/>
          <p:nvPr/>
        </p:nvCxnSpPr>
        <p:spPr>
          <a:xfrm>
            <a:off x="8005285" y="8752675"/>
            <a:ext cx="3864300" cy="600"/>
          </a:xfrm>
          <a:prstGeom prst="straightConnector1">
            <a:avLst/>
          </a:prstGeom>
          <a:noFill/>
          <a:ln cap="flat" cmpd="sng" w="19050">
            <a:solidFill>
              <a:srgbClr val="F4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3" name="Google Shape;343;p17"/>
          <p:cNvCxnSpPr/>
          <p:nvPr/>
        </p:nvCxnSpPr>
        <p:spPr>
          <a:xfrm rot="10800000">
            <a:off x="3928725" y="7442300"/>
            <a:ext cx="3852900" cy="54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4" name="Google Shape;344;p17"/>
          <p:cNvCxnSpPr/>
          <p:nvPr/>
        </p:nvCxnSpPr>
        <p:spPr>
          <a:xfrm rot="10800000">
            <a:off x="5863500" y="7531475"/>
            <a:ext cx="4200" cy="2519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5" name="Google Shape;345;p17"/>
          <p:cNvCxnSpPr/>
          <p:nvPr/>
        </p:nvCxnSpPr>
        <p:spPr>
          <a:xfrm>
            <a:off x="5853075" y="74400"/>
            <a:ext cx="4200" cy="2519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346" name="Google Shape;346;p17"/>
          <p:cNvGrpSpPr/>
          <p:nvPr/>
        </p:nvGrpSpPr>
        <p:grpSpPr>
          <a:xfrm rot="10800000">
            <a:off x="585075" y="2226850"/>
            <a:ext cx="2647800" cy="419713"/>
            <a:chOff x="3666900" y="7080400"/>
            <a:chExt cx="2647800" cy="419713"/>
          </a:xfrm>
        </p:grpSpPr>
        <p:sp>
          <p:nvSpPr>
            <p:cNvPr id="347" name="Google Shape;347;p17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is the first hill of a roller coaster </a:t>
              </a:r>
              <a:endParaRPr sz="9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always the highest?</a:t>
              </a:r>
              <a:endParaRPr sz="900"/>
            </a:p>
          </p:txBody>
        </p:sp>
        <p:pic>
          <p:nvPicPr>
            <p:cNvPr id="348" name="Google Shape;348;p17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49" name="Google Shape;349;p17"/>
          <p:cNvSpPr txBox="1"/>
          <p:nvPr/>
        </p:nvSpPr>
        <p:spPr>
          <a:xfrm>
            <a:off x="4057625" y="7135625"/>
            <a:ext cx="35382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TRAE LA ORILLA HACIA ESTA LÍNEA Y DOBLALA</a:t>
            </a:r>
            <a:endParaRPr sz="1100"/>
          </a:p>
        </p:txBody>
      </p:sp>
      <p:sp>
        <p:nvSpPr>
          <p:cNvPr id="350" name="Google Shape;350;p17"/>
          <p:cNvSpPr txBox="1"/>
          <p:nvPr/>
        </p:nvSpPr>
        <p:spPr>
          <a:xfrm rot="10800000">
            <a:off x="4057625" y="2735075"/>
            <a:ext cx="35382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TRAE LA ORILLA HACIA ESTA LÍNEA Y DOBLALA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