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CF-44A4-A491-E2B0BCFDCA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CF-44A4-A491-E2B0BCFDCA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CF-44A4-A491-E2B0BCFDCA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59F2E-843C-C509-3F34-1B53D8E03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F20EDA3-B545-3223-AFA8-D367693C74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20EDA3-B545-3223-AFA8-D367693C74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EFF685A6-871F-E051-6073-DD718B671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100% Stacked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EDCA3BD-3656-A462-9A96-2549FC472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3F035BAF-2D00-A8E3-6B0C-4D29DE85D8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29452B9-E899-4707-F152-9E8DBA79DE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06FCB8FE-4D5E-A42F-5EFF-D202F376E5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Placeholder 5">
                <a:extLst>
                  <a:ext uri="{FF2B5EF4-FFF2-40B4-BE49-F238E27FC236}">
                    <a16:creationId xmlns:a16="http://schemas.microsoft.com/office/drawing/2014/main" id="{B77E829C-2541-58ED-6D95-75AAB85F1663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7" name="Chart Placeholder 5">
                <a:extLst>
                  <a:ext uri="{FF2B5EF4-FFF2-40B4-BE49-F238E27FC236}">
                    <a16:creationId xmlns:a16="http://schemas.microsoft.com/office/drawing/2014/main" id="{B77E829C-2541-58ED-6D95-75AAB85F16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40210077-9446-B474-A652-641D82CB3B34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3963264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100% Stacked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283</cp:revision>
  <dcterms:created xsi:type="dcterms:W3CDTF">2025-07-09T10:57:17Z</dcterms:created>
  <dcterms:modified xsi:type="dcterms:W3CDTF">2025-10-22T10:12:01Z</dcterms:modified>
  <cp:category/>
</cp:coreProperties>
</file>