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126"/>
    <a:srgbClr val="D11740"/>
    <a:srgbClr val="E0C107"/>
    <a:srgbClr val="FFE00B"/>
    <a:srgbClr val="EF258A"/>
    <a:srgbClr val="002A7A"/>
    <a:srgbClr val="194493"/>
    <a:srgbClr val="CC1629"/>
    <a:srgbClr val="E72F41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8.svg"/><Relationship Id="rId7" Type="http://schemas.openxmlformats.org/officeDocument/2006/relationships/image" Target="../media/image50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9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7" Type="http://schemas.openxmlformats.org/officeDocument/2006/relationships/image" Target="../media/image30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59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2.jpg"/><Relationship Id="rId5" Type="http://schemas.openxmlformats.org/officeDocument/2006/relationships/image" Target="../media/image34.sv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7" Type="http://schemas.openxmlformats.org/officeDocument/2006/relationships/image" Target="../media/image3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9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svg"/><Relationship Id="rId7" Type="http://schemas.openxmlformats.org/officeDocument/2006/relationships/image" Target="../media/image86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5.png"/><Relationship Id="rId11" Type="http://schemas.openxmlformats.org/officeDocument/2006/relationships/image" Target="../media/image76.svg"/><Relationship Id="rId5" Type="http://schemas.openxmlformats.org/officeDocument/2006/relationships/image" Target="../media/image84.svg"/><Relationship Id="rId10" Type="http://schemas.openxmlformats.org/officeDocument/2006/relationships/image" Target="../media/image75.png"/><Relationship Id="rId4" Type="http://schemas.openxmlformats.org/officeDocument/2006/relationships/image" Target="../media/image83.png"/><Relationship Id="rId9" Type="http://schemas.openxmlformats.org/officeDocument/2006/relationships/image" Target="../media/image8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7" Type="http://schemas.openxmlformats.org/officeDocument/2006/relationships/image" Target="../media/image1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sv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6.svg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8.svg"/><Relationship Id="rId7" Type="http://schemas.openxmlformats.org/officeDocument/2006/relationships/image" Target="../media/image9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34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3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10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6.jpe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30.sv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4.svg"/><Relationship Id="rId5" Type="http://schemas.openxmlformats.org/officeDocument/2006/relationships/image" Target="../media/image29.png"/><Relationship Id="rId4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1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D11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shirt&#10;&#10;Description automatically generated">
            <a:extLst>
              <a:ext uri="{FF2B5EF4-FFF2-40B4-BE49-F238E27FC236}">
                <a16:creationId xmlns:a16="http://schemas.microsoft.com/office/drawing/2014/main" id="{BDE0E0E0-9AE2-4CB3-A731-887D349E5E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shirt&#10;&#10;Description automatically generated">
            <a:extLst>
              <a:ext uri="{FF2B5EF4-FFF2-40B4-BE49-F238E27FC236}">
                <a16:creationId xmlns:a16="http://schemas.microsoft.com/office/drawing/2014/main" id="{5F2903E1-CA21-4EB0-BE31-847FB8394F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shirt&#10;&#10;Description automatically generated">
            <a:extLst>
              <a:ext uri="{FF2B5EF4-FFF2-40B4-BE49-F238E27FC236}">
                <a16:creationId xmlns:a16="http://schemas.microsoft.com/office/drawing/2014/main" id="{8ABF30CA-3020-4C33-9C80-D582888A48F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2019-09-16T12:57:05Z</dcterms:modified>
</cp:coreProperties>
</file>