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59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-156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02-03-2024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உன்னதமானவரின் உயர்</a:t>
            </a:r>
          </a:p>
          <a:p>
            <a:r>
              <a:rPr lang="en-IN" dirty="0"/>
              <a:t>Slide 2 - </a:t>
            </a:r>
            <a:r>
              <a:rPr lang="ta-IN" dirty="0"/>
              <a:t>தகப்பன் தன் குழந்தைகளை</a:t>
            </a:r>
          </a:p>
          <a:p>
            <a:r>
              <a:rPr lang="en-IN" dirty="0"/>
              <a:t>Slide 3 - </a:t>
            </a:r>
            <a:r>
              <a:rPr lang="ta-IN"/>
              <a:t>அன்றிருந்த பெலன்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3073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உன்னதமானவரின் உயர்</a:t>
            </a:r>
          </a:p>
          <a:p>
            <a:r>
              <a:rPr lang="en-IN" dirty="0"/>
              <a:t>Slide 2 - </a:t>
            </a:r>
            <a:r>
              <a:rPr lang="ta-IN" dirty="0"/>
              <a:t>தகப்பன் தன் குழந்தைகளை</a:t>
            </a:r>
          </a:p>
          <a:p>
            <a:r>
              <a:rPr lang="en-IN" dirty="0"/>
              <a:t>Slide 3 - </a:t>
            </a:r>
            <a:r>
              <a:rPr lang="ta-IN" dirty="0"/>
              <a:t>அன்றிருந்த பெலன்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2398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உன்னதமானவரின் உயர்</a:t>
            </a:r>
          </a:p>
          <a:p>
            <a:r>
              <a:rPr lang="en-IN" dirty="0"/>
              <a:t>Slide 2 - </a:t>
            </a:r>
            <a:r>
              <a:rPr lang="ta-IN" dirty="0"/>
              <a:t>தகப்பன் தன் குழந்தைகளை</a:t>
            </a:r>
          </a:p>
          <a:p>
            <a:r>
              <a:rPr lang="en-IN" dirty="0"/>
              <a:t>Slide 3 - </a:t>
            </a:r>
            <a:r>
              <a:rPr lang="ta-IN" dirty="0"/>
              <a:t>அன்றிருந்த பெலன்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0323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722882-E408-587C-6DDD-50B1D92A36C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296F4DD-2D84-219A-6EA8-98CA045BE2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8B974873-B455-8C7E-CD94-50FB5733FF3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3532F97-DCBB-4408-6984-1FB0ECA86FD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51</Words>
  <Application>Microsoft Office PowerPoint</Application>
  <PresentationFormat>Widescreen</PresentationFormat>
  <Paragraphs>12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JOHNSON JOY</dc:creator>
  <cp:lastModifiedBy>JOHNSON JOY</cp:lastModifiedBy>
  <cp:revision>26</cp:revision>
  <dcterms:created xsi:type="dcterms:W3CDTF">2022-02-09T16:00:33Z</dcterms:created>
  <dcterms:modified xsi:type="dcterms:W3CDTF">2024-03-02T01:13:12Z</dcterms:modified>
</cp:coreProperties>
</file>