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14-09-2024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US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US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US" dirty="0"/>
              <a:t>Slide 4 - </a:t>
            </a:r>
            <a:r>
              <a:rPr lang="ta-IN" dirty="0"/>
              <a:t>கண்களை உம் மேலே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3058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US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US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US" dirty="0"/>
              <a:t>Slide 4 - </a:t>
            </a:r>
            <a:r>
              <a:rPr lang="ta-IN" dirty="0"/>
              <a:t>கண்களை உம் மேலே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06236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US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US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US" dirty="0"/>
              <a:t>Slide 4 - </a:t>
            </a:r>
            <a:r>
              <a:rPr lang="ta-IN" dirty="0"/>
              <a:t>கண்களை உம் மேலே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6176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US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US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US" dirty="0"/>
              <a:t>Slide 4 - </a:t>
            </a:r>
            <a:r>
              <a:rPr lang="ta-IN" dirty="0"/>
              <a:t>கண்களை உம் மேலே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42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C099A0-525F-E89B-490B-CF8F00CD04C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6E9DE5E3-AF92-3A6A-6E71-7C47D71256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A27DB060-08B4-8BD7-7000-ACAAA124F1B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CEEB5A4-551D-2603-4D44-50D56D1AAE5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09BF27F-8FF6-DE49-1BBF-F011481DA0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2024-09-14T16:23:25Z</dcterms:modified>
</cp:coreProperties>
</file>