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338" r:id="rId4"/>
    <p:sldId id="339" r:id="rId5"/>
    <p:sldId id="34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64" d="100"/>
          <a:sy n="64" d="100"/>
        </p:scale>
        <p:origin x="-132" y="-7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pPr/>
              <a:t>8/20/2025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pPr/>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pPr/>
              <a:t>8/20/2025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pPr/>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pPr/>
              <a:t>8/20/2025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pPr/>
              <a:t>8/20/2025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pPr/>
              <a:t>8/20/2025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pPr/>
              <a:t>8/20/2025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pPr/>
              <a:t>8/20/2025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xmlns=""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pPr/>
              <a:t>8/20/2025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pPr/>
              <a:t>‹#›</a:t>
            </a:fld>
            <a:endParaRPr lang="en-US"/>
          </a:p>
        </p:txBody>
      </p:sp>
    </p:spTree>
    <p:extLst>
      <p:ext uri="{BB962C8B-B14F-4D97-AF65-F5344CB8AC3E}">
        <p14:creationId xmlns:p14="http://schemas.microsoft.com/office/powerpoint/2010/main" xmlns=""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000" b="1" smtClean="0">
                <a:solidFill>
                  <a:srgbClr val="FF0000"/>
                </a:solidFill>
                <a:latin typeface="Arial" panose="020B0604020202020204" pitchFamily="34" charset="0"/>
                <a:cs typeface="Arial" panose="020B0604020202020204" pitchFamily="34" charset="0"/>
              </a:rPr>
              <a:t>NỮ VƯƠNG THIÊN ĐÀNG</a:t>
            </a:r>
            <a:endParaRPr lang="en-US" sz="4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6700603" y="3902582"/>
            <a:ext cx="3657580" cy="669418"/>
          </a:xfrm>
        </p:spPr>
        <p:txBody>
          <a:bodyPr>
            <a:noAutofit/>
          </a:bodyPr>
          <a:lstStyle/>
          <a:p>
            <a:pPr algn="l"/>
            <a:r>
              <a:rPr lang="en-US" sz="3200" b="1" dirty="0" err="1" smtClean="0">
                <a:latin typeface="Arial" pitchFamily="34" charset="0"/>
                <a:ea typeface="Roboto" panose="02000000000000000000" pitchFamily="2" charset="0"/>
                <a:cs typeface="Arial" pitchFamily="34" charset="0"/>
              </a:rPr>
              <a:t>Thế</a:t>
            </a:r>
            <a:r>
              <a:rPr lang="en-US" sz="3200" b="1" dirty="0" smtClean="0">
                <a:latin typeface="Arial" pitchFamily="34" charset="0"/>
                <a:ea typeface="Roboto" panose="02000000000000000000" pitchFamily="2" charset="0"/>
                <a:cs typeface="Arial" pitchFamily="34" charset="0"/>
              </a:rPr>
              <a:t> </a:t>
            </a:r>
            <a:r>
              <a:rPr lang="en-US" sz="3200" b="1" dirty="0" err="1" smtClean="0">
                <a:latin typeface="Arial" pitchFamily="34" charset="0"/>
                <a:ea typeface="Roboto" panose="02000000000000000000" pitchFamily="2" charset="0"/>
                <a:cs typeface="Arial" pitchFamily="34" charset="0"/>
              </a:rPr>
              <a:t>Thông</a:t>
            </a:r>
            <a:endParaRPr lang="en-US" sz="3200" b="1" dirty="0" smtClean="0">
              <a:latin typeface="Arial" pitchFamily="34" charset="0"/>
              <a:ea typeface="Roboto" panose="02000000000000000000" pitchFamily="2" charset="0"/>
              <a:cs typeface="Arial" pitchFamily="34" charset="0"/>
            </a:endParaRPr>
          </a:p>
        </p:txBody>
      </p:sp>
    </p:spTree>
    <p:extLst>
      <p:ext uri="{BB962C8B-B14F-4D97-AF65-F5344CB8AC3E}">
        <p14:creationId xmlns:p14="http://schemas.microsoft.com/office/powerpoint/2010/main" xmlns=""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4" name="Rectangle 3"/>
          <p:cNvSpPr/>
          <p:nvPr/>
        </p:nvSpPr>
        <p:spPr>
          <a:xfrm>
            <a:off x="2098623" y="290348"/>
            <a:ext cx="7000407" cy="646331"/>
          </a:xfrm>
          <a:prstGeom prst="rect">
            <a:avLst/>
          </a:prstGeom>
        </p:spPr>
        <p:txBody>
          <a:bodyPr wrap="square">
            <a:spAutoFit/>
          </a:bodyPr>
          <a:lstStyle/>
          <a:p>
            <a:pPr algn="ctr"/>
            <a:r>
              <a:rPr lang="en-US" sz="3600" b="1" dirty="0" smtClean="0">
                <a:solidFill>
                  <a:srgbClr val="FF0000"/>
                </a:solidFill>
                <a:latin typeface="Arial" pitchFamily="34" charset="0"/>
                <a:ea typeface="Tahoma" pitchFamily="34" charset="0"/>
                <a:cs typeface="Arial" pitchFamily="34" charset="0"/>
              </a:rPr>
              <a:t>NỮ VƯƠNG THIÊN ĐÀNG</a:t>
            </a:r>
            <a:endParaRPr lang="vi-VN" sz="3600" b="1" i="0" dirty="0">
              <a:solidFill>
                <a:srgbClr val="FF0000"/>
              </a:solidFill>
              <a:effectLst/>
              <a:latin typeface="Arial" pitchFamily="34" charset="0"/>
              <a:ea typeface="Tahoma" pitchFamily="34" charset="0"/>
              <a:cs typeface="Arial" pitchFamily="34" charset="0"/>
            </a:endParaRPr>
          </a:p>
        </p:txBody>
      </p:sp>
      <p:sp>
        <p:nvSpPr>
          <p:cNvPr id="6" name="Rectangle 5"/>
          <p:cNvSpPr/>
          <p:nvPr/>
        </p:nvSpPr>
        <p:spPr>
          <a:xfrm>
            <a:off x="374754" y="667598"/>
            <a:ext cx="11308415" cy="6986528"/>
          </a:xfrm>
          <a:prstGeom prst="rect">
            <a:avLst/>
          </a:prstGeom>
        </p:spPr>
        <p:txBody>
          <a:bodyPr wrap="square">
            <a:spAutoFit/>
          </a:bodyPr>
          <a:lstStyle/>
          <a:p>
            <a:pPr algn="just"/>
            <a:r>
              <a:rPr lang="en-US" sz="5600" b="1" dirty="0" smtClean="0">
                <a:solidFill>
                  <a:srgbClr val="FF0000"/>
                </a:solidFill>
                <a:latin typeface="Arial" pitchFamily="34" charset="0"/>
                <a:cs typeface="Arial" pitchFamily="34" charset="0"/>
              </a:rPr>
              <a:t>1</a:t>
            </a:r>
            <a:r>
              <a:rPr lang="en-US" sz="5600" b="1" dirty="0" smtClean="0">
                <a:solidFill>
                  <a:srgbClr val="FF0000"/>
                </a:solidFill>
                <a:latin typeface="Arial" pitchFamily="34" charset="0"/>
                <a:cs typeface="Arial" pitchFamily="34" charset="0"/>
              </a:rPr>
              <a:t>. </a:t>
            </a:r>
            <a:r>
              <a:rPr lang="vi-VN" sz="5600" b="1" dirty="0" smtClean="0">
                <a:latin typeface="Arial" pitchFamily="34" charset="0"/>
                <a:cs typeface="Arial" pitchFamily="34" charset="0"/>
              </a:rPr>
              <a:t>Đầu đội vầng kim ô chiếu soi ngàn hào quang, chân dẵm trên cung hằng uy dũng ôi cực sang, Mẹ hiền được vinh thăng tước danh Mẹ Thiên Chúa Thiên sứ hỉ hoan mừng Nữ Vương Thiên Đàng.</a:t>
            </a:r>
            <a:endParaRPr lang="en-US" sz="5600" b="1" dirty="0" smtClean="0">
              <a:latin typeface="Arial" pitchFamily="34" charset="0"/>
              <a:cs typeface="Arial" pitchFamily="34" charset="0"/>
            </a:endParaRPr>
          </a:p>
          <a:p>
            <a:pPr algn="just"/>
            <a:endParaRPr lang="vi-VN" sz="56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337818"/>
            <a:ext cx="11308415" cy="7478970"/>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Từ </a:t>
            </a:r>
            <a:r>
              <a:rPr lang="vi-VN" sz="6000" b="1" dirty="0" smtClean="0">
                <a:latin typeface="Arial" pitchFamily="34" charset="0"/>
                <a:cs typeface="Arial" pitchFamily="34" charset="0"/>
              </a:rPr>
              <a:t>miền trần gian con ngước mắt lên trời. Kìa Mẹ hiền đang rộng cánh tay đón mời Nguyện cầu Mẹ thương đoàn con dưới thế trần, giúp con kiên tâm trong kiếp sống dù khổ đau.</a:t>
            </a:r>
            <a:endParaRPr lang="en-US" sz="6000" b="1" dirty="0" smtClean="0">
              <a:latin typeface="Arial" pitchFamily="34" charset="0"/>
              <a:cs typeface="Arial" pitchFamily="34" charset="0"/>
            </a:endParaRPr>
          </a:p>
          <a:p>
            <a:pPr algn="just"/>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322828"/>
            <a:ext cx="11308415" cy="7417415"/>
          </a:xfrm>
          <a:prstGeom prst="rect">
            <a:avLst/>
          </a:prstGeom>
        </p:spPr>
        <p:txBody>
          <a:bodyPr wrap="square">
            <a:spAutoFit/>
          </a:bodyPr>
          <a:lstStyle/>
          <a:p>
            <a:pPr algn="just"/>
            <a:r>
              <a:rPr lang="en-US" sz="5800" b="1" dirty="0" smtClean="0">
                <a:solidFill>
                  <a:srgbClr val="FF0000"/>
                </a:solidFill>
                <a:latin typeface="Arial" pitchFamily="34" charset="0"/>
                <a:cs typeface="Arial" pitchFamily="34" charset="0"/>
              </a:rPr>
              <a:t>2. </a:t>
            </a:r>
            <a:r>
              <a:rPr lang="vi-VN" sz="5800" b="1" dirty="0" smtClean="0">
                <a:latin typeface="Arial" pitchFamily="34" charset="0"/>
                <a:cs typeface="Arial" pitchFamily="34" charset="0"/>
              </a:rPr>
              <a:t>Thần nhạc hòa du dương kính tôn Mẹ hồng phúc, so sánh cao hơn mọi người nữ trên trần gian. Đàn nhịp nhàng ca vang kính dâng Mẹ Thiên Chúa. Nay chúng con hát mừng Nữ Vương Thiên Đàng.</a:t>
            </a:r>
            <a:endParaRPr lang="en-US" sz="5800" b="1" dirty="0" smtClean="0">
              <a:latin typeface="Arial" pitchFamily="34" charset="0"/>
              <a:cs typeface="Arial" pitchFamily="34" charset="0"/>
            </a:endParaRPr>
          </a:p>
          <a:p>
            <a:pPr algn="just"/>
            <a:endParaRPr lang="vi-VN" sz="58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82756" y="-146443"/>
            <a:ext cx="12575567" cy="7109717"/>
          </a:xfrm>
          <a:prstGeom prst="rect">
            <a:avLst/>
          </a:prstGeom>
        </p:spPr>
      </p:pic>
      <p:sp>
        <p:nvSpPr>
          <p:cNvPr id="6" name="Rectangle 5"/>
          <p:cNvSpPr/>
          <p:nvPr/>
        </p:nvSpPr>
        <p:spPr>
          <a:xfrm>
            <a:off x="374754" y="337818"/>
            <a:ext cx="11308415" cy="7478970"/>
          </a:xfrm>
          <a:prstGeom prst="rect">
            <a:avLst/>
          </a:prstGeom>
        </p:spPr>
        <p:txBody>
          <a:bodyPr wrap="square">
            <a:spAutoFit/>
          </a:bodyPr>
          <a:lstStyle/>
          <a:p>
            <a:pPr algn="just"/>
            <a:r>
              <a:rPr lang="en-US" sz="6000" b="1" dirty="0" smtClean="0">
                <a:solidFill>
                  <a:srgbClr val="FF0000"/>
                </a:solidFill>
                <a:latin typeface="Arial" pitchFamily="34" charset="0"/>
                <a:cs typeface="Arial" pitchFamily="34" charset="0"/>
              </a:rPr>
              <a:t>ĐK. </a:t>
            </a:r>
            <a:r>
              <a:rPr lang="vi-VN" sz="6000" b="1" dirty="0" smtClean="0">
                <a:latin typeface="Arial" pitchFamily="34" charset="0"/>
                <a:cs typeface="Arial" pitchFamily="34" charset="0"/>
              </a:rPr>
              <a:t>Từ </a:t>
            </a:r>
            <a:r>
              <a:rPr lang="vi-VN" sz="6000" b="1" dirty="0" smtClean="0">
                <a:latin typeface="Arial" pitchFamily="34" charset="0"/>
                <a:cs typeface="Arial" pitchFamily="34" charset="0"/>
              </a:rPr>
              <a:t>miền trần gian con ngước mắt lên trời. Kìa Mẹ hiền đang rộng cánh tay đón mời Nguyện cầu Mẹ thương đoàn con dưới thế trần, giúp con kiên tâm trong kiếp sống dù khổ đau.</a:t>
            </a:r>
            <a:endParaRPr lang="en-US" sz="6000" b="1" dirty="0" smtClean="0">
              <a:latin typeface="Arial" pitchFamily="34" charset="0"/>
              <a:cs typeface="Arial" pitchFamily="34" charset="0"/>
            </a:endParaRPr>
          </a:p>
          <a:p>
            <a:pPr algn="just"/>
            <a:endParaRPr lang="vi-VN" sz="6000" b="1" i="0" dirty="0">
              <a:effectLst/>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xmlns="" val="5494017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609</TotalTime>
  <Words>183</Words>
  <Application>Microsoft Office PowerPoint</Application>
  <PresentationFormat>Custom</PresentationFormat>
  <Paragraphs>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Savon</vt:lpstr>
      <vt:lpstr>NỮ VƯƠNG THIÊN ĐÀNG</vt:lpstr>
      <vt:lpstr>Slide 2</vt:lpstr>
      <vt:lpstr>Slide 3</vt:lpstr>
      <vt:lpstr>Slide 4</vt:lpstr>
      <vt:lpstr>Slide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Co Thuy</cp:lastModifiedBy>
  <cp:revision>152</cp:revision>
  <dcterms:created xsi:type="dcterms:W3CDTF">2024-12-09T09:39:37Z</dcterms:created>
  <dcterms:modified xsi:type="dcterms:W3CDTF">2025-08-20T01:54:58Z</dcterms:modified>
</cp:coreProperties>
</file>