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4876800" cx="97536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36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36" orient="horz"/>
        <p:guide pos="307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96" y="685800"/>
            <a:ext cx="6858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twitter.com/Alex_Bramley3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296" y="685800"/>
            <a:ext cx="6858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Special Thank you to </a:t>
            </a:r>
            <a:r>
              <a:rPr lang="en" sz="1150" u="sng">
                <a:solidFill>
                  <a:srgbClr val="1B95E0"/>
                </a:solid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@Alex_Bramley3</a:t>
            </a:r>
            <a:r>
              <a:rPr lang="en"/>
              <a:t> for the idea!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Teachers use this template to help scaffold concepts in subject areas. Great for math skills and vocabulary.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/>
              <a:t>Keep a Master copy and share with your students in your LMS choice. Can edit in View/master.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12.png"/><Relationship Id="rId13" Type="http://schemas.openxmlformats.org/officeDocument/2006/relationships/image" Target="../media/image9.png"/><Relationship Id="rId1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Relationship Id="rId3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5.png"/><Relationship Id="rId14" Type="http://schemas.openxmlformats.org/officeDocument/2006/relationships/image" Target="../media/image7.gif"/><Relationship Id="rId5" Type="http://schemas.openxmlformats.org/officeDocument/2006/relationships/image" Target="../media/image1.gif"/><Relationship Id="rId6" Type="http://schemas.openxmlformats.org/officeDocument/2006/relationships/image" Target="../media/image13.png"/><Relationship Id="rId7" Type="http://schemas.openxmlformats.org/officeDocument/2006/relationships/image" Target="../media/image4.png"/><Relationship Id="rId8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bg>
      <p:bgPr>
        <a:solidFill>
          <a:srgbClr val="CE439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19800" y="253575"/>
            <a:ext cx="9123900" cy="4347000"/>
          </a:xfrm>
          <a:prstGeom prst="rect">
            <a:avLst/>
          </a:prstGeom>
          <a:solidFill>
            <a:srgbClr val="FFF4CA"/>
          </a:solidFill>
          <a:ln cap="flat" cmpd="sng" w="38100">
            <a:solidFill>
              <a:srgbClr val="582142"/>
            </a:solidFill>
            <a:prstDash val="solid"/>
            <a:round/>
            <a:headEnd len="sm" w="sm" type="none"/>
            <a:tailEnd len="sm" w="sm" type="none"/>
          </a:ln>
          <a:effectLst>
            <a:outerShdw blurRad="200025" rotWithShape="0" algn="bl" dir="5400000" dist="76200">
              <a:srgbClr val="000000">
                <a:alpha val="6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tro sunburst rays background"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9800" y="253575"/>
            <a:ext cx="9073624" cy="434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/>
          <p:nvPr/>
        </p:nvSpPr>
        <p:spPr>
          <a:xfrm>
            <a:off x="539650" y="509675"/>
            <a:ext cx="2228400" cy="3897300"/>
          </a:xfrm>
          <a:prstGeom prst="roundRect">
            <a:avLst>
              <a:gd fmla="val 16667" name="adj"/>
            </a:avLst>
          </a:prstGeom>
          <a:solidFill>
            <a:srgbClr val="CCA853"/>
          </a:solidFill>
          <a:ln cap="flat" cmpd="sng" w="28575">
            <a:solidFill>
              <a:srgbClr val="060408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algn="bl" dir="5400000" dist="47625">
              <a:srgbClr val="000000">
                <a:alpha val="5882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5978575" y="169900"/>
            <a:ext cx="2749500" cy="2724900"/>
          </a:xfrm>
          <a:prstGeom prst="ellipse">
            <a:avLst/>
          </a:prstGeom>
          <a:solidFill>
            <a:srgbClr val="FFCC01"/>
          </a:solidFill>
          <a:ln cap="flat" cmpd="sng" w="76200">
            <a:solidFill>
              <a:srgbClr val="060408"/>
            </a:solidFill>
            <a:prstDash val="solid"/>
            <a:round/>
            <a:headEnd len="sm" w="sm" type="none"/>
            <a:tailEnd len="sm" w="sm" type="none"/>
          </a:ln>
          <a:effectLst>
            <a:outerShdw blurRad="171450" rotWithShape="0" algn="bl" dir="5400000" dist="57150">
              <a:srgbClr val="000000">
                <a:alpha val="6666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" name="Google Shape;15;p2"/>
          <p:cNvGrpSpPr/>
          <p:nvPr/>
        </p:nvGrpSpPr>
        <p:grpSpPr>
          <a:xfrm>
            <a:off x="2981790" y="509675"/>
            <a:ext cx="2594318" cy="1855025"/>
            <a:chOff x="2981925" y="509675"/>
            <a:chExt cx="2353550" cy="1855025"/>
          </a:xfrm>
        </p:grpSpPr>
        <p:sp>
          <p:nvSpPr>
            <p:cNvPr id="16" name="Google Shape;16;p2"/>
            <p:cNvSpPr/>
            <p:nvPr/>
          </p:nvSpPr>
          <p:spPr>
            <a:xfrm>
              <a:off x="3230375" y="509675"/>
              <a:ext cx="2105100" cy="1798800"/>
            </a:xfrm>
            <a:prstGeom prst="rect">
              <a:avLst/>
            </a:prstGeom>
            <a:solidFill>
              <a:srgbClr val="060408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14313" rotWithShape="0" algn="bl" dir="5400000" dist="38100">
                <a:srgbClr val="000000">
                  <a:alpha val="6392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981925" y="565900"/>
              <a:ext cx="2278800" cy="1798800"/>
            </a:xfrm>
            <a:prstGeom prst="rect">
              <a:avLst/>
            </a:prstGeom>
            <a:solidFill>
              <a:srgbClr val="F3F3F3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14313" rotWithShape="0" algn="bl" dir="5400000" dist="38100">
                <a:srgbClr val="000000">
                  <a:alpha val="6392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981925" y="509675"/>
              <a:ext cx="2278800" cy="399900"/>
            </a:xfrm>
            <a:prstGeom prst="roundRect">
              <a:avLst>
                <a:gd fmla="val 6031" name="adj"/>
              </a:avLst>
            </a:prstGeom>
            <a:solidFill>
              <a:srgbClr val="FEA204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2"/>
          <p:cNvGrpSpPr/>
          <p:nvPr/>
        </p:nvGrpSpPr>
        <p:grpSpPr>
          <a:xfrm>
            <a:off x="2981776" y="2548266"/>
            <a:ext cx="2531706" cy="1855037"/>
            <a:chOff x="3005600" y="2548213"/>
            <a:chExt cx="2300924" cy="1855037"/>
          </a:xfrm>
        </p:grpSpPr>
        <p:sp>
          <p:nvSpPr>
            <p:cNvPr id="20" name="Google Shape;20;p2"/>
            <p:cNvSpPr/>
            <p:nvPr/>
          </p:nvSpPr>
          <p:spPr>
            <a:xfrm>
              <a:off x="3157924" y="2548213"/>
              <a:ext cx="2148600" cy="1798800"/>
            </a:xfrm>
            <a:prstGeom prst="rect">
              <a:avLst/>
            </a:prstGeom>
            <a:solidFill>
              <a:srgbClr val="060408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57163" rotWithShape="0" algn="bl" dir="5400000" dist="38100">
                <a:srgbClr val="000000">
                  <a:alpha val="6392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005600" y="2604450"/>
              <a:ext cx="2228400" cy="1798800"/>
            </a:xfrm>
            <a:prstGeom prst="rect">
              <a:avLst/>
            </a:prstGeom>
            <a:solidFill>
              <a:srgbClr val="F3F3F3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157163" rotWithShape="0" algn="bl" dir="5400000" dist="38100">
                <a:srgbClr val="000000">
                  <a:alpha val="6392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013025" y="2548225"/>
              <a:ext cx="2228400" cy="402300"/>
            </a:xfrm>
            <a:prstGeom prst="roundRect">
              <a:avLst>
                <a:gd fmla="val 10119" name="adj"/>
              </a:avLst>
            </a:prstGeom>
            <a:solidFill>
              <a:srgbClr val="00C6BD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2"/>
          <p:cNvSpPr/>
          <p:nvPr/>
        </p:nvSpPr>
        <p:spPr>
          <a:xfrm>
            <a:off x="660775" y="725775"/>
            <a:ext cx="2007600" cy="2454000"/>
          </a:xfrm>
          <a:prstGeom prst="roundRect">
            <a:avLst>
              <a:gd fmla="val 9659" name="adj"/>
            </a:avLst>
          </a:prstGeom>
          <a:solidFill>
            <a:srgbClr val="FFF4CA"/>
          </a:solidFill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5748500" y="2548225"/>
            <a:ext cx="3385500" cy="1798800"/>
          </a:xfrm>
          <a:prstGeom prst="rect">
            <a:avLst/>
          </a:prstGeom>
          <a:solidFill>
            <a:srgbClr val="060408"/>
          </a:solidFill>
          <a:ln>
            <a:noFill/>
          </a:ln>
          <a:effectLst>
            <a:outerShdw blurRad="157163" rotWithShape="0" algn="bl" dir="5400000" dist="38100">
              <a:srgbClr val="000000">
                <a:alpha val="6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5648800" y="2604450"/>
            <a:ext cx="3385500" cy="17988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157163" rotWithShape="0" algn="bl" dir="5400000" dist="38100">
              <a:srgbClr val="000000">
                <a:alpha val="6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5648700" y="2548300"/>
            <a:ext cx="3385500" cy="402300"/>
          </a:xfrm>
          <a:prstGeom prst="roundRect">
            <a:avLst>
              <a:gd fmla="val 5031" name="adj"/>
            </a:avLst>
          </a:prstGeom>
          <a:solidFill>
            <a:srgbClr val="CE4398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106775" y="3025525"/>
            <a:ext cx="1529100" cy="789600"/>
          </a:xfrm>
          <a:prstGeom prst="roundRect">
            <a:avLst>
              <a:gd fmla="val 16667" name="adj"/>
            </a:avLst>
          </a:prstGeom>
          <a:solidFill>
            <a:srgbClr val="00C6B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142875" rotWithShape="0" algn="bl" dir="2940000" dist="19050">
              <a:srgbClr val="000000">
                <a:alpha val="7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5000" y="3016775"/>
            <a:ext cx="1529100" cy="1529100"/>
          </a:xfrm>
          <a:prstGeom prst="ellipse">
            <a:avLst/>
          </a:prstGeom>
          <a:solidFill>
            <a:srgbClr val="00C6B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  <a:effectLst>
            <a:outerShdw blurRad="300038" rotWithShape="0" algn="bl" dir="1260000" dist="66675">
              <a:srgbClr val="000000">
                <a:alpha val="6980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344775" y="3016825"/>
            <a:ext cx="849600" cy="15291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" name="Google Shape;30;p2"/>
          <p:cNvGrpSpPr/>
          <p:nvPr/>
        </p:nvGrpSpPr>
        <p:grpSpPr>
          <a:xfrm>
            <a:off x="7729887" y="169900"/>
            <a:ext cx="1713393" cy="1439028"/>
            <a:chOff x="7702750" y="30607"/>
            <a:chExt cx="1861575" cy="1572193"/>
          </a:xfrm>
        </p:grpSpPr>
        <p:pic>
          <p:nvPicPr>
            <p:cNvPr id="31" name="Google Shape;31;p2"/>
            <p:cNvPicPr preferRelativeResize="0"/>
            <p:nvPr/>
          </p:nvPicPr>
          <p:blipFill rotWithShape="1">
            <a:blip r:embed="rId3">
              <a:alphaModFix/>
            </a:blip>
            <a:srcRect b="15547" l="0" r="0" t="0"/>
            <a:stretch/>
          </p:blipFill>
          <p:spPr>
            <a:xfrm>
              <a:off x="7702750" y="30607"/>
              <a:ext cx="1861575" cy="1572193"/>
            </a:xfrm>
            <a:prstGeom prst="rect">
              <a:avLst/>
            </a:prstGeom>
            <a:noFill/>
            <a:ln>
              <a:noFill/>
            </a:ln>
            <a:effectLst>
              <a:outerShdw blurRad="114300" rotWithShape="0" algn="bl" dir="1200000" dist="47625">
                <a:srgbClr val="000000">
                  <a:alpha val="68627"/>
                </a:srgbClr>
              </a:outerShdw>
            </a:effectLst>
          </p:spPr>
        </p:pic>
        <p:sp>
          <p:nvSpPr>
            <p:cNvPr id="32" name="Google Shape;32;p2"/>
            <p:cNvSpPr/>
            <p:nvPr/>
          </p:nvSpPr>
          <p:spPr>
            <a:xfrm>
              <a:off x="8153846" y="337010"/>
              <a:ext cx="1022400" cy="9594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ffectLst>
              <a:outerShdw blurRad="114300" rotWithShape="0" algn="bl" dir="1200000" dist="47625">
                <a:srgbClr val="000000">
                  <a:alpha val="68627"/>
                </a:srgbClr>
              </a:outerShdw>
            </a:effectLst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300"/>
                <a:buFont typeface="Arial"/>
                <a:buNone/>
              </a:pPr>
              <a:r>
                <a:rPr b="0" i="0" lang="en" sz="5300" u="none" cap="none" strike="noStrike">
                  <a:solidFill>
                    <a:srgbClr val="FFFFFF"/>
                  </a:solidFill>
                  <a:latin typeface="Pacifico"/>
                  <a:ea typeface="Pacifico"/>
                  <a:cs typeface="Pacifico"/>
                  <a:sym typeface="Pacifico"/>
                </a:rPr>
                <a:t>4</a:t>
              </a:r>
              <a:endParaRPr b="0" i="0" sz="5800" u="none" cap="none" strike="noStrike">
                <a:solidFill>
                  <a:srgbClr val="FFFFFF"/>
                </a:solidFill>
                <a:latin typeface="Pacifico"/>
                <a:ea typeface="Pacifico"/>
                <a:cs typeface="Pacifico"/>
                <a:sym typeface="Pacifico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t/>
              </a:r>
              <a:endParaRPr b="0" i="0" sz="2200" u="none" cap="none" strike="noStrike">
                <a:solidFill>
                  <a:srgbClr val="FFFFFF"/>
                </a:solidFill>
                <a:latin typeface="Pacifico"/>
                <a:ea typeface="Pacifico"/>
                <a:cs typeface="Pacifico"/>
                <a:sym typeface="Pacifico"/>
              </a:endParaRPr>
            </a:p>
          </p:txBody>
        </p:sp>
      </p:grpSp>
      <p:pic>
        <p:nvPicPr>
          <p:cNvPr descr="Download Free png Retro Line Art - Free image on Pixabay - DLPNG.com" id="33" name="Google Shape;33;p2"/>
          <p:cNvPicPr preferRelativeResize="0"/>
          <p:nvPr/>
        </p:nvPicPr>
        <p:blipFill rotWithShape="1">
          <a:blip r:embed="rId4">
            <a:alphaModFix/>
          </a:blip>
          <a:srcRect b="5323" l="14137" r="18953" t="6077"/>
          <a:stretch/>
        </p:blipFill>
        <p:spPr>
          <a:xfrm>
            <a:off x="0" y="2788175"/>
            <a:ext cx="1601100" cy="1765200"/>
          </a:xfrm>
          <a:prstGeom prst="ellipse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pic>
        <p:nvPicPr>
          <p:cNvPr descr="Pin by Christy Anne Lewis on art in 2020 | Illustration, Drawings, Waitress" id="34" name="Google Shape;3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42550" y="-1"/>
            <a:ext cx="2007571" cy="2585500"/>
          </a:xfrm>
          <a:prstGeom prst="rect">
            <a:avLst/>
          </a:prstGeom>
          <a:noFill/>
          <a:ln>
            <a:noFill/>
          </a:ln>
          <a:effectLst>
            <a:outerShdw blurRad="100013" rotWithShape="0" algn="bl" dir="3300000" dist="66675">
              <a:srgbClr val="000000">
                <a:alpha val="49803"/>
              </a:srgbClr>
            </a:outerShdw>
          </a:effectLst>
        </p:spPr>
      </p:pic>
      <p:pic>
        <p:nvPicPr>
          <p:cNvPr id="35" name="Google Shape;35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467900" y="3069225"/>
            <a:ext cx="1254850" cy="546032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pic>
        <p:nvPicPr>
          <p:cNvPr id="36" name="Google Shape;36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586055" y="2606900"/>
            <a:ext cx="1476819" cy="30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645025" y="581550"/>
            <a:ext cx="1240200" cy="301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824500" y="2530375"/>
            <a:ext cx="1601074" cy="420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884926" y="2549426"/>
            <a:ext cx="1476825" cy="387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430158" y="3121780"/>
            <a:ext cx="1322450" cy="48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2"/>
          <p:cNvPicPr preferRelativeResize="0"/>
          <p:nvPr/>
        </p:nvPicPr>
        <p:blipFill rotWithShape="1">
          <a:blip r:embed="rId12">
            <a:alphaModFix/>
          </a:blip>
          <a:srcRect b="18557" l="11143" r="11414" t="5199"/>
          <a:stretch/>
        </p:blipFill>
        <p:spPr>
          <a:xfrm>
            <a:off x="4873227" y="506525"/>
            <a:ext cx="408623" cy="40230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pic>
        <p:nvPicPr>
          <p:cNvPr id="42" name="Google Shape;42;p2"/>
          <p:cNvPicPr preferRelativeResize="0"/>
          <p:nvPr/>
        </p:nvPicPr>
        <p:blipFill rotWithShape="1">
          <a:blip r:embed="rId12">
            <a:alphaModFix/>
          </a:blip>
          <a:srcRect b="18557" l="11143" r="11414" t="5199"/>
          <a:stretch/>
        </p:blipFill>
        <p:spPr>
          <a:xfrm>
            <a:off x="5021877" y="2528250"/>
            <a:ext cx="408623" cy="40230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pic>
        <p:nvPicPr>
          <p:cNvPr id="43" name="Google Shape;43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8152744" y="627080"/>
            <a:ext cx="974225" cy="315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 rot="505886">
            <a:off x="-91948" y="3329860"/>
            <a:ext cx="1079858" cy="117355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2"/>
          <p:cNvSpPr txBox="1"/>
          <p:nvPr/>
        </p:nvSpPr>
        <p:spPr>
          <a:xfrm>
            <a:off x="127575" y="4553375"/>
            <a:ext cx="1240200" cy="3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B7B7B7"/>
                </a:solidFill>
                <a:latin typeface="Handlee"/>
                <a:ea typeface="Handlee"/>
                <a:cs typeface="Handlee"/>
                <a:sym typeface="Handlee"/>
              </a:rPr>
              <a:t>@MsBDuncan</a:t>
            </a:r>
            <a:endParaRPr b="1" i="0" sz="1400" u="none" cap="none" strike="noStrike">
              <a:solidFill>
                <a:srgbClr val="B7B7B7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46" name="Google Shape;46;p2"/>
          <p:cNvSpPr txBox="1"/>
          <p:nvPr>
            <p:ph idx="1" type="subTitle"/>
          </p:nvPr>
        </p:nvSpPr>
        <p:spPr>
          <a:xfrm>
            <a:off x="816125" y="816125"/>
            <a:ext cx="1700400" cy="1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"/>
          <p:cNvSpPr txBox="1"/>
          <p:nvPr>
            <p:ph idx="2" type="subTitle"/>
          </p:nvPr>
        </p:nvSpPr>
        <p:spPr>
          <a:xfrm>
            <a:off x="3103275" y="908825"/>
            <a:ext cx="22284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"/>
          <p:cNvSpPr txBox="1"/>
          <p:nvPr>
            <p:ph idx="3" type="subTitle"/>
          </p:nvPr>
        </p:nvSpPr>
        <p:spPr>
          <a:xfrm>
            <a:off x="3086500" y="3094100"/>
            <a:ext cx="22284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"/>
          <p:cNvSpPr txBox="1"/>
          <p:nvPr>
            <p:ph idx="4" type="subTitle"/>
          </p:nvPr>
        </p:nvSpPr>
        <p:spPr>
          <a:xfrm>
            <a:off x="5826875" y="3094100"/>
            <a:ext cx="30210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/>
          <p:nvPr>
            <p:ph idx="1" type="body"/>
          </p:nvPr>
        </p:nvSpPr>
        <p:spPr>
          <a:xfrm>
            <a:off x="332480" y="4011212"/>
            <a:ext cx="63987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4" name="Google Shape;84;p11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hasCustomPrompt="1" type="title"/>
          </p:nvPr>
        </p:nvSpPr>
        <p:spPr>
          <a:xfrm>
            <a:off x="332480" y="1048770"/>
            <a:ext cx="9088500" cy="186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332480" y="2988776"/>
            <a:ext cx="9088500" cy="12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"/>
          <p:cNvSpPr txBox="1"/>
          <p:nvPr>
            <p:ph type="ctrTitle"/>
          </p:nvPr>
        </p:nvSpPr>
        <p:spPr>
          <a:xfrm>
            <a:off x="332489" y="705967"/>
            <a:ext cx="9088500" cy="19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2" name="Google Shape;52;p3"/>
          <p:cNvSpPr txBox="1"/>
          <p:nvPr>
            <p:ph idx="1" type="subTitle"/>
          </p:nvPr>
        </p:nvSpPr>
        <p:spPr>
          <a:xfrm>
            <a:off x="332480" y="2687170"/>
            <a:ext cx="9088500" cy="7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3" name="Google Shape;53;p3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"/>
          <p:cNvSpPr txBox="1"/>
          <p:nvPr>
            <p:ph type="title"/>
          </p:nvPr>
        </p:nvSpPr>
        <p:spPr>
          <a:xfrm>
            <a:off x="332480" y="2039324"/>
            <a:ext cx="9088500" cy="79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6" name="Google Shape;56;p4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"/>
          <p:cNvSpPr txBox="1"/>
          <p:nvPr>
            <p:ph type="title"/>
          </p:nvPr>
        </p:nvSpPr>
        <p:spPr>
          <a:xfrm>
            <a:off x="332480" y="421950"/>
            <a:ext cx="9088500" cy="5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9" name="Google Shape;59;p5"/>
          <p:cNvSpPr txBox="1"/>
          <p:nvPr>
            <p:ph idx="1" type="body"/>
          </p:nvPr>
        </p:nvSpPr>
        <p:spPr>
          <a:xfrm>
            <a:off x="332480" y="1092717"/>
            <a:ext cx="9088500" cy="32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5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"/>
          <p:cNvSpPr txBox="1"/>
          <p:nvPr>
            <p:ph type="title"/>
          </p:nvPr>
        </p:nvSpPr>
        <p:spPr>
          <a:xfrm>
            <a:off x="332480" y="421950"/>
            <a:ext cx="9088500" cy="5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6"/>
          <p:cNvSpPr txBox="1"/>
          <p:nvPr>
            <p:ph idx="1" type="body"/>
          </p:nvPr>
        </p:nvSpPr>
        <p:spPr>
          <a:xfrm>
            <a:off x="332480" y="1092717"/>
            <a:ext cx="4266600" cy="32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4" name="Google Shape;64;p6"/>
          <p:cNvSpPr txBox="1"/>
          <p:nvPr>
            <p:ph idx="2" type="body"/>
          </p:nvPr>
        </p:nvSpPr>
        <p:spPr>
          <a:xfrm>
            <a:off x="5154560" y="1092717"/>
            <a:ext cx="4266600" cy="32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5" name="Google Shape;65;p6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/>
          <p:nvPr>
            <p:ph type="title"/>
          </p:nvPr>
        </p:nvSpPr>
        <p:spPr>
          <a:xfrm>
            <a:off x="332480" y="421950"/>
            <a:ext cx="9088500" cy="5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 txBox="1"/>
          <p:nvPr>
            <p:ph type="title"/>
          </p:nvPr>
        </p:nvSpPr>
        <p:spPr>
          <a:xfrm>
            <a:off x="332480" y="526791"/>
            <a:ext cx="2995200" cy="71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1" name="Google Shape;71;p8"/>
          <p:cNvSpPr txBox="1"/>
          <p:nvPr>
            <p:ph idx="1" type="body"/>
          </p:nvPr>
        </p:nvSpPr>
        <p:spPr>
          <a:xfrm>
            <a:off x="332480" y="1317547"/>
            <a:ext cx="2995200" cy="30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2" name="Google Shape;72;p8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/>
          <p:nvPr>
            <p:ph type="title"/>
          </p:nvPr>
        </p:nvSpPr>
        <p:spPr>
          <a:xfrm>
            <a:off x="522933" y="426809"/>
            <a:ext cx="6792300" cy="38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5" name="Google Shape;75;p9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/>
          <p:nvPr/>
        </p:nvSpPr>
        <p:spPr>
          <a:xfrm>
            <a:off x="4876800" y="-119"/>
            <a:ext cx="4876800" cy="4876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0"/>
          <p:cNvSpPr txBox="1"/>
          <p:nvPr>
            <p:ph type="title"/>
          </p:nvPr>
        </p:nvSpPr>
        <p:spPr>
          <a:xfrm>
            <a:off x="283200" y="1169233"/>
            <a:ext cx="4314900" cy="140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9" name="Google Shape;79;p10"/>
          <p:cNvSpPr txBox="1"/>
          <p:nvPr>
            <p:ph idx="1" type="subTitle"/>
          </p:nvPr>
        </p:nvSpPr>
        <p:spPr>
          <a:xfrm>
            <a:off x="283200" y="2657730"/>
            <a:ext cx="4314900" cy="11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0" name="Google Shape;80;p10"/>
          <p:cNvSpPr txBox="1"/>
          <p:nvPr>
            <p:ph idx="2" type="body"/>
          </p:nvPr>
        </p:nvSpPr>
        <p:spPr>
          <a:xfrm>
            <a:off x="5268800" y="686530"/>
            <a:ext cx="4092900" cy="350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1" name="Google Shape;81;p10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32480" y="421950"/>
            <a:ext cx="9088500" cy="5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32480" y="1092717"/>
            <a:ext cx="9088500" cy="32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037288" y="4421420"/>
            <a:ext cx="5853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E4398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816125" y="816125"/>
            <a:ext cx="1700400" cy="1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 txBox="1"/>
          <p:nvPr>
            <p:ph idx="2" type="subTitle"/>
          </p:nvPr>
        </p:nvSpPr>
        <p:spPr>
          <a:xfrm>
            <a:off x="3103275" y="908825"/>
            <a:ext cx="22284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 txBox="1"/>
          <p:nvPr>
            <p:ph idx="3" type="subTitle"/>
          </p:nvPr>
        </p:nvSpPr>
        <p:spPr>
          <a:xfrm>
            <a:off x="3086500" y="3094100"/>
            <a:ext cx="22284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200"/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 txBox="1"/>
          <p:nvPr>
            <p:ph idx="4" type="subTitle"/>
          </p:nvPr>
        </p:nvSpPr>
        <p:spPr>
          <a:xfrm>
            <a:off x="5826875" y="3094100"/>
            <a:ext cx="3021000" cy="9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