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79" r:id="rId4"/>
    <p:sldId id="273" r:id="rId5"/>
    <p:sldId id="266" r:id="rId6"/>
    <p:sldId id="282" r:id="rId7"/>
    <p:sldId id="280" r:id="rId8"/>
    <p:sldId id="2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26/02/2025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26/02/2025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26/02/2025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26/02/2025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26/02/2025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26/02/2025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26/02/2025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26/02/2025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26/02/2025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26/02/2025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26/02/2025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26/02/2025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XIN XÓT THƯƠNG CON</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Xin xót thương con, lạy Ngài xin xót thương con giữa nơi vực sâu.  Từ trong gian truân hồn con khẩn cầu xin xót thương con, lạy Ngài xin xót thương con giữa nơi khổ sầu.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5294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47842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dirty="0"/>
              <a:t> </a:t>
            </a:r>
            <a:r>
              <a:rPr lang="vi-VN" sz="5400" b="1" dirty="0"/>
              <a:t>Tội nhơ con đây theo ngày chồng chất, đời con bao năm lỗi lầm cao ngất.  Xin Chúa đoái thương trái tim cằn khô, khao khát Chúa như đất mong mưa về.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Xin xót thương con, lạy Ngài xin xót thương con giữa nơi vực sâu.  Từ trong gian truân hồn con khẩn cầu xin xót thương con, lạy Ngài xin xót thương con giữa nơi khổ sầu.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8820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808384"/>
            <a:ext cx="11379200"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 </a:t>
            </a:r>
            <a:r>
              <a:rPr lang="vi-VN" sz="5400" b="1" dirty="0"/>
              <a:t>Nguyện xin thương con theo lòng nhân ái, đừng xua con đi giữa vùng tăm tối.  Con quyết đứng lên lánh xa bùn nhơ, xin Chúa giúp con vững tâm tin thờ.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Xin xót thương con, lạy Ngài xin xót thương con giữa nơi vực sâu.  Từ trong gian truân hồn con khẩn cầu xin xót thương con, lạy Ngài xin xót thương con giữa nơi khổ sầu.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0999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808384"/>
            <a:ext cx="11379200"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 </a:t>
            </a:r>
            <a:r>
              <a:rPr lang="vi-VN" sz="5400" b="1" dirty="0"/>
              <a:t>Từ nay con xin theo Ngài mãi mãi, dù bao chông gai không hề kinh hãi.  Xin Chúa dẫn con bước trong bình an, bên Chúa sống vui con luôn yên hàn.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71461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Xin xót thương con, lạy Ngài xin xót thương con giữa nơi vực sâu.  Từ trong gian truân hồn con khẩn cầu xin xót thương con, lạy Ngài xin xót thương con giữa nơi khổ sầu.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75469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43</TotalTime>
  <Words>54</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XIN XÓT THƯƠNG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Windows User</cp:lastModifiedBy>
  <cp:revision>39</cp:revision>
  <dcterms:created xsi:type="dcterms:W3CDTF">2024-12-09T09:39:37Z</dcterms:created>
  <dcterms:modified xsi:type="dcterms:W3CDTF">2025-02-26T03:17:29Z</dcterms:modified>
</cp:coreProperties>
</file>