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0" r:id="rId5"/>
    <p:sldId id="281" r:id="rId6"/>
    <p:sldId id="2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ca dâng hiến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Con dâng lên Ngài niềm cảm mến vô biên, con dâng lên Ngài ôi trái tim dịu hiền.</a:t>
            </a:r>
            <a:endParaRPr lang="en-US" sz="5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Chúa ơi! Tình Ngài cao như Thái Sơn, chứa chan bao tình mến thương.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409666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Con dâng lên Ngài trọn thân xác tâm tư: đã bao nhiêu lần ghi dấu chân mịt mờ. </a:t>
            </a:r>
            <a:endParaRPr lang="en-US" sz="5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Chúa ơi! Tình Ngài cao như Thái Sơn, chứa chan bao tình mến thương.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275375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Con dâng lên Ngài niềm tin đã bao phen: lung lay phiêu dạt xao xuyến trên dòng đời.</a:t>
            </a:r>
            <a:endParaRPr lang="en-US" sz="5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Chúa ơi! Tình Ngài cao như Thái Sơn, chứa chan bao tình mến thương.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989408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Con dâng lên Ngài tình yêu lỡ đam mê, rong chơi xa lạc quên mất đi đường về. </a:t>
            </a:r>
            <a:endParaRPr lang="en-US" sz="5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Chúa ơi! Tình Ngài cao như Thái Sơn, chứa chan bao tình mến thương.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236982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Con dâng lên Ngài lời đoan kết tương lai, xin cho con được luôn tín trung cùng Ngài.</a:t>
            </a:r>
            <a:endParaRPr lang="en-US" sz="5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Chúa ơi! Tình Ngài cao như Thái Sơn, chứa chan bao tình mến thương.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415400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188</TotalTime>
  <Words>209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Garamond</vt:lpstr>
      <vt:lpstr>Verdana</vt:lpstr>
      <vt:lpstr>Savon</vt:lpstr>
      <vt:lpstr>Bài ca dâng hiến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DINH GIA</cp:lastModifiedBy>
  <cp:revision>37</cp:revision>
  <dcterms:created xsi:type="dcterms:W3CDTF">2024-12-09T09:23:25Z</dcterms:created>
  <dcterms:modified xsi:type="dcterms:W3CDTF">2025-08-06T09:19:21Z</dcterms:modified>
</cp:coreProperties>
</file>