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Poppins"/>
      <p:bold r:id="rId26"/>
      <p:boldItalic r:id="rId27"/>
    </p:embeddedFont>
    <p:embeddedFont>
      <p:font typeface="Lato"/>
      <p:regular r:id="rId28"/>
      <p:bold r:id="rId29"/>
      <p:italic r:id="rId30"/>
      <p:boldItalic r:id="rId31"/>
    </p:embeddedFont>
    <p:embeddedFont>
      <p:font typeface="Inter"/>
      <p:regular r:id="rId32"/>
      <p:bold r:id="rId33"/>
    </p:embeddedFont>
    <p:embeddedFont>
      <p:font typeface="Poppins SemiBold"/>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ipnCAPlFUeNGnZasPEuPpnf04/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bold.fntdata"/><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font" Target="fonts/Poppins-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PoppinsSemiBold-bold.fntdata"/><Relationship Id="rId12" Type="http://schemas.openxmlformats.org/officeDocument/2006/relationships/slide" Target="slides/slide8.xml"/><Relationship Id="rId34" Type="http://schemas.openxmlformats.org/officeDocument/2006/relationships/font" Target="fonts/PoppinsSemiBold-regular.fntdata"/><Relationship Id="rId15" Type="http://schemas.openxmlformats.org/officeDocument/2006/relationships/slide" Target="slides/slide11.xml"/><Relationship Id="rId37" Type="http://schemas.openxmlformats.org/officeDocument/2006/relationships/font" Target="fonts/PoppinsSemiBold-boldItalic.fntdata"/><Relationship Id="rId14" Type="http://schemas.openxmlformats.org/officeDocument/2006/relationships/slide" Target="slides/slide10.xml"/><Relationship Id="rId36" Type="http://schemas.openxmlformats.org/officeDocument/2006/relationships/font" Target="fonts/PoppinsSemiBold-italic.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238699e8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238699e8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238699e8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b238699e81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2b238699e81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g2b238699e81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b238699e81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b238699e81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2b238699e81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b238699e81_0_2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2b238699e81_0_2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g2b238699e81_0_2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b238699e81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2b238699e81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2b238699e81_0_2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b238699e81_0_2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g2b238699e81_0_2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g2b238699e81_0_2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b238699e81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b238699e81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b238699e81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b238699e81_0_3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2b238699e81_0_3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g2b238699e81_0_3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b238699e81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2b238699e81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g2b238699e81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b238699e81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b238699e81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b238699e81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b238699e81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2b238699e81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2b238699e81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b238699e81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b238699e81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b238699e81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2b238699e81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g2b238699e81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g2b238699e81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b238699e81_0_4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g2b238699e81_0_4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g2b238699e81_0_4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b238699e81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b238699e81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b238699e81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b238699e81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b238699e81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b238699e81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b238699e81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b238699e81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b238699e81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b238699e81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b238699e81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b238699e81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b238699e81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b238699e81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b238699e81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b238699e81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b238699e81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b238699e81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b238699e81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b238699e81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g2b238699e81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6.png"/><Relationship Id="rId4" Type="http://schemas.openxmlformats.org/officeDocument/2006/relationships/image" Target="../media/image7.png"/><Relationship Id="rId5"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22.png"/><Relationship Id="rId7" Type="http://schemas.openxmlformats.org/officeDocument/2006/relationships/image" Target="../media/image25.png"/><Relationship Id="rId8"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9.png"/><Relationship Id="rId11" Type="http://schemas.openxmlformats.org/officeDocument/2006/relationships/image" Target="../media/image71.png"/><Relationship Id="rId10" Type="http://schemas.openxmlformats.org/officeDocument/2006/relationships/image" Target="../media/image51.png"/><Relationship Id="rId9" Type="http://schemas.openxmlformats.org/officeDocument/2006/relationships/image" Target="../media/image68.png"/><Relationship Id="rId5" Type="http://schemas.openxmlformats.org/officeDocument/2006/relationships/image" Target="../media/image32.png"/><Relationship Id="rId6" Type="http://schemas.openxmlformats.org/officeDocument/2006/relationships/image" Target="../media/image41.png"/><Relationship Id="rId7" Type="http://schemas.openxmlformats.org/officeDocument/2006/relationships/image" Target="../media/image35.png"/><Relationship Id="rId8" Type="http://schemas.openxmlformats.org/officeDocument/2006/relationships/image" Target="../media/image8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5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9.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48.png"/><Relationship Id="rId6" Type="http://schemas.openxmlformats.org/officeDocument/2006/relationships/image" Target="../media/image7.png"/></Relationships>
</file>

<file path=ppt/slides/_rels/slide15.xml.rels><?xml version="1.0" encoding="UTF-8" standalone="yes"?><Relationships xmlns="http://schemas.openxmlformats.org/package/2006/relationships"><Relationship Id="rId20" Type="http://schemas.openxmlformats.org/officeDocument/2006/relationships/image" Target="../media/image70.png"/><Relationship Id="rId22" Type="http://schemas.openxmlformats.org/officeDocument/2006/relationships/image" Target="../media/image110.png"/><Relationship Id="rId21" Type="http://schemas.openxmlformats.org/officeDocument/2006/relationships/image" Target="../media/image72.png"/><Relationship Id="rId24" Type="http://schemas.openxmlformats.org/officeDocument/2006/relationships/image" Target="../media/image75.png"/><Relationship Id="rId23"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9.png"/><Relationship Id="rId9" Type="http://schemas.openxmlformats.org/officeDocument/2006/relationships/image" Target="../media/image61.png"/><Relationship Id="rId26" Type="http://schemas.openxmlformats.org/officeDocument/2006/relationships/image" Target="../media/image74.png"/><Relationship Id="rId25" Type="http://schemas.openxmlformats.org/officeDocument/2006/relationships/image" Target="../media/image103.png"/><Relationship Id="rId28" Type="http://schemas.openxmlformats.org/officeDocument/2006/relationships/image" Target="../media/image76.png"/><Relationship Id="rId27" Type="http://schemas.openxmlformats.org/officeDocument/2006/relationships/image" Target="../media/image79.png"/><Relationship Id="rId5" Type="http://schemas.openxmlformats.org/officeDocument/2006/relationships/image" Target="../media/image7.png"/><Relationship Id="rId6" Type="http://schemas.openxmlformats.org/officeDocument/2006/relationships/image" Target="../media/image83.png"/><Relationship Id="rId29" Type="http://schemas.openxmlformats.org/officeDocument/2006/relationships/image" Target="../media/image80.png"/><Relationship Id="rId7" Type="http://schemas.openxmlformats.org/officeDocument/2006/relationships/image" Target="../media/image62.png"/><Relationship Id="rId8" Type="http://schemas.openxmlformats.org/officeDocument/2006/relationships/image" Target="../media/image60.png"/><Relationship Id="rId11" Type="http://schemas.openxmlformats.org/officeDocument/2006/relationships/image" Target="../media/image55.png"/><Relationship Id="rId10" Type="http://schemas.openxmlformats.org/officeDocument/2006/relationships/image" Target="../media/image87.png"/><Relationship Id="rId13" Type="http://schemas.openxmlformats.org/officeDocument/2006/relationships/image" Target="../media/image59.png"/><Relationship Id="rId12" Type="http://schemas.openxmlformats.org/officeDocument/2006/relationships/image" Target="../media/image88.png"/><Relationship Id="rId15" Type="http://schemas.openxmlformats.org/officeDocument/2006/relationships/image" Target="../media/image66.png"/><Relationship Id="rId14" Type="http://schemas.openxmlformats.org/officeDocument/2006/relationships/image" Target="../media/image58.png"/><Relationship Id="rId17" Type="http://schemas.openxmlformats.org/officeDocument/2006/relationships/image" Target="../media/image65.png"/><Relationship Id="rId16" Type="http://schemas.openxmlformats.org/officeDocument/2006/relationships/image" Target="../media/image64.png"/><Relationship Id="rId19" Type="http://schemas.openxmlformats.org/officeDocument/2006/relationships/image" Target="../media/image69.png"/><Relationship Id="rId18" Type="http://schemas.openxmlformats.org/officeDocument/2006/relationships/image" Target="../media/image6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08.png"/><Relationship Id="rId7" Type="http://schemas.openxmlformats.org/officeDocument/2006/relationships/image" Target="../media/image1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113.png"/><Relationship Id="rId7" Type="http://schemas.openxmlformats.org/officeDocument/2006/relationships/image" Target="../media/image9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5.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9.png"/><Relationship Id="rId9" Type="http://schemas.openxmlformats.org/officeDocument/2006/relationships/image" Target="../media/image100.png"/><Relationship Id="rId5" Type="http://schemas.openxmlformats.org/officeDocument/2006/relationships/image" Target="../media/image7.png"/><Relationship Id="rId6" Type="http://schemas.openxmlformats.org/officeDocument/2006/relationships/image" Target="../media/image111.png"/><Relationship Id="rId7" Type="http://schemas.openxmlformats.org/officeDocument/2006/relationships/image" Target="../media/image96.png"/><Relationship Id="rId8" Type="http://schemas.openxmlformats.org/officeDocument/2006/relationships/image" Target="../media/image102.png"/><Relationship Id="rId11" Type="http://schemas.openxmlformats.org/officeDocument/2006/relationships/image" Target="../media/image104.png"/><Relationship Id="rId10" Type="http://schemas.openxmlformats.org/officeDocument/2006/relationships/image" Target="../media/image117.png"/><Relationship Id="rId12" Type="http://schemas.openxmlformats.org/officeDocument/2006/relationships/image" Target="../media/image10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6.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16.png"/><Relationship Id="rId7" Type="http://schemas.openxmlformats.org/officeDocument/2006/relationships/image" Target="../media/image106.png"/><Relationship Id="rId8" Type="http://schemas.openxmlformats.org/officeDocument/2006/relationships/image" Target="../media/image10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9.png"/><Relationship Id="rId4" Type="http://schemas.openxmlformats.org/officeDocument/2006/relationships/image" Target="../media/image114.png"/><Relationship Id="rId5" Type="http://schemas.openxmlformats.org/officeDocument/2006/relationships/image" Target="../media/image44.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9.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7.png"/><Relationship Id="rId5" Type="http://schemas.openxmlformats.org/officeDocument/2006/relationships/image" Target="../media/image23.png"/><Relationship Id="rId6" Type="http://schemas.openxmlformats.org/officeDocument/2006/relationships/image" Target="../media/image12.png"/><Relationship Id="rId7"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9.png"/><Relationship Id="rId9" Type="http://schemas.openxmlformats.org/officeDocument/2006/relationships/image" Target="../media/image30.png"/><Relationship Id="rId5" Type="http://schemas.openxmlformats.org/officeDocument/2006/relationships/image" Target="../media/image7.png"/><Relationship Id="rId6" Type="http://schemas.openxmlformats.org/officeDocument/2006/relationships/image" Target="../media/image20.png"/><Relationship Id="rId7" Type="http://schemas.openxmlformats.org/officeDocument/2006/relationships/image" Target="../media/image24.png"/><Relationship Id="rId8"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44.png"/><Relationship Id="rId5" Type="http://schemas.openxmlformats.org/officeDocument/2006/relationships/image" Target="../media/image9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b238699e81_0_0"/>
          <p:cNvPicPr preferRelativeResize="0"/>
          <p:nvPr/>
        </p:nvPicPr>
        <p:blipFill rotWithShape="1">
          <a:blip r:embed="rId3">
            <a:alphaModFix/>
          </a:blip>
          <a:srcRect b="0" l="0" r="0" t="0"/>
          <a:stretch/>
        </p:blipFill>
        <p:spPr>
          <a:xfrm>
            <a:off x="0" y="0"/>
            <a:ext cx="15876984" cy="13716000"/>
          </a:xfrm>
          <a:prstGeom prst="rect">
            <a:avLst/>
          </a:prstGeom>
          <a:noFill/>
          <a:ln>
            <a:noFill/>
          </a:ln>
        </p:spPr>
      </p:pic>
      <p:sp>
        <p:nvSpPr>
          <p:cNvPr id="17" name="Google Shape;17;g2b238699e81_0_0"/>
          <p:cNvSpPr/>
          <p:nvPr/>
        </p:nvSpPr>
        <p:spPr>
          <a:xfrm>
            <a:off x="11914089" y="1816100"/>
            <a:ext cx="11262000" cy="10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2800"/>
              <a:buFont typeface="Poppins"/>
              <a:buNone/>
            </a:pPr>
            <a:r>
              <a:rPr b="1" i="0" lang="en-US" sz="12800" u="none" cap="none" strike="noStrike">
                <a:solidFill>
                  <a:srgbClr val="92E3A9"/>
                </a:solidFill>
                <a:latin typeface="Poppins"/>
                <a:ea typeface="Poppins"/>
                <a:cs typeface="Poppins"/>
                <a:sym typeface="Poppins"/>
              </a:rPr>
              <a:t>Creative Thinking and Critical Thinking</a:t>
            </a:r>
            <a:endParaRPr b="0" i="0" sz="12800" u="none" cap="none" strike="noStrike">
              <a:solidFill>
                <a:schemeClr val="dk1"/>
              </a:solidFill>
              <a:latin typeface="Calibri"/>
              <a:ea typeface="Calibri"/>
              <a:cs typeface="Calibri"/>
              <a:sym typeface="Calibri"/>
            </a:endParaRPr>
          </a:p>
        </p:txBody>
      </p:sp>
      <p:sp>
        <p:nvSpPr>
          <p:cNvPr id="18" name="Google Shape;18;g2b238699e8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b238699e81_0_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0" name="Google Shape;20;g2b238699e81_0_0"/>
          <p:cNvPicPr preferRelativeResize="0"/>
          <p:nvPr/>
        </p:nvPicPr>
        <p:blipFill rotWithShape="1">
          <a:blip r:embed="rId5">
            <a:alphaModFix/>
          </a:blip>
          <a:srcRect b="0" l="0" r="0" t="0"/>
          <a:stretch/>
        </p:blipFill>
        <p:spPr>
          <a:xfrm>
            <a:off x="1651206" y="1409700"/>
            <a:ext cx="9526191" cy="12306300"/>
          </a:xfrm>
          <a:prstGeom prst="rect">
            <a:avLst/>
          </a:prstGeom>
          <a:noFill/>
          <a:ln>
            <a:noFill/>
          </a:ln>
        </p:spPr>
      </p:pic>
      <p:sp>
        <p:nvSpPr>
          <p:cNvPr id="21" name="Google Shape;21;g2b238699e81_0_0"/>
          <p:cNvSpPr/>
          <p:nvPr/>
        </p:nvSpPr>
        <p:spPr>
          <a:xfrm>
            <a:off x="5715714" y="8001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5" name="Shape 175"/>
        <p:cNvGrpSpPr/>
        <p:nvPr/>
      </p:nvGrpSpPr>
      <p:grpSpPr>
        <a:xfrm>
          <a:off x="0" y="0"/>
          <a:ext cx="0" cy="0"/>
          <a:chOff x="0" y="0"/>
          <a:chExt cx="0" cy="0"/>
        </a:xfrm>
      </p:grpSpPr>
      <p:pic>
        <p:nvPicPr>
          <p:cNvPr descr=" " id="176" name="Google Shape;176;g2b238699e81_0_151"/>
          <p:cNvPicPr preferRelativeResize="0"/>
          <p:nvPr/>
        </p:nvPicPr>
        <p:blipFill rotWithShape="1">
          <a:blip r:embed="rId3">
            <a:alphaModFix/>
          </a:blip>
          <a:srcRect b="0" l="0" r="0" t="0"/>
          <a:stretch/>
        </p:blipFill>
        <p:spPr>
          <a:xfrm>
            <a:off x="0" y="5791200"/>
            <a:ext cx="10516914" cy="7924800"/>
          </a:xfrm>
          <a:prstGeom prst="rect">
            <a:avLst/>
          </a:prstGeom>
          <a:noFill/>
          <a:ln>
            <a:noFill/>
          </a:ln>
        </p:spPr>
      </p:pic>
      <p:pic>
        <p:nvPicPr>
          <p:cNvPr descr=" " id="177" name="Google Shape;177;g2b238699e81_0_151"/>
          <p:cNvPicPr preferRelativeResize="0"/>
          <p:nvPr/>
        </p:nvPicPr>
        <p:blipFill rotWithShape="1">
          <a:blip r:embed="rId4">
            <a:alphaModFix/>
          </a:blip>
          <a:srcRect b="0" l="0" r="0" t="0"/>
          <a:stretch/>
        </p:blipFill>
        <p:spPr>
          <a:xfrm>
            <a:off x="10453407" y="0"/>
            <a:ext cx="13933641" cy="3351312"/>
          </a:xfrm>
          <a:prstGeom prst="rect">
            <a:avLst/>
          </a:prstGeom>
          <a:noFill/>
          <a:ln>
            <a:noFill/>
          </a:ln>
        </p:spPr>
      </p:pic>
      <p:sp>
        <p:nvSpPr>
          <p:cNvPr id="178" name="Google Shape;178;g2b238699e81_0_151"/>
          <p:cNvSpPr/>
          <p:nvPr/>
        </p:nvSpPr>
        <p:spPr>
          <a:xfrm>
            <a:off x="2019552" y="1231900"/>
            <a:ext cx="149964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Research</a:t>
            </a:r>
            <a:endParaRPr b="0" i="0" sz="8000" u="none" cap="none" strike="noStrike">
              <a:solidFill>
                <a:schemeClr val="dk1"/>
              </a:solidFill>
              <a:latin typeface="Calibri"/>
              <a:ea typeface="Calibri"/>
              <a:cs typeface="Calibri"/>
              <a:sym typeface="Calibri"/>
            </a:endParaRPr>
          </a:p>
        </p:txBody>
      </p:sp>
      <p:sp>
        <p:nvSpPr>
          <p:cNvPr id="179" name="Google Shape;179;g2b238699e81_0_151"/>
          <p:cNvSpPr/>
          <p:nvPr/>
        </p:nvSpPr>
        <p:spPr>
          <a:xfrm>
            <a:off x="2171971" y="47244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b238699e81_0_151"/>
          <p:cNvSpPr/>
          <p:nvPr/>
        </p:nvSpPr>
        <p:spPr>
          <a:xfrm>
            <a:off x="2171971" y="4724400"/>
            <a:ext cx="8205300" cy="8204100"/>
          </a:xfrm>
          <a:prstGeom prst="ellipse">
            <a:avLst/>
          </a:prstGeom>
          <a:solidFill>
            <a:srgbClr val="92E3A9"/>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b238699e81_0_151"/>
          <p:cNvSpPr/>
          <p:nvPr/>
        </p:nvSpPr>
        <p:spPr>
          <a:xfrm>
            <a:off x="3200800" y="6616700"/>
            <a:ext cx="6160200" cy="6159600"/>
          </a:xfrm>
          <a:prstGeom prst="ellipse">
            <a:avLst/>
          </a:prstGeom>
          <a:solidFill>
            <a:srgbClr val="DEF7E5"/>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b238699e81_0_151"/>
          <p:cNvSpPr/>
          <p:nvPr/>
        </p:nvSpPr>
        <p:spPr>
          <a:xfrm>
            <a:off x="4229629" y="8496300"/>
            <a:ext cx="4089900" cy="4089300"/>
          </a:xfrm>
          <a:prstGeom prst="ellipse">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b238699e81_0_151"/>
          <p:cNvSpPr/>
          <p:nvPr/>
        </p:nvSpPr>
        <p:spPr>
          <a:xfrm>
            <a:off x="5436279" y="51689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6.7M</a:t>
            </a:r>
            <a:endParaRPr b="0" i="0" sz="4800" u="none" cap="none" strike="noStrike">
              <a:solidFill>
                <a:schemeClr val="dk1"/>
              </a:solidFill>
              <a:latin typeface="Calibri"/>
              <a:ea typeface="Calibri"/>
              <a:cs typeface="Calibri"/>
              <a:sym typeface="Calibri"/>
            </a:endParaRPr>
          </a:p>
        </p:txBody>
      </p:sp>
      <p:sp>
        <p:nvSpPr>
          <p:cNvPr id="184" name="Google Shape;184;g2b238699e81_0_151"/>
          <p:cNvSpPr/>
          <p:nvPr/>
        </p:nvSpPr>
        <p:spPr>
          <a:xfrm>
            <a:off x="5448981" y="9982200"/>
            <a:ext cx="16638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2.3M</a:t>
            </a:r>
            <a:endParaRPr b="0" i="0" sz="4800" u="none" cap="none" strike="noStrike">
              <a:solidFill>
                <a:schemeClr val="dk1"/>
              </a:solidFill>
              <a:latin typeface="Calibri"/>
              <a:ea typeface="Calibri"/>
              <a:cs typeface="Calibri"/>
              <a:sym typeface="Calibri"/>
            </a:endParaRPr>
          </a:p>
        </p:txBody>
      </p:sp>
      <p:sp>
        <p:nvSpPr>
          <p:cNvPr id="185" name="Google Shape;185;g2b238699e81_0_151"/>
          <p:cNvSpPr/>
          <p:nvPr/>
        </p:nvSpPr>
        <p:spPr>
          <a:xfrm>
            <a:off x="5398175" y="7048500"/>
            <a:ext cx="1765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4.4M</a:t>
            </a:r>
            <a:endParaRPr b="0" i="0" sz="4800" u="none" cap="none" strike="noStrike">
              <a:solidFill>
                <a:schemeClr val="dk1"/>
              </a:solidFill>
              <a:latin typeface="Calibri"/>
              <a:ea typeface="Calibri"/>
              <a:cs typeface="Calibri"/>
              <a:sym typeface="Calibri"/>
            </a:endParaRPr>
          </a:p>
        </p:txBody>
      </p:sp>
      <p:sp>
        <p:nvSpPr>
          <p:cNvPr id="186" name="Google Shape;186;g2b238699e81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b238699e81_0_15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8" name="Google Shape;188;g2b238699e81_0_151"/>
          <p:cNvSpPr/>
          <p:nvPr/>
        </p:nvSpPr>
        <p:spPr>
          <a:xfrm>
            <a:off x="12612676" y="59436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b238699e81_0_151"/>
          <p:cNvSpPr/>
          <p:nvPr/>
        </p:nvSpPr>
        <p:spPr>
          <a:xfrm>
            <a:off x="12612676" y="59436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0" name="Google Shape;190;g2b238699e81_0_151"/>
          <p:cNvPicPr preferRelativeResize="0"/>
          <p:nvPr/>
        </p:nvPicPr>
        <p:blipFill rotWithShape="1">
          <a:blip r:embed="rId6">
            <a:alphaModFix/>
          </a:blip>
          <a:srcRect b="0" l="0" r="0" t="0"/>
          <a:stretch/>
        </p:blipFill>
        <p:spPr>
          <a:xfrm>
            <a:off x="12612676" y="5943600"/>
            <a:ext cx="1016127" cy="1016000"/>
          </a:xfrm>
          <a:prstGeom prst="rect">
            <a:avLst/>
          </a:prstGeom>
          <a:noFill/>
          <a:ln>
            <a:noFill/>
          </a:ln>
        </p:spPr>
      </p:pic>
      <p:pic>
        <p:nvPicPr>
          <p:cNvPr descr=" " id="191" name="Google Shape;191;g2b238699e81_0_151"/>
          <p:cNvPicPr preferRelativeResize="0"/>
          <p:nvPr/>
        </p:nvPicPr>
        <p:blipFill rotWithShape="1">
          <a:blip r:embed="rId7">
            <a:alphaModFix/>
          </a:blip>
          <a:srcRect b="0" l="0" r="0" t="0"/>
          <a:stretch/>
        </p:blipFill>
        <p:spPr>
          <a:xfrm>
            <a:off x="12688092" y="6151959"/>
            <a:ext cx="865296" cy="599281"/>
          </a:xfrm>
          <a:prstGeom prst="rect">
            <a:avLst/>
          </a:prstGeom>
          <a:noFill/>
          <a:ln>
            <a:noFill/>
          </a:ln>
        </p:spPr>
      </p:pic>
      <p:sp>
        <p:nvSpPr>
          <p:cNvPr id="192" name="Google Shape;192;g2b238699e81_0_151"/>
          <p:cNvSpPr/>
          <p:nvPr/>
        </p:nvSpPr>
        <p:spPr>
          <a:xfrm>
            <a:off x="12612676" y="72644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b238699e81_0_151"/>
          <p:cNvSpPr/>
          <p:nvPr/>
        </p:nvSpPr>
        <p:spPr>
          <a:xfrm>
            <a:off x="12612676" y="72644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194" name="Google Shape;194;g2b238699e81_0_151"/>
          <p:cNvSpPr/>
          <p:nvPr/>
        </p:nvSpPr>
        <p:spPr>
          <a:xfrm>
            <a:off x="17083635" y="5943600"/>
            <a:ext cx="4064400" cy="558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b238699e81_0_151"/>
          <p:cNvSpPr/>
          <p:nvPr/>
        </p:nvSpPr>
        <p:spPr>
          <a:xfrm>
            <a:off x="17083635" y="59436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b238699e81_0_151"/>
          <p:cNvPicPr preferRelativeResize="0"/>
          <p:nvPr/>
        </p:nvPicPr>
        <p:blipFill rotWithShape="1">
          <a:blip r:embed="rId6">
            <a:alphaModFix/>
          </a:blip>
          <a:srcRect b="0" l="0" r="0" t="0"/>
          <a:stretch/>
        </p:blipFill>
        <p:spPr>
          <a:xfrm>
            <a:off x="17083635" y="5943600"/>
            <a:ext cx="1016127" cy="1016000"/>
          </a:xfrm>
          <a:prstGeom prst="rect">
            <a:avLst/>
          </a:prstGeom>
          <a:noFill/>
          <a:ln>
            <a:noFill/>
          </a:ln>
        </p:spPr>
      </p:pic>
      <p:pic>
        <p:nvPicPr>
          <p:cNvPr descr=" " id="197" name="Google Shape;197;g2b238699e81_0_151"/>
          <p:cNvPicPr preferRelativeResize="0"/>
          <p:nvPr/>
        </p:nvPicPr>
        <p:blipFill rotWithShape="1">
          <a:blip r:embed="rId8">
            <a:alphaModFix/>
          </a:blip>
          <a:srcRect b="0" l="0" r="0" t="0"/>
          <a:stretch/>
        </p:blipFill>
        <p:spPr>
          <a:xfrm>
            <a:off x="17178897" y="6038850"/>
            <a:ext cx="825603" cy="825897"/>
          </a:xfrm>
          <a:prstGeom prst="rect">
            <a:avLst/>
          </a:prstGeom>
          <a:noFill/>
          <a:ln>
            <a:noFill/>
          </a:ln>
        </p:spPr>
      </p:pic>
      <p:sp>
        <p:nvSpPr>
          <p:cNvPr id="198" name="Google Shape;198;g2b238699e81_0_151"/>
          <p:cNvSpPr/>
          <p:nvPr/>
        </p:nvSpPr>
        <p:spPr>
          <a:xfrm>
            <a:off x="17083635" y="7264400"/>
            <a:ext cx="4064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b238699e81_0_151"/>
          <p:cNvSpPr/>
          <p:nvPr/>
        </p:nvSpPr>
        <p:spPr>
          <a:xfrm>
            <a:off x="17083635" y="7264400"/>
            <a:ext cx="42000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4" name="Shape 204"/>
        <p:cNvGrpSpPr/>
        <p:nvPr/>
      </p:nvGrpSpPr>
      <p:grpSpPr>
        <a:xfrm>
          <a:off x="0" y="0"/>
          <a:ext cx="0" cy="0"/>
          <a:chOff x="0" y="0"/>
          <a:chExt cx="0" cy="0"/>
        </a:xfrm>
      </p:grpSpPr>
      <p:pic>
        <p:nvPicPr>
          <p:cNvPr descr=" " id="205" name="Google Shape;205;g2b238699e81_0_179"/>
          <p:cNvPicPr preferRelativeResize="0"/>
          <p:nvPr/>
        </p:nvPicPr>
        <p:blipFill rotWithShape="1">
          <a:blip r:embed="rId3">
            <a:alphaModFix/>
          </a:blip>
          <a:srcRect b="0" l="0" r="0" t="0"/>
          <a:stretch/>
        </p:blipFill>
        <p:spPr>
          <a:xfrm>
            <a:off x="0" y="5791200"/>
            <a:ext cx="10516914" cy="7924800"/>
          </a:xfrm>
          <a:prstGeom prst="rect">
            <a:avLst/>
          </a:prstGeom>
          <a:noFill/>
          <a:ln>
            <a:noFill/>
          </a:ln>
        </p:spPr>
      </p:pic>
      <p:pic>
        <p:nvPicPr>
          <p:cNvPr descr=" " id="206" name="Google Shape;206;g2b238699e81_0_179"/>
          <p:cNvPicPr preferRelativeResize="0"/>
          <p:nvPr/>
        </p:nvPicPr>
        <p:blipFill rotWithShape="1">
          <a:blip r:embed="rId4">
            <a:alphaModFix/>
          </a:blip>
          <a:srcRect b="0" l="0" r="0" t="0"/>
          <a:stretch/>
        </p:blipFill>
        <p:spPr>
          <a:xfrm>
            <a:off x="10453407" y="0"/>
            <a:ext cx="13933641" cy="3351312"/>
          </a:xfrm>
          <a:prstGeom prst="rect">
            <a:avLst/>
          </a:prstGeom>
          <a:noFill/>
          <a:ln>
            <a:noFill/>
          </a:ln>
        </p:spPr>
      </p:pic>
      <p:pic>
        <p:nvPicPr>
          <p:cNvPr descr=" " id="207" name="Google Shape;207;g2b238699e81_0_179"/>
          <p:cNvPicPr preferRelativeResize="0"/>
          <p:nvPr/>
        </p:nvPicPr>
        <p:blipFill rotWithShape="1">
          <a:blip r:embed="rId5">
            <a:alphaModFix/>
          </a:blip>
          <a:srcRect b="0" l="0" r="0" t="0"/>
          <a:stretch/>
        </p:blipFill>
        <p:spPr>
          <a:xfrm>
            <a:off x="10593124" y="12700000"/>
            <a:ext cx="3200800" cy="1016000"/>
          </a:xfrm>
          <a:prstGeom prst="rect">
            <a:avLst/>
          </a:prstGeom>
          <a:noFill/>
          <a:ln>
            <a:noFill/>
          </a:ln>
        </p:spPr>
      </p:pic>
      <p:pic>
        <p:nvPicPr>
          <p:cNvPr descr=" " id="208" name="Google Shape;208;g2b238699e81_0_179"/>
          <p:cNvPicPr preferRelativeResize="0"/>
          <p:nvPr/>
        </p:nvPicPr>
        <p:blipFill rotWithShape="1">
          <a:blip r:embed="rId6">
            <a:alphaModFix/>
          </a:blip>
          <a:srcRect b="0" l="0" r="0" t="0"/>
          <a:stretch/>
        </p:blipFill>
        <p:spPr>
          <a:xfrm>
            <a:off x="381048" y="2146300"/>
            <a:ext cx="23637654" cy="9436100"/>
          </a:xfrm>
          <a:prstGeom prst="rect">
            <a:avLst/>
          </a:prstGeom>
          <a:noFill/>
          <a:ln>
            <a:noFill/>
          </a:ln>
        </p:spPr>
      </p:pic>
      <p:sp>
        <p:nvSpPr>
          <p:cNvPr id="209" name="Google Shape;209;g2b238699e81_0_179"/>
          <p:cNvSpPr/>
          <p:nvPr/>
        </p:nvSpPr>
        <p:spPr>
          <a:xfrm>
            <a:off x="381048" y="3213100"/>
            <a:ext cx="5347500" cy="8369400"/>
          </a:xfrm>
          <a:prstGeom prst="rect">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b238699e81_0_179"/>
          <p:cNvSpPr/>
          <p:nvPr/>
        </p:nvSpPr>
        <p:spPr>
          <a:xfrm>
            <a:off x="685886" y="4622800"/>
            <a:ext cx="4737600" cy="665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b238699e81_0_179"/>
          <p:cNvSpPr/>
          <p:nvPr/>
        </p:nvSpPr>
        <p:spPr>
          <a:xfrm>
            <a:off x="685886" y="46228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b238699e81_0_179"/>
          <p:cNvSpPr/>
          <p:nvPr/>
        </p:nvSpPr>
        <p:spPr>
          <a:xfrm>
            <a:off x="685886" y="46228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b238699e81_0_179"/>
          <p:cNvSpPr/>
          <p:nvPr/>
        </p:nvSpPr>
        <p:spPr>
          <a:xfrm>
            <a:off x="609676" y="46228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Eclipse</a:t>
            </a:r>
            <a:endParaRPr b="0" i="0" sz="3600" u="none" cap="none" strike="noStrike">
              <a:solidFill>
                <a:schemeClr val="dk1"/>
              </a:solidFill>
              <a:latin typeface="Calibri"/>
              <a:ea typeface="Calibri"/>
              <a:cs typeface="Calibri"/>
              <a:sym typeface="Calibri"/>
            </a:endParaRPr>
          </a:p>
        </p:txBody>
      </p:sp>
      <p:sp>
        <p:nvSpPr>
          <p:cNvPr id="214" name="Google Shape;214;g2b238699e81_0_179"/>
          <p:cNvSpPr/>
          <p:nvPr/>
        </p:nvSpPr>
        <p:spPr>
          <a:xfrm>
            <a:off x="618144" y="5511800"/>
            <a:ext cx="4873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5" name="Google Shape;215;g2b238699e81_0_179"/>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16" name="Google Shape;216;g2b238699e81_0_179"/>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17" name="Google Shape;217;g2b238699e81_0_179"/>
          <p:cNvSpPr/>
          <p:nvPr/>
        </p:nvSpPr>
        <p:spPr>
          <a:xfrm>
            <a:off x="685886" y="91694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b238699e81_0_179"/>
          <p:cNvSpPr/>
          <p:nvPr/>
        </p:nvSpPr>
        <p:spPr>
          <a:xfrm>
            <a:off x="685886" y="91694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b238699e81_0_179"/>
          <p:cNvSpPr/>
          <p:nvPr/>
        </p:nvSpPr>
        <p:spPr>
          <a:xfrm>
            <a:off x="609676" y="91694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Quest</a:t>
            </a:r>
            <a:endParaRPr b="0" i="0" sz="3600" u="none" cap="none" strike="noStrike">
              <a:solidFill>
                <a:schemeClr val="dk1"/>
              </a:solidFill>
              <a:latin typeface="Calibri"/>
              <a:ea typeface="Calibri"/>
              <a:cs typeface="Calibri"/>
              <a:sym typeface="Calibri"/>
            </a:endParaRPr>
          </a:p>
        </p:txBody>
      </p:sp>
      <p:sp>
        <p:nvSpPr>
          <p:cNvPr id="220" name="Google Shape;220;g2b238699e81_0_179"/>
          <p:cNvSpPr/>
          <p:nvPr/>
        </p:nvSpPr>
        <p:spPr>
          <a:xfrm>
            <a:off x="618144" y="10058400"/>
            <a:ext cx="4873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221" name="Google Shape;221;g2b238699e81_0_179"/>
          <p:cNvSpPr/>
          <p:nvPr/>
        </p:nvSpPr>
        <p:spPr>
          <a:xfrm>
            <a:off x="6477810" y="3213100"/>
            <a:ext cx="5347500" cy="8369400"/>
          </a:xfrm>
          <a:prstGeom prst="rect">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b238699e81_0_179"/>
          <p:cNvSpPr/>
          <p:nvPr/>
        </p:nvSpPr>
        <p:spPr>
          <a:xfrm>
            <a:off x="6782648" y="4622800"/>
            <a:ext cx="4737600" cy="665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b238699e81_0_179"/>
          <p:cNvSpPr/>
          <p:nvPr/>
        </p:nvSpPr>
        <p:spPr>
          <a:xfrm>
            <a:off x="6782648" y="46228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b238699e81_0_179"/>
          <p:cNvSpPr/>
          <p:nvPr/>
        </p:nvSpPr>
        <p:spPr>
          <a:xfrm>
            <a:off x="6782648" y="46228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b238699e81_0_179"/>
          <p:cNvSpPr/>
          <p:nvPr/>
        </p:nvSpPr>
        <p:spPr>
          <a:xfrm>
            <a:off x="6706438" y="46228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Eclipse</a:t>
            </a:r>
            <a:endParaRPr b="0" i="0" sz="3600" u="none" cap="none" strike="noStrike">
              <a:solidFill>
                <a:schemeClr val="dk1"/>
              </a:solidFill>
              <a:latin typeface="Calibri"/>
              <a:ea typeface="Calibri"/>
              <a:cs typeface="Calibri"/>
              <a:sym typeface="Calibri"/>
            </a:endParaRPr>
          </a:p>
        </p:txBody>
      </p:sp>
      <p:sp>
        <p:nvSpPr>
          <p:cNvPr id="226" name="Google Shape;226;g2b238699e81_0_179"/>
          <p:cNvSpPr/>
          <p:nvPr/>
        </p:nvSpPr>
        <p:spPr>
          <a:xfrm>
            <a:off x="6714906" y="5511800"/>
            <a:ext cx="4873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7" name="Google Shape;227;g2b238699e81_0_179"/>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28" name="Google Shape;228;g2b238699e81_0_179"/>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29" name="Google Shape;229;g2b238699e81_0_179"/>
          <p:cNvSpPr/>
          <p:nvPr/>
        </p:nvSpPr>
        <p:spPr>
          <a:xfrm>
            <a:off x="6782648" y="91694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b238699e81_0_179"/>
          <p:cNvSpPr/>
          <p:nvPr/>
        </p:nvSpPr>
        <p:spPr>
          <a:xfrm>
            <a:off x="6782648" y="91694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b238699e81_0_179"/>
          <p:cNvSpPr/>
          <p:nvPr/>
        </p:nvSpPr>
        <p:spPr>
          <a:xfrm>
            <a:off x="6706438" y="91694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Quest</a:t>
            </a:r>
            <a:endParaRPr b="0" i="0" sz="3600" u="none" cap="none" strike="noStrike">
              <a:solidFill>
                <a:schemeClr val="dk1"/>
              </a:solidFill>
              <a:latin typeface="Calibri"/>
              <a:ea typeface="Calibri"/>
              <a:cs typeface="Calibri"/>
              <a:sym typeface="Calibri"/>
            </a:endParaRPr>
          </a:p>
        </p:txBody>
      </p:sp>
      <p:sp>
        <p:nvSpPr>
          <p:cNvPr id="232" name="Google Shape;232;g2b238699e81_0_179"/>
          <p:cNvSpPr/>
          <p:nvPr/>
        </p:nvSpPr>
        <p:spPr>
          <a:xfrm>
            <a:off x="6714906" y="10058400"/>
            <a:ext cx="4873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233" name="Google Shape;233;g2b238699e81_0_179"/>
          <p:cNvSpPr/>
          <p:nvPr/>
        </p:nvSpPr>
        <p:spPr>
          <a:xfrm>
            <a:off x="12574572" y="3213100"/>
            <a:ext cx="5347500" cy="8369400"/>
          </a:xfrm>
          <a:prstGeom prst="rect">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b238699e81_0_179"/>
          <p:cNvSpPr/>
          <p:nvPr/>
        </p:nvSpPr>
        <p:spPr>
          <a:xfrm>
            <a:off x="12879410" y="4622800"/>
            <a:ext cx="4737600" cy="665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b238699e81_0_179"/>
          <p:cNvSpPr/>
          <p:nvPr/>
        </p:nvSpPr>
        <p:spPr>
          <a:xfrm>
            <a:off x="12879410" y="46228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238699e81_0_179"/>
          <p:cNvSpPr/>
          <p:nvPr/>
        </p:nvSpPr>
        <p:spPr>
          <a:xfrm>
            <a:off x="12879410" y="46228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238699e81_0_179"/>
          <p:cNvSpPr/>
          <p:nvPr/>
        </p:nvSpPr>
        <p:spPr>
          <a:xfrm>
            <a:off x="12803200" y="46228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Eclipse</a:t>
            </a:r>
            <a:endParaRPr b="0" i="0" sz="3600" u="none" cap="none" strike="noStrike">
              <a:solidFill>
                <a:schemeClr val="dk1"/>
              </a:solidFill>
              <a:latin typeface="Calibri"/>
              <a:ea typeface="Calibri"/>
              <a:cs typeface="Calibri"/>
              <a:sym typeface="Calibri"/>
            </a:endParaRPr>
          </a:p>
        </p:txBody>
      </p:sp>
      <p:sp>
        <p:nvSpPr>
          <p:cNvPr id="238" name="Google Shape;238;g2b238699e81_0_179"/>
          <p:cNvSpPr/>
          <p:nvPr/>
        </p:nvSpPr>
        <p:spPr>
          <a:xfrm>
            <a:off x="12811668" y="5511800"/>
            <a:ext cx="4873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9" name="Google Shape;239;g2b238699e81_0_179"/>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40" name="Google Shape;240;g2b238699e81_0_179"/>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41" name="Google Shape;241;g2b238699e81_0_179"/>
          <p:cNvSpPr/>
          <p:nvPr/>
        </p:nvSpPr>
        <p:spPr>
          <a:xfrm>
            <a:off x="12879410" y="91694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b238699e81_0_179"/>
          <p:cNvSpPr/>
          <p:nvPr/>
        </p:nvSpPr>
        <p:spPr>
          <a:xfrm>
            <a:off x="12879410" y="91694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b238699e81_0_179"/>
          <p:cNvSpPr/>
          <p:nvPr/>
        </p:nvSpPr>
        <p:spPr>
          <a:xfrm>
            <a:off x="12803200" y="91694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Quest</a:t>
            </a:r>
            <a:endParaRPr b="0" i="0" sz="3600" u="none" cap="none" strike="noStrike">
              <a:solidFill>
                <a:schemeClr val="dk1"/>
              </a:solidFill>
              <a:latin typeface="Calibri"/>
              <a:ea typeface="Calibri"/>
              <a:cs typeface="Calibri"/>
              <a:sym typeface="Calibri"/>
            </a:endParaRPr>
          </a:p>
        </p:txBody>
      </p:sp>
      <p:sp>
        <p:nvSpPr>
          <p:cNvPr id="244" name="Google Shape;244;g2b238699e81_0_179"/>
          <p:cNvSpPr/>
          <p:nvPr/>
        </p:nvSpPr>
        <p:spPr>
          <a:xfrm>
            <a:off x="12811668" y="10058400"/>
            <a:ext cx="4873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245" name="Google Shape;245;g2b238699e81_0_179"/>
          <p:cNvSpPr/>
          <p:nvPr/>
        </p:nvSpPr>
        <p:spPr>
          <a:xfrm>
            <a:off x="18671334" y="3213100"/>
            <a:ext cx="5347500" cy="8369400"/>
          </a:xfrm>
          <a:prstGeom prst="rect">
            <a:avLst/>
          </a:prstGeom>
          <a:solidFill>
            <a:srgbClr val="FFFFFF"/>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b238699e81_0_179"/>
          <p:cNvSpPr/>
          <p:nvPr/>
        </p:nvSpPr>
        <p:spPr>
          <a:xfrm>
            <a:off x="18976172" y="4622800"/>
            <a:ext cx="4737600" cy="665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b238699e81_0_179"/>
          <p:cNvSpPr/>
          <p:nvPr/>
        </p:nvSpPr>
        <p:spPr>
          <a:xfrm>
            <a:off x="18976172" y="46228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b238699e81_0_179"/>
          <p:cNvSpPr/>
          <p:nvPr/>
        </p:nvSpPr>
        <p:spPr>
          <a:xfrm>
            <a:off x="18976172" y="46228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238699e81_0_179"/>
          <p:cNvSpPr/>
          <p:nvPr/>
        </p:nvSpPr>
        <p:spPr>
          <a:xfrm>
            <a:off x="18899962" y="46228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Eclipse</a:t>
            </a:r>
            <a:endParaRPr b="0" i="0" sz="3600" u="none" cap="none" strike="noStrike">
              <a:solidFill>
                <a:schemeClr val="dk1"/>
              </a:solidFill>
              <a:latin typeface="Calibri"/>
              <a:ea typeface="Calibri"/>
              <a:cs typeface="Calibri"/>
              <a:sym typeface="Calibri"/>
            </a:endParaRPr>
          </a:p>
        </p:txBody>
      </p:sp>
      <p:sp>
        <p:nvSpPr>
          <p:cNvPr id="250" name="Google Shape;250;g2b238699e81_0_179"/>
          <p:cNvSpPr/>
          <p:nvPr/>
        </p:nvSpPr>
        <p:spPr>
          <a:xfrm>
            <a:off x="18908430" y="5511800"/>
            <a:ext cx="4873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1" name="Google Shape;251;g2b238699e81_0_179"/>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52" name="Google Shape;252;g2b238699e81_0_179"/>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53" name="Google Shape;253;g2b238699e81_0_179"/>
          <p:cNvSpPr/>
          <p:nvPr/>
        </p:nvSpPr>
        <p:spPr>
          <a:xfrm>
            <a:off x="18976172" y="91694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b238699e81_0_179"/>
          <p:cNvSpPr/>
          <p:nvPr/>
        </p:nvSpPr>
        <p:spPr>
          <a:xfrm>
            <a:off x="18976172" y="9169400"/>
            <a:ext cx="4737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b238699e81_0_179"/>
          <p:cNvSpPr/>
          <p:nvPr/>
        </p:nvSpPr>
        <p:spPr>
          <a:xfrm>
            <a:off x="18899962" y="9169400"/>
            <a:ext cx="4890000"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Quest</a:t>
            </a:r>
            <a:endParaRPr b="0" i="0" sz="3600" u="none" cap="none" strike="noStrike">
              <a:solidFill>
                <a:schemeClr val="dk1"/>
              </a:solidFill>
              <a:latin typeface="Calibri"/>
              <a:ea typeface="Calibri"/>
              <a:cs typeface="Calibri"/>
              <a:sym typeface="Calibri"/>
            </a:endParaRPr>
          </a:p>
        </p:txBody>
      </p:sp>
      <p:sp>
        <p:nvSpPr>
          <p:cNvPr id="256" name="Google Shape;256;g2b238699e81_0_179"/>
          <p:cNvSpPr/>
          <p:nvPr/>
        </p:nvSpPr>
        <p:spPr>
          <a:xfrm>
            <a:off x="18908430" y="10058400"/>
            <a:ext cx="4873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257" name="Google Shape;257;g2b238699e81_0_179"/>
          <p:cNvSpPr/>
          <p:nvPr/>
        </p:nvSpPr>
        <p:spPr>
          <a:xfrm>
            <a:off x="1994149" y="2146300"/>
            <a:ext cx="2133900" cy="2133600"/>
          </a:xfrm>
          <a:prstGeom prst="roundRect">
            <a:avLst>
              <a:gd fmla="val 198429" name="adj"/>
            </a:avLst>
          </a:prstGeom>
          <a:solidFill>
            <a:srgbClr val="92E3A9"/>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b238699e81_0_179"/>
          <p:cNvSpPr/>
          <p:nvPr/>
        </p:nvSpPr>
        <p:spPr>
          <a:xfrm>
            <a:off x="2743543" y="2451100"/>
            <a:ext cx="9738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ppins"/>
              <a:buNone/>
            </a:pPr>
            <a:r>
              <a:rPr b="1" i="0" lang="en-US" sz="8000" u="none" cap="none" strike="noStrike">
                <a:solidFill>
                  <a:srgbClr val="000000"/>
                </a:solidFill>
                <a:latin typeface="Poppins"/>
                <a:ea typeface="Poppins"/>
                <a:cs typeface="Poppins"/>
                <a:sym typeface="Poppins"/>
              </a:rPr>
              <a:t>S</a:t>
            </a:r>
            <a:endParaRPr b="0" i="0" sz="8000" u="none" cap="none" strike="noStrike">
              <a:solidFill>
                <a:schemeClr val="dk1"/>
              </a:solidFill>
              <a:latin typeface="Calibri"/>
              <a:ea typeface="Calibri"/>
              <a:cs typeface="Calibri"/>
              <a:sym typeface="Calibri"/>
            </a:endParaRPr>
          </a:p>
        </p:txBody>
      </p:sp>
      <p:sp>
        <p:nvSpPr>
          <p:cNvPr id="259" name="Google Shape;259;g2b238699e81_0_179"/>
          <p:cNvSpPr/>
          <p:nvPr/>
        </p:nvSpPr>
        <p:spPr>
          <a:xfrm>
            <a:off x="8090911" y="2146300"/>
            <a:ext cx="2133900" cy="2133600"/>
          </a:xfrm>
          <a:prstGeom prst="roundRect">
            <a:avLst>
              <a:gd fmla="val 198429" name="adj"/>
            </a:avLst>
          </a:prstGeom>
          <a:solidFill>
            <a:srgbClr val="92E3A9"/>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b238699e81_0_179"/>
          <p:cNvSpPr/>
          <p:nvPr/>
        </p:nvSpPr>
        <p:spPr>
          <a:xfrm>
            <a:off x="8618027" y="2451100"/>
            <a:ext cx="14184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ppins"/>
              <a:buNone/>
            </a:pPr>
            <a:r>
              <a:rPr b="1" i="0" lang="en-US" sz="8000" u="none" cap="none" strike="noStrike">
                <a:solidFill>
                  <a:srgbClr val="000000"/>
                </a:solidFill>
                <a:latin typeface="Poppins"/>
                <a:ea typeface="Poppins"/>
                <a:cs typeface="Poppins"/>
                <a:sym typeface="Poppins"/>
              </a:rPr>
              <a:t>W</a:t>
            </a:r>
            <a:endParaRPr b="0" i="0" sz="8000" u="none" cap="none" strike="noStrike">
              <a:solidFill>
                <a:schemeClr val="dk1"/>
              </a:solidFill>
              <a:latin typeface="Calibri"/>
              <a:ea typeface="Calibri"/>
              <a:cs typeface="Calibri"/>
              <a:sym typeface="Calibri"/>
            </a:endParaRPr>
          </a:p>
        </p:txBody>
      </p:sp>
      <p:sp>
        <p:nvSpPr>
          <p:cNvPr id="261" name="Google Shape;261;g2b238699e81_0_179"/>
          <p:cNvSpPr/>
          <p:nvPr/>
        </p:nvSpPr>
        <p:spPr>
          <a:xfrm>
            <a:off x="14187673" y="2146300"/>
            <a:ext cx="2133900" cy="2133600"/>
          </a:xfrm>
          <a:prstGeom prst="roundRect">
            <a:avLst>
              <a:gd fmla="val 198429" name="adj"/>
            </a:avLst>
          </a:prstGeom>
          <a:solidFill>
            <a:srgbClr val="92E3A9"/>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b238699e81_0_179"/>
          <p:cNvSpPr/>
          <p:nvPr/>
        </p:nvSpPr>
        <p:spPr>
          <a:xfrm>
            <a:off x="14854507" y="2451100"/>
            <a:ext cx="11388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ppins"/>
              <a:buNone/>
            </a:pPr>
            <a:r>
              <a:rPr b="1" i="0" lang="en-US" sz="8000" u="none" cap="none" strike="noStrike">
                <a:solidFill>
                  <a:srgbClr val="000000"/>
                </a:solidFill>
                <a:latin typeface="Poppins"/>
                <a:ea typeface="Poppins"/>
                <a:cs typeface="Poppins"/>
                <a:sym typeface="Poppins"/>
              </a:rPr>
              <a:t>O</a:t>
            </a:r>
            <a:endParaRPr b="0" i="0" sz="8000" u="none" cap="none" strike="noStrike">
              <a:solidFill>
                <a:schemeClr val="dk1"/>
              </a:solidFill>
              <a:latin typeface="Calibri"/>
              <a:ea typeface="Calibri"/>
              <a:cs typeface="Calibri"/>
              <a:sym typeface="Calibri"/>
            </a:endParaRPr>
          </a:p>
        </p:txBody>
      </p:sp>
      <p:sp>
        <p:nvSpPr>
          <p:cNvPr id="263" name="Google Shape;263;g2b238699e81_0_179"/>
          <p:cNvSpPr/>
          <p:nvPr/>
        </p:nvSpPr>
        <p:spPr>
          <a:xfrm>
            <a:off x="20284435" y="2146300"/>
            <a:ext cx="2133900" cy="2133600"/>
          </a:xfrm>
          <a:prstGeom prst="roundRect">
            <a:avLst>
              <a:gd fmla="val 198429" name="adj"/>
            </a:avLst>
          </a:prstGeom>
          <a:solidFill>
            <a:srgbClr val="92E3A9"/>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b238699e81_0_179"/>
          <p:cNvSpPr/>
          <p:nvPr/>
        </p:nvSpPr>
        <p:spPr>
          <a:xfrm>
            <a:off x="21046530" y="2451100"/>
            <a:ext cx="948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Poppins"/>
              <a:buNone/>
            </a:pPr>
            <a:r>
              <a:rPr b="1" i="0" lang="en-US" sz="8000" u="none" cap="none" strike="noStrike">
                <a:solidFill>
                  <a:srgbClr val="000000"/>
                </a:solidFill>
                <a:latin typeface="Poppins"/>
                <a:ea typeface="Poppins"/>
                <a:cs typeface="Poppins"/>
                <a:sym typeface="Poppins"/>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9" name="Shape 269"/>
        <p:cNvGrpSpPr/>
        <p:nvPr/>
      </p:nvGrpSpPr>
      <p:grpSpPr>
        <a:xfrm>
          <a:off x="0" y="0"/>
          <a:ext cx="0" cy="0"/>
          <a:chOff x="0" y="0"/>
          <a:chExt cx="0" cy="0"/>
        </a:xfrm>
      </p:grpSpPr>
      <p:pic>
        <p:nvPicPr>
          <p:cNvPr descr=" " id="270" name="Google Shape;270;g2b238699e81_0_243"/>
          <p:cNvPicPr preferRelativeResize="0"/>
          <p:nvPr/>
        </p:nvPicPr>
        <p:blipFill rotWithShape="1">
          <a:blip r:embed="rId3">
            <a:alphaModFix/>
          </a:blip>
          <a:srcRect b="0" l="0" r="0" t="0"/>
          <a:stretch/>
        </p:blipFill>
        <p:spPr>
          <a:xfrm>
            <a:off x="13171546" y="5791200"/>
            <a:ext cx="11215502" cy="7924800"/>
          </a:xfrm>
          <a:prstGeom prst="rect">
            <a:avLst/>
          </a:prstGeom>
          <a:noFill/>
          <a:ln>
            <a:noFill/>
          </a:ln>
        </p:spPr>
      </p:pic>
      <p:sp>
        <p:nvSpPr>
          <p:cNvPr id="271" name="Google Shape;271;g2b238699e81_0_2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2" name="Google Shape;272;g2b238699e81_0_24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73" name="Google Shape;273;g2b238699e81_0_243"/>
          <p:cNvPicPr preferRelativeResize="0"/>
          <p:nvPr/>
        </p:nvPicPr>
        <p:blipFill rotWithShape="1">
          <a:blip r:embed="rId5">
            <a:alphaModFix/>
          </a:blip>
          <a:srcRect b="0" l="0" r="0" t="0"/>
          <a:stretch/>
        </p:blipFill>
        <p:spPr>
          <a:xfrm>
            <a:off x="1968746" y="2374900"/>
            <a:ext cx="9107038" cy="10236200"/>
          </a:xfrm>
          <a:prstGeom prst="rect">
            <a:avLst/>
          </a:prstGeom>
          <a:noFill/>
          <a:ln>
            <a:noFill/>
          </a:ln>
        </p:spPr>
      </p:pic>
      <p:sp>
        <p:nvSpPr>
          <p:cNvPr id="274" name="Google Shape;274;g2b238699e81_0_243"/>
          <p:cNvSpPr/>
          <p:nvPr/>
        </p:nvSpPr>
        <p:spPr>
          <a:xfrm>
            <a:off x="13692311" y="18923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275" name="Google Shape;275;g2b238699e81_0_243"/>
          <p:cNvSpPr/>
          <p:nvPr/>
        </p:nvSpPr>
        <p:spPr>
          <a:xfrm>
            <a:off x="13692311" y="5029200"/>
            <a:ext cx="8573700"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b238699e81_0_243"/>
          <p:cNvSpPr/>
          <p:nvPr/>
        </p:nvSpPr>
        <p:spPr>
          <a:xfrm>
            <a:off x="13692311" y="50292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238699e81_0_243"/>
          <p:cNvSpPr/>
          <p:nvPr/>
        </p:nvSpPr>
        <p:spPr>
          <a:xfrm>
            <a:off x="13692311" y="5270500"/>
            <a:ext cx="2095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b238699e81_0_243"/>
          <p:cNvSpPr/>
          <p:nvPr/>
        </p:nvSpPr>
        <p:spPr>
          <a:xfrm>
            <a:off x="13692311" y="5270500"/>
            <a:ext cx="2434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79" name="Google Shape;279;g2b238699e81_0_243"/>
          <p:cNvSpPr/>
          <p:nvPr/>
        </p:nvSpPr>
        <p:spPr>
          <a:xfrm>
            <a:off x="15991299" y="5029200"/>
            <a:ext cx="62745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b238699e81_0_243"/>
          <p:cNvSpPr/>
          <p:nvPr/>
        </p:nvSpPr>
        <p:spPr>
          <a:xfrm>
            <a:off x="15991299" y="5029200"/>
            <a:ext cx="6426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81" name="Google Shape;281;g2b238699e81_0_243"/>
          <p:cNvSpPr/>
          <p:nvPr/>
        </p:nvSpPr>
        <p:spPr>
          <a:xfrm>
            <a:off x="15991299" y="58166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2" name="Google Shape;282;g2b238699e81_0_243"/>
          <p:cNvSpPr/>
          <p:nvPr/>
        </p:nvSpPr>
        <p:spPr>
          <a:xfrm>
            <a:off x="13692311" y="7645400"/>
            <a:ext cx="8573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b238699e81_0_243"/>
          <p:cNvSpPr/>
          <p:nvPr/>
        </p:nvSpPr>
        <p:spPr>
          <a:xfrm>
            <a:off x="13692311" y="7924800"/>
            <a:ext cx="21975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238699e81_0_243"/>
          <p:cNvSpPr/>
          <p:nvPr/>
        </p:nvSpPr>
        <p:spPr>
          <a:xfrm>
            <a:off x="13692311" y="7924800"/>
            <a:ext cx="2536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285" name="Google Shape;285;g2b238699e81_0_243"/>
          <p:cNvSpPr/>
          <p:nvPr/>
        </p:nvSpPr>
        <p:spPr>
          <a:xfrm>
            <a:off x="16092911" y="7645400"/>
            <a:ext cx="61731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b238699e81_0_243"/>
          <p:cNvSpPr/>
          <p:nvPr/>
        </p:nvSpPr>
        <p:spPr>
          <a:xfrm>
            <a:off x="16092911" y="7645400"/>
            <a:ext cx="63255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287" name="Google Shape;287;g2b238699e81_0_243"/>
          <p:cNvSpPr/>
          <p:nvPr/>
        </p:nvSpPr>
        <p:spPr>
          <a:xfrm>
            <a:off x="16092911" y="9118600"/>
            <a:ext cx="6308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88" name="Google Shape;288;g2b238699e81_0_243"/>
          <p:cNvSpPr/>
          <p:nvPr/>
        </p:nvSpPr>
        <p:spPr>
          <a:xfrm>
            <a:off x="13692311" y="103378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b238699e81_0_243"/>
          <p:cNvSpPr/>
          <p:nvPr/>
        </p:nvSpPr>
        <p:spPr>
          <a:xfrm>
            <a:off x="13692311" y="10579100"/>
            <a:ext cx="2184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b238699e81_0_243"/>
          <p:cNvSpPr/>
          <p:nvPr/>
        </p:nvSpPr>
        <p:spPr>
          <a:xfrm>
            <a:off x="13692311" y="10579100"/>
            <a:ext cx="2523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291" name="Google Shape;291;g2b238699e81_0_243"/>
          <p:cNvSpPr/>
          <p:nvPr/>
        </p:nvSpPr>
        <p:spPr>
          <a:xfrm>
            <a:off x="16080210" y="10337800"/>
            <a:ext cx="6185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b238699e81_0_243"/>
          <p:cNvSpPr/>
          <p:nvPr/>
        </p:nvSpPr>
        <p:spPr>
          <a:xfrm>
            <a:off x="16080210" y="10337800"/>
            <a:ext cx="63381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293" name="Google Shape;293;g2b238699e81_0_243"/>
          <p:cNvSpPr/>
          <p:nvPr/>
        </p:nvSpPr>
        <p:spPr>
          <a:xfrm>
            <a:off x="16080210" y="11125200"/>
            <a:ext cx="632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F7E5"/>
        </a:solidFill>
      </p:bgPr>
    </p:bg>
    <p:spTree>
      <p:nvGrpSpPr>
        <p:cNvPr id="298" name="Shape 298"/>
        <p:cNvGrpSpPr/>
        <p:nvPr/>
      </p:nvGrpSpPr>
      <p:grpSpPr>
        <a:xfrm>
          <a:off x="0" y="0"/>
          <a:ext cx="0" cy="0"/>
          <a:chOff x="0" y="0"/>
          <a:chExt cx="0" cy="0"/>
        </a:xfrm>
      </p:grpSpPr>
      <p:pic>
        <p:nvPicPr>
          <p:cNvPr descr=" " id="299" name="Google Shape;299;g2b238699e81_0_271"/>
          <p:cNvPicPr preferRelativeResize="0"/>
          <p:nvPr/>
        </p:nvPicPr>
        <p:blipFill rotWithShape="1">
          <a:blip r:embed="rId3">
            <a:alphaModFix/>
          </a:blip>
          <a:srcRect b="0" l="0" r="0" t="0"/>
          <a:stretch/>
        </p:blipFill>
        <p:spPr>
          <a:xfrm>
            <a:off x="4191524" y="0"/>
            <a:ext cx="16004000" cy="13716000"/>
          </a:xfrm>
          <a:prstGeom prst="rect">
            <a:avLst/>
          </a:prstGeom>
          <a:noFill/>
          <a:ln>
            <a:noFill/>
          </a:ln>
        </p:spPr>
      </p:pic>
      <p:sp>
        <p:nvSpPr>
          <p:cNvPr id="300" name="Google Shape;300;g2b238699e81_0_2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1" name="Google Shape;301;g2b238699e81_0_27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2" name="Google Shape;302;g2b238699e81_0_271"/>
          <p:cNvSpPr/>
          <p:nvPr/>
        </p:nvSpPr>
        <p:spPr>
          <a:xfrm>
            <a:off x="4305838" y="3403600"/>
            <a:ext cx="157626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238699e81_0_271"/>
          <p:cNvSpPr/>
          <p:nvPr/>
        </p:nvSpPr>
        <p:spPr>
          <a:xfrm>
            <a:off x="4305838" y="3403600"/>
            <a:ext cx="15762600" cy="599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238699e81_0_271"/>
          <p:cNvSpPr/>
          <p:nvPr/>
        </p:nvSpPr>
        <p:spPr>
          <a:xfrm>
            <a:off x="5633154" y="3403600"/>
            <a:ext cx="13107900" cy="558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05" name="Google Shape;305;g2b238699e81_0_271"/>
          <p:cNvSpPr/>
          <p:nvPr/>
        </p:nvSpPr>
        <p:spPr>
          <a:xfrm>
            <a:off x="4170355" y="8178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6" name="Google Shape;306;g2b238699e81_0_271"/>
          <p:cNvSpPr/>
          <p:nvPr/>
        </p:nvSpPr>
        <p:spPr>
          <a:xfrm>
            <a:off x="7483352" y="9804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1" name="Shape 311"/>
        <p:cNvGrpSpPr/>
        <p:nvPr/>
      </p:nvGrpSpPr>
      <p:grpSpPr>
        <a:xfrm>
          <a:off x="0" y="0"/>
          <a:ext cx="0" cy="0"/>
          <a:chOff x="0" y="0"/>
          <a:chExt cx="0" cy="0"/>
        </a:xfrm>
      </p:grpSpPr>
      <p:pic>
        <p:nvPicPr>
          <p:cNvPr descr=" " id="312" name="Google Shape;312;g2b238699e81_0_283"/>
          <p:cNvPicPr preferRelativeResize="0"/>
          <p:nvPr/>
        </p:nvPicPr>
        <p:blipFill rotWithShape="1">
          <a:blip r:embed="rId3">
            <a:alphaModFix/>
          </a:blip>
          <a:srcRect b="0" l="0" r="0" t="0"/>
          <a:stretch/>
        </p:blipFill>
        <p:spPr>
          <a:xfrm>
            <a:off x="0" y="0"/>
            <a:ext cx="16194524" cy="6134100"/>
          </a:xfrm>
          <a:prstGeom prst="rect">
            <a:avLst/>
          </a:prstGeom>
          <a:noFill/>
          <a:ln>
            <a:noFill/>
          </a:ln>
        </p:spPr>
      </p:pic>
      <p:pic>
        <p:nvPicPr>
          <p:cNvPr descr=" " id="313" name="Google Shape;313;g2b238699e81_0_283"/>
          <p:cNvPicPr preferRelativeResize="0"/>
          <p:nvPr/>
        </p:nvPicPr>
        <p:blipFill rotWithShape="1">
          <a:blip r:embed="rId4">
            <a:alphaModFix/>
          </a:blip>
          <a:srcRect b="0" l="0" r="0" t="0"/>
          <a:stretch/>
        </p:blipFill>
        <p:spPr>
          <a:xfrm>
            <a:off x="13171546" y="5791200"/>
            <a:ext cx="11215502" cy="7924800"/>
          </a:xfrm>
          <a:prstGeom prst="rect">
            <a:avLst/>
          </a:prstGeom>
          <a:noFill/>
          <a:ln>
            <a:noFill/>
          </a:ln>
        </p:spPr>
      </p:pic>
      <p:pic>
        <p:nvPicPr>
          <p:cNvPr descr=" " id="314" name="Google Shape;314;g2b238699e81_0_283"/>
          <p:cNvPicPr preferRelativeResize="0"/>
          <p:nvPr/>
        </p:nvPicPr>
        <p:blipFill rotWithShape="1">
          <a:blip r:embed="rId5">
            <a:alphaModFix/>
          </a:blip>
          <a:srcRect b="0" l="0" r="0" t="0"/>
          <a:stretch/>
        </p:blipFill>
        <p:spPr>
          <a:xfrm>
            <a:off x="0" y="0"/>
            <a:ext cx="24177473" cy="13716000"/>
          </a:xfrm>
          <a:prstGeom prst="rect">
            <a:avLst/>
          </a:prstGeom>
          <a:noFill/>
          <a:ln>
            <a:noFill/>
          </a:ln>
        </p:spPr>
      </p:pic>
      <p:sp>
        <p:nvSpPr>
          <p:cNvPr id="315" name="Google Shape;315;g2b238699e81_0_2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g2b238699e81_0_2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7" name="Google Shape;317;g2b238699e81_0_283"/>
          <p:cNvSpPr/>
          <p:nvPr/>
        </p:nvSpPr>
        <p:spPr>
          <a:xfrm>
            <a:off x="339132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b238699e81_0_283"/>
          <p:cNvSpPr/>
          <p:nvPr/>
        </p:nvSpPr>
        <p:spPr>
          <a:xfrm>
            <a:off x="3327816" y="3263900"/>
            <a:ext cx="80019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238699e81_0_283"/>
          <p:cNvSpPr/>
          <p:nvPr/>
        </p:nvSpPr>
        <p:spPr>
          <a:xfrm>
            <a:off x="3327816" y="3263900"/>
            <a:ext cx="8544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20" name="Google Shape;320;g2b238699e81_0_283"/>
          <p:cNvSpPr/>
          <p:nvPr/>
        </p:nvSpPr>
        <p:spPr>
          <a:xfrm>
            <a:off x="339132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238699e81_0_283"/>
          <p:cNvSpPr/>
          <p:nvPr/>
        </p:nvSpPr>
        <p:spPr>
          <a:xfrm>
            <a:off x="332358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2" name="Google Shape;322;g2b238699e81_0_283"/>
          <p:cNvSpPr/>
          <p:nvPr/>
        </p:nvSpPr>
        <p:spPr>
          <a:xfrm>
            <a:off x="339132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b238699e81_0_283"/>
          <p:cNvSpPr/>
          <p:nvPr/>
        </p:nvSpPr>
        <p:spPr>
          <a:xfrm>
            <a:off x="3099187" y="6985000"/>
            <a:ext cx="845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238699e81_0_283"/>
          <p:cNvSpPr/>
          <p:nvPr/>
        </p:nvSpPr>
        <p:spPr>
          <a:xfrm>
            <a:off x="3099187" y="6985000"/>
            <a:ext cx="9001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25" name="Google Shape;325;g2b238699e81_0_283"/>
          <p:cNvSpPr/>
          <p:nvPr/>
        </p:nvSpPr>
        <p:spPr>
          <a:xfrm>
            <a:off x="339132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b238699e81_0_283"/>
          <p:cNvSpPr/>
          <p:nvPr/>
        </p:nvSpPr>
        <p:spPr>
          <a:xfrm>
            <a:off x="332358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7" name="Google Shape;327;g2b238699e81_0_283"/>
          <p:cNvSpPr/>
          <p:nvPr/>
        </p:nvSpPr>
        <p:spPr>
          <a:xfrm>
            <a:off x="1355259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b238699e81_0_283"/>
          <p:cNvSpPr/>
          <p:nvPr/>
        </p:nvSpPr>
        <p:spPr>
          <a:xfrm>
            <a:off x="15724565" y="3263900"/>
            <a:ext cx="3531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238699e81_0_283"/>
          <p:cNvSpPr/>
          <p:nvPr/>
        </p:nvSpPr>
        <p:spPr>
          <a:xfrm>
            <a:off x="15724565" y="3263900"/>
            <a:ext cx="40731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30" name="Google Shape;330;g2b238699e81_0_283"/>
          <p:cNvSpPr/>
          <p:nvPr/>
        </p:nvSpPr>
        <p:spPr>
          <a:xfrm>
            <a:off x="1355259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b238699e81_0_283"/>
          <p:cNvSpPr/>
          <p:nvPr/>
        </p:nvSpPr>
        <p:spPr>
          <a:xfrm>
            <a:off x="1348485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2" name="Google Shape;332;g2b238699e81_0_283"/>
          <p:cNvSpPr/>
          <p:nvPr/>
        </p:nvSpPr>
        <p:spPr>
          <a:xfrm>
            <a:off x="1355259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238699e81_0_283"/>
          <p:cNvSpPr/>
          <p:nvPr/>
        </p:nvSpPr>
        <p:spPr>
          <a:xfrm>
            <a:off x="14340092" y="6985000"/>
            <a:ext cx="6300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b238699e81_0_283"/>
          <p:cNvSpPr/>
          <p:nvPr/>
        </p:nvSpPr>
        <p:spPr>
          <a:xfrm>
            <a:off x="14340092" y="6985000"/>
            <a:ext cx="68418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335" name="Google Shape;335;g2b238699e81_0_283"/>
          <p:cNvSpPr/>
          <p:nvPr/>
        </p:nvSpPr>
        <p:spPr>
          <a:xfrm>
            <a:off x="1355259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b238699e81_0_283"/>
          <p:cNvSpPr/>
          <p:nvPr/>
        </p:nvSpPr>
        <p:spPr>
          <a:xfrm>
            <a:off x="1348485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1" name="Shape 341"/>
        <p:cNvGrpSpPr/>
        <p:nvPr/>
      </p:nvGrpSpPr>
      <p:grpSpPr>
        <a:xfrm>
          <a:off x="0" y="0"/>
          <a:ext cx="0" cy="0"/>
          <a:chOff x="0" y="0"/>
          <a:chExt cx="0" cy="0"/>
        </a:xfrm>
      </p:grpSpPr>
      <p:pic>
        <p:nvPicPr>
          <p:cNvPr descr=" " id="342" name="Google Shape;342;g2b238699e81_0_312"/>
          <p:cNvPicPr preferRelativeResize="0"/>
          <p:nvPr/>
        </p:nvPicPr>
        <p:blipFill rotWithShape="1">
          <a:blip r:embed="rId3">
            <a:alphaModFix/>
          </a:blip>
          <a:srcRect b="0" l="0" r="0" t="0"/>
          <a:stretch/>
        </p:blipFill>
        <p:spPr>
          <a:xfrm>
            <a:off x="0" y="5791200"/>
            <a:ext cx="10516914" cy="7924800"/>
          </a:xfrm>
          <a:prstGeom prst="rect">
            <a:avLst/>
          </a:prstGeom>
          <a:noFill/>
          <a:ln>
            <a:noFill/>
          </a:ln>
        </p:spPr>
      </p:pic>
      <p:pic>
        <p:nvPicPr>
          <p:cNvPr descr=" " id="343" name="Google Shape;343;g2b238699e81_0_312"/>
          <p:cNvPicPr preferRelativeResize="0"/>
          <p:nvPr/>
        </p:nvPicPr>
        <p:blipFill rotWithShape="1">
          <a:blip r:embed="rId4">
            <a:alphaModFix/>
          </a:blip>
          <a:srcRect b="0" l="0" r="0" t="0"/>
          <a:stretch/>
        </p:blipFill>
        <p:spPr>
          <a:xfrm>
            <a:off x="10453407" y="0"/>
            <a:ext cx="13933641" cy="3351312"/>
          </a:xfrm>
          <a:prstGeom prst="rect">
            <a:avLst/>
          </a:prstGeom>
          <a:noFill/>
          <a:ln>
            <a:noFill/>
          </a:ln>
        </p:spPr>
      </p:pic>
      <p:sp>
        <p:nvSpPr>
          <p:cNvPr id="344" name="Google Shape;344;g2b238699e81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g2b238699e81_0_3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6" name="Google Shape;346;g2b238699e81_0_312"/>
          <p:cNvSpPr/>
          <p:nvPr/>
        </p:nvSpPr>
        <p:spPr>
          <a:xfrm>
            <a:off x="6841922" y="11430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47" name="Google Shape;347;g2b238699e81_0_31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238699e81_0_31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9" name="Google Shape;349;g2b238699e81_0_31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2185"/>
              <a:buFont typeface="Lato"/>
              <a:buNone/>
            </a:pPr>
            <a:r>
              <a:rPr b="0" i="0" lang="en-US" sz="2185" u="none" cap="none" strike="noStrike">
                <a:solidFill>
                  <a:srgbClr val="92E3A9"/>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0" name="Google Shape;350;g2b238699e81_0_31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2185"/>
              <a:buFont typeface="Lato"/>
              <a:buNone/>
            </a:pPr>
            <a:r>
              <a:rPr b="0" i="0" lang="en-US" sz="2185" u="none" cap="none" strike="noStrike">
                <a:solidFill>
                  <a:srgbClr val="92E3A9"/>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1" name="Google Shape;351;g2b238699e81_0_31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2185"/>
              <a:buFont typeface="Lato"/>
              <a:buNone/>
            </a:pPr>
            <a:r>
              <a:rPr b="0" i="0" lang="en-US" sz="2185" u="none" cap="none" strike="noStrike">
                <a:solidFill>
                  <a:srgbClr val="92E3A9"/>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2" name="Google Shape;352;g2b238699e81_0_31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2185"/>
              <a:buFont typeface="Lato"/>
              <a:buNone/>
            </a:pPr>
            <a:r>
              <a:rPr b="0" i="0" lang="en-US" sz="2185" u="none" cap="none" strike="noStrike">
                <a:solidFill>
                  <a:srgbClr val="92E3A9"/>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3" name="Google Shape;353;g2b238699e81_0_31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2185"/>
              <a:buFont typeface="Lato"/>
              <a:buNone/>
            </a:pPr>
            <a:r>
              <a:rPr b="0" i="0" lang="en-US" sz="2185" u="none" cap="none" strike="noStrike">
                <a:solidFill>
                  <a:srgbClr val="92E3A9"/>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4" name="Google Shape;354;g2b238699e81_0_31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2185"/>
              <a:buFont typeface="Lato"/>
              <a:buNone/>
            </a:pPr>
            <a:r>
              <a:rPr b="0" i="0" lang="en-US" sz="2185" u="none" cap="none" strike="noStrike">
                <a:solidFill>
                  <a:srgbClr val="92E3A9"/>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5" name="Google Shape;355;g2b238699e81_0_31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2185"/>
              <a:buFont typeface="Lato"/>
              <a:buNone/>
            </a:pPr>
            <a:r>
              <a:rPr b="0" i="0" lang="en-US" sz="2185" u="none" cap="none" strike="noStrike">
                <a:solidFill>
                  <a:srgbClr val="92E3A9"/>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6" name="Google Shape;356;g2b238699e81_0_31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2185"/>
              <a:buFont typeface="Lato"/>
              <a:buNone/>
            </a:pPr>
            <a:r>
              <a:rPr b="0" i="0" lang="en-US" sz="2185" u="none" cap="none" strike="noStrike">
                <a:solidFill>
                  <a:srgbClr val="92E3A9"/>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7" name="Google Shape;357;g2b238699e81_0_31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8" name="Google Shape;358;g2b238699e81_0_31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9" name="Google Shape;359;g2b238699e81_0_31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0" name="Google Shape;360;g2b238699e81_0_31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1" name="Google Shape;361;g2b238699e81_0_31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2" name="Google Shape;362;g2b238699e81_0_31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3" name="Google Shape;363;g2b238699e81_0_31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4" name="Google Shape;364;g2b238699e81_0_31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5" name="Google Shape;365;g2b238699e81_0_31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6" name="Google Shape;366;g2b238699e81_0_31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2E3A9"/>
              </a:buClr>
              <a:buSzPts val="1820"/>
              <a:buFont typeface="Lato"/>
              <a:buNone/>
            </a:pPr>
            <a:r>
              <a:rPr b="0" i="0" lang="en-US" sz="1820" u="none" cap="none" strike="noStrike">
                <a:solidFill>
                  <a:srgbClr val="92E3A9"/>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7" name="Google Shape;367;g2b238699e81_0_312"/>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8" name="Google Shape;368;g2b238699e81_0_312"/>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9" name="Google Shape;369;g2b238699e81_0_312"/>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0" name="Google Shape;370;g2b238699e81_0_312"/>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1" name="Google Shape;371;g2b238699e81_0_312"/>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2" name="Google Shape;372;g2b238699e81_0_312"/>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3" name="Google Shape;373;g2b238699e81_0_312"/>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4" name="Google Shape;374;g2b238699e81_0_312"/>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75" name="Google Shape;375;g2b238699e81_0_312"/>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6" name="Google Shape;376;g2b238699e81_0_312"/>
          <p:cNvPicPr preferRelativeResize="0"/>
          <p:nvPr/>
        </p:nvPicPr>
        <p:blipFill rotWithShape="1">
          <a:blip r:embed="rId15">
            <a:alphaModFix/>
          </a:blip>
          <a:srcRect b="0" l="0" r="0" t="0"/>
          <a:stretch/>
        </p:blipFill>
        <p:spPr>
          <a:xfrm>
            <a:off x="3369143" y="6359525"/>
            <a:ext cx="8044029" cy="2268538"/>
          </a:xfrm>
          <a:prstGeom prst="rect">
            <a:avLst/>
          </a:prstGeom>
          <a:noFill/>
          <a:ln>
            <a:noFill/>
          </a:ln>
        </p:spPr>
      </p:pic>
      <p:pic>
        <p:nvPicPr>
          <p:cNvPr descr=" " id="377" name="Google Shape;377;g2b238699e81_0_312"/>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8" name="Google Shape;378;g2b238699e81_0_312"/>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9" name="Google Shape;379;g2b238699e81_0_312"/>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0" name="Google Shape;380;g2b238699e81_0_312"/>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1" name="Google Shape;381;g2b238699e81_0_312"/>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2" name="Google Shape;382;g2b238699e81_0_312"/>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3" name="Google Shape;383;g2b238699e81_0_312"/>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4" name="Google Shape;384;g2b238699e81_0_312"/>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85" name="Google Shape;385;g2b238699e81_0_312"/>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6" name="Google Shape;386;g2b238699e81_0_312"/>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7" name="Google Shape;387;g2b238699e81_0_312"/>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8" name="Google Shape;388;g2b238699e81_0_312"/>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9" name="Google Shape;389;g2b238699e81_0_31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b238699e81_0_31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2b238699e81_0_31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2" name="Google Shape;392;g2b238699e81_0_31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3" name="Google Shape;393;g2b238699e81_0_312"/>
          <p:cNvSpPr/>
          <p:nvPr/>
        </p:nvSpPr>
        <p:spPr>
          <a:xfrm>
            <a:off x="16150069" y="6365379"/>
            <a:ext cx="2095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b238699e81_0_312"/>
          <p:cNvSpPr/>
          <p:nvPr/>
        </p:nvSpPr>
        <p:spPr>
          <a:xfrm>
            <a:off x="16150069" y="6216650"/>
            <a:ext cx="2298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395" name="Google Shape;395;g2b238699e81_0_312"/>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6" name="Google Shape;396;g2b238699e81_0_312"/>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b238699e81_0_312"/>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b238699e81_0_312"/>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399" name="Google Shape;399;g2b238699e81_0_312"/>
          <p:cNvSpPr/>
          <p:nvPr/>
        </p:nvSpPr>
        <p:spPr>
          <a:xfrm>
            <a:off x="13192716"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0" name="Google Shape;400;g2b238699e81_0_312"/>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b238699e81_0_312"/>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b238699e81_0_312"/>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403" name="Google Shape;403;g2b238699e81_0_312"/>
          <p:cNvSpPr/>
          <p:nvPr/>
        </p:nvSpPr>
        <p:spPr>
          <a:xfrm>
            <a:off x="3183865"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8" name="Shape 408"/>
        <p:cNvGrpSpPr/>
        <p:nvPr/>
      </p:nvGrpSpPr>
      <p:grpSpPr>
        <a:xfrm>
          <a:off x="0" y="0"/>
          <a:ext cx="0" cy="0"/>
          <a:chOff x="0" y="0"/>
          <a:chExt cx="0" cy="0"/>
        </a:xfrm>
      </p:grpSpPr>
      <p:pic>
        <p:nvPicPr>
          <p:cNvPr descr=" " id="409" name="Google Shape;409;g2b238699e81_0_378"/>
          <p:cNvPicPr preferRelativeResize="0"/>
          <p:nvPr/>
        </p:nvPicPr>
        <p:blipFill rotWithShape="1">
          <a:blip r:embed="rId3">
            <a:alphaModFix/>
          </a:blip>
          <a:srcRect b="0" l="0" r="0" t="0"/>
          <a:stretch/>
        </p:blipFill>
        <p:spPr>
          <a:xfrm>
            <a:off x="0" y="0"/>
            <a:ext cx="16194524" cy="6134100"/>
          </a:xfrm>
          <a:prstGeom prst="rect">
            <a:avLst/>
          </a:prstGeom>
          <a:noFill/>
          <a:ln>
            <a:noFill/>
          </a:ln>
        </p:spPr>
      </p:pic>
      <p:pic>
        <p:nvPicPr>
          <p:cNvPr descr=" " id="410" name="Google Shape;410;g2b238699e81_0_378"/>
          <p:cNvPicPr preferRelativeResize="0"/>
          <p:nvPr/>
        </p:nvPicPr>
        <p:blipFill rotWithShape="1">
          <a:blip r:embed="rId4">
            <a:alphaModFix/>
          </a:blip>
          <a:srcRect b="0" l="0" r="0" t="0"/>
          <a:stretch/>
        </p:blipFill>
        <p:spPr>
          <a:xfrm>
            <a:off x="13171546" y="5791200"/>
            <a:ext cx="11215502" cy="7924800"/>
          </a:xfrm>
          <a:prstGeom prst="rect">
            <a:avLst/>
          </a:prstGeom>
          <a:noFill/>
          <a:ln>
            <a:noFill/>
          </a:ln>
        </p:spPr>
      </p:pic>
      <p:sp>
        <p:nvSpPr>
          <p:cNvPr id="411" name="Google Shape;411;g2b238699e81_0_3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2b238699e81_0_3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3" name="Google Shape;413;g2b238699e81_0_378"/>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b238699e81_0_378"/>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b238699e81_0_378"/>
          <p:cNvSpPr/>
          <p:nvPr/>
        </p:nvSpPr>
        <p:spPr>
          <a:xfrm>
            <a:off x="13450981" y="57531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16" name="Google Shape;416;g2b238699e81_0_378"/>
          <p:cNvSpPr/>
          <p:nvPr/>
        </p:nvSpPr>
        <p:spPr>
          <a:xfrm>
            <a:off x="13450981" y="6870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7" name="Google Shape;417;g2b238699e81_0_378"/>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8" name="Google Shape;418;g2b238699e81_0_378"/>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9" name="Google Shape;419;g2b238699e81_0_378"/>
          <p:cNvSpPr/>
          <p:nvPr/>
        </p:nvSpPr>
        <p:spPr>
          <a:xfrm>
            <a:off x="7011276" y="12192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4" name="Shape 424"/>
        <p:cNvGrpSpPr/>
        <p:nvPr/>
      </p:nvGrpSpPr>
      <p:grpSpPr>
        <a:xfrm>
          <a:off x="0" y="0"/>
          <a:ext cx="0" cy="0"/>
          <a:chOff x="0" y="0"/>
          <a:chExt cx="0" cy="0"/>
        </a:xfrm>
      </p:grpSpPr>
      <p:pic>
        <p:nvPicPr>
          <p:cNvPr descr=" " id="425" name="Google Shape;425;g2b238699e81_0_393"/>
          <p:cNvPicPr preferRelativeResize="0"/>
          <p:nvPr/>
        </p:nvPicPr>
        <p:blipFill rotWithShape="1">
          <a:blip r:embed="rId3">
            <a:alphaModFix/>
          </a:blip>
          <a:srcRect b="0" l="0" r="0" t="0"/>
          <a:stretch/>
        </p:blipFill>
        <p:spPr>
          <a:xfrm>
            <a:off x="0" y="5791200"/>
            <a:ext cx="10516914" cy="7924800"/>
          </a:xfrm>
          <a:prstGeom prst="rect">
            <a:avLst/>
          </a:prstGeom>
          <a:noFill/>
          <a:ln>
            <a:noFill/>
          </a:ln>
        </p:spPr>
      </p:pic>
      <p:pic>
        <p:nvPicPr>
          <p:cNvPr descr=" " id="426" name="Google Shape;426;g2b238699e81_0_393"/>
          <p:cNvPicPr preferRelativeResize="0"/>
          <p:nvPr/>
        </p:nvPicPr>
        <p:blipFill rotWithShape="1">
          <a:blip r:embed="rId4">
            <a:alphaModFix/>
          </a:blip>
          <a:srcRect b="0" l="0" r="0" t="0"/>
          <a:stretch/>
        </p:blipFill>
        <p:spPr>
          <a:xfrm>
            <a:off x="10453407" y="0"/>
            <a:ext cx="13933641" cy="3351312"/>
          </a:xfrm>
          <a:prstGeom prst="rect">
            <a:avLst/>
          </a:prstGeom>
          <a:noFill/>
          <a:ln>
            <a:noFill/>
          </a:ln>
        </p:spPr>
      </p:pic>
      <p:sp>
        <p:nvSpPr>
          <p:cNvPr id="427" name="Google Shape;427;g2b238699e81_0_3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g2b238699e81_0_3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9" name="Google Shape;429;g2b238699e81_0_393"/>
          <p:cNvSpPr/>
          <p:nvPr/>
        </p:nvSpPr>
        <p:spPr>
          <a:xfrm>
            <a:off x="2946768" y="41529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b238699e81_0_393"/>
          <p:cNvSpPr/>
          <p:nvPr/>
        </p:nvSpPr>
        <p:spPr>
          <a:xfrm>
            <a:off x="2946768" y="41529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b238699e81_0_393"/>
          <p:cNvSpPr/>
          <p:nvPr/>
        </p:nvSpPr>
        <p:spPr>
          <a:xfrm>
            <a:off x="2946768" y="41529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32" name="Google Shape;432;g2b238699e81_0_393"/>
          <p:cNvSpPr/>
          <p:nvPr/>
        </p:nvSpPr>
        <p:spPr>
          <a:xfrm>
            <a:off x="2946768" y="5270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3" name="Google Shape;433;g2b238699e81_0_393"/>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4" name="Google Shape;434;g2b238699e81_0_393"/>
          <p:cNvSpPr/>
          <p:nvPr/>
        </p:nvSpPr>
        <p:spPr>
          <a:xfrm>
            <a:off x="2895962" y="1854200"/>
            <a:ext cx="129006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35" name="Google Shape;435;g2b238699e81_0_393"/>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6" name="Google Shape;436;g2b238699e81_0_393"/>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1" name="Shape 441"/>
        <p:cNvGrpSpPr/>
        <p:nvPr/>
      </p:nvGrpSpPr>
      <p:grpSpPr>
        <a:xfrm>
          <a:off x="0" y="0"/>
          <a:ext cx="0" cy="0"/>
          <a:chOff x="0" y="0"/>
          <a:chExt cx="0" cy="0"/>
        </a:xfrm>
      </p:grpSpPr>
      <p:pic>
        <p:nvPicPr>
          <p:cNvPr descr=" " id="442" name="Google Shape;442;g2b238699e81_0_40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3" name="Google Shape;443;g2b238699e81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b238699e81_0_4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5" name="Google Shape;445;g2b238699e81_0_409"/>
          <p:cNvSpPr/>
          <p:nvPr/>
        </p:nvSpPr>
        <p:spPr>
          <a:xfrm>
            <a:off x="15690694" y="698500"/>
            <a:ext cx="7464300" cy="3386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0" name="Shape 450"/>
        <p:cNvGrpSpPr/>
        <p:nvPr/>
      </p:nvGrpSpPr>
      <p:grpSpPr>
        <a:xfrm>
          <a:off x="0" y="0"/>
          <a:ext cx="0" cy="0"/>
          <a:chOff x="0" y="0"/>
          <a:chExt cx="0" cy="0"/>
        </a:xfrm>
      </p:grpSpPr>
      <p:pic>
        <p:nvPicPr>
          <p:cNvPr descr=" " id="451" name="Google Shape;451;g2b238699e81_0_417"/>
          <p:cNvPicPr preferRelativeResize="0"/>
          <p:nvPr/>
        </p:nvPicPr>
        <p:blipFill rotWithShape="1">
          <a:blip r:embed="rId3">
            <a:alphaModFix/>
          </a:blip>
          <a:srcRect b="0" l="0" r="0" t="0"/>
          <a:stretch/>
        </p:blipFill>
        <p:spPr>
          <a:xfrm>
            <a:off x="0" y="5791200"/>
            <a:ext cx="10516914" cy="7924800"/>
          </a:xfrm>
          <a:prstGeom prst="rect">
            <a:avLst/>
          </a:prstGeom>
          <a:noFill/>
          <a:ln>
            <a:noFill/>
          </a:ln>
        </p:spPr>
      </p:pic>
      <p:pic>
        <p:nvPicPr>
          <p:cNvPr descr=" " id="452" name="Google Shape;452;g2b238699e81_0_417"/>
          <p:cNvPicPr preferRelativeResize="0"/>
          <p:nvPr/>
        </p:nvPicPr>
        <p:blipFill rotWithShape="1">
          <a:blip r:embed="rId4">
            <a:alphaModFix/>
          </a:blip>
          <a:srcRect b="0" l="0" r="0" t="0"/>
          <a:stretch/>
        </p:blipFill>
        <p:spPr>
          <a:xfrm>
            <a:off x="10453407" y="0"/>
            <a:ext cx="13933641" cy="3351312"/>
          </a:xfrm>
          <a:prstGeom prst="rect">
            <a:avLst/>
          </a:prstGeom>
          <a:noFill/>
          <a:ln>
            <a:noFill/>
          </a:ln>
        </p:spPr>
      </p:pic>
      <p:sp>
        <p:nvSpPr>
          <p:cNvPr id="453" name="Google Shape;453;g2b238699e81_0_4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2b238699e81_0_4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5" name="Google Shape;455;g2b238699e81_0_417"/>
          <p:cNvSpPr/>
          <p:nvPr/>
        </p:nvSpPr>
        <p:spPr>
          <a:xfrm>
            <a:off x="9974980" y="546100"/>
            <a:ext cx="12278100" cy="186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Timeline</a:t>
            </a:r>
            <a:endParaRPr b="0" i="0" sz="8000" u="none" cap="none" strike="noStrike">
              <a:solidFill>
                <a:schemeClr val="dk1"/>
              </a:solidFill>
              <a:latin typeface="Calibri"/>
              <a:ea typeface="Calibri"/>
              <a:cs typeface="Calibri"/>
              <a:sym typeface="Calibri"/>
            </a:endParaRPr>
          </a:p>
        </p:txBody>
      </p:sp>
      <p:sp>
        <p:nvSpPr>
          <p:cNvPr id="456" name="Google Shape;456;g2b238699e81_0_417"/>
          <p:cNvSpPr/>
          <p:nvPr/>
        </p:nvSpPr>
        <p:spPr>
          <a:xfrm>
            <a:off x="11215502" y="-139700"/>
            <a:ext cx="2540400" cy="140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g2b238699e81_0_417"/>
          <p:cNvPicPr preferRelativeResize="0"/>
          <p:nvPr/>
        </p:nvPicPr>
        <p:blipFill rotWithShape="1">
          <a:blip r:embed="rId6">
            <a:alphaModFix/>
          </a:blip>
          <a:srcRect b="0" l="0" r="0" t="0"/>
          <a:stretch/>
        </p:blipFill>
        <p:spPr>
          <a:xfrm>
            <a:off x="12447556" y="0"/>
            <a:ext cx="38105" cy="1739900"/>
          </a:xfrm>
          <a:prstGeom prst="rect">
            <a:avLst/>
          </a:prstGeom>
          <a:noFill/>
          <a:ln>
            <a:noFill/>
          </a:ln>
        </p:spPr>
      </p:pic>
      <p:sp>
        <p:nvSpPr>
          <p:cNvPr id="458" name="Google Shape;458;g2b238699e81_0_417"/>
          <p:cNvSpPr/>
          <p:nvPr/>
        </p:nvSpPr>
        <p:spPr>
          <a:xfrm>
            <a:off x="11215502" y="1739900"/>
            <a:ext cx="2540400" cy="1320900"/>
          </a:xfrm>
          <a:prstGeom prst="roundRect">
            <a:avLst>
              <a:gd fmla="val 11769" name="adj"/>
            </a:avLst>
          </a:prstGeom>
          <a:solidFill>
            <a:srgbClr val="92E3A9"/>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b238699e81_0_417"/>
          <p:cNvSpPr/>
          <p:nvPr/>
        </p:nvSpPr>
        <p:spPr>
          <a:xfrm>
            <a:off x="11806126" y="1943100"/>
            <a:ext cx="1562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May</a:t>
            </a:r>
            <a:endParaRPr b="0" i="0" sz="4800" u="none" cap="none" strike="noStrike">
              <a:solidFill>
                <a:schemeClr val="dk1"/>
              </a:solidFill>
              <a:latin typeface="Calibri"/>
              <a:ea typeface="Calibri"/>
              <a:cs typeface="Calibri"/>
              <a:sym typeface="Calibri"/>
            </a:endParaRPr>
          </a:p>
        </p:txBody>
      </p:sp>
      <p:pic>
        <p:nvPicPr>
          <p:cNvPr descr=" " id="460" name="Google Shape;460;g2b238699e81_0_417"/>
          <p:cNvPicPr preferRelativeResize="0"/>
          <p:nvPr/>
        </p:nvPicPr>
        <p:blipFill rotWithShape="1">
          <a:blip r:embed="rId7">
            <a:alphaModFix/>
          </a:blip>
          <a:srcRect b="0" l="0" r="0" t="0"/>
          <a:stretch/>
        </p:blipFill>
        <p:spPr>
          <a:xfrm>
            <a:off x="12447556" y="3060700"/>
            <a:ext cx="38105" cy="1879600"/>
          </a:xfrm>
          <a:prstGeom prst="rect">
            <a:avLst/>
          </a:prstGeom>
          <a:noFill/>
          <a:ln>
            <a:noFill/>
          </a:ln>
        </p:spPr>
      </p:pic>
      <p:sp>
        <p:nvSpPr>
          <p:cNvPr id="461" name="Google Shape;461;g2b238699e81_0_417"/>
          <p:cNvSpPr/>
          <p:nvPr/>
        </p:nvSpPr>
        <p:spPr>
          <a:xfrm>
            <a:off x="11215502" y="4940300"/>
            <a:ext cx="2540400" cy="1320900"/>
          </a:xfrm>
          <a:prstGeom prst="roundRect">
            <a:avLst>
              <a:gd fmla="val 11769" name="adj"/>
            </a:avLst>
          </a:prstGeom>
          <a:solidFill>
            <a:srgbClr val="92E3A9"/>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b238699e81_0_417"/>
          <p:cNvSpPr/>
          <p:nvPr/>
        </p:nvSpPr>
        <p:spPr>
          <a:xfrm>
            <a:off x="11704513" y="5143500"/>
            <a:ext cx="17655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June</a:t>
            </a:r>
            <a:endParaRPr b="0" i="0" sz="4800" u="none" cap="none" strike="noStrike">
              <a:solidFill>
                <a:schemeClr val="dk1"/>
              </a:solidFill>
              <a:latin typeface="Calibri"/>
              <a:ea typeface="Calibri"/>
              <a:cs typeface="Calibri"/>
              <a:sym typeface="Calibri"/>
            </a:endParaRPr>
          </a:p>
        </p:txBody>
      </p:sp>
      <p:pic>
        <p:nvPicPr>
          <p:cNvPr descr=" " id="463" name="Google Shape;463;g2b238699e81_0_417"/>
          <p:cNvPicPr preferRelativeResize="0"/>
          <p:nvPr/>
        </p:nvPicPr>
        <p:blipFill rotWithShape="1">
          <a:blip r:embed="rId7">
            <a:alphaModFix/>
          </a:blip>
          <a:srcRect b="0" l="0" r="0" t="0"/>
          <a:stretch/>
        </p:blipFill>
        <p:spPr>
          <a:xfrm>
            <a:off x="12447556" y="6261100"/>
            <a:ext cx="38105" cy="1879600"/>
          </a:xfrm>
          <a:prstGeom prst="rect">
            <a:avLst/>
          </a:prstGeom>
          <a:noFill/>
          <a:ln>
            <a:noFill/>
          </a:ln>
        </p:spPr>
      </p:pic>
      <p:sp>
        <p:nvSpPr>
          <p:cNvPr id="464" name="Google Shape;464;g2b238699e81_0_417"/>
          <p:cNvSpPr/>
          <p:nvPr/>
        </p:nvSpPr>
        <p:spPr>
          <a:xfrm>
            <a:off x="11215502" y="8140700"/>
            <a:ext cx="2540400" cy="1320900"/>
          </a:xfrm>
          <a:prstGeom prst="roundRect">
            <a:avLst>
              <a:gd fmla="val 11769" name="adj"/>
            </a:avLst>
          </a:prstGeom>
          <a:solidFill>
            <a:srgbClr val="92E3A9"/>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b238699e81_0_417"/>
          <p:cNvSpPr/>
          <p:nvPr/>
        </p:nvSpPr>
        <p:spPr>
          <a:xfrm>
            <a:off x="11818827" y="8343900"/>
            <a:ext cx="1536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July</a:t>
            </a:r>
            <a:endParaRPr b="0" i="0" sz="4800" u="none" cap="none" strike="noStrike">
              <a:solidFill>
                <a:schemeClr val="dk1"/>
              </a:solidFill>
              <a:latin typeface="Calibri"/>
              <a:ea typeface="Calibri"/>
              <a:cs typeface="Calibri"/>
              <a:sym typeface="Calibri"/>
            </a:endParaRPr>
          </a:p>
        </p:txBody>
      </p:sp>
      <p:pic>
        <p:nvPicPr>
          <p:cNvPr descr=" " id="466" name="Google Shape;466;g2b238699e81_0_417"/>
          <p:cNvPicPr preferRelativeResize="0"/>
          <p:nvPr/>
        </p:nvPicPr>
        <p:blipFill rotWithShape="1">
          <a:blip r:embed="rId7">
            <a:alphaModFix/>
          </a:blip>
          <a:srcRect b="0" l="0" r="0" t="0"/>
          <a:stretch/>
        </p:blipFill>
        <p:spPr>
          <a:xfrm>
            <a:off x="12447556" y="9461500"/>
            <a:ext cx="38105" cy="1879600"/>
          </a:xfrm>
          <a:prstGeom prst="rect">
            <a:avLst/>
          </a:prstGeom>
          <a:noFill/>
          <a:ln>
            <a:noFill/>
          </a:ln>
        </p:spPr>
      </p:pic>
      <p:sp>
        <p:nvSpPr>
          <p:cNvPr id="467" name="Google Shape;467;g2b238699e81_0_417"/>
          <p:cNvSpPr/>
          <p:nvPr/>
        </p:nvSpPr>
        <p:spPr>
          <a:xfrm>
            <a:off x="11215502" y="11341100"/>
            <a:ext cx="2540400" cy="1320900"/>
          </a:xfrm>
          <a:prstGeom prst="roundRect">
            <a:avLst>
              <a:gd fmla="val 11769" name="adj"/>
            </a:avLst>
          </a:prstGeom>
          <a:solidFill>
            <a:srgbClr val="92E3A9"/>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b238699e81_0_417"/>
          <p:cNvSpPr/>
          <p:nvPr/>
        </p:nvSpPr>
        <p:spPr>
          <a:xfrm>
            <a:off x="11844230" y="11544300"/>
            <a:ext cx="1486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Aug</a:t>
            </a:r>
            <a:endParaRPr b="0" i="0" sz="4800" u="none" cap="none" strike="noStrike">
              <a:solidFill>
                <a:schemeClr val="dk1"/>
              </a:solidFill>
              <a:latin typeface="Calibri"/>
              <a:ea typeface="Calibri"/>
              <a:cs typeface="Calibri"/>
              <a:sym typeface="Calibri"/>
            </a:endParaRPr>
          </a:p>
        </p:txBody>
      </p:sp>
      <p:pic>
        <p:nvPicPr>
          <p:cNvPr descr=" " id="469" name="Google Shape;469;g2b238699e81_0_417"/>
          <p:cNvPicPr preferRelativeResize="0"/>
          <p:nvPr/>
        </p:nvPicPr>
        <p:blipFill rotWithShape="1">
          <a:blip r:embed="rId8">
            <a:alphaModFix/>
          </a:blip>
          <a:srcRect b="0" l="0" r="0" t="0"/>
          <a:stretch/>
        </p:blipFill>
        <p:spPr>
          <a:xfrm>
            <a:off x="12447556" y="12661900"/>
            <a:ext cx="38105" cy="1054100"/>
          </a:xfrm>
          <a:prstGeom prst="rect">
            <a:avLst/>
          </a:prstGeom>
          <a:noFill/>
          <a:ln>
            <a:noFill/>
          </a:ln>
        </p:spPr>
      </p:pic>
      <p:sp>
        <p:nvSpPr>
          <p:cNvPr id="470" name="Google Shape;470;g2b238699e81_0_417"/>
          <p:cNvSpPr/>
          <p:nvPr/>
        </p:nvSpPr>
        <p:spPr>
          <a:xfrm>
            <a:off x="2006851" y="527050"/>
            <a:ext cx="8713200" cy="3555900"/>
          </a:xfrm>
          <a:prstGeom prst="rect">
            <a:avLst/>
          </a:prstGeom>
          <a:noFill/>
          <a:ln cap="flat" cmpd="sng" w="254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g2b238699e81_0_417"/>
          <p:cNvPicPr preferRelativeResize="0"/>
          <p:nvPr/>
        </p:nvPicPr>
        <p:blipFill rotWithShape="1">
          <a:blip r:embed="rId9">
            <a:alphaModFix/>
          </a:blip>
          <a:srcRect b="0" l="0" r="0" t="0"/>
          <a:stretch/>
        </p:blipFill>
        <p:spPr>
          <a:xfrm>
            <a:off x="6006052" y="831850"/>
            <a:ext cx="714886" cy="812800"/>
          </a:xfrm>
          <a:prstGeom prst="rect">
            <a:avLst/>
          </a:prstGeom>
          <a:noFill/>
          <a:ln>
            <a:noFill/>
          </a:ln>
        </p:spPr>
      </p:pic>
      <p:sp>
        <p:nvSpPr>
          <p:cNvPr id="472" name="Google Shape;472;g2b238699e81_0_417"/>
          <p:cNvSpPr/>
          <p:nvPr/>
        </p:nvSpPr>
        <p:spPr>
          <a:xfrm>
            <a:off x="2413302" y="1949450"/>
            <a:ext cx="79005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b238699e81_0_417"/>
          <p:cNvSpPr/>
          <p:nvPr/>
        </p:nvSpPr>
        <p:spPr>
          <a:xfrm>
            <a:off x="2345560" y="1949450"/>
            <a:ext cx="80358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rare eclipse occurs, causing strange and unpredictable magical effects across the land.</a:t>
            </a:r>
            <a:endParaRPr b="0" i="0" sz="3200" u="none" cap="none" strike="noStrike">
              <a:solidFill>
                <a:schemeClr val="dk1"/>
              </a:solidFill>
              <a:latin typeface="Calibri"/>
              <a:ea typeface="Calibri"/>
              <a:cs typeface="Calibri"/>
              <a:sym typeface="Calibri"/>
            </a:endParaRPr>
          </a:p>
        </p:txBody>
      </p:sp>
      <p:sp>
        <p:nvSpPr>
          <p:cNvPr id="474" name="Google Shape;474;g2b238699e81_0_417"/>
          <p:cNvSpPr/>
          <p:nvPr/>
        </p:nvSpPr>
        <p:spPr>
          <a:xfrm>
            <a:off x="2006851" y="6610350"/>
            <a:ext cx="8713200" cy="3555900"/>
          </a:xfrm>
          <a:prstGeom prst="rect">
            <a:avLst/>
          </a:prstGeom>
          <a:noFill/>
          <a:ln cap="flat" cmpd="sng" w="254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b238699e81_0_417"/>
          <p:cNvPicPr preferRelativeResize="0"/>
          <p:nvPr/>
        </p:nvPicPr>
        <p:blipFill rotWithShape="1">
          <a:blip r:embed="rId10">
            <a:alphaModFix/>
          </a:blip>
          <a:srcRect b="0" l="0" r="0" t="0"/>
          <a:stretch/>
        </p:blipFill>
        <p:spPr>
          <a:xfrm>
            <a:off x="5827126" y="6915150"/>
            <a:ext cx="1072738" cy="812800"/>
          </a:xfrm>
          <a:prstGeom prst="rect">
            <a:avLst/>
          </a:prstGeom>
          <a:noFill/>
          <a:ln>
            <a:noFill/>
          </a:ln>
        </p:spPr>
      </p:pic>
      <p:sp>
        <p:nvSpPr>
          <p:cNvPr id="476" name="Google Shape;476;g2b238699e81_0_417"/>
          <p:cNvSpPr/>
          <p:nvPr/>
        </p:nvSpPr>
        <p:spPr>
          <a:xfrm>
            <a:off x="2413302" y="8032750"/>
            <a:ext cx="79005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b238699e81_0_417"/>
          <p:cNvSpPr/>
          <p:nvPr/>
        </p:nvSpPr>
        <p:spPr>
          <a:xfrm>
            <a:off x="2345560" y="8032750"/>
            <a:ext cx="80358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 to flee to the safety.</a:t>
            </a:r>
            <a:endParaRPr b="0" i="0" sz="3200" u="none" cap="none" strike="noStrike">
              <a:solidFill>
                <a:schemeClr val="dk1"/>
              </a:solidFill>
              <a:latin typeface="Calibri"/>
              <a:ea typeface="Calibri"/>
              <a:cs typeface="Calibri"/>
              <a:sym typeface="Calibri"/>
            </a:endParaRPr>
          </a:p>
        </p:txBody>
      </p:sp>
      <p:sp>
        <p:nvSpPr>
          <p:cNvPr id="478" name="Google Shape;478;g2b238699e81_0_417"/>
          <p:cNvSpPr/>
          <p:nvPr/>
        </p:nvSpPr>
        <p:spPr>
          <a:xfrm>
            <a:off x="14251181" y="3860800"/>
            <a:ext cx="8141700" cy="2946300"/>
          </a:xfrm>
          <a:prstGeom prst="rect">
            <a:avLst/>
          </a:prstGeom>
          <a:noFill/>
          <a:ln cap="flat" cmpd="sng" w="254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2b238699e81_0_417"/>
          <p:cNvPicPr preferRelativeResize="0"/>
          <p:nvPr/>
        </p:nvPicPr>
        <p:blipFill rotWithShape="1">
          <a:blip r:embed="rId11">
            <a:alphaModFix/>
          </a:blip>
          <a:srcRect b="0" l="0" r="0" t="0"/>
          <a:stretch/>
        </p:blipFill>
        <p:spPr>
          <a:xfrm>
            <a:off x="17942140" y="4165600"/>
            <a:ext cx="759797" cy="812800"/>
          </a:xfrm>
          <a:prstGeom prst="rect">
            <a:avLst/>
          </a:prstGeom>
          <a:noFill/>
          <a:ln>
            <a:noFill/>
          </a:ln>
        </p:spPr>
      </p:pic>
      <p:sp>
        <p:nvSpPr>
          <p:cNvPr id="480" name="Google Shape;480;g2b238699e81_0_417"/>
          <p:cNvSpPr/>
          <p:nvPr/>
        </p:nvSpPr>
        <p:spPr>
          <a:xfrm>
            <a:off x="14657632" y="5283200"/>
            <a:ext cx="7328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b238699e81_0_417"/>
          <p:cNvSpPr/>
          <p:nvPr/>
        </p:nvSpPr>
        <p:spPr>
          <a:xfrm>
            <a:off x="14589890" y="5283200"/>
            <a:ext cx="74643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482" name="Google Shape;482;g2b238699e81_0_417"/>
          <p:cNvSpPr/>
          <p:nvPr/>
        </p:nvSpPr>
        <p:spPr>
          <a:xfrm>
            <a:off x="14251181" y="9594850"/>
            <a:ext cx="8141700" cy="3555900"/>
          </a:xfrm>
          <a:prstGeom prst="rect">
            <a:avLst/>
          </a:prstGeom>
          <a:noFill/>
          <a:ln cap="flat" cmpd="sng" w="254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b238699e81_0_417"/>
          <p:cNvPicPr preferRelativeResize="0"/>
          <p:nvPr/>
        </p:nvPicPr>
        <p:blipFill rotWithShape="1">
          <a:blip r:embed="rId12">
            <a:alphaModFix/>
          </a:blip>
          <a:srcRect b="0" l="0" r="0" t="0"/>
          <a:stretch/>
        </p:blipFill>
        <p:spPr>
          <a:xfrm>
            <a:off x="17789786" y="9899650"/>
            <a:ext cx="1064511" cy="812800"/>
          </a:xfrm>
          <a:prstGeom prst="rect">
            <a:avLst/>
          </a:prstGeom>
          <a:noFill/>
          <a:ln>
            <a:noFill/>
          </a:ln>
        </p:spPr>
      </p:pic>
      <p:sp>
        <p:nvSpPr>
          <p:cNvPr id="484" name="Google Shape;484;g2b238699e81_0_417"/>
          <p:cNvSpPr/>
          <p:nvPr/>
        </p:nvSpPr>
        <p:spPr>
          <a:xfrm>
            <a:off x="14657632" y="11017250"/>
            <a:ext cx="732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b238699e81_0_417"/>
          <p:cNvSpPr/>
          <p:nvPr/>
        </p:nvSpPr>
        <p:spPr>
          <a:xfrm>
            <a:off x="14589890" y="11017250"/>
            <a:ext cx="74643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an unlikely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F7E5"/>
        </a:solidFill>
      </p:bgPr>
    </p:bg>
    <p:spTree>
      <p:nvGrpSpPr>
        <p:cNvPr id="26" name="Shape 26"/>
        <p:cNvGrpSpPr/>
        <p:nvPr/>
      </p:nvGrpSpPr>
      <p:grpSpPr>
        <a:xfrm>
          <a:off x="0" y="0"/>
          <a:ext cx="0" cy="0"/>
          <a:chOff x="0" y="0"/>
          <a:chExt cx="0" cy="0"/>
        </a:xfrm>
      </p:grpSpPr>
      <p:pic>
        <p:nvPicPr>
          <p:cNvPr descr=" " id="27" name="Google Shape;27;g2b238699e81_0_10"/>
          <p:cNvPicPr preferRelativeResize="0"/>
          <p:nvPr/>
        </p:nvPicPr>
        <p:blipFill rotWithShape="1">
          <a:blip r:embed="rId3">
            <a:alphaModFix/>
          </a:blip>
          <a:srcRect b="0" l="0" r="0" t="0"/>
          <a:stretch/>
        </p:blipFill>
        <p:spPr>
          <a:xfrm>
            <a:off x="3988298" y="0"/>
            <a:ext cx="17680610" cy="13716000"/>
          </a:xfrm>
          <a:prstGeom prst="rect">
            <a:avLst/>
          </a:prstGeom>
          <a:noFill/>
          <a:ln>
            <a:noFill/>
          </a:ln>
        </p:spPr>
      </p:pic>
      <p:pic>
        <p:nvPicPr>
          <p:cNvPr descr=" " id="28" name="Google Shape;28;g2b238699e81_0_10"/>
          <p:cNvPicPr preferRelativeResize="0"/>
          <p:nvPr/>
        </p:nvPicPr>
        <p:blipFill rotWithShape="1">
          <a:blip r:embed="rId4">
            <a:alphaModFix/>
          </a:blip>
          <a:srcRect b="0" l="0" r="0" t="0"/>
          <a:stretch/>
        </p:blipFill>
        <p:spPr>
          <a:xfrm>
            <a:off x="1956044" y="10287000"/>
            <a:ext cx="2813306" cy="2812954"/>
          </a:xfrm>
          <a:prstGeom prst="rect">
            <a:avLst/>
          </a:prstGeom>
          <a:noFill/>
          <a:ln>
            <a:noFill/>
          </a:ln>
        </p:spPr>
      </p:pic>
      <p:pic>
        <p:nvPicPr>
          <p:cNvPr descr=" " id="29" name="Google Shape;29;g2b238699e81_0_10"/>
          <p:cNvPicPr preferRelativeResize="0"/>
          <p:nvPr/>
        </p:nvPicPr>
        <p:blipFill rotWithShape="1">
          <a:blip r:embed="rId5">
            <a:alphaModFix/>
          </a:blip>
          <a:srcRect b="0" l="0" r="0" t="0"/>
          <a:stretch/>
        </p:blipFill>
        <p:spPr>
          <a:xfrm>
            <a:off x="0" y="0"/>
            <a:ext cx="23457043" cy="13716000"/>
          </a:xfrm>
          <a:prstGeom prst="rect">
            <a:avLst/>
          </a:prstGeom>
          <a:noFill/>
          <a:ln>
            <a:noFill/>
          </a:ln>
        </p:spPr>
      </p:pic>
      <p:sp>
        <p:nvSpPr>
          <p:cNvPr id="30" name="Google Shape;30;g2b238699e81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b238699e81_0_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 name="Google Shape;32;g2b238699e81_0_10"/>
          <p:cNvSpPr/>
          <p:nvPr/>
        </p:nvSpPr>
        <p:spPr>
          <a:xfrm>
            <a:off x="7959662" y="4394200"/>
            <a:ext cx="84804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3" name="Google Shape;33;g2b238699e81_0_10"/>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0" name="Shape 490"/>
        <p:cNvGrpSpPr/>
        <p:nvPr/>
      </p:nvGrpSpPr>
      <p:grpSpPr>
        <a:xfrm>
          <a:off x="0" y="0"/>
          <a:ext cx="0" cy="0"/>
          <a:chOff x="0" y="0"/>
          <a:chExt cx="0" cy="0"/>
        </a:xfrm>
      </p:grpSpPr>
      <p:pic>
        <p:nvPicPr>
          <p:cNvPr descr=" " id="491" name="Google Shape;491;g2b238699e81_0_456"/>
          <p:cNvPicPr preferRelativeResize="0"/>
          <p:nvPr/>
        </p:nvPicPr>
        <p:blipFill rotWithShape="1">
          <a:blip r:embed="rId3">
            <a:alphaModFix/>
          </a:blip>
          <a:srcRect b="0" l="0" r="0" t="0"/>
          <a:stretch/>
        </p:blipFill>
        <p:spPr>
          <a:xfrm>
            <a:off x="0" y="0"/>
            <a:ext cx="16194524" cy="6134100"/>
          </a:xfrm>
          <a:prstGeom prst="rect">
            <a:avLst/>
          </a:prstGeom>
          <a:noFill/>
          <a:ln>
            <a:noFill/>
          </a:ln>
        </p:spPr>
      </p:pic>
      <p:pic>
        <p:nvPicPr>
          <p:cNvPr descr=" " id="492" name="Google Shape;492;g2b238699e81_0_456"/>
          <p:cNvPicPr preferRelativeResize="0"/>
          <p:nvPr/>
        </p:nvPicPr>
        <p:blipFill rotWithShape="1">
          <a:blip r:embed="rId4">
            <a:alphaModFix/>
          </a:blip>
          <a:srcRect b="0" l="0" r="0" t="0"/>
          <a:stretch/>
        </p:blipFill>
        <p:spPr>
          <a:xfrm>
            <a:off x="13171546" y="5791200"/>
            <a:ext cx="11215502" cy="7924800"/>
          </a:xfrm>
          <a:prstGeom prst="rect">
            <a:avLst/>
          </a:prstGeom>
          <a:noFill/>
          <a:ln>
            <a:noFill/>
          </a:ln>
        </p:spPr>
      </p:pic>
      <p:sp>
        <p:nvSpPr>
          <p:cNvPr id="493" name="Google Shape;493;g2b238699e81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b238699e81_0_4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5" name="Google Shape;495;g2b238699e81_0_456"/>
          <p:cNvSpPr/>
          <p:nvPr/>
        </p:nvSpPr>
        <p:spPr>
          <a:xfrm>
            <a:off x="6054423" y="14224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Information</a:t>
            </a:r>
            <a:endParaRPr b="0" i="0" sz="8000" u="none" cap="none" strike="noStrike">
              <a:solidFill>
                <a:schemeClr val="dk1"/>
              </a:solidFill>
              <a:latin typeface="Calibri"/>
              <a:ea typeface="Calibri"/>
              <a:cs typeface="Calibri"/>
              <a:sym typeface="Calibri"/>
            </a:endParaRPr>
          </a:p>
        </p:txBody>
      </p:sp>
      <p:sp>
        <p:nvSpPr>
          <p:cNvPr id="496" name="Google Shape;496;g2b238699e81_0_456"/>
          <p:cNvSpPr/>
          <p:nvPr/>
        </p:nvSpPr>
        <p:spPr>
          <a:xfrm>
            <a:off x="1714714" y="4203700"/>
            <a:ext cx="6122100" cy="7518300"/>
          </a:xfrm>
          <a:prstGeom prst="roundRect">
            <a:avLst>
              <a:gd fmla="val 3286" name="adj"/>
            </a:avLst>
          </a:prstGeom>
          <a:solidFill>
            <a:srgbClr val="92E3A9"/>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b238699e81_0_456"/>
          <p:cNvPicPr preferRelativeResize="0"/>
          <p:nvPr/>
        </p:nvPicPr>
        <p:blipFill rotWithShape="1">
          <a:blip r:embed="rId6">
            <a:alphaModFix/>
          </a:blip>
          <a:srcRect b="0" l="0" r="0" t="0"/>
          <a:stretch/>
        </p:blipFill>
        <p:spPr>
          <a:xfrm>
            <a:off x="3821243" y="4508500"/>
            <a:ext cx="1909111" cy="1625600"/>
          </a:xfrm>
          <a:prstGeom prst="rect">
            <a:avLst/>
          </a:prstGeom>
          <a:noFill/>
          <a:ln>
            <a:noFill/>
          </a:ln>
        </p:spPr>
      </p:pic>
      <p:sp>
        <p:nvSpPr>
          <p:cNvPr id="498" name="Google Shape;498;g2b238699e81_0_456"/>
          <p:cNvSpPr/>
          <p:nvPr/>
        </p:nvSpPr>
        <p:spPr>
          <a:xfrm>
            <a:off x="2121165"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b238699e81_0_456"/>
          <p:cNvSpPr/>
          <p:nvPr/>
        </p:nvSpPr>
        <p:spPr>
          <a:xfrm>
            <a:off x="2019552"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Competition</a:t>
            </a:r>
            <a:endParaRPr b="0" i="0" sz="4800" u="none" cap="none" strike="noStrike">
              <a:solidFill>
                <a:schemeClr val="dk1"/>
              </a:solidFill>
              <a:latin typeface="Calibri"/>
              <a:ea typeface="Calibri"/>
              <a:cs typeface="Calibri"/>
              <a:sym typeface="Calibri"/>
            </a:endParaRPr>
          </a:p>
        </p:txBody>
      </p:sp>
      <p:sp>
        <p:nvSpPr>
          <p:cNvPr id="500" name="Google Shape;500;g2b238699e81_0_456"/>
          <p:cNvSpPr/>
          <p:nvPr/>
        </p:nvSpPr>
        <p:spPr>
          <a:xfrm>
            <a:off x="2053423"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501" name="Google Shape;501;g2b238699e81_0_456"/>
          <p:cNvSpPr/>
          <p:nvPr/>
        </p:nvSpPr>
        <p:spPr>
          <a:xfrm>
            <a:off x="9132441" y="4203700"/>
            <a:ext cx="6122100" cy="7518300"/>
          </a:xfrm>
          <a:prstGeom prst="roundRect">
            <a:avLst>
              <a:gd fmla="val 3286" name="adj"/>
            </a:avLst>
          </a:prstGeom>
          <a:solidFill>
            <a:srgbClr val="92E3A9"/>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b238699e81_0_456"/>
          <p:cNvPicPr preferRelativeResize="0"/>
          <p:nvPr/>
        </p:nvPicPr>
        <p:blipFill rotWithShape="1">
          <a:blip r:embed="rId7">
            <a:alphaModFix/>
          </a:blip>
          <a:srcRect b="0" l="0" r="0" t="0"/>
          <a:stretch/>
        </p:blipFill>
        <p:spPr>
          <a:xfrm>
            <a:off x="11165846" y="4508500"/>
            <a:ext cx="2055356" cy="1625600"/>
          </a:xfrm>
          <a:prstGeom prst="rect">
            <a:avLst/>
          </a:prstGeom>
          <a:noFill/>
          <a:ln>
            <a:noFill/>
          </a:ln>
        </p:spPr>
      </p:pic>
      <p:sp>
        <p:nvSpPr>
          <p:cNvPr id="503" name="Google Shape;503;g2b238699e81_0_456"/>
          <p:cNvSpPr/>
          <p:nvPr/>
        </p:nvSpPr>
        <p:spPr>
          <a:xfrm>
            <a:off x="9538892"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b238699e81_0_456"/>
          <p:cNvSpPr/>
          <p:nvPr/>
        </p:nvSpPr>
        <p:spPr>
          <a:xfrm>
            <a:off x="9437280"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Hunt</a:t>
            </a:r>
            <a:endParaRPr b="0" i="0" sz="4800" u="none" cap="none" strike="noStrike">
              <a:solidFill>
                <a:schemeClr val="dk1"/>
              </a:solidFill>
              <a:latin typeface="Calibri"/>
              <a:ea typeface="Calibri"/>
              <a:cs typeface="Calibri"/>
              <a:sym typeface="Calibri"/>
            </a:endParaRPr>
          </a:p>
        </p:txBody>
      </p:sp>
      <p:sp>
        <p:nvSpPr>
          <p:cNvPr id="505" name="Google Shape;505;g2b238699e81_0_456"/>
          <p:cNvSpPr/>
          <p:nvPr/>
        </p:nvSpPr>
        <p:spPr>
          <a:xfrm>
            <a:off x="9471150"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06" name="Google Shape;506;g2b238699e81_0_456"/>
          <p:cNvSpPr/>
          <p:nvPr/>
        </p:nvSpPr>
        <p:spPr>
          <a:xfrm>
            <a:off x="16550169" y="4203700"/>
            <a:ext cx="6122100" cy="7518300"/>
          </a:xfrm>
          <a:prstGeom prst="roundRect">
            <a:avLst>
              <a:gd fmla="val 3286" name="adj"/>
            </a:avLst>
          </a:prstGeom>
          <a:solidFill>
            <a:srgbClr val="92E3A9"/>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2b238699e81_0_456"/>
          <p:cNvPicPr preferRelativeResize="0"/>
          <p:nvPr/>
        </p:nvPicPr>
        <p:blipFill rotWithShape="1">
          <a:blip r:embed="rId8">
            <a:alphaModFix/>
          </a:blip>
          <a:srcRect b="0" l="0" r="0" t="0"/>
          <a:stretch/>
        </p:blipFill>
        <p:spPr>
          <a:xfrm>
            <a:off x="18575349" y="4508500"/>
            <a:ext cx="2071801" cy="1625600"/>
          </a:xfrm>
          <a:prstGeom prst="rect">
            <a:avLst/>
          </a:prstGeom>
          <a:noFill/>
          <a:ln>
            <a:noFill/>
          </a:ln>
        </p:spPr>
      </p:pic>
      <p:sp>
        <p:nvSpPr>
          <p:cNvPr id="508" name="Google Shape;508;g2b238699e81_0_456"/>
          <p:cNvSpPr/>
          <p:nvPr/>
        </p:nvSpPr>
        <p:spPr>
          <a:xfrm>
            <a:off x="16956619" y="6438900"/>
            <a:ext cx="53094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b238699e81_0_456"/>
          <p:cNvSpPr/>
          <p:nvPr/>
        </p:nvSpPr>
        <p:spPr>
          <a:xfrm>
            <a:off x="16855007" y="6438900"/>
            <a:ext cx="55125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510" name="Google Shape;510;g2b238699e81_0_456"/>
          <p:cNvSpPr/>
          <p:nvPr/>
        </p:nvSpPr>
        <p:spPr>
          <a:xfrm>
            <a:off x="16888878" y="8369300"/>
            <a:ext cx="54447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2E3A9"/>
        </a:solidFill>
      </p:bgPr>
    </p:bg>
    <p:spTree>
      <p:nvGrpSpPr>
        <p:cNvPr id="515" name="Shape 515"/>
        <p:cNvGrpSpPr/>
        <p:nvPr/>
      </p:nvGrpSpPr>
      <p:grpSpPr>
        <a:xfrm>
          <a:off x="0" y="0"/>
          <a:ext cx="0" cy="0"/>
          <a:chOff x="0" y="0"/>
          <a:chExt cx="0" cy="0"/>
        </a:xfrm>
      </p:grpSpPr>
      <p:pic>
        <p:nvPicPr>
          <p:cNvPr descr=" " id="516" name="Google Shape;516;g2b238699e81_0_48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7" name="Google Shape;517;g2b238699e81_0_480"/>
          <p:cNvPicPr preferRelativeResize="0"/>
          <p:nvPr/>
        </p:nvPicPr>
        <p:blipFill rotWithShape="1">
          <a:blip r:embed="rId4">
            <a:alphaModFix/>
          </a:blip>
          <a:srcRect b="0" l="0" r="0" t="0"/>
          <a:stretch/>
        </p:blipFill>
        <p:spPr>
          <a:xfrm>
            <a:off x="12079210" y="2044700"/>
            <a:ext cx="10313689" cy="9906000"/>
          </a:xfrm>
          <a:prstGeom prst="rect">
            <a:avLst/>
          </a:prstGeom>
          <a:noFill/>
          <a:ln>
            <a:noFill/>
          </a:ln>
        </p:spPr>
      </p:pic>
      <p:sp>
        <p:nvSpPr>
          <p:cNvPr id="518" name="Google Shape;518;g2b238699e81_0_480"/>
          <p:cNvSpPr/>
          <p:nvPr/>
        </p:nvSpPr>
        <p:spPr>
          <a:xfrm>
            <a:off x="990724" y="1066800"/>
            <a:ext cx="10097700" cy="11582400"/>
          </a:xfrm>
          <a:prstGeom prst="roundRect">
            <a:avLst>
              <a:gd fmla="val 1258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b238699e81_0_480"/>
          <p:cNvSpPr/>
          <p:nvPr/>
        </p:nvSpPr>
        <p:spPr>
          <a:xfrm>
            <a:off x="1803625" y="1879600"/>
            <a:ext cx="88107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520" name="Google Shape;520;g2b238699e81_0_480"/>
          <p:cNvSpPr/>
          <p:nvPr/>
        </p:nvSpPr>
        <p:spPr>
          <a:xfrm>
            <a:off x="1803625" y="7061200"/>
            <a:ext cx="86073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21" name="Google Shape;521;g2b238699e81_0_4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2b238699e81_0_4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3" name="Google Shape;523;g2b238699e81_0_480"/>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 name="Shape 38"/>
        <p:cNvGrpSpPr/>
        <p:nvPr/>
      </p:nvGrpSpPr>
      <p:grpSpPr>
        <a:xfrm>
          <a:off x="0" y="0"/>
          <a:ext cx="0" cy="0"/>
          <a:chOff x="0" y="0"/>
          <a:chExt cx="0" cy="0"/>
        </a:xfrm>
      </p:grpSpPr>
      <p:pic>
        <p:nvPicPr>
          <p:cNvPr descr=" " id="39" name="Google Shape;39;g2b238699e81_0_21"/>
          <p:cNvPicPr preferRelativeResize="0"/>
          <p:nvPr/>
        </p:nvPicPr>
        <p:blipFill rotWithShape="1">
          <a:blip r:embed="rId3">
            <a:alphaModFix/>
          </a:blip>
          <a:srcRect b="0" l="0" r="0" t="0"/>
          <a:stretch/>
        </p:blipFill>
        <p:spPr>
          <a:xfrm>
            <a:off x="0" y="5791200"/>
            <a:ext cx="10516914" cy="7924800"/>
          </a:xfrm>
          <a:prstGeom prst="rect">
            <a:avLst/>
          </a:prstGeom>
          <a:noFill/>
          <a:ln>
            <a:noFill/>
          </a:ln>
        </p:spPr>
      </p:pic>
      <p:pic>
        <p:nvPicPr>
          <p:cNvPr descr=" " id="40" name="Google Shape;40;g2b238699e81_0_21"/>
          <p:cNvPicPr preferRelativeResize="0"/>
          <p:nvPr/>
        </p:nvPicPr>
        <p:blipFill rotWithShape="1">
          <a:blip r:embed="rId4">
            <a:alphaModFix/>
          </a:blip>
          <a:srcRect b="0" l="0" r="0" t="0"/>
          <a:stretch/>
        </p:blipFill>
        <p:spPr>
          <a:xfrm>
            <a:off x="10453407" y="0"/>
            <a:ext cx="13933641" cy="3351309"/>
          </a:xfrm>
          <a:prstGeom prst="rect">
            <a:avLst/>
          </a:prstGeom>
          <a:noFill/>
          <a:ln>
            <a:noFill/>
          </a:ln>
        </p:spPr>
      </p:pic>
      <p:sp>
        <p:nvSpPr>
          <p:cNvPr id="41" name="Google Shape;41;g2b238699e81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b238699e81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 name="Google Shape;43;g2b238699e81_0_21"/>
          <p:cNvSpPr/>
          <p:nvPr/>
        </p:nvSpPr>
        <p:spPr>
          <a:xfrm>
            <a:off x="4864708" y="1320800"/>
            <a:ext cx="151995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b238699e81_0_21"/>
          <p:cNvSpPr/>
          <p:nvPr/>
        </p:nvSpPr>
        <p:spPr>
          <a:xfrm>
            <a:off x="4801200"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b238699e81_0_21"/>
          <p:cNvSpPr/>
          <p:nvPr/>
        </p:nvSpPr>
        <p:spPr>
          <a:xfrm>
            <a:off x="4801200" y="4521200"/>
            <a:ext cx="1625700" cy="1625700"/>
          </a:xfrm>
          <a:prstGeom prst="roundRect">
            <a:avLst>
              <a:gd fmla="val 781313" name="adj"/>
            </a:avLst>
          </a:prstGeom>
          <a:solidFill>
            <a:srgbClr val="92E3A9"/>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b238699e81_0_21"/>
          <p:cNvSpPr/>
          <p:nvPr/>
        </p:nvSpPr>
        <p:spPr>
          <a:xfrm>
            <a:off x="5194949" y="4775200"/>
            <a:ext cx="838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47" name="Google Shape;47;g2b238699e81_0_21"/>
          <p:cNvSpPr/>
          <p:nvPr/>
        </p:nvSpPr>
        <p:spPr>
          <a:xfrm>
            <a:off x="6630229" y="45212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b238699e81_0_21"/>
          <p:cNvSpPr/>
          <p:nvPr/>
        </p:nvSpPr>
        <p:spPr>
          <a:xfrm>
            <a:off x="6630229" y="45212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49" name="Google Shape;49;g2b238699e81_0_21"/>
          <p:cNvSpPr/>
          <p:nvPr/>
        </p:nvSpPr>
        <p:spPr>
          <a:xfrm>
            <a:off x="6630229" y="5537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b238699e81_0_21"/>
          <p:cNvSpPr/>
          <p:nvPr/>
        </p:nvSpPr>
        <p:spPr>
          <a:xfrm>
            <a:off x="12269734"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b238699e81_0_21"/>
          <p:cNvSpPr/>
          <p:nvPr/>
        </p:nvSpPr>
        <p:spPr>
          <a:xfrm>
            <a:off x="12269734" y="4521200"/>
            <a:ext cx="1625700" cy="1625700"/>
          </a:xfrm>
          <a:prstGeom prst="roundRect">
            <a:avLst>
              <a:gd fmla="val 781313" name="adj"/>
            </a:avLst>
          </a:prstGeom>
          <a:solidFill>
            <a:srgbClr val="92E3A9"/>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238699e81_0_21"/>
          <p:cNvSpPr/>
          <p:nvPr/>
        </p:nvSpPr>
        <p:spPr>
          <a:xfrm>
            <a:off x="12606326" y="4775200"/>
            <a:ext cx="952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53" name="Google Shape;53;g2b238699e81_0_21"/>
          <p:cNvSpPr/>
          <p:nvPr/>
        </p:nvSpPr>
        <p:spPr>
          <a:xfrm>
            <a:off x="14098762" y="45212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b238699e81_0_21"/>
          <p:cNvSpPr/>
          <p:nvPr/>
        </p:nvSpPr>
        <p:spPr>
          <a:xfrm>
            <a:off x="14098762" y="45212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55" name="Google Shape;55;g2b238699e81_0_21"/>
          <p:cNvSpPr/>
          <p:nvPr/>
        </p:nvSpPr>
        <p:spPr>
          <a:xfrm>
            <a:off x="14098762" y="55372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b238699e81_0_21"/>
          <p:cNvSpPr/>
          <p:nvPr/>
        </p:nvSpPr>
        <p:spPr>
          <a:xfrm>
            <a:off x="4801200" y="73914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b238699e81_0_21"/>
          <p:cNvSpPr/>
          <p:nvPr/>
        </p:nvSpPr>
        <p:spPr>
          <a:xfrm>
            <a:off x="4801200" y="7391400"/>
            <a:ext cx="1625700" cy="1625700"/>
          </a:xfrm>
          <a:prstGeom prst="roundRect">
            <a:avLst>
              <a:gd fmla="val 781313" name="adj"/>
            </a:avLst>
          </a:prstGeom>
          <a:solidFill>
            <a:srgbClr val="92E3A9"/>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238699e81_0_21"/>
          <p:cNvSpPr/>
          <p:nvPr/>
        </p:nvSpPr>
        <p:spPr>
          <a:xfrm>
            <a:off x="5125091" y="7645400"/>
            <a:ext cx="978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59" name="Google Shape;59;g2b238699e81_0_21"/>
          <p:cNvSpPr/>
          <p:nvPr/>
        </p:nvSpPr>
        <p:spPr>
          <a:xfrm>
            <a:off x="6630229" y="73914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b238699e81_0_21"/>
          <p:cNvSpPr/>
          <p:nvPr/>
        </p:nvSpPr>
        <p:spPr>
          <a:xfrm>
            <a:off x="6630229" y="73914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61" name="Google Shape;61;g2b238699e81_0_21"/>
          <p:cNvSpPr/>
          <p:nvPr/>
        </p:nvSpPr>
        <p:spPr>
          <a:xfrm>
            <a:off x="6630229" y="840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2b238699e81_0_21"/>
          <p:cNvSpPr/>
          <p:nvPr/>
        </p:nvSpPr>
        <p:spPr>
          <a:xfrm>
            <a:off x="12269734" y="73914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b238699e81_0_21"/>
          <p:cNvSpPr/>
          <p:nvPr/>
        </p:nvSpPr>
        <p:spPr>
          <a:xfrm>
            <a:off x="12269734" y="7391400"/>
            <a:ext cx="1625700" cy="1625700"/>
          </a:xfrm>
          <a:prstGeom prst="roundRect">
            <a:avLst>
              <a:gd fmla="val 781313" name="adj"/>
            </a:avLst>
          </a:prstGeom>
          <a:solidFill>
            <a:srgbClr val="92E3A9"/>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238699e81_0_21"/>
          <p:cNvSpPr/>
          <p:nvPr/>
        </p:nvSpPr>
        <p:spPr>
          <a:xfrm>
            <a:off x="12574572" y="7645400"/>
            <a:ext cx="10161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65" name="Google Shape;65;g2b238699e81_0_21"/>
          <p:cNvSpPr/>
          <p:nvPr/>
        </p:nvSpPr>
        <p:spPr>
          <a:xfrm>
            <a:off x="14098762" y="73914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238699e81_0_21"/>
          <p:cNvSpPr/>
          <p:nvPr/>
        </p:nvSpPr>
        <p:spPr>
          <a:xfrm>
            <a:off x="14098762" y="73914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67" name="Google Shape;67;g2b238699e81_0_21"/>
          <p:cNvSpPr/>
          <p:nvPr/>
        </p:nvSpPr>
        <p:spPr>
          <a:xfrm>
            <a:off x="14098762" y="84074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8" name="Google Shape;68;g2b238699e81_0_21"/>
          <p:cNvSpPr/>
          <p:nvPr/>
        </p:nvSpPr>
        <p:spPr>
          <a:xfrm>
            <a:off x="4801200" y="102616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238699e81_0_21"/>
          <p:cNvSpPr/>
          <p:nvPr/>
        </p:nvSpPr>
        <p:spPr>
          <a:xfrm>
            <a:off x="4801200" y="10261600"/>
            <a:ext cx="1625700" cy="1625700"/>
          </a:xfrm>
          <a:prstGeom prst="roundRect">
            <a:avLst>
              <a:gd fmla="val 781313" name="adj"/>
            </a:avLst>
          </a:prstGeom>
          <a:solidFill>
            <a:srgbClr val="92E3A9"/>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238699e81_0_21"/>
          <p:cNvSpPr/>
          <p:nvPr/>
        </p:nvSpPr>
        <p:spPr>
          <a:xfrm>
            <a:off x="5112389" y="10515600"/>
            <a:ext cx="1003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71" name="Google Shape;71;g2b238699e81_0_21"/>
          <p:cNvSpPr/>
          <p:nvPr/>
        </p:nvSpPr>
        <p:spPr>
          <a:xfrm>
            <a:off x="6630229" y="102616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238699e81_0_21"/>
          <p:cNvSpPr/>
          <p:nvPr/>
        </p:nvSpPr>
        <p:spPr>
          <a:xfrm>
            <a:off x="6630229" y="102616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3" name="Google Shape;73;g2b238699e81_0_21"/>
          <p:cNvSpPr/>
          <p:nvPr/>
        </p:nvSpPr>
        <p:spPr>
          <a:xfrm>
            <a:off x="6630229" y="11277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4" name="Google Shape;74;g2b238699e81_0_21"/>
          <p:cNvSpPr/>
          <p:nvPr/>
        </p:nvSpPr>
        <p:spPr>
          <a:xfrm>
            <a:off x="12269734" y="102616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b238699e81_0_21"/>
          <p:cNvSpPr/>
          <p:nvPr/>
        </p:nvSpPr>
        <p:spPr>
          <a:xfrm>
            <a:off x="12269734" y="10261600"/>
            <a:ext cx="1625700" cy="1625700"/>
          </a:xfrm>
          <a:prstGeom prst="roundRect">
            <a:avLst>
              <a:gd fmla="val 781313" name="adj"/>
            </a:avLst>
          </a:prstGeom>
          <a:solidFill>
            <a:srgbClr val="92E3A9"/>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238699e81_0_21"/>
          <p:cNvSpPr/>
          <p:nvPr/>
        </p:nvSpPr>
        <p:spPr>
          <a:xfrm>
            <a:off x="12587273" y="10515600"/>
            <a:ext cx="990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77" name="Google Shape;77;g2b238699e81_0_21"/>
          <p:cNvSpPr/>
          <p:nvPr/>
        </p:nvSpPr>
        <p:spPr>
          <a:xfrm>
            <a:off x="14098762" y="102616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b238699e81_0_21"/>
          <p:cNvSpPr/>
          <p:nvPr/>
        </p:nvSpPr>
        <p:spPr>
          <a:xfrm>
            <a:off x="14098762" y="102616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79" name="Google Shape;79;g2b238699e81_0_21"/>
          <p:cNvSpPr/>
          <p:nvPr/>
        </p:nvSpPr>
        <p:spPr>
          <a:xfrm>
            <a:off x="14098762" y="11277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4" name="Shape 84"/>
        <p:cNvGrpSpPr/>
        <p:nvPr/>
      </p:nvGrpSpPr>
      <p:grpSpPr>
        <a:xfrm>
          <a:off x="0" y="0"/>
          <a:ext cx="0" cy="0"/>
          <a:chOff x="0" y="0"/>
          <a:chExt cx="0" cy="0"/>
        </a:xfrm>
      </p:grpSpPr>
      <p:pic>
        <p:nvPicPr>
          <p:cNvPr descr=" " id="85" name="Google Shape;85;g2b238699e81_0_66"/>
          <p:cNvPicPr preferRelativeResize="0"/>
          <p:nvPr/>
        </p:nvPicPr>
        <p:blipFill rotWithShape="1">
          <a:blip r:embed="rId3">
            <a:alphaModFix/>
          </a:blip>
          <a:srcRect b="0" l="0" r="0" t="0"/>
          <a:stretch/>
        </p:blipFill>
        <p:spPr>
          <a:xfrm>
            <a:off x="4191524" y="0"/>
            <a:ext cx="16004000" cy="13716000"/>
          </a:xfrm>
          <a:prstGeom prst="rect">
            <a:avLst/>
          </a:prstGeom>
          <a:noFill/>
          <a:ln>
            <a:noFill/>
          </a:ln>
        </p:spPr>
      </p:pic>
      <p:sp>
        <p:nvSpPr>
          <p:cNvPr id="86" name="Google Shape;86;g2b238699e81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b238699e81_0_6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8" name="Google Shape;88;g2b238699e81_0_66"/>
          <p:cNvSpPr/>
          <p:nvPr/>
        </p:nvSpPr>
        <p:spPr>
          <a:xfrm>
            <a:off x="6985873" y="5067300"/>
            <a:ext cx="10428000"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b238699e81_0_66"/>
          <p:cNvSpPr/>
          <p:nvPr/>
        </p:nvSpPr>
        <p:spPr>
          <a:xfrm>
            <a:off x="6714906" y="5067300"/>
            <a:ext cx="109698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Introduction</a:t>
            </a:r>
            <a:endParaRPr b="0" i="0" sz="12800" u="none" cap="none" strike="noStrike">
              <a:solidFill>
                <a:schemeClr val="dk1"/>
              </a:solidFill>
              <a:latin typeface="Calibri"/>
              <a:ea typeface="Calibri"/>
              <a:cs typeface="Calibri"/>
              <a:sym typeface="Calibri"/>
            </a:endParaRPr>
          </a:p>
        </p:txBody>
      </p:sp>
      <p:sp>
        <p:nvSpPr>
          <p:cNvPr id="90" name="Google Shape;90;g2b238699e81_0_66"/>
          <p:cNvSpPr/>
          <p:nvPr/>
        </p:nvSpPr>
        <p:spPr>
          <a:xfrm>
            <a:off x="6918131" y="7810500"/>
            <a:ext cx="10563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5" name="Shape 95"/>
        <p:cNvGrpSpPr/>
        <p:nvPr/>
      </p:nvGrpSpPr>
      <p:grpSpPr>
        <a:xfrm>
          <a:off x="0" y="0"/>
          <a:ext cx="0" cy="0"/>
          <a:chOff x="0" y="0"/>
          <a:chExt cx="0" cy="0"/>
        </a:xfrm>
      </p:grpSpPr>
      <p:pic>
        <p:nvPicPr>
          <p:cNvPr descr=" " id="96" name="Google Shape;96;g2b238699e81_0_76"/>
          <p:cNvPicPr preferRelativeResize="0"/>
          <p:nvPr/>
        </p:nvPicPr>
        <p:blipFill rotWithShape="1">
          <a:blip r:embed="rId3">
            <a:alphaModFix/>
          </a:blip>
          <a:srcRect b="0" l="0" r="0" t="0"/>
          <a:stretch/>
        </p:blipFill>
        <p:spPr>
          <a:xfrm>
            <a:off x="0" y="0"/>
            <a:ext cx="16194524" cy="6134100"/>
          </a:xfrm>
          <a:prstGeom prst="rect">
            <a:avLst/>
          </a:prstGeom>
          <a:noFill/>
          <a:ln>
            <a:noFill/>
          </a:ln>
        </p:spPr>
      </p:pic>
      <p:pic>
        <p:nvPicPr>
          <p:cNvPr descr=" " id="97" name="Google Shape;97;g2b238699e81_0_76"/>
          <p:cNvPicPr preferRelativeResize="0"/>
          <p:nvPr/>
        </p:nvPicPr>
        <p:blipFill rotWithShape="1">
          <a:blip r:embed="rId4">
            <a:alphaModFix/>
          </a:blip>
          <a:srcRect b="0" l="0" r="0" t="0"/>
          <a:stretch/>
        </p:blipFill>
        <p:spPr>
          <a:xfrm>
            <a:off x="13171546" y="5791200"/>
            <a:ext cx="11215502" cy="7924800"/>
          </a:xfrm>
          <a:prstGeom prst="rect">
            <a:avLst/>
          </a:prstGeom>
          <a:noFill/>
          <a:ln>
            <a:noFill/>
          </a:ln>
        </p:spPr>
      </p:pic>
      <p:sp>
        <p:nvSpPr>
          <p:cNvPr id="98" name="Google Shape;98;g2b238699e81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b238699e81_0_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0" name="Google Shape;100;g2b238699e81_0_76"/>
          <p:cNvSpPr/>
          <p:nvPr/>
        </p:nvSpPr>
        <p:spPr>
          <a:xfrm>
            <a:off x="2959470" y="2743200"/>
            <a:ext cx="16419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g2b238699e81_0_76"/>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b238699e81_0_76"/>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EF7E5"/>
        </a:solidFill>
      </p:bgPr>
    </p:bg>
    <p:spTree>
      <p:nvGrpSpPr>
        <p:cNvPr id="107" name="Shape 107"/>
        <p:cNvGrpSpPr/>
        <p:nvPr/>
      </p:nvGrpSpPr>
      <p:grpSpPr>
        <a:xfrm>
          <a:off x="0" y="0"/>
          <a:ext cx="0" cy="0"/>
          <a:chOff x="0" y="0"/>
          <a:chExt cx="0" cy="0"/>
        </a:xfrm>
      </p:grpSpPr>
      <p:pic>
        <p:nvPicPr>
          <p:cNvPr descr=" " id="108" name="Google Shape;108;g2b238699e81_0_87"/>
          <p:cNvPicPr preferRelativeResize="0"/>
          <p:nvPr/>
        </p:nvPicPr>
        <p:blipFill rotWithShape="1">
          <a:blip r:embed="rId3">
            <a:alphaModFix/>
          </a:blip>
          <a:srcRect b="0" l="0" r="0" t="0"/>
          <a:stretch/>
        </p:blipFill>
        <p:spPr>
          <a:xfrm>
            <a:off x="6706438" y="0"/>
            <a:ext cx="17680610" cy="13716000"/>
          </a:xfrm>
          <a:prstGeom prst="rect">
            <a:avLst/>
          </a:prstGeom>
          <a:noFill/>
          <a:ln>
            <a:noFill/>
          </a:ln>
        </p:spPr>
      </p:pic>
      <p:sp>
        <p:nvSpPr>
          <p:cNvPr id="109" name="Google Shape;109;g2b238699e81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b238699e81_0_8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11" name="Google Shape;111;g2b238699e81_0_87"/>
          <p:cNvPicPr preferRelativeResize="0"/>
          <p:nvPr/>
        </p:nvPicPr>
        <p:blipFill rotWithShape="1">
          <a:blip r:embed="rId5">
            <a:alphaModFix/>
          </a:blip>
          <a:srcRect b="0" l="0" r="0" t="0"/>
          <a:stretch/>
        </p:blipFill>
        <p:spPr>
          <a:xfrm>
            <a:off x="0" y="0"/>
            <a:ext cx="11685461" cy="13716000"/>
          </a:xfrm>
          <a:prstGeom prst="rect">
            <a:avLst/>
          </a:prstGeom>
          <a:noFill/>
          <a:ln>
            <a:noFill/>
          </a:ln>
        </p:spPr>
      </p:pic>
      <p:sp>
        <p:nvSpPr>
          <p:cNvPr id="112" name="Google Shape;112;g2b238699e81_0_87"/>
          <p:cNvSpPr/>
          <p:nvPr/>
        </p:nvSpPr>
        <p:spPr>
          <a:xfrm>
            <a:off x="13057232" y="27051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b238699e81_0_87"/>
          <p:cNvPicPr preferRelativeResize="0"/>
          <p:nvPr/>
        </p:nvPicPr>
        <p:blipFill rotWithShape="1">
          <a:blip r:embed="rId6">
            <a:alphaModFix/>
          </a:blip>
          <a:srcRect b="0" l="0" r="0" t="0"/>
          <a:stretch/>
        </p:blipFill>
        <p:spPr>
          <a:xfrm>
            <a:off x="13057232" y="3567857"/>
            <a:ext cx="1625803" cy="1830487"/>
          </a:xfrm>
          <a:prstGeom prst="rect">
            <a:avLst/>
          </a:prstGeom>
          <a:noFill/>
          <a:ln>
            <a:noFill/>
          </a:ln>
        </p:spPr>
      </p:pic>
      <p:sp>
        <p:nvSpPr>
          <p:cNvPr id="114" name="Google Shape;114;g2b238699e81_0_87"/>
          <p:cNvSpPr/>
          <p:nvPr/>
        </p:nvSpPr>
        <p:spPr>
          <a:xfrm>
            <a:off x="15089486" y="27051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b238699e81_0_87"/>
          <p:cNvSpPr/>
          <p:nvPr/>
        </p:nvSpPr>
        <p:spPr>
          <a:xfrm>
            <a:off x="15089486" y="27051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2b238699e81_0_87"/>
          <p:cNvSpPr/>
          <p:nvPr/>
        </p:nvSpPr>
        <p:spPr>
          <a:xfrm>
            <a:off x="15089486" y="3822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g2b238699e81_0_87"/>
          <p:cNvSpPr/>
          <p:nvPr/>
        </p:nvSpPr>
        <p:spPr>
          <a:xfrm>
            <a:off x="13057232" y="68580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b238699e81_0_87"/>
          <p:cNvPicPr preferRelativeResize="0"/>
          <p:nvPr/>
        </p:nvPicPr>
        <p:blipFill rotWithShape="1">
          <a:blip r:embed="rId7">
            <a:alphaModFix/>
          </a:blip>
          <a:srcRect b="0" l="0" r="0" t="0"/>
          <a:stretch/>
        </p:blipFill>
        <p:spPr>
          <a:xfrm>
            <a:off x="13057232" y="7766410"/>
            <a:ext cx="1625803" cy="1739181"/>
          </a:xfrm>
          <a:prstGeom prst="rect">
            <a:avLst/>
          </a:prstGeom>
          <a:noFill/>
          <a:ln>
            <a:noFill/>
          </a:ln>
        </p:spPr>
      </p:pic>
      <p:sp>
        <p:nvSpPr>
          <p:cNvPr id="119" name="Google Shape;119;g2b238699e81_0_87"/>
          <p:cNvSpPr/>
          <p:nvPr/>
        </p:nvSpPr>
        <p:spPr>
          <a:xfrm>
            <a:off x="15089486" y="68580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b238699e81_0_87"/>
          <p:cNvSpPr/>
          <p:nvPr/>
        </p:nvSpPr>
        <p:spPr>
          <a:xfrm>
            <a:off x="15089486" y="68580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21" name="Google Shape;121;g2b238699e81_0_87"/>
          <p:cNvSpPr/>
          <p:nvPr/>
        </p:nvSpPr>
        <p:spPr>
          <a:xfrm>
            <a:off x="15089486" y="7975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6" name="Shape 126"/>
        <p:cNvGrpSpPr/>
        <p:nvPr/>
      </p:nvGrpSpPr>
      <p:grpSpPr>
        <a:xfrm>
          <a:off x="0" y="0"/>
          <a:ext cx="0" cy="0"/>
          <a:chOff x="0" y="0"/>
          <a:chExt cx="0" cy="0"/>
        </a:xfrm>
      </p:grpSpPr>
      <p:pic>
        <p:nvPicPr>
          <p:cNvPr descr=" " id="127" name="Google Shape;127;g2b238699e81_0_105"/>
          <p:cNvPicPr preferRelativeResize="0"/>
          <p:nvPr/>
        </p:nvPicPr>
        <p:blipFill rotWithShape="1">
          <a:blip r:embed="rId3">
            <a:alphaModFix/>
          </a:blip>
          <a:srcRect b="0" l="0" r="0" t="0"/>
          <a:stretch/>
        </p:blipFill>
        <p:spPr>
          <a:xfrm>
            <a:off x="0" y="5791200"/>
            <a:ext cx="10516914" cy="7924800"/>
          </a:xfrm>
          <a:prstGeom prst="rect">
            <a:avLst/>
          </a:prstGeom>
          <a:noFill/>
          <a:ln>
            <a:noFill/>
          </a:ln>
        </p:spPr>
      </p:pic>
      <p:pic>
        <p:nvPicPr>
          <p:cNvPr descr=" " id="128" name="Google Shape;128;g2b238699e81_0_105"/>
          <p:cNvPicPr preferRelativeResize="0"/>
          <p:nvPr/>
        </p:nvPicPr>
        <p:blipFill rotWithShape="1">
          <a:blip r:embed="rId4">
            <a:alphaModFix/>
          </a:blip>
          <a:srcRect b="0" l="0" r="0" t="0"/>
          <a:stretch/>
        </p:blipFill>
        <p:spPr>
          <a:xfrm>
            <a:off x="10453407" y="0"/>
            <a:ext cx="13933641" cy="3351306"/>
          </a:xfrm>
          <a:prstGeom prst="rect">
            <a:avLst/>
          </a:prstGeom>
          <a:noFill/>
          <a:ln>
            <a:noFill/>
          </a:ln>
        </p:spPr>
      </p:pic>
      <p:sp>
        <p:nvSpPr>
          <p:cNvPr id="129" name="Google Shape;129;g2b238699e81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b238699e81_0_1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1" name="Google Shape;131;g2b238699e81_0_105"/>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b238699e81_0_105"/>
          <p:cNvPicPr preferRelativeResize="0"/>
          <p:nvPr/>
        </p:nvPicPr>
        <p:blipFill rotWithShape="1">
          <a:blip r:embed="rId6">
            <a:alphaModFix/>
          </a:blip>
          <a:srcRect b="0" l="0" r="0" t="0"/>
          <a:stretch/>
        </p:blipFill>
        <p:spPr>
          <a:xfrm>
            <a:off x="6889306" y="1384300"/>
            <a:ext cx="1437890" cy="1625600"/>
          </a:xfrm>
          <a:prstGeom prst="rect">
            <a:avLst/>
          </a:prstGeom>
          <a:noFill/>
          <a:ln>
            <a:noFill/>
          </a:ln>
        </p:spPr>
      </p:pic>
      <p:sp>
        <p:nvSpPr>
          <p:cNvPr id="133" name="Google Shape;133;g2b238699e81_0_105"/>
          <p:cNvSpPr/>
          <p:nvPr/>
        </p:nvSpPr>
        <p:spPr>
          <a:xfrm>
            <a:off x="4832954" y="3619500"/>
            <a:ext cx="55506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b238699e81_0_105"/>
          <p:cNvSpPr/>
          <p:nvPr/>
        </p:nvSpPr>
        <p:spPr>
          <a:xfrm>
            <a:off x="4832954" y="3619500"/>
            <a:ext cx="5753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35" name="Google Shape;135;g2b238699e81_0_105"/>
          <p:cNvSpPr/>
          <p:nvPr/>
        </p:nvSpPr>
        <p:spPr>
          <a:xfrm>
            <a:off x="354374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b238699e81_0_105"/>
          <p:cNvSpPr/>
          <p:nvPr/>
        </p:nvSpPr>
        <p:spPr>
          <a:xfrm>
            <a:off x="3476001" y="5143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7" name="Google Shape;137;g2b238699e81_0_105"/>
          <p:cNvPicPr preferRelativeResize="0"/>
          <p:nvPr/>
        </p:nvPicPr>
        <p:blipFill rotWithShape="1">
          <a:blip r:embed="rId7">
            <a:alphaModFix/>
          </a:blip>
          <a:srcRect b="0" l="0" r="0" t="0"/>
          <a:stretch/>
        </p:blipFill>
        <p:spPr>
          <a:xfrm>
            <a:off x="3543743" y="7581900"/>
            <a:ext cx="8129016" cy="5016500"/>
          </a:xfrm>
          <a:prstGeom prst="rect">
            <a:avLst/>
          </a:prstGeom>
          <a:noFill/>
          <a:ln>
            <a:noFill/>
          </a:ln>
        </p:spPr>
      </p:pic>
      <p:sp>
        <p:nvSpPr>
          <p:cNvPr id="138" name="Google Shape;138;g2b238699e81_0_105"/>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b238699e81_0_105"/>
          <p:cNvPicPr preferRelativeResize="0"/>
          <p:nvPr/>
        </p:nvPicPr>
        <p:blipFill rotWithShape="1">
          <a:blip r:embed="rId8">
            <a:alphaModFix/>
          </a:blip>
          <a:srcRect b="0" l="0" r="0" t="0"/>
          <a:stretch/>
        </p:blipFill>
        <p:spPr>
          <a:xfrm>
            <a:off x="16009011" y="1384300"/>
            <a:ext cx="1437962" cy="1625600"/>
          </a:xfrm>
          <a:prstGeom prst="rect">
            <a:avLst/>
          </a:prstGeom>
          <a:noFill/>
          <a:ln>
            <a:noFill/>
          </a:ln>
        </p:spPr>
      </p:pic>
      <p:sp>
        <p:nvSpPr>
          <p:cNvPr id="140" name="Google Shape;140;g2b238699e81_0_105"/>
          <p:cNvSpPr/>
          <p:nvPr/>
        </p:nvSpPr>
        <p:spPr>
          <a:xfrm>
            <a:off x="14282935" y="3619500"/>
            <a:ext cx="48900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b238699e81_0_105"/>
          <p:cNvSpPr/>
          <p:nvPr/>
        </p:nvSpPr>
        <p:spPr>
          <a:xfrm>
            <a:off x="14282935" y="3619500"/>
            <a:ext cx="5093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42" name="Google Shape;142;g2b238699e81_0_105"/>
          <p:cNvSpPr/>
          <p:nvPr/>
        </p:nvSpPr>
        <p:spPr>
          <a:xfrm>
            <a:off x="12663483" y="51435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b238699e81_0_105"/>
          <p:cNvSpPr/>
          <p:nvPr/>
        </p:nvSpPr>
        <p:spPr>
          <a:xfrm>
            <a:off x="12595741" y="51435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4" name="Google Shape;144;g2b238699e81_0_105"/>
          <p:cNvPicPr preferRelativeResize="0"/>
          <p:nvPr/>
        </p:nvPicPr>
        <p:blipFill rotWithShape="1">
          <a:blip r:embed="rId9">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2E3A9"/>
        </a:solidFill>
      </p:bgPr>
    </p:bg>
    <p:spTree>
      <p:nvGrpSpPr>
        <p:cNvPr id="149" name="Shape 149"/>
        <p:cNvGrpSpPr/>
        <p:nvPr/>
      </p:nvGrpSpPr>
      <p:grpSpPr>
        <a:xfrm>
          <a:off x="0" y="0"/>
          <a:ext cx="0" cy="0"/>
          <a:chOff x="0" y="0"/>
          <a:chExt cx="0" cy="0"/>
        </a:xfrm>
      </p:grpSpPr>
      <p:pic>
        <p:nvPicPr>
          <p:cNvPr descr=" " id="150" name="Google Shape;150;g2b238699e81_0_127"/>
          <p:cNvPicPr preferRelativeResize="0"/>
          <p:nvPr/>
        </p:nvPicPr>
        <p:blipFill rotWithShape="1">
          <a:blip r:embed="rId3">
            <a:alphaModFix/>
          </a:blip>
          <a:srcRect b="0" l="0" r="0" t="0"/>
          <a:stretch/>
        </p:blipFill>
        <p:spPr>
          <a:xfrm>
            <a:off x="4191524" y="0"/>
            <a:ext cx="16004000" cy="13716000"/>
          </a:xfrm>
          <a:prstGeom prst="rect">
            <a:avLst/>
          </a:prstGeom>
          <a:noFill/>
          <a:ln>
            <a:noFill/>
          </a:ln>
        </p:spPr>
      </p:pic>
      <p:sp>
        <p:nvSpPr>
          <p:cNvPr id="151" name="Google Shape;151;g2b238699e81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b238699e81_0_1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3" name="Google Shape;153;g2b238699e81_0_127"/>
          <p:cNvPicPr preferRelativeResize="0"/>
          <p:nvPr/>
        </p:nvPicPr>
        <p:blipFill rotWithShape="1">
          <a:blip r:embed="rId5">
            <a:alphaModFix/>
          </a:blip>
          <a:srcRect b="0" l="0" r="0" t="0"/>
          <a:stretch/>
        </p:blipFill>
        <p:spPr>
          <a:xfrm>
            <a:off x="1816327" y="1866900"/>
            <a:ext cx="5966698" cy="4437893"/>
          </a:xfrm>
          <a:prstGeom prst="rect">
            <a:avLst/>
          </a:prstGeom>
          <a:noFill/>
          <a:ln>
            <a:noFill/>
          </a:ln>
        </p:spPr>
      </p:pic>
      <p:sp>
        <p:nvSpPr>
          <p:cNvPr id="154" name="Google Shape;154;g2b238699e81_0_127"/>
          <p:cNvSpPr/>
          <p:nvPr/>
        </p:nvSpPr>
        <p:spPr>
          <a:xfrm>
            <a:off x="5842730" y="4229100"/>
            <a:ext cx="136035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b238699e81_0_127"/>
          <p:cNvSpPr/>
          <p:nvPr/>
        </p:nvSpPr>
        <p:spPr>
          <a:xfrm>
            <a:off x="5842730" y="4229100"/>
            <a:ext cx="13806600" cy="568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6" name="Google Shape;156;g2b238699e81_0_127"/>
          <p:cNvSpPr/>
          <p:nvPr/>
        </p:nvSpPr>
        <p:spPr>
          <a:xfrm>
            <a:off x="14949768" y="10020300"/>
            <a:ext cx="4648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1" name="Shape 161"/>
        <p:cNvGrpSpPr/>
        <p:nvPr/>
      </p:nvGrpSpPr>
      <p:grpSpPr>
        <a:xfrm>
          <a:off x="0" y="0"/>
          <a:ext cx="0" cy="0"/>
          <a:chOff x="0" y="0"/>
          <a:chExt cx="0" cy="0"/>
        </a:xfrm>
      </p:grpSpPr>
      <p:sp>
        <p:nvSpPr>
          <p:cNvPr id="162" name="Google Shape;162;g2b238699e81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b238699e81_0_13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64" name="Google Shape;164;g2b238699e81_0_138"/>
          <p:cNvSpPr/>
          <p:nvPr/>
        </p:nvSpPr>
        <p:spPr>
          <a:xfrm>
            <a:off x="2311689" y="6604000"/>
            <a:ext cx="43692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b238699e81_0_138"/>
          <p:cNvSpPr/>
          <p:nvPr/>
        </p:nvSpPr>
        <p:spPr>
          <a:xfrm>
            <a:off x="2311689" y="6604000"/>
            <a:ext cx="4572600" cy="29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66" name="Google Shape;166;g2b238699e81_0_138"/>
          <p:cNvSpPr/>
          <p:nvPr/>
        </p:nvSpPr>
        <p:spPr>
          <a:xfrm>
            <a:off x="2311689" y="96520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7" name="Google Shape;167;g2b238699e81_0_138"/>
          <p:cNvSpPr/>
          <p:nvPr/>
        </p:nvSpPr>
        <p:spPr>
          <a:xfrm>
            <a:off x="18607826" y="1892300"/>
            <a:ext cx="43692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b238699e81_0_138"/>
          <p:cNvSpPr/>
          <p:nvPr/>
        </p:nvSpPr>
        <p:spPr>
          <a:xfrm>
            <a:off x="18607826" y="1892300"/>
            <a:ext cx="4572600" cy="29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69" name="Google Shape;169;g2b238699e81_0_138"/>
          <p:cNvSpPr/>
          <p:nvPr/>
        </p:nvSpPr>
        <p:spPr>
          <a:xfrm>
            <a:off x="18607826" y="49403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70" name="Google Shape;170;g2b238699e81_0_138"/>
          <p:cNvPicPr preferRelativeResize="0"/>
          <p:nvPr/>
        </p:nvPicPr>
        <p:blipFill rotWithShape="1">
          <a:blip r:embed="rId4">
            <a:alphaModFix/>
          </a:blip>
          <a:srcRect b="0" l="0" r="0" t="0"/>
          <a:stretch/>
        </p:blipFill>
        <p:spPr>
          <a:xfrm>
            <a:off x="8192524" y="2146300"/>
            <a:ext cx="8014702" cy="10909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2024-01-23T03:11:50Z</dcterms:created>
  <dc:creator>PptxGenJS</dc:creator>
</cp:coreProperties>
</file>