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82" r:id="rId4"/>
    <p:sldId id="279" r:id="rId5"/>
    <p:sldId id="280" r:id="rId6"/>
    <p:sldId id="28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Một hy lễ mới</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Ngày nay lễ toàn thiêu đã hết, lễ hy sinh không còn lễ tiến hương cũng đã xa rồi. Đâu còn nơi đâng lễ đầu mùa lên Chúa để chúng í a con được Chúa xót thương.</a:t>
            </a:r>
            <a:endParaRPr lang="vi-VN" sz="58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Thì nay của lễ con dâng là lòng thống hối đau buồn tinh thần khiêm cung như của lễ toàn thiêu dâng tiến. Ước gì của lễ hôm nay tựa ngàn hy lễ dâng về ngàn vạn cừu chiên xin dâng làm nên lễ tình thương. </a:t>
            </a:r>
            <a:endParaRPr lang="vi-VN" sz="5500" b="1" dirty="0"/>
          </a:p>
        </p:txBody>
      </p:sp>
    </p:spTree>
    <p:extLst>
      <p:ext uri="{BB962C8B-B14F-4D97-AF65-F5344CB8AC3E}">
        <p14:creationId xmlns:p14="http://schemas.microsoft.com/office/powerpoint/2010/main" val="3023699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340197"/>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Ngày xưa lễ cừu chiên béo tốt hiến dâng trong sương chiều khói ngút nay lựng ngát hương trầm. Bây giờ con xin tiến dâng trọn đời con nguyện Chúa í a thương phù giúp đỡ nâng.</a:t>
            </a:r>
            <a:endParaRPr lang="vi-VN" sz="5800" b="1" dirty="0"/>
          </a:p>
        </p:txBody>
      </p:sp>
    </p:spTree>
    <p:extLst>
      <p:ext uri="{BB962C8B-B14F-4D97-AF65-F5344CB8AC3E}">
        <p14:creationId xmlns:p14="http://schemas.microsoft.com/office/powerpoint/2010/main" val="4183095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Thì nay của lễ con dâng là lòng thống hối đau buồn tinh thần khiêm cung như của lễ toàn thiêu dâng tiến. Ước gì của lễ hôm nay tựa ngàn hy lễ dâng về ngàn vạn cừu chiên xin dâng làm nên lễ tình thương. </a:t>
            </a:r>
            <a:endParaRPr lang="vi-VN" sz="5500" b="1" dirty="0"/>
          </a:p>
        </p:txBody>
      </p:sp>
    </p:spTree>
    <p:extLst>
      <p:ext uri="{BB962C8B-B14F-4D97-AF65-F5344CB8AC3E}">
        <p14:creationId xmlns:p14="http://schemas.microsoft.com/office/powerpoint/2010/main" val="3906293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2631490"/>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Kết: </a:t>
            </a:r>
            <a:r>
              <a:rPr lang="vi-VN" sz="5500" b="1">
                <a:latin typeface="Arial" panose="020B0604020202020204" pitchFamily="34" charset="0"/>
                <a:cs typeface="Arial" panose="020B0604020202020204" pitchFamily="34" charset="0"/>
              </a:rPr>
              <a:t>Ước chi của lễ thượng tiến lên Ngài hôm nay được đẹp lòng Chúa.</a:t>
            </a:r>
            <a:endParaRPr lang="vi-VN" sz="5500" b="1" dirty="0"/>
          </a:p>
        </p:txBody>
      </p:sp>
    </p:spTree>
    <p:extLst>
      <p:ext uri="{BB962C8B-B14F-4D97-AF65-F5344CB8AC3E}">
        <p14:creationId xmlns:p14="http://schemas.microsoft.com/office/powerpoint/2010/main" val="21525670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204</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Century Gothic</vt:lpstr>
      <vt:lpstr>Garamond</vt:lpstr>
      <vt:lpstr>Verdana</vt:lpstr>
      <vt:lpstr>Savon</vt:lpstr>
      <vt:lpstr>Một hy lễ mới</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38</cp:revision>
  <dcterms:created xsi:type="dcterms:W3CDTF">2024-12-09T09:23:25Z</dcterms:created>
  <dcterms:modified xsi:type="dcterms:W3CDTF">2025-09-08T04:45:14Z</dcterms:modified>
</cp:coreProperties>
</file>