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84" r:id="rId4"/>
    <p:sldId id="291" r:id="rId5"/>
    <p:sldId id="285" r:id="rId6"/>
    <p:sldId id="292" r:id="rId7"/>
    <p:sldId id="290" r:id="rId8"/>
    <p:sldId id="29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26/03/2025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26/03/2025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26/03/2025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26/03/2025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26/03/2025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26/03/2025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26/03/2025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DÂN TA ƠI</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47730"/>
            <a:ext cx="1088180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7200" b="1" dirty="0"/>
              <a:t> </a:t>
            </a:r>
            <a:r>
              <a:rPr lang="vi-VN" sz="7200" b="1" dirty="0"/>
              <a:t>Dân ta ơi! Dân ta ơi! Ta đã làm gì cho ngươi? Hay Ta đã làm phiền chi ngươi? Hãy trả lời Ta đi.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9093"/>
            <a:ext cx="11152259" cy="797141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 </a:t>
            </a:r>
            <a:r>
              <a:rPr lang="vi-VN" sz="7200" b="1" dirty="0" smtClean="0"/>
              <a:t>Phải </a:t>
            </a:r>
            <a:r>
              <a:rPr lang="vi-VN" sz="7200" b="1" dirty="0"/>
              <a:t>chăng vì Ta đã đưa ngươi ra khỏi đất Ai cập mà ngươi dọn thập tự cho Ðấng đã cứu </a:t>
            </a:r>
            <a:r>
              <a:rPr lang="vi-VN" sz="7200" b="1" dirty="0"/>
              <a:t>ngươi?</a:t>
            </a:r>
            <a:endParaRPr lang="en-US" sz="7200" b="1" dirty="0" smtClean="0"/>
          </a:p>
          <a:p>
            <a:pPr algn="just"/>
            <a:r>
              <a:rPr lang="vi-VN" sz="7200" b="1" dirty="0"/>
              <a:t/>
            </a:r>
            <a:br>
              <a:rPr lang="vi-VN" sz="7200" b="1" dirty="0"/>
            </a:b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239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47730"/>
            <a:ext cx="1088180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7200" b="1" dirty="0"/>
              <a:t> </a:t>
            </a:r>
            <a:r>
              <a:rPr lang="vi-VN" sz="7200" b="1" dirty="0"/>
              <a:t>Dân ta ơi! Dân ta ơi! Ta đã làm gì cho ngươi? Hay Ta đã làm phiền chi ngươi? Hãy trả lời Ta đi.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1216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435594" cy="6863417"/>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dirty="0"/>
              <a:t> </a:t>
            </a:r>
            <a:r>
              <a:rPr lang="vi-VN" sz="6000" b="1" dirty="0"/>
              <a:t>Phải chăng Ta đã dẫn ngươi qua sa mạc bốn mươi năm trường, cho ngươi ăn Mana, và đưa ngươi vào Ðất Hứa mà ngươi dọn thập tự cho Ðấng đã cứu ngươi?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948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47730"/>
            <a:ext cx="1088180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7200" b="1" dirty="0"/>
              <a:t> </a:t>
            </a:r>
            <a:r>
              <a:rPr lang="vi-VN" sz="7200" b="1" dirty="0"/>
              <a:t>Dân ta ơi! Dân ta ơi! Ta đã làm gì cho ngươi? Hay Ta đã làm phiền chi ngươi? Hãy trả lời Ta đi.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28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44699"/>
            <a:ext cx="11293927" cy="7786747"/>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 </a:t>
            </a:r>
            <a:r>
              <a:rPr lang="vi-VN" sz="6000" b="1" dirty="0"/>
              <a:t>Có chi phải làm mà Ta đã không làm cho ngươi? Ta trồng ngươi như vun trồng cây nho quý, mà ngươi lấy đòng đâm thấu tim ta, cùng dâng Ta của cay đắng với dấm chua.</a:t>
            </a:r>
            <a:r>
              <a:rPr lang="vi-VN" sz="6000" b="1" dirty="0"/>
              <a:t/>
            </a:r>
            <a:br>
              <a:rPr lang="vi-VN"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650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47730"/>
            <a:ext cx="1088180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7200" b="1" dirty="0"/>
              <a:t> </a:t>
            </a:r>
            <a:r>
              <a:rPr lang="vi-VN" sz="7200" b="1" dirty="0"/>
              <a:t>Dân ta ơi! Dân ta ơi! Ta đã làm gì cho ngươi? Hay Ta đã làm phiền chi ngươi? Hãy trả lời Ta đi.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314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184</TotalTime>
  <Words>81</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DÂN TA ƠI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43</cp:revision>
  <dcterms:created xsi:type="dcterms:W3CDTF">2024-12-09T09:23:25Z</dcterms:created>
  <dcterms:modified xsi:type="dcterms:W3CDTF">2025-03-26T14:58:27Z</dcterms:modified>
</cp:coreProperties>
</file>