
<file path=[Content_Types].xml><?xml version="1.0" encoding="utf-8"?>
<Types xmlns="http://schemas.openxmlformats.org/package/2006/content-types">
  <Default ContentType="image/jpeg" Extension="jpg"/>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6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69"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11" name="Google Shape;51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0">
  <p:cSld name="Slide 20">
    <p:spTree>
      <p:nvGrpSpPr>
        <p:cNvPr id="10" name="Shape 10"/>
        <p:cNvGrpSpPr/>
        <p:nvPr/>
      </p:nvGrpSpPr>
      <p:grpSpPr>
        <a:xfrm>
          <a:off x="0" y="0"/>
          <a:ext cx="0" cy="0"/>
          <a:chOff x="0" y="0"/>
          <a:chExt cx="0" cy="0"/>
        </a:xfrm>
      </p:grpSpPr>
      <p:sp>
        <p:nvSpPr>
          <p:cNvPr id="11" name="Google Shape;11;p2"/>
          <p:cNvSpPr/>
          <p:nvPr>
            <p:ph idx="2" type="pic"/>
          </p:nvPr>
        </p:nvSpPr>
        <p:spPr>
          <a:xfrm>
            <a:off x="482600" y="506277"/>
            <a:ext cx="11226800" cy="584544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p:cSld name="Slide 12">
    <p:spTree>
      <p:nvGrpSpPr>
        <p:cNvPr id="38" name="Shape 38"/>
        <p:cNvGrpSpPr/>
        <p:nvPr/>
      </p:nvGrpSpPr>
      <p:grpSpPr>
        <a:xfrm>
          <a:off x="0" y="0"/>
          <a:ext cx="0" cy="0"/>
          <a:chOff x="0" y="0"/>
          <a:chExt cx="0" cy="0"/>
        </a:xfrm>
      </p:grpSpPr>
      <p:sp>
        <p:nvSpPr>
          <p:cNvPr id="39" name="Google Shape;39;p11"/>
          <p:cNvSpPr/>
          <p:nvPr>
            <p:ph idx="2" type="pic"/>
          </p:nvPr>
        </p:nvSpPr>
        <p:spPr>
          <a:xfrm>
            <a:off x="828675" y="2085615"/>
            <a:ext cx="2800350" cy="3962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11"/>
          <p:cNvSpPr/>
          <p:nvPr>
            <p:ph idx="3" type="pic"/>
          </p:nvPr>
        </p:nvSpPr>
        <p:spPr>
          <a:xfrm>
            <a:off x="6562725" y="2085615"/>
            <a:ext cx="2800350" cy="3962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Slide 3">
    <p:spTree>
      <p:nvGrpSpPr>
        <p:cNvPr id="41" name="Shape 41"/>
        <p:cNvGrpSpPr/>
        <p:nvPr/>
      </p:nvGrpSpPr>
      <p:grpSpPr>
        <a:xfrm>
          <a:off x="0" y="0"/>
          <a:ext cx="0" cy="0"/>
          <a:chOff x="0" y="0"/>
          <a:chExt cx="0" cy="0"/>
        </a:xfrm>
      </p:grpSpPr>
      <p:sp>
        <p:nvSpPr>
          <p:cNvPr id="42" name="Google Shape;42;p12"/>
          <p:cNvSpPr/>
          <p:nvPr>
            <p:ph idx="2" type="pic"/>
          </p:nvPr>
        </p:nvSpPr>
        <p:spPr>
          <a:xfrm>
            <a:off x="628650" y="632222"/>
            <a:ext cx="10934700" cy="559355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Slide 7">
    <p:spTree>
      <p:nvGrpSpPr>
        <p:cNvPr id="43" name="Shape 43"/>
        <p:cNvGrpSpPr/>
        <p:nvPr/>
      </p:nvGrpSpPr>
      <p:grpSpPr>
        <a:xfrm>
          <a:off x="0" y="0"/>
          <a:ext cx="0" cy="0"/>
          <a:chOff x="0" y="0"/>
          <a:chExt cx="0" cy="0"/>
        </a:xfrm>
      </p:grpSpPr>
      <p:sp>
        <p:nvSpPr>
          <p:cNvPr id="44" name="Google Shape;44;p13"/>
          <p:cNvSpPr/>
          <p:nvPr>
            <p:ph idx="2" type="pic"/>
          </p:nvPr>
        </p:nvSpPr>
        <p:spPr>
          <a:xfrm>
            <a:off x="1585272" y="1583555"/>
            <a:ext cx="1950796" cy="352083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Slide 6">
    <p:spTree>
      <p:nvGrpSpPr>
        <p:cNvPr id="45" name="Shape 45"/>
        <p:cNvGrpSpPr/>
        <p:nvPr/>
      </p:nvGrpSpPr>
      <p:grpSpPr>
        <a:xfrm>
          <a:off x="0" y="0"/>
          <a:ext cx="0" cy="0"/>
          <a:chOff x="0" y="0"/>
          <a:chExt cx="0" cy="0"/>
        </a:xfrm>
      </p:grpSpPr>
      <p:sp>
        <p:nvSpPr>
          <p:cNvPr id="46" name="Google Shape;46;p14"/>
          <p:cNvSpPr/>
          <p:nvPr>
            <p:ph idx="2" type="pic"/>
          </p:nvPr>
        </p:nvSpPr>
        <p:spPr>
          <a:xfrm>
            <a:off x="1200150" y="1876425"/>
            <a:ext cx="3524250" cy="4248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p:cSld name="Slide 11">
    <p:spTree>
      <p:nvGrpSpPr>
        <p:cNvPr id="47" name="Shape 47"/>
        <p:cNvGrpSpPr/>
        <p:nvPr/>
      </p:nvGrpSpPr>
      <p:grpSpPr>
        <a:xfrm>
          <a:off x="0" y="0"/>
          <a:ext cx="0" cy="0"/>
          <a:chOff x="0" y="0"/>
          <a:chExt cx="0" cy="0"/>
        </a:xfrm>
      </p:grpSpPr>
      <p:sp>
        <p:nvSpPr>
          <p:cNvPr id="48" name="Google Shape;48;p15"/>
          <p:cNvSpPr/>
          <p:nvPr>
            <p:ph idx="2" type="pic"/>
          </p:nvPr>
        </p:nvSpPr>
        <p:spPr>
          <a:xfrm>
            <a:off x="6629400" y="0"/>
            <a:ext cx="55626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p:cSld name="Slide 10">
    <p:spTree>
      <p:nvGrpSpPr>
        <p:cNvPr id="49" name="Shape 49"/>
        <p:cNvGrpSpPr/>
        <p:nvPr/>
      </p:nvGrpSpPr>
      <p:grpSpPr>
        <a:xfrm>
          <a:off x="0" y="0"/>
          <a:ext cx="0" cy="0"/>
          <a:chOff x="0" y="0"/>
          <a:chExt cx="0" cy="0"/>
        </a:xfrm>
      </p:grpSpPr>
      <p:sp>
        <p:nvSpPr>
          <p:cNvPr id="50" name="Google Shape;50;p16"/>
          <p:cNvSpPr/>
          <p:nvPr>
            <p:ph idx="2" type="pic"/>
          </p:nvPr>
        </p:nvSpPr>
        <p:spPr>
          <a:xfrm>
            <a:off x="315437" y="400050"/>
            <a:ext cx="4760277" cy="605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p:cSld name="Slide 9">
    <p:spTree>
      <p:nvGrpSpPr>
        <p:cNvPr id="51" name="Shape 51"/>
        <p:cNvGrpSpPr/>
        <p:nvPr/>
      </p:nvGrpSpPr>
      <p:grpSpPr>
        <a:xfrm>
          <a:off x="0" y="0"/>
          <a:ext cx="0" cy="0"/>
          <a:chOff x="0" y="0"/>
          <a:chExt cx="0" cy="0"/>
        </a:xfrm>
      </p:grpSpPr>
      <p:sp>
        <p:nvSpPr>
          <p:cNvPr id="52" name="Google Shape;52;p17"/>
          <p:cNvSpPr/>
          <p:nvPr>
            <p:ph idx="2" type="pic"/>
          </p:nvPr>
        </p:nvSpPr>
        <p:spPr>
          <a:xfrm>
            <a:off x="3689350" y="800100"/>
            <a:ext cx="3886200" cy="3886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7"/>
          <p:cNvSpPr/>
          <p:nvPr>
            <p:ph idx="3" type="pic"/>
          </p:nvPr>
        </p:nvSpPr>
        <p:spPr>
          <a:xfrm>
            <a:off x="1473200" y="2832100"/>
            <a:ext cx="3187700" cy="3187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spTree>
      <p:nvGrpSpPr>
        <p:cNvPr id="54" name="Shape 54"/>
        <p:cNvGrpSpPr/>
        <p:nvPr/>
      </p:nvGrpSpPr>
      <p:grpSpPr>
        <a:xfrm>
          <a:off x="0" y="0"/>
          <a:ext cx="0" cy="0"/>
          <a:chOff x="0" y="0"/>
          <a:chExt cx="0" cy="0"/>
        </a:xfrm>
      </p:grpSpPr>
      <p:sp>
        <p:nvSpPr>
          <p:cNvPr id="55" name="Google Shape;55;p18"/>
          <p:cNvSpPr/>
          <p:nvPr>
            <p:ph idx="2" type="pic"/>
          </p:nvPr>
        </p:nvSpPr>
        <p:spPr>
          <a:xfrm>
            <a:off x="419100" y="647700"/>
            <a:ext cx="9067800" cy="57340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Slide 4">
    <p:spTree>
      <p:nvGrpSpPr>
        <p:cNvPr id="56" name="Shape 56"/>
        <p:cNvGrpSpPr/>
        <p:nvPr/>
      </p:nvGrpSpPr>
      <p:grpSpPr>
        <a:xfrm>
          <a:off x="0" y="0"/>
          <a:ext cx="0" cy="0"/>
          <a:chOff x="0" y="0"/>
          <a:chExt cx="0" cy="0"/>
        </a:xfrm>
      </p:grpSpPr>
      <p:sp>
        <p:nvSpPr>
          <p:cNvPr id="57" name="Google Shape;57;p19"/>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3">
    <p:spTree>
      <p:nvGrpSpPr>
        <p:cNvPr id="58" name="Shape 58"/>
        <p:cNvGrpSpPr/>
        <p:nvPr/>
      </p:nvGrpSpPr>
      <p:grpSpPr>
        <a:xfrm>
          <a:off x="0" y="0"/>
          <a:ext cx="0" cy="0"/>
          <a:chOff x="0" y="0"/>
          <a:chExt cx="0" cy="0"/>
        </a:xfrm>
      </p:grpSpPr>
      <p:sp>
        <p:nvSpPr>
          <p:cNvPr id="59" name="Google Shape;59;p20"/>
          <p:cNvSpPr txBox="1"/>
          <p:nvPr>
            <p:ph idx="10" type="dt"/>
          </p:nvPr>
        </p:nvSpPr>
        <p:spPr>
          <a:xfrm>
            <a:off x="609601" y="6356354"/>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Calibri"/>
              <a:buNone/>
              <a:defRPr sz="1799">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9pPr>
          </a:lstStyle>
          <a:p/>
        </p:txBody>
      </p:sp>
      <p:sp>
        <p:nvSpPr>
          <p:cNvPr id="60" name="Google Shape;60;p20"/>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Calibri"/>
              <a:buNone/>
              <a:defRPr sz="1799">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9pPr>
          </a:lstStyle>
          <a:p/>
        </p:txBody>
      </p:sp>
      <p:sp>
        <p:nvSpPr>
          <p:cNvPr id="61" name="Google Shape;61;p20"/>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1pPr>
            <a:lvl2pPr indent="0" lvl="1"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2pPr>
            <a:lvl3pPr indent="0" lvl="2"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3pPr>
            <a:lvl4pPr indent="0" lvl="3"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4pPr>
            <a:lvl5pPr indent="0" lvl="4"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5pPr>
            <a:lvl6pPr indent="0" lvl="5"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6pPr>
            <a:lvl7pPr indent="0" lvl="6"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7pPr>
            <a:lvl8pPr indent="0" lvl="7"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8pPr>
            <a:lvl9pPr indent="0" lvl="8"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9">
  <p:cSld name="Slide 19">
    <p:spTree>
      <p:nvGrpSpPr>
        <p:cNvPr id="12" name="Shape 12"/>
        <p:cNvGrpSpPr/>
        <p:nvPr/>
      </p:nvGrpSpPr>
      <p:grpSpPr>
        <a:xfrm>
          <a:off x="0" y="0"/>
          <a:ext cx="0" cy="0"/>
          <a:chOff x="0" y="0"/>
          <a:chExt cx="0" cy="0"/>
        </a:xfrm>
      </p:grpSpPr>
      <p:sp>
        <p:nvSpPr>
          <p:cNvPr id="13" name="Google Shape;13;p3"/>
          <p:cNvSpPr/>
          <p:nvPr>
            <p:ph idx="2" type="pic"/>
          </p:nvPr>
        </p:nvSpPr>
        <p:spPr>
          <a:xfrm>
            <a:off x="317500" y="1506498"/>
            <a:ext cx="2691008" cy="4780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3"/>
          <p:cNvSpPr/>
          <p:nvPr>
            <p:ph idx="3" type="pic"/>
          </p:nvPr>
        </p:nvSpPr>
        <p:spPr>
          <a:xfrm>
            <a:off x="3272831" y="1506498"/>
            <a:ext cx="2691008" cy="4780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3"/>
          <p:cNvSpPr/>
          <p:nvPr>
            <p:ph idx="4" type="pic"/>
          </p:nvPr>
        </p:nvSpPr>
        <p:spPr>
          <a:xfrm>
            <a:off x="6228161" y="1506498"/>
            <a:ext cx="2691008" cy="4780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3"/>
          <p:cNvSpPr/>
          <p:nvPr>
            <p:ph idx="5" type="pic"/>
          </p:nvPr>
        </p:nvSpPr>
        <p:spPr>
          <a:xfrm>
            <a:off x="9183492" y="1506498"/>
            <a:ext cx="2691008" cy="4780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Slide 1">
    <p:spTree>
      <p:nvGrpSpPr>
        <p:cNvPr id="62" name="Shape 6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7">
  <p:cSld name="Slide 17">
    <p:spTree>
      <p:nvGrpSpPr>
        <p:cNvPr id="63" name="Shape 63"/>
        <p:cNvGrpSpPr/>
        <p:nvPr/>
      </p:nvGrpSpPr>
      <p:grpSpPr>
        <a:xfrm>
          <a:off x="0" y="0"/>
          <a:ext cx="0" cy="0"/>
          <a:chOff x="0" y="0"/>
          <a:chExt cx="0" cy="0"/>
        </a:xfrm>
      </p:grpSpPr>
      <p:sp>
        <p:nvSpPr>
          <p:cNvPr id="64" name="Google Shape;64;p22"/>
          <p:cNvSpPr/>
          <p:nvPr/>
        </p:nvSpPr>
        <p:spPr>
          <a:xfrm>
            <a:off x="4743828" y="5097625"/>
            <a:ext cx="77513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节日PPT模板：www.1ppt.com/jieri/           PPT素材下载：www.1ppt.com/sucai/</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PPT背景图片：www.1ppt.com/beijing/      PPT图表下载：www.1ppt.com/tubiao/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优秀PPT下载：www.1ppt.com/xiazai/        PPT教程： www.1ppt.com/powerpoint/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Word教程： www.1ppt.com/word/              Excel教程：www.1ppt.com/excel/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资料下载：www.1ppt.com/ziliao/                PPT课件下载：www.1ppt.com/kejian/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范文下载：www.1ppt.com/fanwen/             试卷下载：www.1ppt.com/shiti/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教案下载：www.1ppt.com/jiaoan/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字体下载：www.1ppt.com/ziti/</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
        <p:nvSpPr>
          <p:cNvPr id="65" name="Google Shape;65;p22"/>
          <p:cNvSpPr/>
          <p:nvPr>
            <p:ph idx="2" type="pic"/>
          </p:nvPr>
        </p:nvSpPr>
        <p:spPr>
          <a:xfrm>
            <a:off x="704851" y="714375"/>
            <a:ext cx="3226266" cy="3914775"/>
          </a:xfrm>
          <a:prstGeom prst="rect">
            <a:avLst/>
          </a:prstGeom>
          <a:solidFill>
            <a:srgbClr val="595959"/>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22"/>
          <p:cNvSpPr/>
          <p:nvPr>
            <p:ph idx="3" type="pic"/>
          </p:nvPr>
        </p:nvSpPr>
        <p:spPr>
          <a:xfrm>
            <a:off x="2317984" y="2800350"/>
            <a:ext cx="3778016" cy="2819400"/>
          </a:xfrm>
          <a:prstGeom prst="rect">
            <a:avLst/>
          </a:prstGeom>
          <a:solidFill>
            <a:srgbClr val="595959"/>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8">
  <p:cSld name="Slide 18">
    <p:spTree>
      <p:nvGrpSpPr>
        <p:cNvPr id="17" name="Shape 17"/>
        <p:cNvGrpSpPr/>
        <p:nvPr/>
      </p:nvGrpSpPr>
      <p:grpSpPr>
        <a:xfrm>
          <a:off x="0" y="0"/>
          <a:ext cx="0" cy="0"/>
          <a:chOff x="0" y="0"/>
          <a:chExt cx="0" cy="0"/>
        </a:xfrm>
      </p:grpSpPr>
      <p:sp>
        <p:nvSpPr>
          <p:cNvPr id="18" name="Google Shape;18;p4"/>
          <p:cNvSpPr/>
          <p:nvPr>
            <p:ph idx="2" type="pic"/>
          </p:nvPr>
        </p:nvSpPr>
        <p:spPr>
          <a:xfrm>
            <a:off x="4895850" y="228600"/>
            <a:ext cx="7296150" cy="6400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6">
  <p:cSld name="Slide 16">
    <p:spTree>
      <p:nvGrpSpPr>
        <p:cNvPr id="19" name="Shape 19"/>
        <p:cNvGrpSpPr/>
        <p:nvPr/>
      </p:nvGrpSpPr>
      <p:grpSpPr>
        <a:xfrm>
          <a:off x="0" y="0"/>
          <a:ext cx="0" cy="0"/>
          <a:chOff x="0" y="0"/>
          <a:chExt cx="0" cy="0"/>
        </a:xfrm>
      </p:grpSpPr>
      <p:sp>
        <p:nvSpPr>
          <p:cNvPr id="20" name="Google Shape;20;p5"/>
          <p:cNvSpPr/>
          <p:nvPr>
            <p:ph idx="2" type="pic"/>
          </p:nvPr>
        </p:nvSpPr>
        <p:spPr>
          <a:xfrm>
            <a:off x="704851" y="714375"/>
            <a:ext cx="3226266" cy="3914775"/>
          </a:xfrm>
          <a:prstGeom prst="rect">
            <a:avLst/>
          </a:prstGeom>
          <a:solidFill>
            <a:srgbClr val="595959"/>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5"/>
          <p:cNvSpPr/>
          <p:nvPr>
            <p:ph idx="3" type="pic"/>
          </p:nvPr>
        </p:nvSpPr>
        <p:spPr>
          <a:xfrm>
            <a:off x="2317984" y="2800350"/>
            <a:ext cx="3778016" cy="2819400"/>
          </a:xfrm>
          <a:prstGeom prst="rect">
            <a:avLst/>
          </a:prstGeom>
          <a:solidFill>
            <a:srgbClr val="595959"/>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5">
  <p:cSld name="Slide 15">
    <p:spTree>
      <p:nvGrpSpPr>
        <p:cNvPr id="22" name="Shape 22"/>
        <p:cNvGrpSpPr/>
        <p:nvPr/>
      </p:nvGrpSpPr>
      <p:grpSpPr>
        <a:xfrm>
          <a:off x="0" y="0"/>
          <a:ext cx="0" cy="0"/>
          <a:chOff x="0" y="0"/>
          <a:chExt cx="0" cy="0"/>
        </a:xfrm>
      </p:grpSpPr>
      <p:sp>
        <p:nvSpPr>
          <p:cNvPr id="23" name="Google Shape;23;p6"/>
          <p:cNvSpPr/>
          <p:nvPr>
            <p:ph idx="2" type="pic"/>
          </p:nvPr>
        </p:nvSpPr>
        <p:spPr>
          <a:xfrm>
            <a:off x="5769092" y="858838"/>
            <a:ext cx="5892566" cy="2362200"/>
          </a:xfrm>
          <a:prstGeom prst="rect">
            <a:avLst/>
          </a:prstGeom>
          <a:solidFill>
            <a:srgbClr val="595959"/>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6"/>
          <p:cNvSpPr/>
          <p:nvPr>
            <p:ph idx="3" type="pic"/>
          </p:nvPr>
        </p:nvSpPr>
        <p:spPr>
          <a:xfrm>
            <a:off x="530342" y="3678238"/>
            <a:ext cx="5892566" cy="2362200"/>
          </a:xfrm>
          <a:prstGeom prst="rect">
            <a:avLst/>
          </a:prstGeom>
          <a:solidFill>
            <a:srgbClr val="595959"/>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4">
  <p:cSld name="Slide 14">
    <p:spTree>
      <p:nvGrpSpPr>
        <p:cNvPr id="25" name="Shape 25"/>
        <p:cNvGrpSpPr/>
        <p:nvPr/>
      </p:nvGrpSpPr>
      <p:grpSpPr>
        <a:xfrm>
          <a:off x="0" y="0"/>
          <a:ext cx="0" cy="0"/>
          <a:chOff x="0" y="0"/>
          <a:chExt cx="0" cy="0"/>
        </a:xfrm>
      </p:grpSpPr>
      <p:sp>
        <p:nvSpPr>
          <p:cNvPr id="26" name="Google Shape;26;p7"/>
          <p:cNvSpPr/>
          <p:nvPr>
            <p:ph idx="2" type="pic"/>
          </p:nvPr>
        </p:nvSpPr>
        <p:spPr>
          <a:xfrm>
            <a:off x="4229100" y="3487664"/>
            <a:ext cx="2540000" cy="33703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7"/>
          <p:cNvSpPr/>
          <p:nvPr>
            <p:ph idx="3" type="pic"/>
          </p:nvPr>
        </p:nvSpPr>
        <p:spPr>
          <a:xfrm>
            <a:off x="6940550" y="3487664"/>
            <a:ext cx="2540000" cy="33703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7"/>
          <p:cNvSpPr/>
          <p:nvPr>
            <p:ph idx="4" type="pic"/>
          </p:nvPr>
        </p:nvSpPr>
        <p:spPr>
          <a:xfrm>
            <a:off x="9652000" y="3487664"/>
            <a:ext cx="2540000" cy="33703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7"/>
          <p:cNvSpPr/>
          <p:nvPr>
            <p:ph idx="5" type="pic"/>
          </p:nvPr>
        </p:nvSpPr>
        <p:spPr>
          <a:xfrm>
            <a:off x="0" y="0"/>
            <a:ext cx="40386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p:cSld name="Slide 13">
    <p:spTree>
      <p:nvGrpSpPr>
        <p:cNvPr id="30" name="Shape 30"/>
        <p:cNvGrpSpPr/>
        <p:nvPr/>
      </p:nvGrpSpPr>
      <p:grpSpPr>
        <a:xfrm>
          <a:off x="0" y="0"/>
          <a:ext cx="0" cy="0"/>
          <a:chOff x="0" y="0"/>
          <a:chExt cx="0" cy="0"/>
        </a:xfrm>
      </p:grpSpPr>
      <p:sp>
        <p:nvSpPr>
          <p:cNvPr id="31" name="Google Shape;31;p8"/>
          <p:cNvSpPr/>
          <p:nvPr>
            <p:ph idx="2" type="pic"/>
          </p:nvPr>
        </p:nvSpPr>
        <p:spPr>
          <a:xfrm>
            <a:off x="0" y="0"/>
            <a:ext cx="3048000" cy="3181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8"/>
          <p:cNvSpPr/>
          <p:nvPr>
            <p:ph idx="3" type="pic"/>
          </p:nvPr>
        </p:nvSpPr>
        <p:spPr>
          <a:xfrm>
            <a:off x="3048000" y="0"/>
            <a:ext cx="3048000" cy="3181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8"/>
          <p:cNvSpPr/>
          <p:nvPr>
            <p:ph idx="4" type="pic"/>
          </p:nvPr>
        </p:nvSpPr>
        <p:spPr>
          <a:xfrm>
            <a:off x="6096000" y="0"/>
            <a:ext cx="3048000" cy="3181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8"/>
          <p:cNvSpPr/>
          <p:nvPr>
            <p:ph idx="5" type="pic"/>
          </p:nvPr>
        </p:nvSpPr>
        <p:spPr>
          <a:xfrm>
            <a:off x="9144000" y="0"/>
            <a:ext cx="3048000" cy="3181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blank">
  <p:cSld name="BLANK">
    <p:spTree>
      <p:nvGrpSpPr>
        <p:cNvPr id="35" name="Shape 3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Slide 5">
    <p:spTree>
      <p:nvGrpSpPr>
        <p:cNvPr id="36" name="Shape 36"/>
        <p:cNvGrpSpPr/>
        <p:nvPr/>
      </p:nvGrpSpPr>
      <p:grpSpPr>
        <a:xfrm>
          <a:off x="0" y="0"/>
          <a:ext cx="0" cy="0"/>
          <a:chOff x="0" y="0"/>
          <a:chExt cx="0" cy="0"/>
        </a:xfrm>
      </p:grpSpPr>
      <p:sp>
        <p:nvSpPr>
          <p:cNvPr id="37" name="Google Shape;37;p10"/>
          <p:cNvSpPr/>
          <p:nvPr>
            <p:ph idx="2" type="pic"/>
          </p:nvPr>
        </p:nvSpPr>
        <p:spPr>
          <a:xfrm>
            <a:off x="4346121" y="2701439"/>
            <a:ext cx="3501096" cy="214025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5.xml.rels><?xml version="1.0" encoding="UTF-8" standalone="yes"?><Relationships xmlns="http://schemas.openxmlformats.org/package/2006/relationships"><Relationship Id="rId11" Type="http://schemas.openxmlformats.org/officeDocument/2006/relationships/hyperlink" Target="https://googleslides.org/free-templates/flowers-powerpoint-templates" TargetMode="External"/><Relationship Id="rId10" Type="http://schemas.openxmlformats.org/officeDocument/2006/relationships/hyperlink" Target="https://googleslides.org/free-templates/education-google-slides" TargetMode="External"/><Relationship Id="rId13" Type="http://schemas.openxmlformats.org/officeDocument/2006/relationships/hyperlink" Target="https://googleslides.org/free-templates/games-powerpoint-templates" TargetMode="External"/><Relationship Id="rId12" Type="http://schemas.openxmlformats.org/officeDocument/2006/relationships/hyperlink" Target="https://googleslides.org/free-templates/food-drinks-powerpoint-templates" TargetMode="External"/><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hyperlink" Target="https://googleslides.org/free-templates" TargetMode="External"/><Relationship Id="rId4" Type="http://schemas.openxmlformats.org/officeDocument/2006/relationships/hyperlink" Target="https://googleslides.org/free-templates/abstract-google-slides" TargetMode="External"/><Relationship Id="rId9" Type="http://schemas.openxmlformats.org/officeDocument/2006/relationships/hyperlink" Target="https://googleslides.org/free-templates/christmas-new-year-templates" TargetMode="External"/><Relationship Id="rId15" Type="http://schemas.openxmlformats.org/officeDocument/2006/relationships/hyperlink" Target="https://googleslides.org/free-templates/nature-google-slide-templates" TargetMode="External"/><Relationship Id="rId14" Type="http://schemas.openxmlformats.org/officeDocument/2006/relationships/hyperlink" Target="https://googleslides.org/free-templates/medical-powerpoint-templates" TargetMode="External"/><Relationship Id="rId17" Type="http://schemas.openxmlformats.org/officeDocument/2006/relationships/hyperlink" Target="https://googleslides.org/free-templates/sports-presentation-slides" TargetMode="External"/><Relationship Id="rId16" Type="http://schemas.openxmlformats.org/officeDocument/2006/relationships/hyperlink" Target="https://googleslides.org/free-templates/religion-powerpoint-templates" TargetMode="External"/><Relationship Id="rId5" Type="http://schemas.openxmlformats.org/officeDocument/2006/relationships/hyperlink" Target="https://googleslides.org/free-templates/animal-wildlife-presentation-template" TargetMode="External"/><Relationship Id="rId19" Type="http://schemas.openxmlformats.org/officeDocument/2006/relationships/hyperlink" Target="https://googleslides.org/free-templates/transportation-google-slides" TargetMode="External"/><Relationship Id="rId6" Type="http://schemas.openxmlformats.org/officeDocument/2006/relationships/hyperlink" Target="https://googleslides.org/free-templates/biology-presentation-slides" TargetMode="External"/><Relationship Id="rId18" Type="http://schemas.openxmlformats.org/officeDocument/2006/relationships/hyperlink" Target="https://googleslides.org/free-templates/technology-powerpoint-templates" TargetMode="External"/><Relationship Id="rId7" Type="http://schemas.openxmlformats.org/officeDocument/2006/relationships/hyperlink" Target="https://googleslides.org/free-templates/business-finance-templates" TargetMode="External"/><Relationship Id="rId8" Type="http://schemas.openxmlformats.org/officeDocument/2006/relationships/hyperlink" Target="https://googleslides.org/free-templates/chemistry-google-slides-tem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7.jpg"/><Relationship Id="rId6"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15.jpg"/><Relationship Id="rId6"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p:nvPr/>
        </p:nvSpPr>
        <p:spPr>
          <a:xfrm>
            <a:off x="0" y="0"/>
            <a:ext cx="60960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23"/>
          <p:cNvSpPr/>
          <p:nvPr/>
        </p:nvSpPr>
        <p:spPr>
          <a:xfrm>
            <a:off x="6096000" y="0"/>
            <a:ext cx="6096000" cy="6858000"/>
          </a:xfrm>
          <a:prstGeom prst="rect">
            <a:avLst/>
          </a:prstGeom>
          <a:solidFill>
            <a:srgbClr val="DDF3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4" name="Google Shape;74;p23"/>
          <p:cNvPicPr preferRelativeResize="0"/>
          <p:nvPr>
            <p:ph idx="2" type="pic"/>
          </p:nvPr>
        </p:nvPicPr>
        <p:blipFill rotWithShape="1">
          <a:blip r:embed="rId3">
            <a:alphaModFix/>
          </a:blip>
          <a:srcRect b="0" l="0" r="0" t="0"/>
          <a:stretch/>
        </p:blipFill>
        <p:spPr>
          <a:xfrm>
            <a:off x="482600" y="506277"/>
            <a:ext cx="11226800" cy="5845448"/>
          </a:xfrm>
          <a:prstGeom prst="rect">
            <a:avLst/>
          </a:prstGeom>
          <a:noFill/>
          <a:ln>
            <a:noFill/>
          </a:ln>
        </p:spPr>
      </p:pic>
      <p:sp>
        <p:nvSpPr>
          <p:cNvPr id="75" name="Google Shape;75;p23"/>
          <p:cNvSpPr/>
          <p:nvPr/>
        </p:nvSpPr>
        <p:spPr>
          <a:xfrm>
            <a:off x="0" y="2400300"/>
            <a:ext cx="9715500" cy="2419350"/>
          </a:xfrm>
          <a:prstGeom prst="rect">
            <a:avLst/>
          </a:prstGeom>
          <a:solidFill>
            <a:srgbClr val="DDF3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23"/>
          <p:cNvSpPr/>
          <p:nvPr/>
        </p:nvSpPr>
        <p:spPr>
          <a:xfrm>
            <a:off x="893226" y="2446283"/>
            <a:ext cx="8694224" cy="132343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1" lang="tr-TR" sz="8000" u="none" cap="none" strike="noStrike">
                <a:solidFill>
                  <a:srgbClr val="3A414B"/>
                </a:solidFill>
                <a:latin typeface="Calibri"/>
                <a:ea typeface="Calibri"/>
                <a:cs typeface="Calibri"/>
                <a:sym typeface="Calibri"/>
              </a:rPr>
              <a:t>FOREST</a:t>
            </a:r>
            <a:endParaRPr b="1" i="1" sz="8000" u="none" cap="none" strike="noStrike">
              <a:solidFill>
                <a:srgbClr val="3A414B"/>
              </a:solidFill>
              <a:latin typeface="Calibri"/>
              <a:ea typeface="Calibri"/>
              <a:cs typeface="Calibri"/>
              <a:sym typeface="Calibri"/>
            </a:endParaRPr>
          </a:p>
        </p:txBody>
      </p:sp>
      <p:sp>
        <p:nvSpPr>
          <p:cNvPr id="77" name="Google Shape;77;p23"/>
          <p:cNvSpPr/>
          <p:nvPr/>
        </p:nvSpPr>
        <p:spPr>
          <a:xfrm>
            <a:off x="2914020" y="3503291"/>
            <a:ext cx="68092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tr-TR" sz="4800" u="none" cap="none" strike="noStrike">
                <a:solidFill>
                  <a:schemeClr val="dk1"/>
                </a:solidFill>
                <a:latin typeface="Calibri"/>
                <a:ea typeface="Calibri"/>
                <a:cs typeface="Calibri"/>
                <a:sym typeface="Calibri"/>
              </a:rPr>
              <a:t>PRESENTATION TEMPLATE</a:t>
            </a:r>
            <a:endParaRPr/>
          </a:p>
        </p:txBody>
      </p:sp>
      <p:sp>
        <p:nvSpPr>
          <p:cNvPr id="78" name="Google Shape;78;p23"/>
          <p:cNvSpPr/>
          <p:nvPr/>
        </p:nvSpPr>
        <p:spPr>
          <a:xfrm>
            <a:off x="6248954" y="6505327"/>
            <a:ext cx="302902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chemeClr val="dk1"/>
                </a:solidFill>
                <a:latin typeface="Calibri"/>
                <a:ea typeface="Calibri"/>
                <a:cs typeface="Calibri"/>
                <a:sym typeface="Calibri"/>
              </a:rPr>
              <a:t>Presentation template by </a:t>
            </a:r>
            <a:r>
              <a:rPr b="1" lang="tr-TR" sz="1200">
                <a:solidFill>
                  <a:schemeClr val="dk1"/>
                </a:solidFill>
                <a:latin typeface="Calibri"/>
                <a:ea typeface="Calibri"/>
                <a:cs typeface="Calibri"/>
                <a:sym typeface="Calibri"/>
              </a:rPr>
              <a:t>GoogleSlides</a:t>
            </a:r>
            <a:r>
              <a:rPr lang="tr-TR" sz="1200">
                <a:solidFill>
                  <a:schemeClr val="dk1"/>
                </a:solidFill>
                <a:latin typeface="Calibri"/>
                <a:ea typeface="Calibri"/>
                <a:cs typeface="Calibri"/>
                <a:sym typeface="Calibri"/>
              </a:rPr>
              <a:t>.org</a:t>
            </a:r>
            <a:endParaRPr sz="1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p:tgtEl>
                                          <p:spTgt spid="7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p:tgtEl>
                                          <p:spTgt spid="7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p:tgtEl>
                                          <p:spTgt spid="76"/>
                                        </p:tgtEl>
                                        <p:attrNameLst>
                                          <p:attrName>ppt_w</p:attrName>
                                        </p:attrNameLst>
                                      </p:cBhvr>
                                      <p:tavLst>
                                        <p:tav fmla="" tm="0">
                                          <p:val>
                                            <p:strVal val="0"/>
                                          </p:val>
                                        </p:tav>
                                        <p:tav fmla="" tm="100000">
                                          <p:val>
                                            <p:strVal val="#ppt_w"/>
                                          </p:val>
                                        </p:tav>
                                      </p:tavLst>
                                    </p:anim>
                                    <p:anim calcmode="lin" valueType="num">
                                      <p:cBhvr additive="base">
                                        <p:cTn dur="500"/>
                                        <p:tgtEl>
                                          <p:spTgt spid="7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2"/>
          <p:cNvSpPr/>
          <p:nvPr/>
        </p:nvSpPr>
        <p:spPr>
          <a:xfrm>
            <a:off x="3249378" y="955793"/>
            <a:ext cx="5613636" cy="663515"/>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libri"/>
                <a:ea typeface="Calibri"/>
                <a:cs typeface="Calibri"/>
                <a:sym typeface="Calibri"/>
              </a:rPr>
              <a:t>Add or delete slides. You have to be signed in to your  Google account. in PowerPoint. Remember to download and install</a:t>
            </a:r>
            <a:endParaRPr sz="1600">
              <a:solidFill>
                <a:srgbClr val="7F7F7F"/>
              </a:solidFill>
              <a:latin typeface="Calibri"/>
              <a:ea typeface="Calibri"/>
              <a:cs typeface="Calibri"/>
              <a:sym typeface="Calibri"/>
            </a:endParaRPr>
          </a:p>
        </p:txBody>
      </p:sp>
      <p:cxnSp>
        <p:nvCxnSpPr>
          <p:cNvPr id="236" name="Google Shape;236;p32"/>
          <p:cNvCxnSpPr/>
          <p:nvPr/>
        </p:nvCxnSpPr>
        <p:spPr>
          <a:xfrm>
            <a:off x="5753893" y="882926"/>
            <a:ext cx="684214" cy="0"/>
          </a:xfrm>
          <a:prstGeom prst="straightConnector1">
            <a:avLst/>
          </a:prstGeom>
          <a:noFill/>
          <a:ln cap="rnd" cmpd="sng" w="19050">
            <a:solidFill>
              <a:schemeClr val="accent4"/>
            </a:solidFill>
            <a:prstDash val="solid"/>
            <a:round/>
            <a:headEnd len="sm" w="sm" type="none"/>
            <a:tailEnd len="sm" w="sm" type="none"/>
          </a:ln>
        </p:spPr>
      </p:cxnSp>
      <p:grpSp>
        <p:nvGrpSpPr>
          <p:cNvPr id="237" name="Google Shape;237;p32"/>
          <p:cNvGrpSpPr/>
          <p:nvPr/>
        </p:nvGrpSpPr>
        <p:grpSpPr>
          <a:xfrm>
            <a:off x="1548211" y="2347686"/>
            <a:ext cx="9095578" cy="3928024"/>
            <a:chOff x="1548211" y="2347686"/>
            <a:chExt cx="9095578" cy="3928024"/>
          </a:xfrm>
        </p:grpSpPr>
        <p:grpSp>
          <p:nvGrpSpPr>
            <p:cNvPr id="238" name="Google Shape;238;p32"/>
            <p:cNvGrpSpPr/>
            <p:nvPr/>
          </p:nvGrpSpPr>
          <p:grpSpPr>
            <a:xfrm>
              <a:off x="1548211" y="2347686"/>
              <a:ext cx="9095578" cy="3216728"/>
              <a:chOff x="1447800" y="1481796"/>
              <a:chExt cx="10401300" cy="3678508"/>
            </a:xfrm>
          </p:grpSpPr>
          <p:grpSp>
            <p:nvGrpSpPr>
              <p:cNvPr id="239" name="Google Shape;239;p32"/>
              <p:cNvGrpSpPr/>
              <p:nvPr/>
            </p:nvGrpSpPr>
            <p:grpSpPr>
              <a:xfrm>
                <a:off x="1447800" y="1481796"/>
                <a:ext cx="10229850" cy="3678508"/>
                <a:chOff x="1447800" y="1481796"/>
                <a:chExt cx="10229850" cy="3678508"/>
              </a:xfrm>
            </p:grpSpPr>
            <p:sp>
              <p:nvSpPr>
                <p:cNvPr id="240" name="Google Shape;240;p32"/>
                <p:cNvSpPr/>
                <p:nvPr/>
              </p:nvSpPr>
              <p:spPr>
                <a:xfrm>
                  <a:off x="1619250" y="1663700"/>
                  <a:ext cx="3124200" cy="1657350"/>
                </a:xfrm>
                <a:custGeom>
                  <a:rect b="b" l="l" r="r" t="t"/>
                  <a:pathLst>
                    <a:path extrusionOk="0" h="1657350" w="3124200">
                      <a:moveTo>
                        <a:pt x="1562100" y="0"/>
                      </a:moveTo>
                      <a:cubicBezTo>
                        <a:pt x="2424824" y="0"/>
                        <a:pt x="3124200" y="742021"/>
                        <a:pt x="3124200" y="1657350"/>
                      </a:cubicBezTo>
                      <a:lnTo>
                        <a:pt x="0" y="1657350"/>
                      </a:lnTo>
                      <a:cubicBezTo>
                        <a:pt x="0" y="742021"/>
                        <a:pt x="699376" y="0"/>
                        <a:pt x="15621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1" name="Google Shape;241;p32"/>
                <p:cNvSpPr/>
                <p:nvPr/>
              </p:nvSpPr>
              <p:spPr>
                <a:xfrm>
                  <a:off x="1447800" y="1481796"/>
                  <a:ext cx="3467100" cy="1839254"/>
                </a:xfrm>
                <a:custGeom>
                  <a:rect b="b" l="l" r="r" t="t"/>
                  <a:pathLst>
                    <a:path extrusionOk="0" h="1839254" w="3467100">
                      <a:moveTo>
                        <a:pt x="0" y="1839254"/>
                      </a:moveTo>
                      <a:cubicBezTo>
                        <a:pt x="0" y="823462"/>
                        <a:pt x="776137" y="0"/>
                        <a:pt x="1733550" y="0"/>
                      </a:cubicBezTo>
                      <a:cubicBezTo>
                        <a:pt x="2690963" y="0"/>
                        <a:pt x="3467100" y="823462"/>
                        <a:pt x="3467100" y="1839254"/>
                      </a:cubicBezTo>
                    </a:path>
                  </a:pathLst>
                </a:custGeom>
                <a:noFill/>
                <a:ln cap="flat" cmpd="sng" w="762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2" name="Google Shape;242;p32"/>
                <p:cNvSpPr/>
                <p:nvPr/>
              </p:nvSpPr>
              <p:spPr>
                <a:xfrm flipH="1" rot="10800000">
                  <a:off x="5086350" y="3321050"/>
                  <a:ext cx="3124200" cy="1657350"/>
                </a:xfrm>
                <a:custGeom>
                  <a:rect b="b" l="l" r="r" t="t"/>
                  <a:pathLst>
                    <a:path extrusionOk="0" h="1657350" w="3124200">
                      <a:moveTo>
                        <a:pt x="1562100" y="0"/>
                      </a:moveTo>
                      <a:cubicBezTo>
                        <a:pt x="2424824" y="0"/>
                        <a:pt x="3124200" y="742021"/>
                        <a:pt x="3124200" y="1657350"/>
                      </a:cubicBezTo>
                      <a:lnTo>
                        <a:pt x="0" y="1657350"/>
                      </a:lnTo>
                      <a:cubicBezTo>
                        <a:pt x="0" y="742021"/>
                        <a:pt x="699376" y="0"/>
                        <a:pt x="1562100" y="0"/>
                      </a:cubicBezTo>
                      <a:close/>
                    </a:path>
                  </a:pathLst>
                </a:custGeom>
                <a:solidFill>
                  <a:srgbClr val="3A41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3" name="Google Shape;243;p32"/>
                <p:cNvSpPr/>
                <p:nvPr/>
              </p:nvSpPr>
              <p:spPr>
                <a:xfrm flipH="1" rot="10800000">
                  <a:off x="4914900" y="3321050"/>
                  <a:ext cx="3467100" cy="1839254"/>
                </a:xfrm>
                <a:custGeom>
                  <a:rect b="b" l="l" r="r" t="t"/>
                  <a:pathLst>
                    <a:path extrusionOk="0" h="1839254" w="3467100">
                      <a:moveTo>
                        <a:pt x="0" y="1839254"/>
                      </a:moveTo>
                      <a:cubicBezTo>
                        <a:pt x="0" y="823462"/>
                        <a:pt x="776137" y="0"/>
                        <a:pt x="1733550" y="0"/>
                      </a:cubicBezTo>
                      <a:cubicBezTo>
                        <a:pt x="2690963" y="0"/>
                        <a:pt x="3467100" y="823462"/>
                        <a:pt x="3467100" y="1839254"/>
                      </a:cubicBezTo>
                    </a:path>
                  </a:pathLst>
                </a:custGeom>
                <a:noFill/>
                <a:ln cap="flat" cmpd="sng" w="76200">
                  <a:solidFill>
                    <a:srgbClr val="3A41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4" name="Google Shape;244;p32"/>
                <p:cNvSpPr/>
                <p:nvPr/>
              </p:nvSpPr>
              <p:spPr>
                <a:xfrm>
                  <a:off x="8553450" y="1663700"/>
                  <a:ext cx="3124200" cy="1657350"/>
                </a:xfrm>
                <a:custGeom>
                  <a:rect b="b" l="l" r="r" t="t"/>
                  <a:pathLst>
                    <a:path extrusionOk="0" h="1657350" w="3124200">
                      <a:moveTo>
                        <a:pt x="1562100" y="0"/>
                      </a:moveTo>
                      <a:cubicBezTo>
                        <a:pt x="2424824" y="0"/>
                        <a:pt x="3124200" y="742021"/>
                        <a:pt x="3124200" y="1657350"/>
                      </a:cubicBezTo>
                      <a:lnTo>
                        <a:pt x="0" y="1657350"/>
                      </a:lnTo>
                      <a:cubicBezTo>
                        <a:pt x="0" y="742021"/>
                        <a:pt x="699376" y="0"/>
                        <a:pt x="15621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sp>
            <p:nvSpPr>
              <p:cNvPr id="245" name="Google Shape;245;p32"/>
              <p:cNvSpPr/>
              <p:nvPr/>
            </p:nvSpPr>
            <p:spPr>
              <a:xfrm>
                <a:off x="8382000" y="1481796"/>
                <a:ext cx="3467100" cy="1839254"/>
              </a:xfrm>
              <a:custGeom>
                <a:rect b="b" l="l" r="r" t="t"/>
                <a:pathLst>
                  <a:path extrusionOk="0" h="1839254" w="3467100">
                    <a:moveTo>
                      <a:pt x="0" y="1839254"/>
                    </a:moveTo>
                    <a:cubicBezTo>
                      <a:pt x="0" y="823462"/>
                      <a:pt x="776137" y="0"/>
                      <a:pt x="1733550" y="0"/>
                    </a:cubicBezTo>
                    <a:cubicBezTo>
                      <a:pt x="2690963" y="0"/>
                      <a:pt x="3467100" y="823462"/>
                      <a:pt x="3467100" y="1839254"/>
                    </a:cubicBezTo>
                  </a:path>
                </a:pathLst>
              </a:custGeom>
              <a:noFill/>
              <a:ln cap="flat" cmpd="sng" w="762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sp>
          <p:nvSpPr>
            <p:cNvPr id="246" name="Google Shape;246;p32"/>
            <p:cNvSpPr/>
            <p:nvPr/>
          </p:nvSpPr>
          <p:spPr>
            <a:xfrm>
              <a:off x="1698137" y="4115119"/>
              <a:ext cx="2732005" cy="216059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libri"/>
                  <a:ea typeface="Calibri"/>
                  <a:cs typeface="Calibri"/>
                  <a:sym typeface="Calibri"/>
                </a:rPr>
                <a:t>Add or delete slides. You have to be signed in to your  Google account. in PowerPoint. Remember to download and install the fonts used in this presentation (you’ll find the links to the font</a:t>
              </a:r>
              <a:endParaRPr sz="1600">
                <a:solidFill>
                  <a:srgbClr val="7F7F7F"/>
                </a:solidFill>
                <a:latin typeface="Calibri"/>
                <a:ea typeface="Calibri"/>
                <a:cs typeface="Calibri"/>
                <a:sym typeface="Calibri"/>
              </a:endParaRPr>
            </a:p>
          </p:txBody>
        </p:sp>
        <p:sp>
          <p:nvSpPr>
            <p:cNvPr id="247" name="Google Shape;247;p32"/>
            <p:cNvSpPr/>
            <p:nvPr/>
          </p:nvSpPr>
          <p:spPr>
            <a:xfrm>
              <a:off x="7761856" y="4115119"/>
              <a:ext cx="2732005" cy="18651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libri"/>
                  <a:ea typeface="Calibri"/>
                  <a:cs typeface="Calibri"/>
                  <a:sym typeface="Calibri"/>
                </a:rPr>
                <a:t>Add or delete slides. You have to be signed in to your  Google account. in PowerPoint. Remember to download and install the fonts used in this presentation</a:t>
              </a:r>
              <a:endParaRPr sz="1600">
                <a:solidFill>
                  <a:srgbClr val="7F7F7F"/>
                </a:solidFill>
                <a:latin typeface="Calibri"/>
                <a:ea typeface="Calibri"/>
                <a:cs typeface="Calibri"/>
                <a:sym typeface="Calibri"/>
              </a:endParaRPr>
            </a:p>
          </p:txBody>
        </p:sp>
        <p:sp>
          <p:nvSpPr>
            <p:cNvPr id="248" name="Google Shape;248;p32"/>
            <p:cNvSpPr/>
            <p:nvPr/>
          </p:nvSpPr>
          <p:spPr>
            <a:xfrm>
              <a:off x="4690193" y="2541336"/>
              <a:ext cx="2732005" cy="1274195"/>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libri"/>
                  <a:ea typeface="Calibri"/>
                  <a:cs typeface="Calibri"/>
                  <a:sym typeface="Calibri"/>
                </a:rPr>
                <a:t>Is the color of gold, butter  and ripe lemons. In the  spectrum of visible light,  yellow is found between  green and orange.</a:t>
              </a:r>
              <a:endParaRPr sz="1600">
                <a:solidFill>
                  <a:srgbClr val="7F7F7F"/>
                </a:solidFill>
                <a:latin typeface="Calibri"/>
                <a:ea typeface="Calibri"/>
                <a:cs typeface="Calibri"/>
                <a:sym typeface="Calibri"/>
              </a:endParaRPr>
            </a:p>
          </p:txBody>
        </p:sp>
        <p:sp>
          <p:nvSpPr>
            <p:cNvPr id="249" name="Google Shape;249;p32"/>
            <p:cNvSpPr/>
            <p:nvPr/>
          </p:nvSpPr>
          <p:spPr>
            <a:xfrm>
              <a:off x="2740063" y="2920689"/>
              <a:ext cx="648152" cy="727698"/>
            </a:xfrm>
            <a:custGeom>
              <a:rect b="b" l="l" r="r" t="t"/>
              <a:pathLst>
                <a:path extrusionOk="0" h="334331" w="297785">
                  <a:moveTo>
                    <a:pt x="11641" y="14095"/>
                  </a:moveTo>
                  <a:cubicBezTo>
                    <a:pt x="23500" y="87986"/>
                    <a:pt x="16912" y="169794"/>
                    <a:pt x="59076" y="234448"/>
                  </a:cubicBezTo>
                  <a:cubicBezTo>
                    <a:pt x="99922" y="297783"/>
                    <a:pt x="176344" y="318895"/>
                    <a:pt x="246178" y="304381"/>
                  </a:cubicBezTo>
                  <a:cubicBezTo>
                    <a:pt x="181615" y="254241"/>
                    <a:pt x="124957" y="182989"/>
                    <a:pt x="99922" y="110417"/>
                  </a:cubicBezTo>
                  <a:cubicBezTo>
                    <a:pt x="98604" y="107778"/>
                    <a:pt x="102557" y="106459"/>
                    <a:pt x="103875" y="109098"/>
                  </a:cubicBezTo>
                  <a:cubicBezTo>
                    <a:pt x="130227" y="150002"/>
                    <a:pt x="153945" y="192225"/>
                    <a:pt x="186885" y="229170"/>
                  </a:cubicBezTo>
                  <a:cubicBezTo>
                    <a:pt x="207967" y="254241"/>
                    <a:pt x="231685" y="275352"/>
                    <a:pt x="256719" y="295144"/>
                  </a:cubicBezTo>
                  <a:cubicBezTo>
                    <a:pt x="260672" y="288547"/>
                    <a:pt x="264625" y="281950"/>
                    <a:pt x="267260" y="274033"/>
                  </a:cubicBezTo>
                  <a:cubicBezTo>
                    <a:pt x="258037" y="275352"/>
                    <a:pt x="246178" y="274033"/>
                    <a:pt x="236955" y="271394"/>
                  </a:cubicBezTo>
                  <a:cubicBezTo>
                    <a:pt x="235637" y="271394"/>
                    <a:pt x="235637" y="268755"/>
                    <a:pt x="238273" y="268755"/>
                  </a:cubicBezTo>
                  <a:cubicBezTo>
                    <a:pt x="248814" y="270074"/>
                    <a:pt x="259355" y="268755"/>
                    <a:pt x="268578" y="270074"/>
                  </a:cubicBezTo>
                  <a:cubicBezTo>
                    <a:pt x="271213" y="264796"/>
                    <a:pt x="272531" y="259519"/>
                    <a:pt x="272531" y="254241"/>
                  </a:cubicBezTo>
                  <a:cubicBezTo>
                    <a:pt x="255402" y="254241"/>
                    <a:pt x="238273" y="252921"/>
                    <a:pt x="221144" y="251602"/>
                  </a:cubicBezTo>
                  <a:cubicBezTo>
                    <a:pt x="218508" y="251602"/>
                    <a:pt x="218508" y="248963"/>
                    <a:pt x="221144" y="248963"/>
                  </a:cubicBezTo>
                  <a:cubicBezTo>
                    <a:pt x="238273" y="248963"/>
                    <a:pt x="256719" y="248963"/>
                    <a:pt x="273849" y="248963"/>
                  </a:cubicBezTo>
                  <a:cubicBezTo>
                    <a:pt x="275166" y="243685"/>
                    <a:pt x="275166" y="237087"/>
                    <a:pt x="275166" y="231809"/>
                  </a:cubicBezTo>
                  <a:cubicBezTo>
                    <a:pt x="264625" y="231809"/>
                    <a:pt x="254084" y="230490"/>
                    <a:pt x="243543" y="229170"/>
                  </a:cubicBezTo>
                  <a:cubicBezTo>
                    <a:pt x="240908" y="229170"/>
                    <a:pt x="240908" y="225212"/>
                    <a:pt x="243543" y="225212"/>
                  </a:cubicBezTo>
                  <a:cubicBezTo>
                    <a:pt x="254084" y="226531"/>
                    <a:pt x="264625" y="226531"/>
                    <a:pt x="275166" y="226531"/>
                  </a:cubicBezTo>
                  <a:cubicBezTo>
                    <a:pt x="275166" y="221254"/>
                    <a:pt x="273849" y="214656"/>
                    <a:pt x="273849" y="208059"/>
                  </a:cubicBezTo>
                  <a:cubicBezTo>
                    <a:pt x="272531" y="209378"/>
                    <a:pt x="272531" y="209378"/>
                    <a:pt x="271213" y="209378"/>
                  </a:cubicBezTo>
                  <a:cubicBezTo>
                    <a:pt x="251449" y="208059"/>
                    <a:pt x="233002" y="206739"/>
                    <a:pt x="213238" y="205420"/>
                  </a:cubicBezTo>
                  <a:cubicBezTo>
                    <a:pt x="210603" y="204100"/>
                    <a:pt x="210603" y="201461"/>
                    <a:pt x="213238" y="201461"/>
                  </a:cubicBezTo>
                  <a:cubicBezTo>
                    <a:pt x="233002" y="202781"/>
                    <a:pt x="251449" y="202781"/>
                    <a:pt x="271213" y="204100"/>
                  </a:cubicBezTo>
                  <a:cubicBezTo>
                    <a:pt x="272531" y="204100"/>
                    <a:pt x="272531" y="204100"/>
                    <a:pt x="272531" y="205420"/>
                  </a:cubicBezTo>
                  <a:cubicBezTo>
                    <a:pt x="271213" y="198822"/>
                    <a:pt x="269896" y="192225"/>
                    <a:pt x="268578" y="185628"/>
                  </a:cubicBezTo>
                  <a:cubicBezTo>
                    <a:pt x="255402" y="185628"/>
                    <a:pt x="242226" y="182989"/>
                    <a:pt x="230367" y="181669"/>
                  </a:cubicBezTo>
                  <a:cubicBezTo>
                    <a:pt x="227732" y="180350"/>
                    <a:pt x="227732" y="176391"/>
                    <a:pt x="230367" y="176391"/>
                  </a:cubicBezTo>
                  <a:cubicBezTo>
                    <a:pt x="242226" y="177711"/>
                    <a:pt x="255402" y="177711"/>
                    <a:pt x="267260" y="180350"/>
                  </a:cubicBezTo>
                  <a:cubicBezTo>
                    <a:pt x="264625" y="175072"/>
                    <a:pt x="263308" y="169794"/>
                    <a:pt x="260672" y="165835"/>
                  </a:cubicBezTo>
                  <a:cubicBezTo>
                    <a:pt x="240908" y="165835"/>
                    <a:pt x="217191" y="163196"/>
                    <a:pt x="197426" y="159238"/>
                  </a:cubicBezTo>
                  <a:cubicBezTo>
                    <a:pt x="196109" y="159238"/>
                    <a:pt x="197426" y="156599"/>
                    <a:pt x="198744" y="156599"/>
                  </a:cubicBezTo>
                  <a:cubicBezTo>
                    <a:pt x="217191" y="155280"/>
                    <a:pt x="239590" y="155280"/>
                    <a:pt x="258037" y="159238"/>
                  </a:cubicBezTo>
                  <a:cubicBezTo>
                    <a:pt x="255402" y="151321"/>
                    <a:pt x="251449" y="144724"/>
                    <a:pt x="247496" y="139446"/>
                  </a:cubicBezTo>
                  <a:cubicBezTo>
                    <a:pt x="247496" y="139446"/>
                    <a:pt x="246178" y="139446"/>
                    <a:pt x="246178" y="138126"/>
                  </a:cubicBezTo>
                  <a:cubicBezTo>
                    <a:pt x="246178" y="139446"/>
                    <a:pt x="246178" y="140765"/>
                    <a:pt x="244861" y="140765"/>
                  </a:cubicBezTo>
                  <a:cubicBezTo>
                    <a:pt x="239590" y="142085"/>
                    <a:pt x="234320" y="140765"/>
                    <a:pt x="227732" y="140765"/>
                  </a:cubicBezTo>
                  <a:cubicBezTo>
                    <a:pt x="221144" y="140765"/>
                    <a:pt x="214555" y="140765"/>
                    <a:pt x="207967" y="139446"/>
                  </a:cubicBezTo>
                  <a:cubicBezTo>
                    <a:pt x="205332" y="139446"/>
                    <a:pt x="205332" y="135487"/>
                    <a:pt x="207967" y="135487"/>
                  </a:cubicBezTo>
                  <a:cubicBezTo>
                    <a:pt x="214555" y="135487"/>
                    <a:pt x="221144" y="135487"/>
                    <a:pt x="227732" y="136807"/>
                  </a:cubicBezTo>
                  <a:cubicBezTo>
                    <a:pt x="231685" y="136807"/>
                    <a:pt x="236955" y="136807"/>
                    <a:pt x="240908" y="136807"/>
                  </a:cubicBezTo>
                  <a:cubicBezTo>
                    <a:pt x="242226" y="136807"/>
                    <a:pt x="243543" y="136807"/>
                    <a:pt x="246178" y="135487"/>
                  </a:cubicBezTo>
                  <a:cubicBezTo>
                    <a:pt x="242226" y="131529"/>
                    <a:pt x="239590" y="127570"/>
                    <a:pt x="236955" y="123612"/>
                  </a:cubicBezTo>
                  <a:cubicBezTo>
                    <a:pt x="217191" y="119654"/>
                    <a:pt x="198744" y="117015"/>
                    <a:pt x="178980" y="114376"/>
                  </a:cubicBezTo>
                  <a:cubicBezTo>
                    <a:pt x="177662" y="114376"/>
                    <a:pt x="177662" y="111737"/>
                    <a:pt x="178980" y="111737"/>
                  </a:cubicBezTo>
                  <a:cubicBezTo>
                    <a:pt x="197426" y="113056"/>
                    <a:pt x="215873" y="114376"/>
                    <a:pt x="233002" y="118334"/>
                  </a:cubicBezTo>
                  <a:cubicBezTo>
                    <a:pt x="227732" y="111737"/>
                    <a:pt x="221144" y="105139"/>
                    <a:pt x="215873" y="98542"/>
                  </a:cubicBezTo>
                  <a:cubicBezTo>
                    <a:pt x="201379" y="97222"/>
                    <a:pt x="188203" y="95903"/>
                    <a:pt x="173709" y="95903"/>
                  </a:cubicBezTo>
                  <a:cubicBezTo>
                    <a:pt x="171074" y="95903"/>
                    <a:pt x="171074" y="91944"/>
                    <a:pt x="173709" y="91944"/>
                  </a:cubicBezTo>
                  <a:cubicBezTo>
                    <a:pt x="185568" y="91944"/>
                    <a:pt x="197426" y="91944"/>
                    <a:pt x="209285" y="93264"/>
                  </a:cubicBezTo>
                  <a:cubicBezTo>
                    <a:pt x="205332" y="89306"/>
                    <a:pt x="200062" y="85347"/>
                    <a:pt x="196109" y="82708"/>
                  </a:cubicBezTo>
                  <a:cubicBezTo>
                    <a:pt x="192156" y="80069"/>
                    <a:pt x="189521" y="77430"/>
                    <a:pt x="185568" y="74791"/>
                  </a:cubicBezTo>
                  <a:cubicBezTo>
                    <a:pt x="165803" y="73472"/>
                    <a:pt x="146039" y="70833"/>
                    <a:pt x="124957" y="70833"/>
                  </a:cubicBezTo>
                  <a:cubicBezTo>
                    <a:pt x="122322" y="70833"/>
                    <a:pt x="122322" y="66874"/>
                    <a:pt x="124957" y="66874"/>
                  </a:cubicBezTo>
                  <a:cubicBezTo>
                    <a:pt x="140768" y="65555"/>
                    <a:pt x="157898" y="65555"/>
                    <a:pt x="173709" y="68194"/>
                  </a:cubicBezTo>
                  <a:cubicBezTo>
                    <a:pt x="163168" y="62916"/>
                    <a:pt x="152627" y="58957"/>
                    <a:pt x="140768" y="54999"/>
                  </a:cubicBezTo>
                  <a:cubicBezTo>
                    <a:pt x="140768" y="56319"/>
                    <a:pt x="140768" y="56319"/>
                    <a:pt x="140768" y="56319"/>
                  </a:cubicBezTo>
                  <a:cubicBezTo>
                    <a:pt x="122322" y="54999"/>
                    <a:pt x="105193" y="53680"/>
                    <a:pt x="88063" y="52360"/>
                  </a:cubicBezTo>
                  <a:cubicBezTo>
                    <a:pt x="85428" y="52360"/>
                    <a:pt x="85428" y="48402"/>
                    <a:pt x="88063" y="48402"/>
                  </a:cubicBezTo>
                  <a:cubicBezTo>
                    <a:pt x="103875" y="49721"/>
                    <a:pt x="119686" y="52360"/>
                    <a:pt x="135498" y="53680"/>
                  </a:cubicBezTo>
                  <a:cubicBezTo>
                    <a:pt x="119686" y="48402"/>
                    <a:pt x="102557" y="44443"/>
                    <a:pt x="85428" y="40485"/>
                  </a:cubicBezTo>
                  <a:cubicBezTo>
                    <a:pt x="85428" y="40485"/>
                    <a:pt x="84111" y="41804"/>
                    <a:pt x="84111" y="41804"/>
                  </a:cubicBezTo>
                  <a:cubicBezTo>
                    <a:pt x="77522" y="41804"/>
                    <a:pt x="70934" y="40485"/>
                    <a:pt x="64346" y="40485"/>
                  </a:cubicBezTo>
                  <a:cubicBezTo>
                    <a:pt x="59076" y="40485"/>
                    <a:pt x="53805" y="39165"/>
                    <a:pt x="48535" y="37846"/>
                  </a:cubicBezTo>
                  <a:cubicBezTo>
                    <a:pt x="47217" y="36526"/>
                    <a:pt x="47217" y="35207"/>
                    <a:pt x="48535" y="35207"/>
                  </a:cubicBezTo>
                  <a:cubicBezTo>
                    <a:pt x="53805" y="33887"/>
                    <a:pt x="60393" y="35207"/>
                    <a:pt x="65664" y="36526"/>
                  </a:cubicBezTo>
                  <a:cubicBezTo>
                    <a:pt x="66981" y="36526"/>
                    <a:pt x="68299" y="36526"/>
                    <a:pt x="69617" y="36526"/>
                  </a:cubicBezTo>
                  <a:cubicBezTo>
                    <a:pt x="48535" y="31248"/>
                    <a:pt x="30088" y="24651"/>
                    <a:pt x="11641" y="14095"/>
                  </a:cubicBezTo>
                  <a:close/>
                  <a:moveTo>
                    <a:pt x="6844" y="851"/>
                  </a:moveTo>
                  <a:cubicBezTo>
                    <a:pt x="46358" y="25850"/>
                    <a:pt x="92458" y="31113"/>
                    <a:pt x="135924" y="44270"/>
                  </a:cubicBezTo>
                  <a:cubicBezTo>
                    <a:pt x="174121" y="54796"/>
                    <a:pt x="207049" y="73216"/>
                    <a:pt x="232075" y="103477"/>
                  </a:cubicBezTo>
                  <a:cubicBezTo>
                    <a:pt x="266321" y="141633"/>
                    <a:pt x="290029" y="198208"/>
                    <a:pt x="283443" y="249521"/>
                  </a:cubicBezTo>
                  <a:cubicBezTo>
                    <a:pt x="284760" y="249521"/>
                    <a:pt x="286078" y="249521"/>
                    <a:pt x="287395" y="249521"/>
                  </a:cubicBezTo>
                  <a:cubicBezTo>
                    <a:pt x="290029" y="249521"/>
                    <a:pt x="290029" y="252153"/>
                    <a:pt x="287395" y="253468"/>
                  </a:cubicBezTo>
                  <a:cubicBezTo>
                    <a:pt x="286078" y="253468"/>
                    <a:pt x="284760" y="253468"/>
                    <a:pt x="282126" y="253468"/>
                  </a:cubicBezTo>
                  <a:cubicBezTo>
                    <a:pt x="279492" y="270573"/>
                    <a:pt x="274223" y="286361"/>
                    <a:pt x="263686" y="300834"/>
                  </a:cubicBezTo>
                  <a:cubicBezTo>
                    <a:pt x="274223" y="310044"/>
                    <a:pt x="284760" y="317938"/>
                    <a:pt x="295298" y="325832"/>
                  </a:cubicBezTo>
                  <a:cubicBezTo>
                    <a:pt x="300566" y="329780"/>
                    <a:pt x="296615" y="336358"/>
                    <a:pt x="291346" y="333727"/>
                  </a:cubicBezTo>
                  <a:cubicBezTo>
                    <a:pt x="278175" y="327148"/>
                    <a:pt x="265003" y="317938"/>
                    <a:pt x="253149" y="308728"/>
                  </a:cubicBezTo>
                  <a:cubicBezTo>
                    <a:pt x="188609" y="335042"/>
                    <a:pt x="112215" y="312675"/>
                    <a:pt x="66115" y="261363"/>
                  </a:cubicBezTo>
                  <a:cubicBezTo>
                    <a:pt x="4209" y="192946"/>
                    <a:pt x="16064" y="90320"/>
                    <a:pt x="258" y="6114"/>
                  </a:cubicBezTo>
                  <a:cubicBezTo>
                    <a:pt x="-1059" y="2167"/>
                    <a:pt x="2892" y="-1780"/>
                    <a:pt x="6844" y="8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0" name="Google Shape;250;p32"/>
            <p:cNvSpPr/>
            <p:nvPr/>
          </p:nvSpPr>
          <p:spPr>
            <a:xfrm>
              <a:off x="5732151" y="4316738"/>
              <a:ext cx="727698" cy="628622"/>
            </a:xfrm>
            <a:custGeom>
              <a:rect b="b" l="l" r="r" t="t"/>
              <a:pathLst>
                <a:path extrusionOk="0" h="292101" w="338138">
                  <a:moveTo>
                    <a:pt x="255588" y="87313"/>
                  </a:moveTo>
                  <a:lnTo>
                    <a:pt x="338138" y="257176"/>
                  </a:lnTo>
                  <a:lnTo>
                    <a:pt x="263525" y="257176"/>
                  </a:lnTo>
                  <a:lnTo>
                    <a:pt x="263525" y="292101"/>
                  </a:lnTo>
                  <a:lnTo>
                    <a:pt x="247650" y="292101"/>
                  </a:lnTo>
                  <a:lnTo>
                    <a:pt x="247650" y="257176"/>
                  </a:lnTo>
                  <a:lnTo>
                    <a:pt x="174625" y="257176"/>
                  </a:lnTo>
                  <a:close/>
                  <a:moveTo>
                    <a:pt x="82550" y="87313"/>
                  </a:moveTo>
                  <a:lnTo>
                    <a:pt x="163513" y="257176"/>
                  </a:lnTo>
                  <a:lnTo>
                    <a:pt x="90488" y="257176"/>
                  </a:lnTo>
                  <a:lnTo>
                    <a:pt x="90488" y="292101"/>
                  </a:lnTo>
                  <a:lnTo>
                    <a:pt x="74613" y="292101"/>
                  </a:lnTo>
                  <a:lnTo>
                    <a:pt x="74613" y="257176"/>
                  </a:lnTo>
                  <a:lnTo>
                    <a:pt x="0" y="257176"/>
                  </a:lnTo>
                  <a:close/>
                  <a:moveTo>
                    <a:pt x="168276" y="0"/>
                  </a:moveTo>
                  <a:lnTo>
                    <a:pt x="219076" y="104775"/>
                  </a:lnTo>
                  <a:lnTo>
                    <a:pt x="174626" y="104775"/>
                  </a:lnTo>
                  <a:lnTo>
                    <a:pt x="174626" y="127000"/>
                  </a:lnTo>
                  <a:lnTo>
                    <a:pt x="163513" y="127000"/>
                  </a:lnTo>
                  <a:lnTo>
                    <a:pt x="163513" y="104775"/>
                  </a:lnTo>
                  <a:lnTo>
                    <a:pt x="119063" y="1047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1" name="Google Shape;251;p32"/>
            <p:cNvSpPr/>
            <p:nvPr/>
          </p:nvSpPr>
          <p:spPr>
            <a:xfrm>
              <a:off x="8842958" y="2920689"/>
              <a:ext cx="569801" cy="727698"/>
            </a:xfrm>
            <a:custGeom>
              <a:rect b="b" l="l" r="r" t="t"/>
              <a:pathLst>
                <a:path extrusionOk="0" h="336550" w="263525">
                  <a:moveTo>
                    <a:pt x="130969" y="12700"/>
                  </a:moveTo>
                  <a:cubicBezTo>
                    <a:pt x="66578" y="12700"/>
                    <a:pt x="12700" y="65203"/>
                    <a:pt x="12700" y="130831"/>
                  </a:cubicBezTo>
                  <a:cubicBezTo>
                    <a:pt x="12700" y="180709"/>
                    <a:pt x="45553" y="224024"/>
                    <a:pt x="90232" y="241087"/>
                  </a:cubicBezTo>
                  <a:cubicBezTo>
                    <a:pt x="92860" y="221399"/>
                    <a:pt x="96803" y="200398"/>
                    <a:pt x="103373" y="179396"/>
                  </a:cubicBezTo>
                  <a:cubicBezTo>
                    <a:pt x="91546" y="175459"/>
                    <a:pt x="75777" y="162333"/>
                    <a:pt x="60008" y="129519"/>
                  </a:cubicBezTo>
                  <a:cubicBezTo>
                    <a:pt x="60008" y="129519"/>
                    <a:pt x="60008" y="129519"/>
                    <a:pt x="69206" y="125581"/>
                  </a:cubicBezTo>
                  <a:cubicBezTo>
                    <a:pt x="83662" y="155770"/>
                    <a:pt x="96803" y="166271"/>
                    <a:pt x="106001" y="170208"/>
                  </a:cubicBezTo>
                  <a:cubicBezTo>
                    <a:pt x="116514" y="140019"/>
                    <a:pt x="132283" y="113768"/>
                    <a:pt x="154623" y="98017"/>
                  </a:cubicBezTo>
                  <a:cubicBezTo>
                    <a:pt x="154623" y="98017"/>
                    <a:pt x="154623" y="98017"/>
                    <a:pt x="166450" y="112455"/>
                  </a:cubicBezTo>
                  <a:cubicBezTo>
                    <a:pt x="166450" y="112455"/>
                    <a:pt x="130969" y="128206"/>
                    <a:pt x="127027" y="196460"/>
                  </a:cubicBezTo>
                  <a:cubicBezTo>
                    <a:pt x="145424" y="195147"/>
                    <a:pt x="170392" y="184647"/>
                    <a:pt x="192732" y="141332"/>
                  </a:cubicBezTo>
                  <a:cubicBezTo>
                    <a:pt x="192732" y="141332"/>
                    <a:pt x="192732" y="141332"/>
                    <a:pt x="201931" y="145270"/>
                  </a:cubicBezTo>
                  <a:cubicBezTo>
                    <a:pt x="186161" y="176771"/>
                    <a:pt x="166450" y="196460"/>
                    <a:pt x="144110" y="204335"/>
                  </a:cubicBezTo>
                  <a:cubicBezTo>
                    <a:pt x="137540" y="205648"/>
                    <a:pt x="132283" y="206960"/>
                    <a:pt x="127027" y="206960"/>
                  </a:cubicBezTo>
                  <a:cubicBezTo>
                    <a:pt x="127027" y="218774"/>
                    <a:pt x="128341" y="233212"/>
                    <a:pt x="130969" y="247650"/>
                  </a:cubicBezTo>
                  <a:cubicBezTo>
                    <a:pt x="195360" y="247650"/>
                    <a:pt x="249238" y="195147"/>
                    <a:pt x="249238" y="130831"/>
                  </a:cubicBezTo>
                  <a:cubicBezTo>
                    <a:pt x="249238" y="78329"/>
                    <a:pt x="215072" y="32389"/>
                    <a:pt x="165136" y="17950"/>
                  </a:cubicBezTo>
                  <a:cubicBezTo>
                    <a:pt x="165136" y="17950"/>
                    <a:pt x="165136" y="17950"/>
                    <a:pt x="148052" y="66515"/>
                  </a:cubicBezTo>
                  <a:cubicBezTo>
                    <a:pt x="148052" y="66515"/>
                    <a:pt x="148052" y="66515"/>
                    <a:pt x="133597" y="12700"/>
                  </a:cubicBezTo>
                  <a:cubicBezTo>
                    <a:pt x="132283" y="12700"/>
                    <a:pt x="132283" y="12700"/>
                    <a:pt x="130969" y="12700"/>
                  </a:cubicBezTo>
                  <a:close/>
                  <a:moveTo>
                    <a:pt x="131763" y="0"/>
                  </a:moveTo>
                  <a:cubicBezTo>
                    <a:pt x="134398" y="0"/>
                    <a:pt x="137033" y="0"/>
                    <a:pt x="139668" y="0"/>
                  </a:cubicBezTo>
                  <a:cubicBezTo>
                    <a:pt x="139668" y="0"/>
                    <a:pt x="139668" y="0"/>
                    <a:pt x="144939" y="0"/>
                  </a:cubicBezTo>
                  <a:cubicBezTo>
                    <a:pt x="144939" y="0"/>
                    <a:pt x="144939" y="0"/>
                    <a:pt x="150209" y="22349"/>
                  </a:cubicBezTo>
                  <a:cubicBezTo>
                    <a:pt x="150209" y="22349"/>
                    <a:pt x="150209" y="22349"/>
                    <a:pt x="158115" y="2629"/>
                  </a:cubicBezTo>
                  <a:cubicBezTo>
                    <a:pt x="158115" y="2629"/>
                    <a:pt x="158115" y="2629"/>
                    <a:pt x="163386" y="3944"/>
                  </a:cubicBezTo>
                  <a:cubicBezTo>
                    <a:pt x="222679" y="18405"/>
                    <a:pt x="263525" y="70991"/>
                    <a:pt x="263525" y="131465"/>
                  </a:cubicBezTo>
                  <a:cubicBezTo>
                    <a:pt x="263525" y="202456"/>
                    <a:pt x="205550" y="260300"/>
                    <a:pt x="134398" y="262930"/>
                  </a:cubicBezTo>
                  <a:cubicBezTo>
                    <a:pt x="138351" y="283964"/>
                    <a:pt x="144939" y="308942"/>
                    <a:pt x="155480" y="336550"/>
                  </a:cubicBezTo>
                  <a:cubicBezTo>
                    <a:pt x="155480" y="336550"/>
                    <a:pt x="155480" y="336550"/>
                    <a:pt x="86963" y="336550"/>
                  </a:cubicBezTo>
                  <a:cubicBezTo>
                    <a:pt x="86963" y="336550"/>
                    <a:pt x="84328" y="299740"/>
                    <a:pt x="89599" y="255042"/>
                  </a:cubicBezTo>
                  <a:cubicBezTo>
                    <a:pt x="38211" y="237951"/>
                    <a:pt x="0" y="189309"/>
                    <a:pt x="0" y="131465"/>
                  </a:cubicBezTo>
                  <a:cubicBezTo>
                    <a:pt x="0" y="59159"/>
                    <a:pt x="59293" y="0"/>
                    <a:pt x="13176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sp>
        <p:nvSpPr>
          <p:cNvPr id="252" name="Google Shape;252;p32"/>
          <p:cNvSpPr/>
          <p:nvPr/>
        </p:nvSpPr>
        <p:spPr>
          <a:xfrm>
            <a:off x="3064601" y="129399"/>
            <a:ext cx="609600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rgbClr val="595959"/>
                </a:solidFill>
                <a:latin typeface="Calibri"/>
                <a:ea typeface="Calibri"/>
                <a:cs typeface="Calibri"/>
                <a:sym typeface="Calibri"/>
              </a:rPr>
              <a:t>Company</a:t>
            </a:r>
            <a:endParaRPr b="1" sz="4000">
              <a:solidFill>
                <a:srgbClr val="595959"/>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1000"/>
                                        <p:tgtEl>
                                          <p:spTgt spid="237"/>
                                        </p:tgtEl>
                                        <p:attrNameLst>
                                          <p:attrName>ppt_w</p:attrName>
                                        </p:attrNameLst>
                                      </p:cBhvr>
                                      <p:tavLst>
                                        <p:tav fmla="" tm="0">
                                          <p:val>
                                            <p:strVal val="0"/>
                                          </p:val>
                                        </p:tav>
                                        <p:tav fmla="" tm="100000">
                                          <p:val>
                                            <p:strVal val="#ppt_w"/>
                                          </p:val>
                                        </p:tav>
                                      </p:tavLst>
                                    </p:anim>
                                    <p:anim calcmode="lin" valueType="num">
                                      <p:cBhvr additive="base">
                                        <p:cTn dur="1000"/>
                                        <p:tgtEl>
                                          <p:spTgt spid="2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33"/>
          <p:cNvGrpSpPr/>
          <p:nvPr/>
        </p:nvGrpSpPr>
        <p:grpSpPr>
          <a:xfrm>
            <a:off x="3676650" y="2363691"/>
            <a:ext cx="4838700" cy="3250408"/>
            <a:chOff x="3676650" y="2363691"/>
            <a:chExt cx="4838700" cy="3250408"/>
          </a:xfrm>
        </p:grpSpPr>
        <p:sp>
          <p:nvSpPr>
            <p:cNvPr id="259" name="Google Shape;259;p33"/>
            <p:cNvSpPr/>
            <p:nvPr/>
          </p:nvSpPr>
          <p:spPr>
            <a:xfrm>
              <a:off x="5186911" y="2363691"/>
              <a:ext cx="1818178" cy="1567396"/>
            </a:xfrm>
            <a:prstGeom prst="hexagon">
              <a:avLst>
                <a:gd fmla="val 25000" name="adj"/>
                <a:gd fmla="val 115470" name="vf"/>
              </a:avLst>
            </a:prstGeom>
            <a:solidFill>
              <a:srgbClr val="3A41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33"/>
            <p:cNvSpPr/>
            <p:nvPr/>
          </p:nvSpPr>
          <p:spPr>
            <a:xfrm>
              <a:off x="5186911" y="4046703"/>
              <a:ext cx="1818178" cy="1567396"/>
            </a:xfrm>
            <a:prstGeom prst="hexagon">
              <a:avLst>
                <a:gd fmla="val 25000" name="adj"/>
                <a:gd fmla="val 115470" name="vf"/>
              </a:avLst>
            </a:prstGeom>
            <a:solidFill>
              <a:srgbClr val="3A41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33"/>
            <p:cNvSpPr/>
            <p:nvPr/>
          </p:nvSpPr>
          <p:spPr>
            <a:xfrm>
              <a:off x="6697172" y="3205197"/>
              <a:ext cx="1818178" cy="1567396"/>
            </a:xfrm>
            <a:prstGeom prst="hexagon">
              <a:avLst>
                <a:gd fmla="val 25000" name="adj"/>
                <a:gd fmla="val 115470" name="vf"/>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33"/>
            <p:cNvSpPr/>
            <p:nvPr/>
          </p:nvSpPr>
          <p:spPr>
            <a:xfrm>
              <a:off x="3676650" y="3205197"/>
              <a:ext cx="1818178" cy="1567396"/>
            </a:xfrm>
            <a:prstGeom prst="hexagon">
              <a:avLst>
                <a:gd fmla="val 25000" name="adj"/>
                <a:gd fmla="val 115470" name="vf"/>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33"/>
            <p:cNvSpPr/>
            <p:nvPr/>
          </p:nvSpPr>
          <p:spPr>
            <a:xfrm>
              <a:off x="5684345" y="2778659"/>
              <a:ext cx="823310" cy="737460"/>
            </a:xfrm>
            <a:custGeom>
              <a:rect b="b" l="l" r="r" t="t"/>
              <a:pathLst>
                <a:path extrusionOk="0" h="303213" w="338511">
                  <a:moveTo>
                    <a:pt x="22225" y="188913"/>
                  </a:moveTo>
                  <a:cubicBezTo>
                    <a:pt x="35454" y="226076"/>
                    <a:pt x="64558" y="256603"/>
                    <a:pt x="101600" y="269876"/>
                  </a:cubicBezTo>
                  <a:cubicBezTo>
                    <a:pt x="96308" y="263240"/>
                    <a:pt x="91017" y="256603"/>
                    <a:pt x="87048" y="247313"/>
                  </a:cubicBezTo>
                  <a:cubicBezTo>
                    <a:pt x="79110" y="234040"/>
                    <a:pt x="73819" y="218113"/>
                    <a:pt x="69850" y="200858"/>
                  </a:cubicBezTo>
                  <a:cubicBezTo>
                    <a:pt x="53975" y="196877"/>
                    <a:pt x="36777" y="194222"/>
                    <a:pt x="22225" y="188913"/>
                  </a:cubicBezTo>
                  <a:close/>
                  <a:moveTo>
                    <a:pt x="23733" y="98425"/>
                  </a:moveTo>
                  <a:cubicBezTo>
                    <a:pt x="16987" y="112977"/>
                    <a:pt x="14288" y="128852"/>
                    <a:pt x="14288" y="146050"/>
                  </a:cubicBezTo>
                  <a:cubicBezTo>
                    <a:pt x="14288" y="155311"/>
                    <a:pt x="15637" y="164571"/>
                    <a:pt x="16987" y="172509"/>
                  </a:cubicBezTo>
                  <a:cubicBezTo>
                    <a:pt x="16987" y="172509"/>
                    <a:pt x="18336" y="172509"/>
                    <a:pt x="18336" y="173832"/>
                  </a:cubicBezTo>
                  <a:cubicBezTo>
                    <a:pt x="34528" y="177800"/>
                    <a:pt x="50721" y="183092"/>
                    <a:pt x="68263" y="185738"/>
                  </a:cubicBezTo>
                  <a:cubicBezTo>
                    <a:pt x="65564" y="172509"/>
                    <a:pt x="64215" y="159280"/>
                    <a:pt x="64215" y="146050"/>
                  </a:cubicBezTo>
                  <a:cubicBezTo>
                    <a:pt x="64215" y="134144"/>
                    <a:pt x="65564" y="122238"/>
                    <a:pt x="66913" y="110331"/>
                  </a:cubicBezTo>
                  <a:cubicBezTo>
                    <a:pt x="52070" y="107686"/>
                    <a:pt x="37227" y="103717"/>
                    <a:pt x="23733" y="98425"/>
                  </a:cubicBezTo>
                  <a:close/>
                  <a:moveTo>
                    <a:pt x="260403" y="96838"/>
                  </a:moveTo>
                  <a:cubicBezTo>
                    <a:pt x="256421" y="96838"/>
                    <a:pt x="252439" y="98163"/>
                    <a:pt x="247130" y="102137"/>
                  </a:cubicBezTo>
                  <a:cubicBezTo>
                    <a:pt x="243148" y="107436"/>
                    <a:pt x="241821" y="122008"/>
                    <a:pt x="241821" y="135256"/>
                  </a:cubicBezTo>
                  <a:cubicBezTo>
                    <a:pt x="240494" y="152477"/>
                    <a:pt x="232530" y="178972"/>
                    <a:pt x="229876" y="186921"/>
                  </a:cubicBezTo>
                  <a:cubicBezTo>
                    <a:pt x="227221" y="197519"/>
                    <a:pt x="219258" y="204142"/>
                    <a:pt x="211294" y="205467"/>
                  </a:cubicBezTo>
                  <a:cubicBezTo>
                    <a:pt x="204658" y="205467"/>
                    <a:pt x="198022" y="202818"/>
                    <a:pt x="194040" y="196194"/>
                  </a:cubicBezTo>
                  <a:cubicBezTo>
                    <a:pt x="194040" y="194869"/>
                    <a:pt x="192713" y="192220"/>
                    <a:pt x="191385" y="190895"/>
                  </a:cubicBezTo>
                  <a:cubicBezTo>
                    <a:pt x="191385" y="188245"/>
                    <a:pt x="190058" y="186921"/>
                    <a:pt x="190058" y="184271"/>
                  </a:cubicBezTo>
                  <a:cubicBezTo>
                    <a:pt x="188731" y="180297"/>
                    <a:pt x="187404" y="177647"/>
                    <a:pt x="186076" y="174998"/>
                  </a:cubicBezTo>
                  <a:cubicBezTo>
                    <a:pt x="183422" y="168374"/>
                    <a:pt x="179440" y="164400"/>
                    <a:pt x="175458" y="161751"/>
                  </a:cubicBezTo>
                  <a:cubicBezTo>
                    <a:pt x="174131" y="160426"/>
                    <a:pt x="171477" y="159101"/>
                    <a:pt x="168822" y="159101"/>
                  </a:cubicBezTo>
                  <a:cubicBezTo>
                    <a:pt x="167495" y="159101"/>
                    <a:pt x="167495" y="160426"/>
                    <a:pt x="166168" y="160426"/>
                  </a:cubicBezTo>
                  <a:cubicBezTo>
                    <a:pt x="164840" y="163075"/>
                    <a:pt x="163513" y="167050"/>
                    <a:pt x="163513" y="172348"/>
                  </a:cubicBezTo>
                  <a:cubicBezTo>
                    <a:pt x="163513" y="174998"/>
                    <a:pt x="164840" y="181622"/>
                    <a:pt x="167495" y="185596"/>
                  </a:cubicBezTo>
                  <a:cubicBezTo>
                    <a:pt x="170149" y="193544"/>
                    <a:pt x="172804" y="200168"/>
                    <a:pt x="175458" y="206792"/>
                  </a:cubicBezTo>
                  <a:cubicBezTo>
                    <a:pt x="180767" y="221364"/>
                    <a:pt x="184749" y="233287"/>
                    <a:pt x="194040" y="246534"/>
                  </a:cubicBezTo>
                  <a:cubicBezTo>
                    <a:pt x="195367" y="247859"/>
                    <a:pt x="196694" y="249184"/>
                    <a:pt x="198022" y="251833"/>
                  </a:cubicBezTo>
                  <a:cubicBezTo>
                    <a:pt x="203331" y="257132"/>
                    <a:pt x="211294" y="266405"/>
                    <a:pt x="212622" y="284952"/>
                  </a:cubicBezTo>
                  <a:cubicBezTo>
                    <a:pt x="212622" y="287601"/>
                    <a:pt x="213949" y="288926"/>
                    <a:pt x="213949" y="288926"/>
                  </a:cubicBezTo>
                  <a:cubicBezTo>
                    <a:pt x="213949" y="288926"/>
                    <a:pt x="213949" y="288926"/>
                    <a:pt x="289602" y="288926"/>
                  </a:cubicBezTo>
                  <a:cubicBezTo>
                    <a:pt x="290930" y="288926"/>
                    <a:pt x="290930" y="288926"/>
                    <a:pt x="290930" y="288926"/>
                  </a:cubicBezTo>
                  <a:cubicBezTo>
                    <a:pt x="290930" y="288926"/>
                    <a:pt x="292257" y="287601"/>
                    <a:pt x="292257" y="286277"/>
                  </a:cubicBezTo>
                  <a:cubicBezTo>
                    <a:pt x="294911" y="278328"/>
                    <a:pt x="298893" y="270380"/>
                    <a:pt x="301548" y="261106"/>
                  </a:cubicBezTo>
                  <a:cubicBezTo>
                    <a:pt x="304202" y="253158"/>
                    <a:pt x="306857" y="243885"/>
                    <a:pt x="310838" y="234612"/>
                  </a:cubicBezTo>
                  <a:cubicBezTo>
                    <a:pt x="320129" y="205467"/>
                    <a:pt x="325438" y="188245"/>
                    <a:pt x="322784" y="171024"/>
                  </a:cubicBezTo>
                  <a:cubicBezTo>
                    <a:pt x="322784" y="164400"/>
                    <a:pt x="320129" y="157776"/>
                    <a:pt x="314820" y="149828"/>
                  </a:cubicBezTo>
                  <a:cubicBezTo>
                    <a:pt x="314820" y="149828"/>
                    <a:pt x="313493" y="149828"/>
                    <a:pt x="313493" y="148503"/>
                  </a:cubicBezTo>
                  <a:cubicBezTo>
                    <a:pt x="313493" y="148503"/>
                    <a:pt x="312166" y="148503"/>
                    <a:pt x="310838" y="148503"/>
                  </a:cubicBezTo>
                  <a:cubicBezTo>
                    <a:pt x="310838" y="148503"/>
                    <a:pt x="310838" y="149828"/>
                    <a:pt x="310838" y="151153"/>
                  </a:cubicBezTo>
                  <a:cubicBezTo>
                    <a:pt x="310838" y="152477"/>
                    <a:pt x="310838" y="153802"/>
                    <a:pt x="309511" y="156452"/>
                  </a:cubicBezTo>
                  <a:cubicBezTo>
                    <a:pt x="309511" y="161751"/>
                    <a:pt x="308184" y="165725"/>
                    <a:pt x="306857" y="171024"/>
                  </a:cubicBezTo>
                  <a:cubicBezTo>
                    <a:pt x="305529" y="181622"/>
                    <a:pt x="302875" y="192220"/>
                    <a:pt x="300220" y="202818"/>
                  </a:cubicBezTo>
                  <a:cubicBezTo>
                    <a:pt x="298893" y="206792"/>
                    <a:pt x="294911" y="208117"/>
                    <a:pt x="290930" y="206792"/>
                  </a:cubicBezTo>
                  <a:cubicBezTo>
                    <a:pt x="286948" y="205467"/>
                    <a:pt x="285621" y="201493"/>
                    <a:pt x="286948" y="197519"/>
                  </a:cubicBezTo>
                  <a:cubicBezTo>
                    <a:pt x="289602" y="189570"/>
                    <a:pt x="290930" y="178972"/>
                    <a:pt x="292257" y="168374"/>
                  </a:cubicBezTo>
                  <a:cubicBezTo>
                    <a:pt x="293584" y="163075"/>
                    <a:pt x="294911" y="159101"/>
                    <a:pt x="294911" y="153802"/>
                  </a:cubicBezTo>
                  <a:cubicBezTo>
                    <a:pt x="296239" y="152477"/>
                    <a:pt x="296239" y="149828"/>
                    <a:pt x="296239" y="148503"/>
                  </a:cubicBezTo>
                  <a:cubicBezTo>
                    <a:pt x="297566" y="140555"/>
                    <a:pt x="297566" y="139230"/>
                    <a:pt x="290930" y="124658"/>
                  </a:cubicBezTo>
                  <a:cubicBezTo>
                    <a:pt x="288275" y="118034"/>
                    <a:pt x="284293" y="114060"/>
                    <a:pt x="281639" y="112735"/>
                  </a:cubicBezTo>
                  <a:cubicBezTo>
                    <a:pt x="281639" y="112735"/>
                    <a:pt x="280311" y="111410"/>
                    <a:pt x="277657" y="112735"/>
                  </a:cubicBezTo>
                  <a:cubicBezTo>
                    <a:pt x="278984" y="125982"/>
                    <a:pt x="280311" y="140555"/>
                    <a:pt x="277657" y="151153"/>
                  </a:cubicBezTo>
                  <a:cubicBezTo>
                    <a:pt x="273675" y="169699"/>
                    <a:pt x="269693" y="185596"/>
                    <a:pt x="267039" y="194869"/>
                  </a:cubicBezTo>
                  <a:cubicBezTo>
                    <a:pt x="265712" y="198843"/>
                    <a:pt x="261730" y="201493"/>
                    <a:pt x="257748" y="200168"/>
                  </a:cubicBezTo>
                  <a:cubicBezTo>
                    <a:pt x="253766" y="198843"/>
                    <a:pt x="251112" y="194869"/>
                    <a:pt x="252439" y="190895"/>
                  </a:cubicBezTo>
                  <a:cubicBezTo>
                    <a:pt x="255094" y="181622"/>
                    <a:pt x="259075" y="165725"/>
                    <a:pt x="263057" y="148503"/>
                  </a:cubicBezTo>
                  <a:cubicBezTo>
                    <a:pt x="265712" y="137905"/>
                    <a:pt x="263057" y="122008"/>
                    <a:pt x="261730" y="107436"/>
                  </a:cubicBezTo>
                  <a:cubicBezTo>
                    <a:pt x="261730" y="104787"/>
                    <a:pt x="261730" y="100812"/>
                    <a:pt x="260403" y="96838"/>
                  </a:cubicBezTo>
                  <a:close/>
                  <a:moveTo>
                    <a:pt x="252767" y="84251"/>
                  </a:moveTo>
                  <a:cubicBezTo>
                    <a:pt x="258404" y="82936"/>
                    <a:pt x="264374" y="83593"/>
                    <a:pt x="271006" y="86223"/>
                  </a:cubicBezTo>
                  <a:cubicBezTo>
                    <a:pt x="272333" y="87538"/>
                    <a:pt x="273660" y="87538"/>
                    <a:pt x="274986" y="88854"/>
                  </a:cubicBezTo>
                  <a:cubicBezTo>
                    <a:pt x="274986" y="90169"/>
                    <a:pt x="274986" y="90169"/>
                    <a:pt x="274986" y="90169"/>
                  </a:cubicBezTo>
                  <a:cubicBezTo>
                    <a:pt x="274986" y="91484"/>
                    <a:pt x="274986" y="91484"/>
                    <a:pt x="274986" y="92799"/>
                  </a:cubicBezTo>
                  <a:cubicBezTo>
                    <a:pt x="274986" y="94114"/>
                    <a:pt x="274986" y="96744"/>
                    <a:pt x="276313" y="99374"/>
                  </a:cubicBezTo>
                  <a:cubicBezTo>
                    <a:pt x="278966" y="98059"/>
                    <a:pt x="282945" y="98059"/>
                    <a:pt x="286925" y="99374"/>
                  </a:cubicBezTo>
                  <a:cubicBezTo>
                    <a:pt x="293558" y="102004"/>
                    <a:pt x="300190" y="108580"/>
                    <a:pt x="304170" y="119101"/>
                  </a:cubicBezTo>
                  <a:cubicBezTo>
                    <a:pt x="308150" y="126991"/>
                    <a:pt x="309476" y="132251"/>
                    <a:pt x="310803" y="136197"/>
                  </a:cubicBezTo>
                  <a:cubicBezTo>
                    <a:pt x="312129" y="136197"/>
                    <a:pt x="313456" y="134882"/>
                    <a:pt x="316109" y="136197"/>
                  </a:cubicBezTo>
                  <a:cubicBezTo>
                    <a:pt x="318762" y="136197"/>
                    <a:pt x="325395" y="138827"/>
                    <a:pt x="328048" y="142772"/>
                  </a:cubicBezTo>
                  <a:cubicBezTo>
                    <a:pt x="333354" y="153293"/>
                    <a:pt x="336007" y="161183"/>
                    <a:pt x="337334" y="169074"/>
                  </a:cubicBezTo>
                  <a:cubicBezTo>
                    <a:pt x="341313" y="190115"/>
                    <a:pt x="334680" y="208527"/>
                    <a:pt x="325395" y="238774"/>
                  </a:cubicBezTo>
                  <a:cubicBezTo>
                    <a:pt x="321415" y="249294"/>
                    <a:pt x="318762" y="257185"/>
                    <a:pt x="316109" y="266391"/>
                  </a:cubicBezTo>
                  <a:cubicBezTo>
                    <a:pt x="312129" y="274281"/>
                    <a:pt x="309476" y="283487"/>
                    <a:pt x="306823" y="291377"/>
                  </a:cubicBezTo>
                  <a:cubicBezTo>
                    <a:pt x="304170" y="297953"/>
                    <a:pt x="298864" y="301898"/>
                    <a:pt x="292231" y="303213"/>
                  </a:cubicBezTo>
                  <a:cubicBezTo>
                    <a:pt x="292231" y="303213"/>
                    <a:pt x="290905" y="303213"/>
                    <a:pt x="290905" y="303213"/>
                  </a:cubicBezTo>
                  <a:cubicBezTo>
                    <a:pt x="290905" y="303213"/>
                    <a:pt x="290905" y="303213"/>
                    <a:pt x="213965" y="303213"/>
                  </a:cubicBezTo>
                  <a:cubicBezTo>
                    <a:pt x="204679" y="303213"/>
                    <a:pt x="198047" y="295323"/>
                    <a:pt x="198047" y="284802"/>
                  </a:cubicBezTo>
                  <a:cubicBezTo>
                    <a:pt x="196720" y="271651"/>
                    <a:pt x="191414" y="266391"/>
                    <a:pt x="187434" y="261130"/>
                  </a:cubicBezTo>
                  <a:cubicBezTo>
                    <a:pt x="186108" y="259815"/>
                    <a:pt x="183455" y="257185"/>
                    <a:pt x="182128" y="254555"/>
                  </a:cubicBezTo>
                  <a:cubicBezTo>
                    <a:pt x="171516" y="240089"/>
                    <a:pt x="167536" y="226938"/>
                    <a:pt x="162230" y="212472"/>
                  </a:cubicBezTo>
                  <a:cubicBezTo>
                    <a:pt x="159577" y="205896"/>
                    <a:pt x="156924" y="199321"/>
                    <a:pt x="152944" y="191430"/>
                  </a:cubicBezTo>
                  <a:cubicBezTo>
                    <a:pt x="151617" y="187485"/>
                    <a:pt x="148964" y="178280"/>
                    <a:pt x="148964" y="173019"/>
                  </a:cubicBezTo>
                  <a:cubicBezTo>
                    <a:pt x="147638" y="165129"/>
                    <a:pt x="150291" y="155923"/>
                    <a:pt x="155597" y="151978"/>
                  </a:cubicBezTo>
                  <a:cubicBezTo>
                    <a:pt x="158250" y="148033"/>
                    <a:pt x="163557" y="145402"/>
                    <a:pt x="167536" y="145402"/>
                  </a:cubicBezTo>
                  <a:cubicBezTo>
                    <a:pt x="174169" y="145402"/>
                    <a:pt x="179475" y="146717"/>
                    <a:pt x="183455" y="149348"/>
                  </a:cubicBezTo>
                  <a:cubicBezTo>
                    <a:pt x="190087" y="153293"/>
                    <a:pt x="195394" y="159868"/>
                    <a:pt x="199373" y="169074"/>
                  </a:cubicBezTo>
                  <a:cubicBezTo>
                    <a:pt x="202026" y="173019"/>
                    <a:pt x="202026" y="176965"/>
                    <a:pt x="203353" y="180910"/>
                  </a:cubicBezTo>
                  <a:cubicBezTo>
                    <a:pt x="204679" y="182225"/>
                    <a:pt x="204679" y="184855"/>
                    <a:pt x="206006" y="186170"/>
                  </a:cubicBezTo>
                  <a:cubicBezTo>
                    <a:pt x="206006" y="187485"/>
                    <a:pt x="206006" y="188800"/>
                    <a:pt x="207332" y="188800"/>
                  </a:cubicBezTo>
                  <a:cubicBezTo>
                    <a:pt x="207332" y="190115"/>
                    <a:pt x="208659" y="191430"/>
                    <a:pt x="209986" y="191430"/>
                  </a:cubicBezTo>
                  <a:cubicBezTo>
                    <a:pt x="211312" y="191430"/>
                    <a:pt x="213965" y="188800"/>
                    <a:pt x="216618" y="183540"/>
                  </a:cubicBezTo>
                  <a:cubicBezTo>
                    <a:pt x="220598" y="167759"/>
                    <a:pt x="225904" y="148033"/>
                    <a:pt x="227231" y="134882"/>
                  </a:cubicBezTo>
                  <a:cubicBezTo>
                    <a:pt x="227231" y="119101"/>
                    <a:pt x="228557" y="103320"/>
                    <a:pt x="236516" y="94114"/>
                  </a:cubicBezTo>
                  <a:cubicBezTo>
                    <a:pt x="241823" y="88854"/>
                    <a:pt x="247129" y="85566"/>
                    <a:pt x="252767" y="84251"/>
                  </a:cubicBezTo>
                  <a:close/>
                  <a:moveTo>
                    <a:pt x="101601" y="22225"/>
                  </a:moveTo>
                  <a:cubicBezTo>
                    <a:pt x="71727" y="34216"/>
                    <a:pt x="45749" y="56867"/>
                    <a:pt x="30163" y="86179"/>
                  </a:cubicBezTo>
                  <a:cubicBezTo>
                    <a:pt x="43152" y="90176"/>
                    <a:pt x="56140" y="94173"/>
                    <a:pt x="69129" y="96838"/>
                  </a:cubicBezTo>
                  <a:cubicBezTo>
                    <a:pt x="73026" y="78185"/>
                    <a:pt x="79520" y="59531"/>
                    <a:pt x="87313" y="44875"/>
                  </a:cubicBezTo>
                  <a:cubicBezTo>
                    <a:pt x="91210" y="35549"/>
                    <a:pt x="96405" y="28887"/>
                    <a:pt x="101601" y="22225"/>
                  </a:cubicBezTo>
                  <a:close/>
                  <a:moveTo>
                    <a:pt x="139701" y="15875"/>
                  </a:moveTo>
                  <a:cubicBezTo>
                    <a:pt x="125149" y="18529"/>
                    <a:pt x="111919" y="31797"/>
                    <a:pt x="100013" y="51700"/>
                  </a:cubicBezTo>
                  <a:cubicBezTo>
                    <a:pt x="93398" y="66296"/>
                    <a:pt x="88107" y="82218"/>
                    <a:pt x="84138" y="99468"/>
                  </a:cubicBezTo>
                  <a:cubicBezTo>
                    <a:pt x="102659" y="102121"/>
                    <a:pt x="121180" y="103448"/>
                    <a:pt x="139701" y="104775"/>
                  </a:cubicBezTo>
                  <a:cubicBezTo>
                    <a:pt x="139701" y="104775"/>
                    <a:pt x="139701" y="104775"/>
                    <a:pt x="139701" y="15875"/>
                  </a:cubicBezTo>
                  <a:close/>
                  <a:moveTo>
                    <a:pt x="146256" y="0"/>
                  </a:moveTo>
                  <a:cubicBezTo>
                    <a:pt x="191056" y="0"/>
                    <a:pt x="233220" y="21052"/>
                    <a:pt x="260890" y="56578"/>
                  </a:cubicBezTo>
                  <a:cubicBezTo>
                    <a:pt x="263525" y="60525"/>
                    <a:pt x="263525" y="64472"/>
                    <a:pt x="259572" y="67104"/>
                  </a:cubicBezTo>
                  <a:cubicBezTo>
                    <a:pt x="256937" y="69736"/>
                    <a:pt x="252984" y="69736"/>
                    <a:pt x="250349" y="65788"/>
                  </a:cubicBezTo>
                  <a:cubicBezTo>
                    <a:pt x="234537" y="46052"/>
                    <a:pt x="213455" y="30263"/>
                    <a:pt x="189738" y="22368"/>
                  </a:cubicBezTo>
                  <a:cubicBezTo>
                    <a:pt x="201597" y="35526"/>
                    <a:pt x="212138" y="53946"/>
                    <a:pt x="218726" y="76314"/>
                  </a:cubicBezTo>
                  <a:cubicBezTo>
                    <a:pt x="220044" y="80262"/>
                    <a:pt x="217408" y="84209"/>
                    <a:pt x="213455" y="85525"/>
                  </a:cubicBezTo>
                  <a:cubicBezTo>
                    <a:pt x="209503" y="86841"/>
                    <a:pt x="205550" y="84209"/>
                    <a:pt x="204232" y="80262"/>
                  </a:cubicBezTo>
                  <a:cubicBezTo>
                    <a:pt x="193691" y="44736"/>
                    <a:pt x="173927" y="19736"/>
                    <a:pt x="152844" y="15789"/>
                  </a:cubicBezTo>
                  <a:cubicBezTo>
                    <a:pt x="152844" y="15789"/>
                    <a:pt x="152844" y="15789"/>
                    <a:pt x="152844" y="103946"/>
                  </a:cubicBezTo>
                  <a:cubicBezTo>
                    <a:pt x="168656" y="102630"/>
                    <a:pt x="183150" y="102630"/>
                    <a:pt x="197644" y="99998"/>
                  </a:cubicBezTo>
                  <a:cubicBezTo>
                    <a:pt x="201597" y="99998"/>
                    <a:pt x="205550" y="102630"/>
                    <a:pt x="206867" y="106577"/>
                  </a:cubicBezTo>
                  <a:cubicBezTo>
                    <a:pt x="206867" y="110524"/>
                    <a:pt x="204232" y="114472"/>
                    <a:pt x="200279" y="114472"/>
                  </a:cubicBezTo>
                  <a:cubicBezTo>
                    <a:pt x="184468" y="117103"/>
                    <a:pt x="168656" y="117103"/>
                    <a:pt x="152844" y="118419"/>
                  </a:cubicBezTo>
                  <a:cubicBezTo>
                    <a:pt x="152844" y="118419"/>
                    <a:pt x="152844" y="118419"/>
                    <a:pt x="152844" y="131577"/>
                  </a:cubicBezTo>
                  <a:cubicBezTo>
                    <a:pt x="152844" y="135524"/>
                    <a:pt x="150209" y="138155"/>
                    <a:pt x="146256" y="138155"/>
                  </a:cubicBezTo>
                  <a:cubicBezTo>
                    <a:pt x="142303" y="138155"/>
                    <a:pt x="138350" y="135524"/>
                    <a:pt x="138350" y="131577"/>
                  </a:cubicBezTo>
                  <a:cubicBezTo>
                    <a:pt x="138350" y="131577"/>
                    <a:pt x="138350" y="131577"/>
                    <a:pt x="138350" y="118419"/>
                  </a:cubicBezTo>
                  <a:cubicBezTo>
                    <a:pt x="118586" y="117103"/>
                    <a:pt x="100139" y="115787"/>
                    <a:pt x="80375" y="113156"/>
                  </a:cubicBezTo>
                  <a:cubicBezTo>
                    <a:pt x="79057" y="123682"/>
                    <a:pt x="77740" y="134208"/>
                    <a:pt x="77740" y="146050"/>
                  </a:cubicBezTo>
                  <a:cubicBezTo>
                    <a:pt x="77740" y="160523"/>
                    <a:pt x="79057" y="174997"/>
                    <a:pt x="81693" y="188155"/>
                  </a:cubicBezTo>
                  <a:cubicBezTo>
                    <a:pt x="96186" y="190786"/>
                    <a:pt x="110680" y="192102"/>
                    <a:pt x="125174" y="192102"/>
                  </a:cubicBezTo>
                  <a:cubicBezTo>
                    <a:pt x="129127" y="192102"/>
                    <a:pt x="131762" y="196049"/>
                    <a:pt x="131762" y="199996"/>
                  </a:cubicBezTo>
                  <a:cubicBezTo>
                    <a:pt x="131762" y="203944"/>
                    <a:pt x="127809" y="206575"/>
                    <a:pt x="123857" y="206575"/>
                  </a:cubicBezTo>
                  <a:cubicBezTo>
                    <a:pt x="110680" y="206575"/>
                    <a:pt x="97504" y="205259"/>
                    <a:pt x="85645" y="203944"/>
                  </a:cubicBezTo>
                  <a:cubicBezTo>
                    <a:pt x="88281" y="217101"/>
                    <a:pt x="93551" y="228943"/>
                    <a:pt x="98822" y="240785"/>
                  </a:cubicBezTo>
                  <a:cubicBezTo>
                    <a:pt x="110680" y="260522"/>
                    <a:pt x="123857" y="273679"/>
                    <a:pt x="138350" y="276311"/>
                  </a:cubicBezTo>
                  <a:cubicBezTo>
                    <a:pt x="138350" y="276311"/>
                    <a:pt x="138350" y="276311"/>
                    <a:pt x="138350" y="251311"/>
                  </a:cubicBezTo>
                  <a:cubicBezTo>
                    <a:pt x="138350" y="247364"/>
                    <a:pt x="142303" y="244732"/>
                    <a:pt x="146256" y="244732"/>
                  </a:cubicBezTo>
                  <a:cubicBezTo>
                    <a:pt x="150209" y="244732"/>
                    <a:pt x="152844" y="247364"/>
                    <a:pt x="152844" y="251311"/>
                  </a:cubicBezTo>
                  <a:cubicBezTo>
                    <a:pt x="152844" y="251311"/>
                    <a:pt x="152844" y="251311"/>
                    <a:pt x="152844" y="277627"/>
                  </a:cubicBezTo>
                  <a:cubicBezTo>
                    <a:pt x="156797" y="276311"/>
                    <a:pt x="159432" y="276311"/>
                    <a:pt x="162068" y="276311"/>
                  </a:cubicBezTo>
                  <a:cubicBezTo>
                    <a:pt x="166021" y="276311"/>
                    <a:pt x="169974" y="278942"/>
                    <a:pt x="169974" y="282890"/>
                  </a:cubicBezTo>
                  <a:cubicBezTo>
                    <a:pt x="169974" y="286837"/>
                    <a:pt x="167339" y="290784"/>
                    <a:pt x="163385" y="290784"/>
                  </a:cubicBezTo>
                  <a:cubicBezTo>
                    <a:pt x="158115" y="292100"/>
                    <a:pt x="151527" y="292100"/>
                    <a:pt x="146256" y="292100"/>
                  </a:cubicBezTo>
                  <a:cubicBezTo>
                    <a:pt x="65881" y="292100"/>
                    <a:pt x="0" y="226312"/>
                    <a:pt x="0" y="146050"/>
                  </a:cubicBezTo>
                  <a:cubicBezTo>
                    <a:pt x="0" y="65788"/>
                    <a:pt x="65881" y="0"/>
                    <a:pt x="14625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33"/>
            <p:cNvSpPr/>
            <p:nvPr/>
          </p:nvSpPr>
          <p:spPr>
            <a:xfrm>
              <a:off x="5706154" y="4418746"/>
              <a:ext cx="779692" cy="823310"/>
            </a:xfrm>
            <a:custGeom>
              <a:rect b="b" l="l" r="r" t="t"/>
              <a:pathLst>
                <a:path extrusionOk="0" h="338138" w="320224">
                  <a:moveTo>
                    <a:pt x="159224" y="198437"/>
                  </a:moveTo>
                  <a:cubicBezTo>
                    <a:pt x="164419" y="207503"/>
                    <a:pt x="170914" y="215273"/>
                    <a:pt x="177408" y="217863"/>
                  </a:cubicBezTo>
                  <a:cubicBezTo>
                    <a:pt x="180006" y="220453"/>
                    <a:pt x="182603" y="221748"/>
                    <a:pt x="186500" y="221748"/>
                  </a:cubicBezTo>
                  <a:cubicBezTo>
                    <a:pt x="186500" y="226929"/>
                    <a:pt x="186500" y="230814"/>
                    <a:pt x="185201" y="233404"/>
                  </a:cubicBezTo>
                  <a:cubicBezTo>
                    <a:pt x="183902" y="241175"/>
                    <a:pt x="173511" y="247650"/>
                    <a:pt x="161822" y="247650"/>
                  </a:cubicBezTo>
                  <a:cubicBezTo>
                    <a:pt x="159224" y="247650"/>
                    <a:pt x="156626" y="246355"/>
                    <a:pt x="154028" y="246355"/>
                  </a:cubicBezTo>
                  <a:cubicBezTo>
                    <a:pt x="146235" y="243765"/>
                    <a:pt x="139741" y="239880"/>
                    <a:pt x="135844" y="234699"/>
                  </a:cubicBezTo>
                  <a:cubicBezTo>
                    <a:pt x="131948" y="230814"/>
                    <a:pt x="129350" y="224339"/>
                    <a:pt x="130649" y="219158"/>
                  </a:cubicBezTo>
                  <a:cubicBezTo>
                    <a:pt x="134545" y="217863"/>
                    <a:pt x="137143" y="217863"/>
                    <a:pt x="139741" y="216568"/>
                  </a:cubicBezTo>
                  <a:cubicBezTo>
                    <a:pt x="146235" y="212683"/>
                    <a:pt x="152730" y="206208"/>
                    <a:pt x="159224" y="198437"/>
                  </a:cubicBezTo>
                  <a:close/>
                  <a:moveTo>
                    <a:pt x="92858" y="193675"/>
                  </a:moveTo>
                  <a:cubicBezTo>
                    <a:pt x="92858" y="195000"/>
                    <a:pt x="94178" y="195000"/>
                    <a:pt x="94178" y="196326"/>
                  </a:cubicBezTo>
                  <a:cubicBezTo>
                    <a:pt x="96817" y="200302"/>
                    <a:pt x="98136" y="202952"/>
                    <a:pt x="100775" y="205603"/>
                  </a:cubicBezTo>
                  <a:cubicBezTo>
                    <a:pt x="79663" y="226809"/>
                    <a:pt x="62510" y="248014"/>
                    <a:pt x="50635" y="266569"/>
                  </a:cubicBezTo>
                  <a:cubicBezTo>
                    <a:pt x="25565" y="303679"/>
                    <a:pt x="13689" y="332837"/>
                    <a:pt x="13689" y="334162"/>
                  </a:cubicBezTo>
                  <a:cubicBezTo>
                    <a:pt x="12370" y="336813"/>
                    <a:pt x="9731" y="338138"/>
                    <a:pt x="7092" y="338138"/>
                  </a:cubicBezTo>
                  <a:cubicBezTo>
                    <a:pt x="5772" y="338138"/>
                    <a:pt x="5772" y="338138"/>
                    <a:pt x="4453" y="338138"/>
                  </a:cubicBezTo>
                  <a:cubicBezTo>
                    <a:pt x="495" y="335487"/>
                    <a:pt x="-825" y="331511"/>
                    <a:pt x="495" y="328861"/>
                  </a:cubicBezTo>
                  <a:cubicBezTo>
                    <a:pt x="495" y="327535"/>
                    <a:pt x="12370" y="297052"/>
                    <a:pt x="40079" y="258617"/>
                  </a:cubicBezTo>
                  <a:cubicBezTo>
                    <a:pt x="51954" y="238737"/>
                    <a:pt x="70427" y="216206"/>
                    <a:pt x="92858" y="193675"/>
                  </a:cubicBezTo>
                  <a:close/>
                  <a:moveTo>
                    <a:pt x="228930" y="168275"/>
                  </a:moveTo>
                  <a:cubicBezTo>
                    <a:pt x="228930" y="168275"/>
                    <a:pt x="230228" y="168275"/>
                    <a:pt x="231527" y="169593"/>
                  </a:cubicBezTo>
                  <a:cubicBezTo>
                    <a:pt x="231527" y="178818"/>
                    <a:pt x="232826" y="188044"/>
                    <a:pt x="235424" y="194633"/>
                  </a:cubicBezTo>
                  <a:cubicBezTo>
                    <a:pt x="239320" y="203859"/>
                    <a:pt x="249711" y="210449"/>
                    <a:pt x="261401" y="210449"/>
                  </a:cubicBezTo>
                  <a:cubicBezTo>
                    <a:pt x="261401" y="211767"/>
                    <a:pt x="261401" y="211767"/>
                    <a:pt x="261401" y="213084"/>
                  </a:cubicBezTo>
                  <a:cubicBezTo>
                    <a:pt x="262700" y="218356"/>
                    <a:pt x="260102" y="223628"/>
                    <a:pt x="256206" y="228900"/>
                  </a:cubicBezTo>
                  <a:cubicBezTo>
                    <a:pt x="251010" y="232853"/>
                    <a:pt x="244516" y="236807"/>
                    <a:pt x="236723" y="238125"/>
                  </a:cubicBezTo>
                  <a:cubicBezTo>
                    <a:pt x="235424" y="238125"/>
                    <a:pt x="232826" y="238125"/>
                    <a:pt x="231527" y="238125"/>
                  </a:cubicBezTo>
                  <a:cubicBezTo>
                    <a:pt x="218539" y="238125"/>
                    <a:pt x="208148" y="231535"/>
                    <a:pt x="206849" y="220992"/>
                  </a:cubicBezTo>
                  <a:cubicBezTo>
                    <a:pt x="206849" y="220992"/>
                    <a:pt x="205550" y="219674"/>
                    <a:pt x="205550" y="219674"/>
                  </a:cubicBezTo>
                  <a:cubicBezTo>
                    <a:pt x="213343" y="215720"/>
                    <a:pt x="218539" y="210449"/>
                    <a:pt x="223734" y="202541"/>
                  </a:cubicBezTo>
                  <a:cubicBezTo>
                    <a:pt x="230228" y="191998"/>
                    <a:pt x="231527" y="178818"/>
                    <a:pt x="228930" y="168275"/>
                  </a:cubicBezTo>
                  <a:close/>
                  <a:moveTo>
                    <a:pt x="184878" y="157162"/>
                  </a:moveTo>
                  <a:cubicBezTo>
                    <a:pt x="190099" y="165100"/>
                    <a:pt x="196626" y="169068"/>
                    <a:pt x="204457" y="170391"/>
                  </a:cubicBezTo>
                  <a:cubicBezTo>
                    <a:pt x="205763" y="170391"/>
                    <a:pt x="207068" y="170391"/>
                    <a:pt x="208373" y="170391"/>
                  </a:cubicBezTo>
                  <a:cubicBezTo>
                    <a:pt x="210984" y="170391"/>
                    <a:pt x="214900" y="170391"/>
                    <a:pt x="217510" y="169068"/>
                  </a:cubicBezTo>
                  <a:cubicBezTo>
                    <a:pt x="221426" y="177006"/>
                    <a:pt x="220121" y="187589"/>
                    <a:pt x="213594" y="196850"/>
                  </a:cubicBezTo>
                  <a:cubicBezTo>
                    <a:pt x="208373" y="206110"/>
                    <a:pt x="199236" y="212725"/>
                    <a:pt x="190099" y="212725"/>
                  </a:cubicBezTo>
                  <a:cubicBezTo>
                    <a:pt x="187488" y="212725"/>
                    <a:pt x="184878" y="211402"/>
                    <a:pt x="182267" y="210079"/>
                  </a:cubicBezTo>
                  <a:cubicBezTo>
                    <a:pt x="177046" y="207433"/>
                    <a:pt x="169214" y="198173"/>
                    <a:pt x="163993" y="187589"/>
                  </a:cubicBezTo>
                  <a:cubicBezTo>
                    <a:pt x="163993" y="187589"/>
                    <a:pt x="162688" y="187589"/>
                    <a:pt x="162688" y="187589"/>
                  </a:cubicBezTo>
                  <a:cubicBezTo>
                    <a:pt x="174436" y="184943"/>
                    <a:pt x="182267" y="175683"/>
                    <a:pt x="182267" y="163777"/>
                  </a:cubicBezTo>
                  <a:cubicBezTo>
                    <a:pt x="182267" y="163777"/>
                    <a:pt x="182267" y="162454"/>
                    <a:pt x="182267" y="162454"/>
                  </a:cubicBezTo>
                  <a:cubicBezTo>
                    <a:pt x="183573" y="161131"/>
                    <a:pt x="184878" y="159808"/>
                    <a:pt x="184878" y="157162"/>
                  </a:cubicBezTo>
                  <a:close/>
                  <a:moveTo>
                    <a:pt x="133680" y="152400"/>
                  </a:moveTo>
                  <a:cubicBezTo>
                    <a:pt x="134979" y="154998"/>
                    <a:pt x="134979" y="156297"/>
                    <a:pt x="136278" y="157595"/>
                  </a:cubicBezTo>
                  <a:cubicBezTo>
                    <a:pt x="136278" y="160193"/>
                    <a:pt x="134979" y="161492"/>
                    <a:pt x="134979" y="164090"/>
                  </a:cubicBezTo>
                  <a:cubicBezTo>
                    <a:pt x="134979" y="174481"/>
                    <a:pt x="142772" y="183573"/>
                    <a:pt x="151864" y="186170"/>
                  </a:cubicBezTo>
                  <a:cubicBezTo>
                    <a:pt x="151864" y="187469"/>
                    <a:pt x="151864" y="187469"/>
                    <a:pt x="153163" y="188768"/>
                  </a:cubicBezTo>
                  <a:cubicBezTo>
                    <a:pt x="146669" y="197860"/>
                    <a:pt x="138876" y="204355"/>
                    <a:pt x="134979" y="206952"/>
                  </a:cubicBezTo>
                  <a:cubicBezTo>
                    <a:pt x="132381" y="208251"/>
                    <a:pt x="129783" y="209550"/>
                    <a:pt x="127186" y="209550"/>
                  </a:cubicBezTo>
                  <a:cubicBezTo>
                    <a:pt x="118094" y="209550"/>
                    <a:pt x="109002" y="201757"/>
                    <a:pt x="103806" y="192665"/>
                  </a:cubicBezTo>
                  <a:cubicBezTo>
                    <a:pt x="96013" y="178377"/>
                    <a:pt x="98611" y="162791"/>
                    <a:pt x="107703" y="157595"/>
                  </a:cubicBezTo>
                  <a:cubicBezTo>
                    <a:pt x="112898" y="154998"/>
                    <a:pt x="121990" y="152400"/>
                    <a:pt x="133680" y="152400"/>
                  </a:cubicBezTo>
                  <a:close/>
                  <a:moveTo>
                    <a:pt x="159513" y="150812"/>
                  </a:moveTo>
                  <a:cubicBezTo>
                    <a:pt x="167404" y="150812"/>
                    <a:pt x="173801" y="156853"/>
                    <a:pt x="173801" y="164306"/>
                  </a:cubicBezTo>
                  <a:cubicBezTo>
                    <a:pt x="173801" y="171759"/>
                    <a:pt x="167404" y="177800"/>
                    <a:pt x="159513" y="177800"/>
                  </a:cubicBezTo>
                  <a:cubicBezTo>
                    <a:pt x="151622" y="177800"/>
                    <a:pt x="145225" y="171759"/>
                    <a:pt x="145225" y="164306"/>
                  </a:cubicBezTo>
                  <a:cubicBezTo>
                    <a:pt x="145225" y="156853"/>
                    <a:pt x="151622" y="150812"/>
                    <a:pt x="159513" y="150812"/>
                  </a:cubicBezTo>
                  <a:close/>
                  <a:moveTo>
                    <a:pt x="278506" y="147637"/>
                  </a:moveTo>
                  <a:cubicBezTo>
                    <a:pt x="286374" y="152876"/>
                    <a:pt x="292932" y="160734"/>
                    <a:pt x="295554" y="165973"/>
                  </a:cubicBezTo>
                  <a:cubicBezTo>
                    <a:pt x="300800" y="176450"/>
                    <a:pt x="292932" y="190857"/>
                    <a:pt x="278506" y="196096"/>
                  </a:cubicBezTo>
                  <a:cubicBezTo>
                    <a:pt x="273260" y="198715"/>
                    <a:pt x="268015" y="200025"/>
                    <a:pt x="264080" y="200025"/>
                  </a:cubicBezTo>
                  <a:cubicBezTo>
                    <a:pt x="254901" y="200025"/>
                    <a:pt x="247032" y="196096"/>
                    <a:pt x="244409" y="189547"/>
                  </a:cubicBezTo>
                  <a:cubicBezTo>
                    <a:pt x="241786" y="182999"/>
                    <a:pt x="240475" y="172521"/>
                    <a:pt x="240475" y="162044"/>
                  </a:cubicBezTo>
                  <a:cubicBezTo>
                    <a:pt x="241786" y="160734"/>
                    <a:pt x="243098" y="160734"/>
                    <a:pt x="243098" y="160734"/>
                  </a:cubicBezTo>
                  <a:cubicBezTo>
                    <a:pt x="245721" y="160734"/>
                    <a:pt x="248343" y="162044"/>
                    <a:pt x="250966" y="162044"/>
                  </a:cubicBezTo>
                  <a:cubicBezTo>
                    <a:pt x="258835" y="162044"/>
                    <a:pt x="265392" y="158115"/>
                    <a:pt x="270638" y="151566"/>
                  </a:cubicBezTo>
                  <a:cubicBezTo>
                    <a:pt x="270638" y="150256"/>
                    <a:pt x="270638" y="150256"/>
                    <a:pt x="270638" y="150256"/>
                  </a:cubicBezTo>
                  <a:cubicBezTo>
                    <a:pt x="273260" y="148947"/>
                    <a:pt x="275883" y="147637"/>
                    <a:pt x="278506" y="147637"/>
                  </a:cubicBezTo>
                  <a:close/>
                  <a:moveTo>
                    <a:pt x="251588" y="123825"/>
                  </a:moveTo>
                  <a:cubicBezTo>
                    <a:pt x="254234" y="123825"/>
                    <a:pt x="256880" y="125186"/>
                    <a:pt x="259526" y="126546"/>
                  </a:cubicBezTo>
                  <a:cubicBezTo>
                    <a:pt x="264817" y="130629"/>
                    <a:pt x="267463" y="140154"/>
                    <a:pt x="262171" y="146957"/>
                  </a:cubicBezTo>
                  <a:cubicBezTo>
                    <a:pt x="260848" y="151039"/>
                    <a:pt x="255557" y="152400"/>
                    <a:pt x="251588" y="152400"/>
                  </a:cubicBezTo>
                  <a:cubicBezTo>
                    <a:pt x="248942" y="152400"/>
                    <a:pt x="246296" y="152400"/>
                    <a:pt x="243651" y="149679"/>
                  </a:cubicBezTo>
                  <a:cubicBezTo>
                    <a:pt x="237036" y="145596"/>
                    <a:pt x="235713" y="137432"/>
                    <a:pt x="239682" y="130629"/>
                  </a:cubicBezTo>
                  <a:cubicBezTo>
                    <a:pt x="242328" y="126546"/>
                    <a:pt x="246296" y="123825"/>
                    <a:pt x="251588" y="123825"/>
                  </a:cubicBezTo>
                  <a:close/>
                  <a:moveTo>
                    <a:pt x="88149" y="122237"/>
                  </a:moveTo>
                  <a:cubicBezTo>
                    <a:pt x="90807" y="122237"/>
                    <a:pt x="92136" y="122237"/>
                    <a:pt x="93465" y="123516"/>
                  </a:cubicBezTo>
                  <a:cubicBezTo>
                    <a:pt x="94794" y="124795"/>
                    <a:pt x="96123" y="127352"/>
                    <a:pt x="97452" y="128631"/>
                  </a:cubicBezTo>
                  <a:cubicBezTo>
                    <a:pt x="102769" y="132468"/>
                    <a:pt x="108085" y="135025"/>
                    <a:pt x="114730" y="135025"/>
                  </a:cubicBezTo>
                  <a:cubicBezTo>
                    <a:pt x="118718" y="135025"/>
                    <a:pt x="122705" y="133746"/>
                    <a:pt x="126692" y="132468"/>
                  </a:cubicBezTo>
                  <a:cubicBezTo>
                    <a:pt x="126692" y="135025"/>
                    <a:pt x="128021" y="138862"/>
                    <a:pt x="129350" y="142698"/>
                  </a:cubicBezTo>
                  <a:cubicBezTo>
                    <a:pt x="120047" y="143977"/>
                    <a:pt x="109414" y="145256"/>
                    <a:pt x="104098" y="149092"/>
                  </a:cubicBezTo>
                  <a:cubicBezTo>
                    <a:pt x="96123" y="152929"/>
                    <a:pt x="92136" y="159323"/>
                    <a:pt x="90807" y="168275"/>
                  </a:cubicBezTo>
                  <a:cubicBezTo>
                    <a:pt x="85491" y="165717"/>
                    <a:pt x="80174" y="161881"/>
                    <a:pt x="77516" y="158044"/>
                  </a:cubicBezTo>
                  <a:cubicBezTo>
                    <a:pt x="73529" y="152929"/>
                    <a:pt x="72200" y="147814"/>
                    <a:pt x="73529" y="142698"/>
                  </a:cubicBezTo>
                  <a:cubicBezTo>
                    <a:pt x="74858" y="137583"/>
                    <a:pt x="81504" y="128631"/>
                    <a:pt x="88149" y="122237"/>
                  </a:cubicBezTo>
                  <a:close/>
                  <a:moveTo>
                    <a:pt x="313437" y="119062"/>
                  </a:moveTo>
                  <a:cubicBezTo>
                    <a:pt x="314770" y="120385"/>
                    <a:pt x="316104" y="123031"/>
                    <a:pt x="317437" y="124354"/>
                  </a:cubicBezTo>
                  <a:cubicBezTo>
                    <a:pt x="320104" y="130968"/>
                    <a:pt x="321438" y="138906"/>
                    <a:pt x="318771" y="146843"/>
                  </a:cubicBezTo>
                  <a:cubicBezTo>
                    <a:pt x="317437" y="154781"/>
                    <a:pt x="312103" y="162718"/>
                    <a:pt x="306769" y="166687"/>
                  </a:cubicBezTo>
                  <a:cubicBezTo>
                    <a:pt x="305436" y="165364"/>
                    <a:pt x="305436" y="164041"/>
                    <a:pt x="305436" y="162718"/>
                  </a:cubicBezTo>
                  <a:cubicBezTo>
                    <a:pt x="302769" y="157427"/>
                    <a:pt x="296101" y="149489"/>
                    <a:pt x="288100" y="142874"/>
                  </a:cubicBezTo>
                  <a:cubicBezTo>
                    <a:pt x="297435" y="137583"/>
                    <a:pt x="305436" y="130968"/>
                    <a:pt x="309436" y="126999"/>
                  </a:cubicBezTo>
                  <a:cubicBezTo>
                    <a:pt x="310770" y="124354"/>
                    <a:pt x="312103" y="121708"/>
                    <a:pt x="313437" y="119062"/>
                  </a:cubicBezTo>
                  <a:close/>
                  <a:moveTo>
                    <a:pt x="210563" y="104775"/>
                  </a:moveTo>
                  <a:cubicBezTo>
                    <a:pt x="211900" y="104775"/>
                    <a:pt x="211900" y="104775"/>
                    <a:pt x="213237" y="104775"/>
                  </a:cubicBezTo>
                  <a:cubicBezTo>
                    <a:pt x="218584" y="104775"/>
                    <a:pt x="227942" y="108651"/>
                    <a:pt x="237300" y="115112"/>
                  </a:cubicBezTo>
                  <a:cubicBezTo>
                    <a:pt x="237300" y="116404"/>
                    <a:pt x="237300" y="118989"/>
                    <a:pt x="237300" y="120281"/>
                  </a:cubicBezTo>
                  <a:cubicBezTo>
                    <a:pt x="234626" y="121573"/>
                    <a:pt x="233289" y="122865"/>
                    <a:pt x="231953" y="125450"/>
                  </a:cubicBezTo>
                  <a:cubicBezTo>
                    <a:pt x="226605" y="133203"/>
                    <a:pt x="226605" y="144832"/>
                    <a:pt x="233289" y="152585"/>
                  </a:cubicBezTo>
                  <a:cubicBezTo>
                    <a:pt x="233289" y="153877"/>
                    <a:pt x="233289" y="153877"/>
                    <a:pt x="233289" y="155169"/>
                  </a:cubicBezTo>
                  <a:cubicBezTo>
                    <a:pt x="223932" y="157754"/>
                    <a:pt x="214574" y="160338"/>
                    <a:pt x="209226" y="160338"/>
                  </a:cubicBezTo>
                  <a:cubicBezTo>
                    <a:pt x="207889" y="160338"/>
                    <a:pt x="207889" y="160338"/>
                    <a:pt x="206553" y="160338"/>
                  </a:cubicBezTo>
                  <a:cubicBezTo>
                    <a:pt x="194521" y="159046"/>
                    <a:pt x="186500" y="144832"/>
                    <a:pt x="189174" y="130618"/>
                  </a:cubicBezTo>
                  <a:cubicBezTo>
                    <a:pt x="190511" y="115112"/>
                    <a:pt x="199868" y="104775"/>
                    <a:pt x="210563" y="104775"/>
                  </a:cubicBezTo>
                  <a:close/>
                  <a:moveTo>
                    <a:pt x="161467" y="98425"/>
                  </a:moveTo>
                  <a:cubicBezTo>
                    <a:pt x="161467" y="98425"/>
                    <a:pt x="161467" y="98425"/>
                    <a:pt x="162769" y="98425"/>
                  </a:cubicBezTo>
                  <a:cubicBezTo>
                    <a:pt x="170585" y="98425"/>
                    <a:pt x="177098" y="101112"/>
                    <a:pt x="182308" y="106485"/>
                  </a:cubicBezTo>
                  <a:cubicBezTo>
                    <a:pt x="183610" y="106485"/>
                    <a:pt x="184913" y="107828"/>
                    <a:pt x="184913" y="109171"/>
                  </a:cubicBezTo>
                  <a:cubicBezTo>
                    <a:pt x="182308" y="114544"/>
                    <a:pt x="179703" y="121261"/>
                    <a:pt x="178400" y="129320"/>
                  </a:cubicBezTo>
                  <a:cubicBezTo>
                    <a:pt x="178400" y="136037"/>
                    <a:pt x="178400" y="141410"/>
                    <a:pt x="181005" y="148126"/>
                  </a:cubicBezTo>
                  <a:cubicBezTo>
                    <a:pt x="179703" y="149470"/>
                    <a:pt x="179703" y="149470"/>
                    <a:pt x="178400" y="150813"/>
                  </a:cubicBezTo>
                  <a:cubicBezTo>
                    <a:pt x="174492" y="145440"/>
                    <a:pt x="166677" y="140067"/>
                    <a:pt x="158862" y="140067"/>
                  </a:cubicBezTo>
                  <a:cubicBezTo>
                    <a:pt x="152349" y="140067"/>
                    <a:pt x="147139" y="142753"/>
                    <a:pt x="141928" y="148126"/>
                  </a:cubicBezTo>
                  <a:cubicBezTo>
                    <a:pt x="136718" y="137380"/>
                    <a:pt x="134113" y="126634"/>
                    <a:pt x="134113" y="118574"/>
                  </a:cubicBezTo>
                  <a:cubicBezTo>
                    <a:pt x="134113" y="107828"/>
                    <a:pt x="145836" y="98425"/>
                    <a:pt x="161467" y="98425"/>
                  </a:cubicBezTo>
                  <a:close/>
                  <a:moveTo>
                    <a:pt x="114269" y="98425"/>
                  </a:moveTo>
                  <a:cubicBezTo>
                    <a:pt x="116968" y="98425"/>
                    <a:pt x="119667" y="98425"/>
                    <a:pt x="121016" y="99710"/>
                  </a:cubicBezTo>
                  <a:cubicBezTo>
                    <a:pt x="123715" y="102280"/>
                    <a:pt x="125064" y="104851"/>
                    <a:pt x="127763" y="107421"/>
                  </a:cubicBezTo>
                  <a:cubicBezTo>
                    <a:pt x="125064" y="111276"/>
                    <a:pt x="123715" y="115132"/>
                    <a:pt x="123715" y="118987"/>
                  </a:cubicBezTo>
                  <a:cubicBezTo>
                    <a:pt x="123715" y="120272"/>
                    <a:pt x="123715" y="120272"/>
                    <a:pt x="123715" y="121558"/>
                  </a:cubicBezTo>
                  <a:cubicBezTo>
                    <a:pt x="121016" y="124128"/>
                    <a:pt x="118317" y="125413"/>
                    <a:pt x="114269" y="125413"/>
                  </a:cubicBezTo>
                  <a:cubicBezTo>
                    <a:pt x="110221" y="125413"/>
                    <a:pt x="107522" y="124128"/>
                    <a:pt x="104823" y="121558"/>
                  </a:cubicBezTo>
                  <a:cubicBezTo>
                    <a:pt x="102124" y="118987"/>
                    <a:pt x="100775" y="115132"/>
                    <a:pt x="100775" y="111276"/>
                  </a:cubicBezTo>
                  <a:cubicBezTo>
                    <a:pt x="100775" y="107421"/>
                    <a:pt x="102124" y="104851"/>
                    <a:pt x="104823" y="102280"/>
                  </a:cubicBezTo>
                  <a:cubicBezTo>
                    <a:pt x="107522" y="99710"/>
                    <a:pt x="110221" y="98425"/>
                    <a:pt x="114269" y="98425"/>
                  </a:cubicBezTo>
                  <a:close/>
                  <a:moveTo>
                    <a:pt x="270709" y="80962"/>
                  </a:moveTo>
                  <a:cubicBezTo>
                    <a:pt x="277411" y="80962"/>
                    <a:pt x="284114" y="83560"/>
                    <a:pt x="290817" y="87456"/>
                  </a:cubicBezTo>
                  <a:cubicBezTo>
                    <a:pt x="296179" y="91353"/>
                    <a:pt x="301541" y="97847"/>
                    <a:pt x="302882" y="104342"/>
                  </a:cubicBezTo>
                  <a:cubicBezTo>
                    <a:pt x="305563" y="110836"/>
                    <a:pt x="304222" y="116031"/>
                    <a:pt x="301541" y="119928"/>
                  </a:cubicBezTo>
                  <a:cubicBezTo>
                    <a:pt x="297520" y="126422"/>
                    <a:pt x="285455" y="134215"/>
                    <a:pt x="274730" y="138112"/>
                  </a:cubicBezTo>
                  <a:cubicBezTo>
                    <a:pt x="274730" y="130319"/>
                    <a:pt x="270709" y="123824"/>
                    <a:pt x="264006" y="118629"/>
                  </a:cubicBezTo>
                  <a:cubicBezTo>
                    <a:pt x="259984" y="116031"/>
                    <a:pt x="254622" y="114732"/>
                    <a:pt x="250600" y="114732"/>
                  </a:cubicBezTo>
                  <a:cubicBezTo>
                    <a:pt x="249260" y="114732"/>
                    <a:pt x="246579" y="114732"/>
                    <a:pt x="245238" y="114732"/>
                  </a:cubicBezTo>
                  <a:cubicBezTo>
                    <a:pt x="246579" y="110836"/>
                    <a:pt x="246579" y="106939"/>
                    <a:pt x="247919" y="103043"/>
                  </a:cubicBezTo>
                  <a:cubicBezTo>
                    <a:pt x="250600" y="97847"/>
                    <a:pt x="253281" y="92652"/>
                    <a:pt x="254622" y="87456"/>
                  </a:cubicBezTo>
                  <a:cubicBezTo>
                    <a:pt x="257303" y="83560"/>
                    <a:pt x="264006" y="80962"/>
                    <a:pt x="270709" y="80962"/>
                  </a:cubicBezTo>
                  <a:close/>
                  <a:moveTo>
                    <a:pt x="212934" y="55562"/>
                  </a:moveTo>
                  <a:cubicBezTo>
                    <a:pt x="223271" y="56885"/>
                    <a:pt x="232316" y="59531"/>
                    <a:pt x="237485" y="62177"/>
                  </a:cubicBezTo>
                  <a:cubicBezTo>
                    <a:pt x="241362" y="64822"/>
                    <a:pt x="245238" y="70114"/>
                    <a:pt x="245238" y="76729"/>
                  </a:cubicBezTo>
                  <a:cubicBezTo>
                    <a:pt x="245238" y="83343"/>
                    <a:pt x="245238" y="88635"/>
                    <a:pt x="236193" y="103187"/>
                  </a:cubicBezTo>
                  <a:cubicBezTo>
                    <a:pt x="228440" y="99218"/>
                    <a:pt x="219395" y="95249"/>
                    <a:pt x="212934" y="95249"/>
                  </a:cubicBezTo>
                  <a:cubicBezTo>
                    <a:pt x="212934" y="93927"/>
                    <a:pt x="211642" y="93927"/>
                    <a:pt x="210350" y="93927"/>
                  </a:cubicBezTo>
                  <a:cubicBezTo>
                    <a:pt x="205181" y="93927"/>
                    <a:pt x="201304" y="96572"/>
                    <a:pt x="196136" y="99218"/>
                  </a:cubicBezTo>
                  <a:cubicBezTo>
                    <a:pt x="193551" y="96572"/>
                    <a:pt x="192259" y="92604"/>
                    <a:pt x="189675" y="88635"/>
                  </a:cubicBezTo>
                  <a:cubicBezTo>
                    <a:pt x="189675" y="88635"/>
                    <a:pt x="189675" y="88635"/>
                    <a:pt x="189675" y="87312"/>
                  </a:cubicBezTo>
                  <a:cubicBezTo>
                    <a:pt x="200012" y="85989"/>
                    <a:pt x="207765" y="76729"/>
                    <a:pt x="207765" y="64822"/>
                  </a:cubicBezTo>
                  <a:cubicBezTo>
                    <a:pt x="207765" y="63499"/>
                    <a:pt x="207765" y="63499"/>
                    <a:pt x="207765" y="62177"/>
                  </a:cubicBezTo>
                  <a:cubicBezTo>
                    <a:pt x="210350" y="60854"/>
                    <a:pt x="211642" y="58208"/>
                    <a:pt x="212934" y="55562"/>
                  </a:cubicBezTo>
                  <a:close/>
                  <a:moveTo>
                    <a:pt x="93271" y="53975"/>
                  </a:moveTo>
                  <a:cubicBezTo>
                    <a:pt x="97167" y="53975"/>
                    <a:pt x="102363" y="53975"/>
                    <a:pt x="106259" y="57980"/>
                  </a:cubicBezTo>
                  <a:cubicBezTo>
                    <a:pt x="108857" y="61985"/>
                    <a:pt x="112753" y="67325"/>
                    <a:pt x="114052" y="75334"/>
                  </a:cubicBezTo>
                  <a:cubicBezTo>
                    <a:pt x="114052" y="79339"/>
                    <a:pt x="115351" y="83344"/>
                    <a:pt x="116650" y="87349"/>
                  </a:cubicBezTo>
                  <a:cubicBezTo>
                    <a:pt x="115351" y="87349"/>
                    <a:pt x="115351" y="87349"/>
                    <a:pt x="114052" y="87349"/>
                  </a:cubicBezTo>
                  <a:cubicBezTo>
                    <a:pt x="107558" y="87349"/>
                    <a:pt x="102363" y="90019"/>
                    <a:pt x="97167" y="95359"/>
                  </a:cubicBezTo>
                  <a:cubicBezTo>
                    <a:pt x="93271" y="99363"/>
                    <a:pt x="90673" y="104703"/>
                    <a:pt x="90673" y="111378"/>
                  </a:cubicBezTo>
                  <a:cubicBezTo>
                    <a:pt x="90673" y="111378"/>
                    <a:pt x="90673" y="111378"/>
                    <a:pt x="90673" y="112713"/>
                  </a:cubicBezTo>
                  <a:cubicBezTo>
                    <a:pt x="80282" y="108708"/>
                    <a:pt x="69891" y="103368"/>
                    <a:pt x="64695" y="98028"/>
                  </a:cubicBezTo>
                  <a:cubicBezTo>
                    <a:pt x="62098" y="94024"/>
                    <a:pt x="59500" y="88684"/>
                    <a:pt x="60799" y="82009"/>
                  </a:cubicBezTo>
                  <a:cubicBezTo>
                    <a:pt x="62098" y="75334"/>
                    <a:pt x="65994" y="68659"/>
                    <a:pt x="71190" y="63320"/>
                  </a:cubicBezTo>
                  <a:cubicBezTo>
                    <a:pt x="77684" y="56645"/>
                    <a:pt x="85477" y="53975"/>
                    <a:pt x="93271" y="53975"/>
                  </a:cubicBezTo>
                  <a:close/>
                  <a:moveTo>
                    <a:pt x="159044" y="52387"/>
                  </a:moveTo>
                  <a:cubicBezTo>
                    <a:pt x="160379" y="53702"/>
                    <a:pt x="161714" y="56333"/>
                    <a:pt x="161714" y="57648"/>
                  </a:cubicBezTo>
                  <a:cubicBezTo>
                    <a:pt x="161714" y="58964"/>
                    <a:pt x="161714" y="61595"/>
                    <a:pt x="161714" y="64225"/>
                  </a:cubicBezTo>
                  <a:cubicBezTo>
                    <a:pt x="161714" y="74748"/>
                    <a:pt x="168388" y="83956"/>
                    <a:pt x="177733" y="86587"/>
                  </a:cubicBezTo>
                  <a:cubicBezTo>
                    <a:pt x="179068" y="89217"/>
                    <a:pt x="180403" y="90533"/>
                    <a:pt x="181738" y="93163"/>
                  </a:cubicBezTo>
                  <a:cubicBezTo>
                    <a:pt x="176398" y="90533"/>
                    <a:pt x="169723" y="89217"/>
                    <a:pt x="163049" y="89217"/>
                  </a:cubicBezTo>
                  <a:cubicBezTo>
                    <a:pt x="151034" y="89217"/>
                    <a:pt x="140354" y="93163"/>
                    <a:pt x="133680" y="98425"/>
                  </a:cubicBezTo>
                  <a:cubicBezTo>
                    <a:pt x="131010" y="97110"/>
                    <a:pt x="129675" y="94479"/>
                    <a:pt x="128340" y="91848"/>
                  </a:cubicBezTo>
                  <a:cubicBezTo>
                    <a:pt x="124335" y="85271"/>
                    <a:pt x="123000" y="77379"/>
                    <a:pt x="124335" y="70802"/>
                  </a:cubicBezTo>
                  <a:cubicBezTo>
                    <a:pt x="125670" y="65541"/>
                    <a:pt x="128340" y="60279"/>
                    <a:pt x="133680" y="57648"/>
                  </a:cubicBezTo>
                  <a:cubicBezTo>
                    <a:pt x="137685" y="55018"/>
                    <a:pt x="148364" y="52387"/>
                    <a:pt x="159044" y="52387"/>
                  </a:cubicBezTo>
                  <a:close/>
                  <a:moveTo>
                    <a:pt x="184913" y="50800"/>
                  </a:moveTo>
                  <a:cubicBezTo>
                    <a:pt x="192804" y="50800"/>
                    <a:pt x="199201" y="56841"/>
                    <a:pt x="199201" y="64294"/>
                  </a:cubicBezTo>
                  <a:cubicBezTo>
                    <a:pt x="199201" y="71747"/>
                    <a:pt x="192804" y="77788"/>
                    <a:pt x="184913" y="77788"/>
                  </a:cubicBezTo>
                  <a:cubicBezTo>
                    <a:pt x="177022" y="77788"/>
                    <a:pt x="170625" y="71747"/>
                    <a:pt x="170625" y="64294"/>
                  </a:cubicBezTo>
                  <a:cubicBezTo>
                    <a:pt x="170625" y="56841"/>
                    <a:pt x="177022" y="50800"/>
                    <a:pt x="184913" y="50800"/>
                  </a:cubicBezTo>
                  <a:close/>
                  <a:moveTo>
                    <a:pt x="269936" y="25400"/>
                  </a:moveTo>
                  <a:cubicBezTo>
                    <a:pt x="275252" y="25400"/>
                    <a:pt x="281898" y="28074"/>
                    <a:pt x="287214" y="30747"/>
                  </a:cubicBezTo>
                  <a:cubicBezTo>
                    <a:pt x="300505" y="38768"/>
                    <a:pt x="307150" y="53474"/>
                    <a:pt x="301834" y="64168"/>
                  </a:cubicBezTo>
                  <a:cubicBezTo>
                    <a:pt x="299176" y="66842"/>
                    <a:pt x="295188" y="72189"/>
                    <a:pt x="289872" y="76200"/>
                  </a:cubicBezTo>
                  <a:cubicBezTo>
                    <a:pt x="283227" y="73526"/>
                    <a:pt x="276581" y="70853"/>
                    <a:pt x="271265" y="70853"/>
                  </a:cubicBezTo>
                  <a:cubicBezTo>
                    <a:pt x="264620" y="70853"/>
                    <a:pt x="259304" y="72189"/>
                    <a:pt x="255316" y="74863"/>
                  </a:cubicBezTo>
                  <a:cubicBezTo>
                    <a:pt x="255316" y="69516"/>
                    <a:pt x="252658" y="65505"/>
                    <a:pt x="250000" y="61495"/>
                  </a:cubicBezTo>
                  <a:cubicBezTo>
                    <a:pt x="256645" y="52137"/>
                    <a:pt x="263291" y="41442"/>
                    <a:pt x="264620" y="34758"/>
                  </a:cubicBezTo>
                  <a:cubicBezTo>
                    <a:pt x="264620" y="32084"/>
                    <a:pt x="264620" y="29410"/>
                    <a:pt x="264620" y="26737"/>
                  </a:cubicBezTo>
                  <a:cubicBezTo>
                    <a:pt x="265949" y="26737"/>
                    <a:pt x="267278" y="25400"/>
                    <a:pt x="269936" y="25400"/>
                  </a:cubicBezTo>
                  <a:close/>
                  <a:moveTo>
                    <a:pt x="133485" y="12700"/>
                  </a:moveTo>
                  <a:cubicBezTo>
                    <a:pt x="140130" y="12700"/>
                    <a:pt x="145447" y="15274"/>
                    <a:pt x="149434" y="17849"/>
                  </a:cubicBezTo>
                  <a:cubicBezTo>
                    <a:pt x="149434" y="19136"/>
                    <a:pt x="149434" y="19136"/>
                    <a:pt x="149434" y="20423"/>
                  </a:cubicBezTo>
                  <a:cubicBezTo>
                    <a:pt x="149434" y="25572"/>
                    <a:pt x="150763" y="34582"/>
                    <a:pt x="154750" y="43592"/>
                  </a:cubicBezTo>
                  <a:cubicBezTo>
                    <a:pt x="144117" y="43592"/>
                    <a:pt x="134814" y="46166"/>
                    <a:pt x="128169" y="48741"/>
                  </a:cubicBezTo>
                  <a:cubicBezTo>
                    <a:pt x="124181" y="51315"/>
                    <a:pt x="120194" y="55176"/>
                    <a:pt x="117536" y="60325"/>
                  </a:cubicBezTo>
                  <a:cubicBezTo>
                    <a:pt x="116207" y="56463"/>
                    <a:pt x="113549" y="53889"/>
                    <a:pt x="112220" y="51315"/>
                  </a:cubicBezTo>
                  <a:cubicBezTo>
                    <a:pt x="109562" y="48741"/>
                    <a:pt x="105574" y="46166"/>
                    <a:pt x="101587" y="44879"/>
                  </a:cubicBezTo>
                  <a:cubicBezTo>
                    <a:pt x="101587" y="44879"/>
                    <a:pt x="101587" y="43592"/>
                    <a:pt x="100258" y="43592"/>
                  </a:cubicBezTo>
                  <a:cubicBezTo>
                    <a:pt x="97600" y="32007"/>
                    <a:pt x="105574" y="20423"/>
                    <a:pt x="121523" y="15274"/>
                  </a:cubicBezTo>
                  <a:cubicBezTo>
                    <a:pt x="125510" y="13987"/>
                    <a:pt x="129498" y="12700"/>
                    <a:pt x="133485" y="12700"/>
                  </a:cubicBezTo>
                  <a:close/>
                  <a:moveTo>
                    <a:pt x="223466" y="6350"/>
                  </a:moveTo>
                  <a:cubicBezTo>
                    <a:pt x="226074" y="6350"/>
                    <a:pt x="228682" y="7637"/>
                    <a:pt x="229986" y="7637"/>
                  </a:cubicBezTo>
                  <a:cubicBezTo>
                    <a:pt x="237811" y="8924"/>
                    <a:pt x="244331" y="12786"/>
                    <a:pt x="249547" y="17934"/>
                  </a:cubicBezTo>
                  <a:cubicBezTo>
                    <a:pt x="253459" y="21796"/>
                    <a:pt x="254763" y="28232"/>
                    <a:pt x="254763" y="32093"/>
                  </a:cubicBezTo>
                  <a:cubicBezTo>
                    <a:pt x="253459" y="38529"/>
                    <a:pt x="248243" y="46252"/>
                    <a:pt x="243027" y="53975"/>
                  </a:cubicBezTo>
                  <a:cubicBezTo>
                    <a:pt x="236507" y="50113"/>
                    <a:pt x="227378" y="47539"/>
                    <a:pt x="218250" y="46252"/>
                  </a:cubicBezTo>
                  <a:cubicBezTo>
                    <a:pt x="222162" y="38529"/>
                    <a:pt x="224770" y="29519"/>
                    <a:pt x="226074" y="23083"/>
                  </a:cubicBezTo>
                  <a:cubicBezTo>
                    <a:pt x="226074" y="16647"/>
                    <a:pt x="223466" y="11499"/>
                    <a:pt x="220858" y="7637"/>
                  </a:cubicBezTo>
                  <a:cubicBezTo>
                    <a:pt x="220858" y="6350"/>
                    <a:pt x="222162" y="6350"/>
                    <a:pt x="223466" y="6350"/>
                  </a:cubicBezTo>
                  <a:close/>
                  <a:moveTo>
                    <a:pt x="186648" y="0"/>
                  </a:moveTo>
                  <a:cubicBezTo>
                    <a:pt x="187941" y="0"/>
                    <a:pt x="187941" y="0"/>
                    <a:pt x="187941" y="0"/>
                  </a:cubicBezTo>
                  <a:cubicBezTo>
                    <a:pt x="195694" y="0"/>
                    <a:pt x="203447" y="2687"/>
                    <a:pt x="208615" y="6716"/>
                  </a:cubicBezTo>
                  <a:cubicBezTo>
                    <a:pt x="212492" y="10746"/>
                    <a:pt x="215076" y="16119"/>
                    <a:pt x="215076" y="21492"/>
                  </a:cubicBezTo>
                  <a:cubicBezTo>
                    <a:pt x="215076" y="29552"/>
                    <a:pt x="209907" y="42985"/>
                    <a:pt x="203447" y="52388"/>
                  </a:cubicBezTo>
                  <a:cubicBezTo>
                    <a:pt x="199570" y="45672"/>
                    <a:pt x="193109" y="41642"/>
                    <a:pt x="185356" y="41642"/>
                  </a:cubicBezTo>
                  <a:cubicBezTo>
                    <a:pt x="177603" y="41642"/>
                    <a:pt x="172435" y="44328"/>
                    <a:pt x="168558" y="49701"/>
                  </a:cubicBezTo>
                  <a:cubicBezTo>
                    <a:pt x="163389" y="38955"/>
                    <a:pt x="159513" y="26866"/>
                    <a:pt x="159513" y="20149"/>
                  </a:cubicBezTo>
                  <a:cubicBezTo>
                    <a:pt x="159513" y="9403"/>
                    <a:pt x="172435" y="0"/>
                    <a:pt x="18664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33"/>
            <p:cNvSpPr/>
            <p:nvPr/>
          </p:nvSpPr>
          <p:spPr>
            <a:xfrm>
              <a:off x="7208134" y="3530841"/>
              <a:ext cx="796252" cy="823310"/>
            </a:xfrm>
            <a:custGeom>
              <a:rect b="b" l="l" r="r" t="t"/>
              <a:pathLst>
                <a:path extrusionOk="0" h="338138" w="327025">
                  <a:moveTo>
                    <a:pt x="303213" y="198437"/>
                  </a:moveTo>
                  <a:cubicBezTo>
                    <a:pt x="278078" y="202385"/>
                    <a:pt x="235744" y="210281"/>
                    <a:pt x="219869" y="226072"/>
                  </a:cubicBezTo>
                  <a:cubicBezTo>
                    <a:pt x="209286" y="237916"/>
                    <a:pt x="201348" y="251075"/>
                    <a:pt x="200025" y="264235"/>
                  </a:cubicBezTo>
                  <a:cubicBezTo>
                    <a:pt x="200025" y="264235"/>
                    <a:pt x="200025" y="264235"/>
                    <a:pt x="274109" y="211597"/>
                  </a:cubicBezTo>
                  <a:cubicBezTo>
                    <a:pt x="276755" y="210281"/>
                    <a:pt x="278078" y="208965"/>
                    <a:pt x="280723" y="208965"/>
                  </a:cubicBezTo>
                  <a:cubicBezTo>
                    <a:pt x="283369" y="208965"/>
                    <a:pt x="286015" y="210281"/>
                    <a:pt x="287338" y="211597"/>
                  </a:cubicBezTo>
                  <a:cubicBezTo>
                    <a:pt x="291307" y="214229"/>
                    <a:pt x="292630" y="219492"/>
                    <a:pt x="291307" y="223440"/>
                  </a:cubicBezTo>
                  <a:cubicBezTo>
                    <a:pt x="278078" y="260287"/>
                    <a:pt x="260880" y="282659"/>
                    <a:pt x="246327" y="298450"/>
                  </a:cubicBezTo>
                  <a:cubicBezTo>
                    <a:pt x="256911" y="294502"/>
                    <a:pt x="266171" y="287922"/>
                    <a:pt x="274109" y="280027"/>
                  </a:cubicBezTo>
                  <a:cubicBezTo>
                    <a:pt x="289984" y="264235"/>
                    <a:pt x="299244" y="223440"/>
                    <a:pt x="303213" y="198437"/>
                  </a:cubicBezTo>
                  <a:close/>
                  <a:moveTo>
                    <a:pt x="23813" y="23812"/>
                  </a:moveTo>
                  <a:cubicBezTo>
                    <a:pt x="29039" y="58085"/>
                    <a:pt x="40798" y="120040"/>
                    <a:pt x="64315" y="142450"/>
                  </a:cubicBezTo>
                  <a:cubicBezTo>
                    <a:pt x="79994" y="158268"/>
                    <a:pt x="98285" y="168814"/>
                    <a:pt x="116577" y="171450"/>
                  </a:cubicBezTo>
                  <a:cubicBezTo>
                    <a:pt x="96979" y="152995"/>
                    <a:pt x="69541" y="118722"/>
                    <a:pt x="48637" y="62040"/>
                  </a:cubicBezTo>
                  <a:cubicBezTo>
                    <a:pt x="46024" y="58085"/>
                    <a:pt x="48637" y="52812"/>
                    <a:pt x="51250" y="48858"/>
                  </a:cubicBezTo>
                  <a:cubicBezTo>
                    <a:pt x="55170" y="46221"/>
                    <a:pt x="60396" y="46221"/>
                    <a:pt x="64315" y="48858"/>
                  </a:cubicBezTo>
                  <a:cubicBezTo>
                    <a:pt x="64315" y="48858"/>
                    <a:pt x="64315" y="48858"/>
                    <a:pt x="171451" y="126631"/>
                  </a:cubicBezTo>
                  <a:cubicBezTo>
                    <a:pt x="171451" y="105540"/>
                    <a:pt x="160999" y="81813"/>
                    <a:pt x="142707" y="63358"/>
                  </a:cubicBezTo>
                  <a:cubicBezTo>
                    <a:pt x="119190" y="40949"/>
                    <a:pt x="57783" y="27767"/>
                    <a:pt x="23813" y="23812"/>
                  </a:cubicBezTo>
                  <a:close/>
                  <a:moveTo>
                    <a:pt x="11868" y="0"/>
                  </a:moveTo>
                  <a:cubicBezTo>
                    <a:pt x="13186" y="0"/>
                    <a:pt x="39559" y="2642"/>
                    <a:pt x="69888" y="9246"/>
                  </a:cubicBezTo>
                  <a:cubicBezTo>
                    <a:pt x="113404" y="19813"/>
                    <a:pt x="142414" y="31700"/>
                    <a:pt x="158238" y="48871"/>
                  </a:cubicBezTo>
                  <a:cubicBezTo>
                    <a:pt x="172743" y="63401"/>
                    <a:pt x="183292" y="80572"/>
                    <a:pt x="189885" y="97743"/>
                  </a:cubicBezTo>
                  <a:cubicBezTo>
                    <a:pt x="195160" y="116235"/>
                    <a:pt x="195160" y="133406"/>
                    <a:pt x="189885" y="149256"/>
                  </a:cubicBezTo>
                  <a:cubicBezTo>
                    <a:pt x="189885" y="153219"/>
                    <a:pt x="187248" y="155860"/>
                    <a:pt x="183292" y="157181"/>
                  </a:cubicBezTo>
                  <a:cubicBezTo>
                    <a:pt x="180655" y="157181"/>
                    <a:pt x="176699" y="157181"/>
                    <a:pt x="174062" y="154540"/>
                  </a:cubicBezTo>
                  <a:cubicBezTo>
                    <a:pt x="174062" y="154540"/>
                    <a:pt x="174062" y="154540"/>
                    <a:pt x="84393" y="91139"/>
                  </a:cubicBezTo>
                  <a:cubicBezTo>
                    <a:pt x="98899" y="116235"/>
                    <a:pt x="112085" y="134727"/>
                    <a:pt x="122634" y="145294"/>
                  </a:cubicBezTo>
                  <a:cubicBezTo>
                    <a:pt x="139777" y="163786"/>
                    <a:pt x="164831" y="173032"/>
                    <a:pt x="170106" y="198128"/>
                  </a:cubicBezTo>
                  <a:cubicBezTo>
                    <a:pt x="174062" y="225866"/>
                    <a:pt x="164831" y="260208"/>
                    <a:pt x="139777" y="303796"/>
                  </a:cubicBezTo>
                  <a:cubicBezTo>
                    <a:pt x="158238" y="294550"/>
                    <a:pt x="172743" y="285304"/>
                    <a:pt x="179336" y="280021"/>
                  </a:cubicBezTo>
                  <a:cubicBezTo>
                    <a:pt x="175380" y="257566"/>
                    <a:pt x="185929" y="231149"/>
                    <a:pt x="205709" y="210015"/>
                  </a:cubicBezTo>
                  <a:cubicBezTo>
                    <a:pt x="217577" y="198128"/>
                    <a:pt x="239994" y="188882"/>
                    <a:pt x="271642" y="180957"/>
                  </a:cubicBezTo>
                  <a:cubicBezTo>
                    <a:pt x="294059" y="176994"/>
                    <a:pt x="313839" y="174352"/>
                    <a:pt x="315157" y="174352"/>
                  </a:cubicBezTo>
                  <a:cubicBezTo>
                    <a:pt x="317795" y="174352"/>
                    <a:pt x="320432" y="175673"/>
                    <a:pt x="323069" y="176994"/>
                  </a:cubicBezTo>
                  <a:cubicBezTo>
                    <a:pt x="325706" y="179636"/>
                    <a:pt x="327025" y="183598"/>
                    <a:pt x="327025" y="186240"/>
                  </a:cubicBezTo>
                  <a:cubicBezTo>
                    <a:pt x="325706" y="187561"/>
                    <a:pt x="324388" y="206053"/>
                    <a:pt x="319113" y="229828"/>
                  </a:cubicBezTo>
                  <a:cubicBezTo>
                    <a:pt x="312520" y="261529"/>
                    <a:pt x="301971" y="283983"/>
                    <a:pt x="290103" y="295871"/>
                  </a:cubicBezTo>
                  <a:cubicBezTo>
                    <a:pt x="272961" y="313042"/>
                    <a:pt x="251862" y="322288"/>
                    <a:pt x="230764" y="322288"/>
                  </a:cubicBezTo>
                  <a:cubicBezTo>
                    <a:pt x="225489" y="322288"/>
                    <a:pt x="218896" y="320967"/>
                    <a:pt x="213621" y="319646"/>
                  </a:cubicBezTo>
                  <a:cubicBezTo>
                    <a:pt x="208347" y="318325"/>
                    <a:pt x="205709" y="314363"/>
                    <a:pt x="205709" y="310400"/>
                  </a:cubicBezTo>
                  <a:cubicBezTo>
                    <a:pt x="205709" y="299833"/>
                    <a:pt x="232082" y="287946"/>
                    <a:pt x="253181" y="253604"/>
                  </a:cubicBezTo>
                  <a:cubicBezTo>
                    <a:pt x="253181" y="253604"/>
                    <a:pt x="253181" y="253604"/>
                    <a:pt x="199116" y="293229"/>
                  </a:cubicBezTo>
                  <a:cubicBezTo>
                    <a:pt x="195160" y="295871"/>
                    <a:pt x="162194" y="322288"/>
                    <a:pt x="114722" y="338138"/>
                  </a:cubicBezTo>
                  <a:cubicBezTo>
                    <a:pt x="113404" y="338138"/>
                    <a:pt x="112085" y="338138"/>
                    <a:pt x="110766" y="338138"/>
                  </a:cubicBezTo>
                  <a:cubicBezTo>
                    <a:pt x="108129" y="338138"/>
                    <a:pt x="104173" y="336817"/>
                    <a:pt x="102855" y="334176"/>
                  </a:cubicBezTo>
                  <a:cubicBezTo>
                    <a:pt x="100217" y="330213"/>
                    <a:pt x="100217" y="324930"/>
                    <a:pt x="102855" y="320967"/>
                  </a:cubicBezTo>
                  <a:cubicBezTo>
                    <a:pt x="149007" y="253604"/>
                    <a:pt x="151645" y="219261"/>
                    <a:pt x="149007" y="204732"/>
                  </a:cubicBezTo>
                  <a:cubicBezTo>
                    <a:pt x="147689" y="198128"/>
                    <a:pt x="145051" y="194165"/>
                    <a:pt x="143733" y="191523"/>
                  </a:cubicBezTo>
                  <a:cubicBezTo>
                    <a:pt x="138458" y="192844"/>
                    <a:pt x="131865" y="194165"/>
                    <a:pt x="126590" y="194165"/>
                  </a:cubicBezTo>
                  <a:cubicBezTo>
                    <a:pt x="117360" y="194165"/>
                    <a:pt x="108129" y="192844"/>
                    <a:pt x="98899" y="188882"/>
                  </a:cubicBezTo>
                  <a:cubicBezTo>
                    <a:pt x="80437" y="183598"/>
                    <a:pt x="63295" y="173032"/>
                    <a:pt x="48790" y="158502"/>
                  </a:cubicBezTo>
                  <a:cubicBezTo>
                    <a:pt x="32966" y="142652"/>
                    <a:pt x="19780" y="112272"/>
                    <a:pt x="10549" y="70005"/>
                  </a:cubicBezTo>
                  <a:cubicBezTo>
                    <a:pt x="2637" y="39626"/>
                    <a:pt x="1319" y="13208"/>
                    <a:pt x="0" y="11888"/>
                  </a:cubicBezTo>
                  <a:cubicBezTo>
                    <a:pt x="0" y="9246"/>
                    <a:pt x="1319" y="5283"/>
                    <a:pt x="3956" y="2642"/>
                  </a:cubicBezTo>
                  <a:cubicBezTo>
                    <a:pt x="6593" y="1321"/>
                    <a:pt x="9230" y="0"/>
                    <a:pt x="1186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33"/>
            <p:cNvSpPr/>
            <p:nvPr/>
          </p:nvSpPr>
          <p:spPr>
            <a:xfrm>
              <a:off x="4222628" y="3530841"/>
              <a:ext cx="726222" cy="823310"/>
            </a:xfrm>
            <a:custGeom>
              <a:rect b="b" l="l" r="r" t="t"/>
              <a:pathLst>
                <a:path extrusionOk="0" h="336550" w="296863">
                  <a:moveTo>
                    <a:pt x="147109" y="136525"/>
                  </a:moveTo>
                  <a:cubicBezTo>
                    <a:pt x="147109" y="136525"/>
                    <a:pt x="156369" y="141817"/>
                    <a:pt x="156369" y="153723"/>
                  </a:cubicBezTo>
                  <a:cubicBezTo>
                    <a:pt x="156369" y="153723"/>
                    <a:pt x="156369" y="155046"/>
                    <a:pt x="156369" y="155046"/>
                  </a:cubicBezTo>
                  <a:cubicBezTo>
                    <a:pt x="156369" y="155046"/>
                    <a:pt x="156369" y="155046"/>
                    <a:pt x="157692" y="153723"/>
                  </a:cubicBezTo>
                  <a:cubicBezTo>
                    <a:pt x="164307" y="149754"/>
                    <a:pt x="166953" y="156369"/>
                    <a:pt x="174890" y="152400"/>
                  </a:cubicBezTo>
                  <a:cubicBezTo>
                    <a:pt x="174890" y="152400"/>
                    <a:pt x="176213" y="161661"/>
                    <a:pt x="164307" y="168275"/>
                  </a:cubicBezTo>
                  <a:cubicBezTo>
                    <a:pt x="172244" y="173567"/>
                    <a:pt x="168275" y="178858"/>
                    <a:pt x="176213" y="182827"/>
                  </a:cubicBezTo>
                  <a:cubicBezTo>
                    <a:pt x="176213" y="182827"/>
                    <a:pt x="168275" y="188119"/>
                    <a:pt x="157692" y="182827"/>
                  </a:cubicBezTo>
                  <a:cubicBezTo>
                    <a:pt x="156369" y="181504"/>
                    <a:pt x="156369" y="181504"/>
                    <a:pt x="156369" y="181504"/>
                  </a:cubicBezTo>
                  <a:cubicBezTo>
                    <a:pt x="156369" y="181504"/>
                    <a:pt x="156369" y="182827"/>
                    <a:pt x="156369" y="182827"/>
                  </a:cubicBezTo>
                  <a:cubicBezTo>
                    <a:pt x="156369" y="190765"/>
                    <a:pt x="149754" y="190765"/>
                    <a:pt x="149754" y="200025"/>
                  </a:cubicBezTo>
                  <a:cubicBezTo>
                    <a:pt x="149754" y="200025"/>
                    <a:pt x="140494" y="194733"/>
                    <a:pt x="140494" y="182827"/>
                  </a:cubicBezTo>
                  <a:cubicBezTo>
                    <a:pt x="140494" y="182827"/>
                    <a:pt x="140494" y="181504"/>
                    <a:pt x="140494" y="181504"/>
                  </a:cubicBezTo>
                  <a:cubicBezTo>
                    <a:pt x="140494" y="181504"/>
                    <a:pt x="140494" y="181504"/>
                    <a:pt x="139171" y="182827"/>
                  </a:cubicBezTo>
                  <a:cubicBezTo>
                    <a:pt x="132556" y="186796"/>
                    <a:pt x="129911" y="180181"/>
                    <a:pt x="121973" y="184150"/>
                  </a:cubicBezTo>
                  <a:cubicBezTo>
                    <a:pt x="121973" y="184150"/>
                    <a:pt x="120650" y="174890"/>
                    <a:pt x="132556" y="168275"/>
                  </a:cubicBezTo>
                  <a:cubicBezTo>
                    <a:pt x="124619" y="162983"/>
                    <a:pt x="128588" y="157692"/>
                    <a:pt x="120650" y="153723"/>
                  </a:cubicBezTo>
                  <a:cubicBezTo>
                    <a:pt x="120650" y="153723"/>
                    <a:pt x="128588" y="148431"/>
                    <a:pt x="139171" y="153723"/>
                  </a:cubicBezTo>
                  <a:cubicBezTo>
                    <a:pt x="140494" y="155046"/>
                    <a:pt x="140494" y="155046"/>
                    <a:pt x="140494" y="155046"/>
                  </a:cubicBezTo>
                  <a:cubicBezTo>
                    <a:pt x="140494" y="155046"/>
                    <a:pt x="140494" y="153723"/>
                    <a:pt x="140494" y="153723"/>
                  </a:cubicBezTo>
                  <a:cubicBezTo>
                    <a:pt x="140494" y="145786"/>
                    <a:pt x="147109" y="145786"/>
                    <a:pt x="147109" y="136525"/>
                  </a:cubicBezTo>
                  <a:close/>
                  <a:moveTo>
                    <a:pt x="147122" y="112713"/>
                  </a:moveTo>
                  <a:cubicBezTo>
                    <a:pt x="147122" y="128588"/>
                    <a:pt x="134036" y="127265"/>
                    <a:pt x="134036" y="141817"/>
                  </a:cubicBezTo>
                  <a:cubicBezTo>
                    <a:pt x="134036" y="143140"/>
                    <a:pt x="134036" y="143140"/>
                    <a:pt x="134036" y="144463"/>
                  </a:cubicBezTo>
                  <a:cubicBezTo>
                    <a:pt x="134036" y="143140"/>
                    <a:pt x="134036" y="143140"/>
                    <a:pt x="132728" y="143140"/>
                  </a:cubicBezTo>
                  <a:cubicBezTo>
                    <a:pt x="114407" y="132557"/>
                    <a:pt x="100012" y="141817"/>
                    <a:pt x="100012" y="141817"/>
                  </a:cubicBezTo>
                  <a:cubicBezTo>
                    <a:pt x="114407" y="149755"/>
                    <a:pt x="106555" y="160338"/>
                    <a:pt x="119641" y="166953"/>
                  </a:cubicBezTo>
                  <a:cubicBezTo>
                    <a:pt x="119641" y="168276"/>
                    <a:pt x="119641" y="168276"/>
                    <a:pt x="120950" y="168276"/>
                  </a:cubicBezTo>
                  <a:cubicBezTo>
                    <a:pt x="119641" y="168276"/>
                    <a:pt x="119641" y="168276"/>
                    <a:pt x="119641" y="169599"/>
                  </a:cubicBezTo>
                  <a:cubicBezTo>
                    <a:pt x="100012" y="180182"/>
                    <a:pt x="101321" y="197380"/>
                    <a:pt x="101321" y="197380"/>
                  </a:cubicBezTo>
                  <a:cubicBezTo>
                    <a:pt x="115716" y="189442"/>
                    <a:pt x="119641" y="201349"/>
                    <a:pt x="132728" y="193411"/>
                  </a:cubicBezTo>
                  <a:cubicBezTo>
                    <a:pt x="134036" y="193411"/>
                    <a:pt x="134036" y="193411"/>
                    <a:pt x="134036" y="192088"/>
                  </a:cubicBezTo>
                  <a:cubicBezTo>
                    <a:pt x="134036" y="193411"/>
                    <a:pt x="134036" y="193411"/>
                    <a:pt x="134036" y="194734"/>
                  </a:cubicBezTo>
                  <a:cubicBezTo>
                    <a:pt x="134036" y="217224"/>
                    <a:pt x="149740" y="223838"/>
                    <a:pt x="149740" y="223838"/>
                  </a:cubicBezTo>
                  <a:cubicBezTo>
                    <a:pt x="149740" y="207963"/>
                    <a:pt x="162826" y="209286"/>
                    <a:pt x="162826" y="194734"/>
                  </a:cubicBezTo>
                  <a:cubicBezTo>
                    <a:pt x="162826" y="193411"/>
                    <a:pt x="162826" y="193411"/>
                    <a:pt x="162826" y="192088"/>
                  </a:cubicBezTo>
                  <a:cubicBezTo>
                    <a:pt x="162826" y="193411"/>
                    <a:pt x="162826" y="193411"/>
                    <a:pt x="164135" y="193411"/>
                  </a:cubicBezTo>
                  <a:cubicBezTo>
                    <a:pt x="182455" y="203994"/>
                    <a:pt x="196850" y="194734"/>
                    <a:pt x="196850" y="194734"/>
                  </a:cubicBezTo>
                  <a:cubicBezTo>
                    <a:pt x="182455" y="186796"/>
                    <a:pt x="190307" y="176213"/>
                    <a:pt x="177221" y="169599"/>
                  </a:cubicBezTo>
                  <a:cubicBezTo>
                    <a:pt x="177221" y="168276"/>
                    <a:pt x="177221" y="168276"/>
                    <a:pt x="175912" y="168276"/>
                  </a:cubicBezTo>
                  <a:cubicBezTo>
                    <a:pt x="177221" y="168276"/>
                    <a:pt x="177221" y="168276"/>
                    <a:pt x="177221" y="166953"/>
                  </a:cubicBezTo>
                  <a:cubicBezTo>
                    <a:pt x="196850" y="156369"/>
                    <a:pt x="195541" y="139171"/>
                    <a:pt x="195541" y="139171"/>
                  </a:cubicBezTo>
                  <a:cubicBezTo>
                    <a:pt x="181147" y="147109"/>
                    <a:pt x="177221" y="135203"/>
                    <a:pt x="164135" y="143140"/>
                  </a:cubicBezTo>
                  <a:cubicBezTo>
                    <a:pt x="162826" y="143140"/>
                    <a:pt x="162826" y="143140"/>
                    <a:pt x="162826" y="144463"/>
                  </a:cubicBezTo>
                  <a:cubicBezTo>
                    <a:pt x="162826" y="143140"/>
                    <a:pt x="162826" y="143140"/>
                    <a:pt x="162826" y="141817"/>
                  </a:cubicBezTo>
                  <a:cubicBezTo>
                    <a:pt x="162826" y="119328"/>
                    <a:pt x="147122" y="112713"/>
                    <a:pt x="147122" y="112713"/>
                  </a:cubicBezTo>
                  <a:close/>
                  <a:moveTo>
                    <a:pt x="143177" y="0"/>
                  </a:moveTo>
                  <a:cubicBezTo>
                    <a:pt x="143177" y="0"/>
                    <a:pt x="190465" y="22349"/>
                    <a:pt x="190465" y="90711"/>
                  </a:cubicBezTo>
                  <a:cubicBezTo>
                    <a:pt x="190465" y="92025"/>
                    <a:pt x="190465" y="93340"/>
                    <a:pt x="190465" y="95969"/>
                  </a:cubicBezTo>
                  <a:cubicBezTo>
                    <a:pt x="191779" y="94655"/>
                    <a:pt x="193092" y="93340"/>
                    <a:pt x="194406" y="92025"/>
                  </a:cubicBezTo>
                  <a:cubicBezTo>
                    <a:pt x="235126" y="69676"/>
                    <a:pt x="248262" y="103857"/>
                    <a:pt x="291609" y="78879"/>
                  </a:cubicBezTo>
                  <a:cubicBezTo>
                    <a:pt x="291609" y="78879"/>
                    <a:pt x="295550" y="131465"/>
                    <a:pt x="237753" y="165646"/>
                  </a:cubicBezTo>
                  <a:cubicBezTo>
                    <a:pt x="235126" y="166960"/>
                    <a:pt x="233813" y="166960"/>
                    <a:pt x="232499" y="168275"/>
                  </a:cubicBezTo>
                  <a:cubicBezTo>
                    <a:pt x="233813" y="169590"/>
                    <a:pt x="235126" y="169590"/>
                    <a:pt x="237753" y="170904"/>
                  </a:cubicBezTo>
                  <a:cubicBezTo>
                    <a:pt x="277160" y="193253"/>
                    <a:pt x="253516" y="222176"/>
                    <a:pt x="296863" y="247154"/>
                  </a:cubicBezTo>
                  <a:cubicBezTo>
                    <a:pt x="296863" y="247154"/>
                    <a:pt x="253516" y="277391"/>
                    <a:pt x="194406" y="244525"/>
                  </a:cubicBezTo>
                  <a:cubicBezTo>
                    <a:pt x="193092" y="243210"/>
                    <a:pt x="191779" y="241895"/>
                    <a:pt x="190465" y="240581"/>
                  </a:cubicBezTo>
                  <a:cubicBezTo>
                    <a:pt x="190465" y="243210"/>
                    <a:pt x="190465" y="244525"/>
                    <a:pt x="190465" y="245839"/>
                  </a:cubicBezTo>
                  <a:cubicBezTo>
                    <a:pt x="190465" y="291852"/>
                    <a:pt x="153686" y="286594"/>
                    <a:pt x="153686" y="336550"/>
                  </a:cubicBezTo>
                  <a:cubicBezTo>
                    <a:pt x="153686" y="336550"/>
                    <a:pt x="106398" y="314201"/>
                    <a:pt x="106398" y="245839"/>
                  </a:cubicBezTo>
                  <a:cubicBezTo>
                    <a:pt x="106398" y="244525"/>
                    <a:pt x="106398" y="243210"/>
                    <a:pt x="106398" y="240581"/>
                  </a:cubicBezTo>
                  <a:cubicBezTo>
                    <a:pt x="105084" y="241895"/>
                    <a:pt x="103771" y="243210"/>
                    <a:pt x="102457" y="244525"/>
                  </a:cubicBezTo>
                  <a:cubicBezTo>
                    <a:pt x="61737" y="266874"/>
                    <a:pt x="48601" y="232693"/>
                    <a:pt x="5254" y="257671"/>
                  </a:cubicBezTo>
                  <a:cubicBezTo>
                    <a:pt x="5254" y="257671"/>
                    <a:pt x="1313" y="205085"/>
                    <a:pt x="59110" y="170904"/>
                  </a:cubicBezTo>
                  <a:cubicBezTo>
                    <a:pt x="61737" y="169590"/>
                    <a:pt x="63050" y="169590"/>
                    <a:pt x="64364" y="168275"/>
                  </a:cubicBezTo>
                  <a:cubicBezTo>
                    <a:pt x="63050" y="166960"/>
                    <a:pt x="61737" y="166960"/>
                    <a:pt x="59110" y="165646"/>
                  </a:cubicBezTo>
                  <a:cubicBezTo>
                    <a:pt x="19703" y="143297"/>
                    <a:pt x="43347" y="114375"/>
                    <a:pt x="0" y="89396"/>
                  </a:cubicBezTo>
                  <a:cubicBezTo>
                    <a:pt x="0" y="89396"/>
                    <a:pt x="43347" y="59159"/>
                    <a:pt x="102457" y="92025"/>
                  </a:cubicBezTo>
                  <a:cubicBezTo>
                    <a:pt x="103771" y="93340"/>
                    <a:pt x="105084" y="94655"/>
                    <a:pt x="106398" y="95969"/>
                  </a:cubicBezTo>
                  <a:cubicBezTo>
                    <a:pt x="106398" y="93340"/>
                    <a:pt x="106398" y="92025"/>
                    <a:pt x="106398" y="90711"/>
                  </a:cubicBezTo>
                  <a:cubicBezTo>
                    <a:pt x="106398" y="44698"/>
                    <a:pt x="143177" y="49957"/>
                    <a:pt x="14317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7" name="Google Shape;267;p33"/>
          <p:cNvSpPr/>
          <p:nvPr/>
        </p:nvSpPr>
        <p:spPr>
          <a:xfrm>
            <a:off x="3249378" y="955793"/>
            <a:ext cx="5613636" cy="978729"/>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libri"/>
                <a:ea typeface="Calibri"/>
                <a:cs typeface="Calibri"/>
                <a:sym typeface="Calibri"/>
              </a:rPr>
              <a:t>We use well-known development methodologies to create a customized approach for each of the projects. This allows us to achieve high quality outcomes and full transparency towards.</a:t>
            </a:r>
            <a:endParaRPr sz="1600">
              <a:solidFill>
                <a:srgbClr val="7F7F7F"/>
              </a:solidFill>
              <a:latin typeface="Calibri"/>
              <a:ea typeface="Calibri"/>
              <a:cs typeface="Calibri"/>
              <a:sym typeface="Calibri"/>
            </a:endParaRPr>
          </a:p>
        </p:txBody>
      </p:sp>
      <p:cxnSp>
        <p:nvCxnSpPr>
          <p:cNvPr id="268" name="Google Shape;268;p33"/>
          <p:cNvCxnSpPr/>
          <p:nvPr/>
        </p:nvCxnSpPr>
        <p:spPr>
          <a:xfrm>
            <a:off x="5753893" y="882926"/>
            <a:ext cx="684214" cy="0"/>
          </a:xfrm>
          <a:prstGeom prst="straightConnector1">
            <a:avLst/>
          </a:prstGeom>
          <a:noFill/>
          <a:ln cap="rnd" cmpd="sng" w="19050">
            <a:solidFill>
              <a:schemeClr val="accent4"/>
            </a:solidFill>
            <a:prstDash val="solid"/>
            <a:round/>
            <a:headEnd len="sm" w="sm" type="none"/>
            <a:tailEnd len="sm" w="sm" type="none"/>
          </a:ln>
        </p:spPr>
      </p:cxnSp>
      <p:grpSp>
        <p:nvGrpSpPr>
          <p:cNvPr id="269" name="Google Shape;269;p33"/>
          <p:cNvGrpSpPr/>
          <p:nvPr/>
        </p:nvGrpSpPr>
        <p:grpSpPr>
          <a:xfrm>
            <a:off x="8340314" y="2363691"/>
            <a:ext cx="3062287" cy="703489"/>
            <a:chOff x="874713" y="3325188"/>
            <a:chExt cx="3062287" cy="703489"/>
          </a:xfrm>
        </p:grpSpPr>
        <p:sp>
          <p:nvSpPr>
            <p:cNvPr id="270" name="Google Shape;270;p33"/>
            <p:cNvSpPr/>
            <p:nvPr/>
          </p:nvSpPr>
          <p:spPr>
            <a:xfrm>
              <a:off x="874713" y="3677812"/>
              <a:ext cx="3062287" cy="350865"/>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rgbClr val="7F7F7F"/>
                  </a:solidFill>
                  <a:latin typeface="Calibri"/>
                  <a:ea typeface="Calibri"/>
                  <a:cs typeface="Calibri"/>
                  <a:sym typeface="Calibri"/>
                </a:rPr>
                <a:t>We press play on your digital story.</a:t>
              </a:r>
              <a:endParaRPr sz="1400">
                <a:solidFill>
                  <a:srgbClr val="7F7F7F"/>
                </a:solidFill>
                <a:latin typeface="Calibri"/>
                <a:ea typeface="Calibri"/>
                <a:cs typeface="Calibri"/>
                <a:sym typeface="Calibri"/>
              </a:endParaRPr>
            </a:p>
          </p:txBody>
        </p:sp>
        <p:sp>
          <p:nvSpPr>
            <p:cNvPr id="271" name="Google Shape;271;p33"/>
            <p:cNvSpPr/>
            <p:nvPr/>
          </p:nvSpPr>
          <p:spPr>
            <a:xfrm>
              <a:off x="874713" y="3325188"/>
              <a:ext cx="2241974" cy="424732"/>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tr-TR" sz="1800">
                  <a:solidFill>
                    <a:srgbClr val="595959"/>
                  </a:solidFill>
                  <a:latin typeface="Calibri"/>
                  <a:ea typeface="Calibri"/>
                  <a:cs typeface="Calibri"/>
                  <a:sym typeface="Calibri"/>
                </a:rPr>
                <a:t>Business</a:t>
              </a:r>
              <a:endParaRPr b="1" sz="1800">
                <a:solidFill>
                  <a:srgbClr val="595959"/>
                </a:solidFill>
                <a:latin typeface="Calibri"/>
                <a:ea typeface="Calibri"/>
                <a:cs typeface="Calibri"/>
                <a:sym typeface="Calibri"/>
              </a:endParaRPr>
            </a:p>
          </p:txBody>
        </p:sp>
      </p:grpSp>
      <p:grpSp>
        <p:nvGrpSpPr>
          <p:cNvPr id="272" name="Google Shape;272;p33"/>
          <p:cNvGrpSpPr/>
          <p:nvPr/>
        </p:nvGrpSpPr>
        <p:grpSpPr>
          <a:xfrm>
            <a:off x="8340314" y="4652077"/>
            <a:ext cx="3062287" cy="962022"/>
            <a:chOff x="874713" y="3325188"/>
            <a:chExt cx="3062287" cy="962022"/>
          </a:xfrm>
        </p:grpSpPr>
        <p:sp>
          <p:nvSpPr>
            <p:cNvPr id="273" name="Google Shape;273;p33"/>
            <p:cNvSpPr/>
            <p:nvPr/>
          </p:nvSpPr>
          <p:spPr>
            <a:xfrm>
              <a:off x="874713" y="3677812"/>
              <a:ext cx="3062287" cy="609398"/>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rgbClr val="7F7F7F"/>
                  </a:solidFill>
                  <a:latin typeface="Calibri"/>
                  <a:ea typeface="Calibri"/>
                  <a:cs typeface="Calibri"/>
                  <a:sym typeface="Calibri"/>
                </a:rPr>
                <a:t>We create a solid user-product relationship, one that's long and fruitful.</a:t>
              </a:r>
              <a:endParaRPr sz="1400">
                <a:solidFill>
                  <a:srgbClr val="7F7F7F"/>
                </a:solidFill>
                <a:latin typeface="Calibri"/>
                <a:ea typeface="Calibri"/>
                <a:cs typeface="Calibri"/>
                <a:sym typeface="Calibri"/>
              </a:endParaRPr>
            </a:p>
          </p:txBody>
        </p:sp>
        <p:sp>
          <p:nvSpPr>
            <p:cNvPr id="274" name="Google Shape;274;p33"/>
            <p:cNvSpPr/>
            <p:nvPr/>
          </p:nvSpPr>
          <p:spPr>
            <a:xfrm>
              <a:off x="874713" y="3325188"/>
              <a:ext cx="2241974" cy="424732"/>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tr-TR" sz="1800">
                  <a:solidFill>
                    <a:srgbClr val="595959"/>
                  </a:solidFill>
                  <a:latin typeface="Calibri"/>
                  <a:ea typeface="Calibri"/>
                  <a:cs typeface="Calibri"/>
                  <a:sym typeface="Calibri"/>
                </a:rPr>
                <a:t>Enterprise</a:t>
              </a:r>
              <a:endParaRPr b="1" sz="1800">
                <a:solidFill>
                  <a:srgbClr val="595959"/>
                </a:solidFill>
                <a:latin typeface="Calibri"/>
                <a:ea typeface="Calibri"/>
                <a:cs typeface="Calibri"/>
                <a:sym typeface="Calibri"/>
              </a:endParaRPr>
            </a:p>
          </p:txBody>
        </p:sp>
      </p:grpSp>
      <p:grpSp>
        <p:nvGrpSpPr>
          <p:cNvPr id="275" name="Google Shape;275;p33"/>
          <p:cNvGrpSpPr/>
          <p:nvPr/>
        </p:nvGrpSpPr>
        <p:grpSpPr>
          <a:xfrm>
            <a:off x="789399" y="2363691"/>
            <a:ext cx="3062287" cy="962022"/>
            <a:chOff x="874713" y="3325188"/>
            <a:chExt cx="3062287" cy="962022"/>
          </a:xfrm>
        </p:grpSpPr>
        <p:sp>
          <p:nvSpPr>
            <p:cNvPr id="276" name="Google Shape;276;p33"/>
            <p:cNvSpPr/>
            <p:nvPr/>
          </p:nvSpPr>
          <p:spPr>
            <a:xfrm>
              <a:off x="874713" y="3677812"/>
              <a:ext cx="3062287" cy="609398"/>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tr-TR" sz="1400">
                  <a:solidFill>
                    <a:srgbClr val="7F7F7F"/>
                  </a:solidFill>
                  <a:latin typeface="Calibri"/>
                  <a:ea typeface="Calibri"/>
                  <a:cs typeface="Calibri"/>
                  <a:sym typeface="Calibri"/>
                </a:rPr>
                <a:t>We create a solid user-product relationship, one that's long and fruitful.</a:t>
              </a:r>
              <a:endParaRPr sz="1400">
                <a:solidFill>
                  <a:srgbClr val="7F7F7F"/>
                </a:solidFill>
                <a:latin typeface="Calibri"/>
                <a:ea typeface="Calibri"/>
                <a:cs typeface="Calibri"/>
                <a:sym typeface="Calibri"/>
              </a:endParaRPr>
            </a:p>
          </p:txBody>
        </p:sp>
        <p:sp>
          <p:nvSpPr>
            <p:cNvPr id="277" name="Google Shape;277;p33"/>
            <p:cNvSpPr/>
            <p:nvPr/>
          </p:nvSpPr>
          <p:spPr>
            <a:xfrm>
              <a:off x="1695026" y="3325188"/>
              <a:ext cx="2241974" cy="424732"/>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tr-TR" sz="1800">
                  <a:solidFill>
                    <a:srgbClr val="595959"/>
                  </a:solidFill>
                  <a:latin typeface="Calibri"/>
                  <a:ea typeface="Calibri"/>
                  <a:cs typeface="Calibri"/>
                  <a:sym typeface="Calibri"/>
                </a:rPr>
                <a:t>Organic</a:t>
              </a:r>
              <a:endParaRPr b="1" sz="1800">
                <a:solidFill>
                  <a:srgbClr val="595959"/>
                </a:solidFill>
                <a:latin typeface="Calibri"/>
                <a:ea typeface="Calibri"/>
                <a:cs typeface="Calibri"/>
                <a:sym typeface="Calibri"/>
              </a:endParaRPr>
            </a:p>
          </p:txBody>
        </p:sp>
      </p:grpSp>
      <p:grpSp>
        <p:nvGrpSpPr>
          <p:cNvPr id="278" name="Google Shape;278;p33"/>
          <p:cNvGrpSpPr/>
          <p:nvPr/>
        </p:nvGrpSpPr>
        <p:grpSpPr>
          <a:xfrm>
            <a:off x="789399" y="4652077"/>
            <a:ext cx="3062287" cy="962022"/>
            <a:chOff x="874713" y="3325188"/>
            <a:chExt cx="3062287" cy="962022"/>
          </a:xfrm>
        </p:grpSpPr>
        <p:sp>
          <p:nvSpPr>
            <p:cNvPr id="279" name="Google Shape;279;p33"/>
            <p:cNvSpPr/>
            <p:nvPr/>
          </p:nvSpPr>
          <p:spPr>
            <a:xfrm>
              <a:off x="874713" y="3677812"/>
              <a:ext cx="3062287" cy="609398"/>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tr-TR" sz="1400">
                  <a:solidFill>
                    <a:srgbClr val="7F7F7F"/>
                  </a:solidFill>
                  <a:latin typeface="Calibri"/>
                  <a:ea typeface="Calibri"/>
                  <a:cs typeface="Calibri"/>
                  <a:sym typeface="Calibri"/>
                </a:rPr>
                <a:t>We press play on your digital story. We press play on your digital story.</a:t>
              </a:r>
              <a:endParaRPr sz="1400">
                <a:solidFill>
                  <a:srgbClr val="7F7F7F"/>
                </a:solidFill>
                <a:latin typeface="Calibri"/>
                <a:ea typeface="Calibri"/>
                <a:cs typeface="Calibri"/>
                <a:sym typeface="Calibri"/>
              </a:endParaRPr>
            </a:p>
          </p:txBody>
        </p:sp>
        <p:sp>
          <p:nvSpPr>
            <p:cNvPr id="280" name="Google Shape;280;p33"/>
            <p:cNvSpPr/>
            <p:nvPr/>
          </p:nvSpPr>
          <p:spPr>
            <a:xfrm>
              <a:off x="1695026" y="3325188"/>
              <a:ext cx="2241974" cy="424732"/>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tr-TR" sz="1800">
                  <a:solidFill>
                    <a:srgbClr val="595959"/>
                  </a:solidFill>
                  <a:latin typeface="Calibri"/>
                  <a:ea typeface="Calibri"/>
                  <a:cs typeface="Calibri"/>
                  <a:sym typeface="Calibri"/>
                </a:rPr>
                <a:t>Customer</a:t>
              </a:r>
              <a:endParaRPr b="1" sz="1800">
                <a:solidFill>
                  <a:srgbClr val="595959"/>
                </a:solidFill>
                <a:latin typeface="Calibri"/>
                <a:ea typeface="Calibri"/>
                <a:cs typeface="Calibri"/>
                <a:sym typeface="Calibri"/>
              </a:endParaRPr>
            </a:p>
          </p:txBody>
        </p:sp>
      </p:grpSp>
      <p:sp>
        <p:nvSpPr>
          <p:cNvPr id="281" name="Google Shape;281;p33"/>
          <p:cNvSpPr/>
          <p:nvPr/>
        </p:nvSpPr>
        <p:spPr>
          <a:xfrm>
            <a:off x="3064601" y="129399"/>
            <a:ext cx="609600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rgbClr val="595959"/>
                </a:solidFill>
                <a:latin typeface="Calibri"/>
                <a:ea typeface="Calibri"/>
                <a:cs typeface="Calibri"/>
                <a:sym typeface="Calibri"/>
              </a:rPr>
              <a:t>Company</a:t>
            </a:r>
            <a:endParaRPr b="1" sz="4000">
              <a:solidFill>
                <a:srgbClr val="595959"/>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000"/>
                                        <p:tgtEl>
                                          <p:spTgt spid="27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1000"/>
                                        <p:tgtEl>
                                          <p:spTgt spid="27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1000"/>
                                        <p:tgtEl>
                                          <p:spTgt spid="26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1000"/>
                                        <p:tgtEl>
                                          <p:spTgt spid="27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p:nvPr/>
        </p:nvSpPr>
        <p:spPr>
          <a:xfrm>
            <a:off x="3249378" y="955793"/>
            <a:ext cx="5613636" cy="95898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libri"/>
                <a:ea typeface="Calibri"/>
                <a:cs typeface="Calibri"/>
                <a:sym typeface="Calibri"/>
              </a:rPr>
              <a:t>Moving from creative ideas to solid strategy and execution, we help your target market resonate fully with your brand. When you get them, they will</a:t>
            </a:r>
            <a:endParaRPr sz="1600">
              <a:solidFill>
                <a:srgbClr val="7F7F7F"/>
              </a:solidFill>
              <a:latin typeface="Calibri"/>
              <a:ea typeface="Calibri"/>
              <a:cs typeface="Calibri"/>
              <a:sym typeface="Calibri"/>
            </a:endParaRPr>
          </a:p>
        </p:txBody>
      </p:sp>
      <p:cxnSp>
        <p:nvCxnSpPr>
          <p:cNvPr id="288" name="Google Shape;288;p34"/>
          <p:cNvCxnSpPr/>
          <p:nvPr/>
        </p:nvCxnSpPr>
        <p:spPr>
          <a:xfrm>
            <a:off x="5753893" y="882926"/>
            <a:ext cx="684214" cy="0"/>
          </a:xfrm>
          <a:prstGeom prst="straightConnector1">
            <a:avLst/>
          </a:prstGeom>
          <a:noFill/>
          <a:ln cap="rnd" cmpd="sng" w="19050">
            <a:solidFill>
              <a:schemeClr val="accent4"/>
            </a:solidFill>
            <a:prstDash val="solid"/>
            <a:round/>
            <a:headEnd len="sm" w="sm" type="none"/>
            <a:tailEnd len="sm" w="sm" type="none"/>
          </a:ln>
        </p:spPr>
      </p:cxnSp>
      <p:grpSp>
        <p:nvGrpSpPr>
          <p:cNvPr id="289" name="Google Shape;289;p34"/>
          <p:cNvGrpSpPr/>
          <p:nvPr/>
        </p:nvGrpSpPr>
        <p:grpSpPr>
          <a:xfrm>
            <a:off x="0" y="2177062"/>
            <a:ext cx="12192000" cy="4091308"/>
            <a:chOff x="0" y="2177062"/>
            <a:chExt cx="12192000" cy="4091308"/>
          </a:xfrm>
        </p:grpSpPr>
        <p:cxnSp>
          <p:nvCxnSpPr>
            <p:cNvPr id="290" name="Google Shape;290;p34"/>
            <p:cNvCxnSpPr/>
            <p:nvPr/>
          </p:nvCxnSpPr>
          <p:spPr>
            <a:xfrm>
              <a:off x="0" y="3284538"/>
              <a:ext cx="12192000" cy="0"/>
            </a:xfrm>
            <a:prstGeom prst="straightConnector1">
              <a:avLst/>
            </a:prstGeom>
            <a:solidFill>
              <a:srgbClr val="2B3944"/>
            </a:solidFill>
            <a:ln cap="flat" cmpd="sng" w="9525">
              <a:solidFill>
                <a:schemeClr val="accent4"/>
              </a:solidFill>
              <a:prstDash val="solid"/>
              <a:miter lim="800000"/>
              <a:headEnd len="sm" w="sm" type="none"/>
              <a:tailEnd len="sm" w="sm" type="none"/>
            </a:ln>
          </p:spPr>
        </p:cxnSp>
        <p:sp>
          <p:nvSpPr>
            <p:cNvPr id="291" name="Google Shape;291;p34"/>
            <p:cNvSpPr/>
            <p:nvPr/>
          </p:nvSpPr>
          <p:spPr>
            <a:xfrm rot="524917">
              <a:off x="567429" y="3223478"/>
              <a:ext cx="117980" cy="122121"/>
            </a:xfrm>
            <a:custGeom>
              <a:rect b="b" l="l" r="r" t="t"/>
              <a:pathLst>
                <a:path extrusionOk="0" h="59" w="57">
                  <a:moveTo>
                    <a:pt x="14" y="56"/>
                  </a:moveTo>
                  <a:lnTo>
                    <a:pt x="14" y="56"/>
                  </a:lnTo>
                  <a:lnTo>
                    <a:pt x="9" y="53"/>
                  </a:lnTo>
                  <a:lnTo>
                    <a:pt x="6" y="48"/>
                  </a:lnTo>
                  <a:lnTo>
                    <a:pt x="3" y="43"/>
                  </a:lnTo>
                  <a:lnTo>
                    <a:pt x="0" y="38"/>
                  </a:lnTo>
                  <a:lnTo>
                    <a:pt x="0" y="32"/>
                  </a:lnTo>
                  <a:lnTo>
                    <a:pt x="0" y="27"/>
                  </a:lnTo>
                  <a:lnTo>
                    <a:pt x="1" y="21"/>
                  </a:lnTo>
                  <a:lnTo>
                    <a:pt x="3" y="16"/>
                  </a:lnTo>
                  <a:lnTo>
                    <a:pt x="3" y="16"/>
                  </a:lnTo>
                  <a:lnTo>
                    <a:pt x="6" y="11"/>
                  </a:lnTo>
                  <a:lnTo>
                    <a:pt x="11" y="6"/>
                  </a:lnTo>
                  <a:lnTo>
                    <a:pt x="16" y="3"/>
                  </a:lnTo>
                  <a:lnTo>
                    <a:pt x="20" y="1"/>
                  </a:lnTo>
                  <a:lnTo>
                    <a:pt x="27" y="0"/>
                  </a:lnTo>
                  <a:lnTo>
                    <a:pt x="32" y="0"/>
                  </a:lnTo>
                  <a:lnTo>
                    <a:pt x="38" y="1"/>
                  </a:lnTo>
                  <a:lnTo>
                    <a:pt x="43" y="5"/>
                  </a:lnTo>
                  <a:lnTo>
                    <a:pt x="43" y="5"/>
                  </a:lnTo>
                  <a:lnTo>
                    <a:pt x="48" y="8"/>
                  </a:lnTo>
                  <a:lnTo>
                    <a:pt x="52" y="11"/>
                  </a:lnTo>
                  <a:lnTo>
                    <a:pt x="56" y="16"/>
                  </a:lnTo>
                  <a:lnTo>
                    <a:pt x="57" y="22"/>
                  </a:lnTo>
                  <a:lnTo>
                    <a:pt x="57" y="27"/>
                  </a:lnTo>
                  <a:lnTo>
                    <a:pt x="57" y="33"/>
                  </a:lnTo>
                  <a:lnTo>
                    <a:pt x="57" y="38"/>
                  </a:lnTo>
                  <a:lnTo>
                    <a:pt x="54" y="45"/>
                  </a:lnTo>
                  <a:lnTo>
                    <a:pt x="54" y="45"/>
                  </a:lnTo>
                  <a:lnTo>
                    <a:pt x="51" y="50"/>
                  </a:lnTo>
                  <a:lnTo>
                    <a:pt x="46" y="53"/>
                  </a:lnTo>
                  <a:lnTo>
                    <a:pt x="41" y="56"/>
                  </a:lnTo>
                  <a:lnTo>
                    <a:pt x="36" y="58"/>
                  </a:lnTo>
                  <a:lnTo>
                    <a:pt x="32" y="59"/>
                  </a:lnTo>
                  <a:lnTo>
                    <a:pt x="25" y="59"/>
                  </a:lnTo>
                  <a:lnTo>
                    <a:pt x="20" y="58"/>
                  </a:lnTo>
                  <a:lnTo>
                    <a:pt x="14" y="56"/>
                  </a:lnTo>
                  <a:lnTo>
                    <a:pt x="14" y="5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34"/>
            <p:cNvSpPr/>
            <p:nvPr/>
          </p:nvSpPr>
          <p:spPr>
            <a:xfrm rot="524917">
              <a:off x="11493765" y="3223478"/>
              <a:ext cx="117980" cy="122121"/>
            </a:xfrm>
            <a:custGeom>
              <a:rect b="b" l="l" r="r" t="t"/>
              <a:pathLst>
                <a:path extrusionOk="0" h="59" w="57">
                  <a:moveTo>
                    <a:pt x="14" y="56"/>
                  </a:moveTo>
                  <a:lnTo>
                    <a:pt x="14" y="56"/>
                  </a:lnTo>
                  <a:lnTo>
                    <a:pt x="9" y="53"/>
                  </a:lnTo>
                  <a:lnTo>
                    <a:pt x="6" y="48"/>
                  </a:lnTo>
                  <a:lnTo>
                    <a:pt x="3" y="43"/>
                  </a:lnTo>
                  <a:lnTo>
                    <a:pt x="0" y="38"/>
                  </a:lnTo>
                  <a:lnTo>
                    <a:pt x="0" y="32"/>
                  </a:lnTo>
                  <a:lnTo>
                    <a:pt x="0" y="27"/>
                  </a:lnTo>
                  <a:lnTo>
                    <a:pt x="1" y="21"/>
                  </a:lnTo>
                  <a:lnTo>
                    <a:pt x="3" y="16"/>
                  </a:lnTo>
                  <a:lnTo>
                    <a:pt x="3" y="16"/>
                  </a:lnTo>
                  <a:lnTo>
                    <a:pt x="6" y="11"/>
                  </a:lnTo>
                  <a:lnTo>
                    <a:pt x="11" y="6"/>
                  </a:lnTo>
                  <a:lnTo>
                    <a:pt x="16" y="3"/>
                  </a:lnTo>
                  <a:lnTo>
                    <a:pt x="20" y="1"/>
                  </a:lnTo>
                  <a:lnTo>
                    <a:pt x="27" y="0"/>
                  </a:lnTo>
                  <a:lnTo>
                    <a:pt x="32" y="0"/>
                  </a:lnTo>
                  <a:lnTo>
                    <a:pt x="38" y="1"/>
                  </a:lnTo>
                  <a:lnTo>
                    <a:pt x="43" y="5"/>
                  </a:lnTo>
                  <a:lnTo>
                    <a:pt x="43" y="5"/>
                  </a:lnTo>
                  <a:lnTo>
                    <a:pt x="48" y="8"/>
                  </a:lnTo>
                  <a:lnTo>
                    <a:pt x="52" y="11"/>
                  </a:lnTo>
                  <a:lnTo>
                    <a:pt x="56" y="16"/>
                  </a:lnTo>
                  <a:lnTo>
                    <a:pt x="57" y="22"/>
                  </a:lnTo>
                  <a:lnTo>
                    <a:pt x="57" y="27"/>
                  </a:lnTo>
                  <a:lnTo>
                    <a:pt x="57" y="33"/>
                  </a:lnTo>
                  <a:lnTo>
                    <a:pt x="57" y="38"/>
                  </a:lnTo>
                  <a:lnTo>
                    <a:pt x="54" y="45"/>
                  </a:lnTo>
                  <a:lnTo>
                    <a:pt x="54" y="45"/>
                  </a:lnTo>
                  <a:lnTo>
                    <a:pt x="51" y="50"/>
                  </a:lnTo>
                  <a:lnTo>
                    <a:pt x="46" y="53"/>
                  </a:lnTo>
                  <a:lnTo>
                    <a:pt x="41" y="56"/>
                  </a:lnTo>
                  <a:lnTo>
                    <a:pt x="36" y="58"/>
                  </a:lnTo>
                  <a:lnTo>
                    <a:pt x="32" y="59"/>
                  </a:lnTo>
                  <a:lnTo>
                    <a:pt x="25" y="59"/>
                  </a:lnTo>
                  <a:lnTo>
                    <a:pt x="20" y="58"/>
                  </a:lnTo>
                  <a:lnTo>
                    <a:pt x="14" y="56"/>
                  </a:lnTo>
                  <a:lnTo>
                    <a:pt x="14" y="5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34"/>
            <p:cNvSpPr/>
            <p:nvPr/>
          </p:nvSpPr>
          <p:spPr>
            <a:xfrm>
              <a:off x="8370837" y="3138596"/>
              <a:ext cx="337211" cy="291883"/>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34"/>
            <p:cNvSpPr/>
            <p:nvPr/>
          </p:nvSpPr>
          <p:spPr>
            <a:xfrm>
              <a:off x="4204770" y="3138596"/>
              <a:ext cx="337211" cy="291883"/>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34"/>
            <p:cNvSpPr/>
            <p:nvPr/>
          </p:nvSpPr>
          <p:spPr>
            <a:xfrm>
              <a:off x="7722722" y="3138596"/>
              <a:ext cx="337211" cy="291883"/>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34"/>
            <p:cNvSpPr/>
            <p:nvPr/>
          </p:nvSpPr>
          <p:spPr>
            <a:xfrm>
              <a:off x="3556654" y="3138596"/>
              <a:ext cx="337211" cy="291883"/>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34"/>
            <p:cNvSpPr/>
            <p:nvPr/>
          </p:nvSpPr>
          <p:spPr>
            <a:xfrm>
              <a:off x="4852886" y="2177062"/>
              <a:ext cx="2558932" cy="2214951"/>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34"/>
            <p:cNvSpPr/>
            <p:nvPr/>
          </p:nvSpPr>
          <p:spPr>
            <a:xfrm>
              <a:off x="4950834" y="2261844"/>
              <a:ext cx="2363036" cy="2045389"/>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noFill/>
            <a:ln cap="flat" cmpd="sng" w="9525">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34"/>
            <p:cNvSpPr/>
            <p:nvPr/>
          </p:nvSpPr>
          <p:spPr>
            <a:xfrm>
              <a:off x="1186797" y="2421876"/>
              <a:ext cx="1997147" cy="1728685"/>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34"/>
            <p:cNvSpPr/>
            <p:nvPr/>
          </p:nvSpPr>
          <p:spPr>
            <a:xfrm>
              <a:off x="1124991" y="2368380"/>
              <a:ext cx="2120758" cy="1835676"/>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noFill/>
            <a:ln cap="flat" cmpd="sng" w="9525">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34"/>
            <p:cNvSpPr/>
            <p:nvPr/>
          </p:nvSpPr>
          <p:spPr>
            <a:xfrm>
              <a:off x="9080759" y="2420195"/>
              <a:ext cx="1997147" cy="1728685"/>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34"/>
            <p:cNvSpPr/>
            <p:nvPr/>
          </p:nvSpPr>
          <p:spPr>
            <a:xfrm>
              <a:off x="9018952" y="2368380"/>
              <a:ext cx="2120758" cy="1835676"/>
            </a:xfrm>
            <a:custGeom>
              <a:rect b="b" l="l" r="r" t="t"/>
              <a:pathLst>
                <a:path extrusionOk="0" h="1378" w="1592">
                  <a:moveTo>
                    <a:pt x="398" y="1378"/>
                  </a:moveTo>
                  <a:lnTo>
                    <a:pt x="0" y="690"/>
                  </a:lnTo>
                  <a:lnTo>
                    <a:pt x="398" y="0"/>
                  </a:lnTo>
                  <a:lnTo>
                    <a:pt x="1194" y="0"/>
                  </a:lnTo>
                  <a:lnTo>
                    <a:pt x="1592" y="690"/>
                  </a:lnTo>
                  <a:lnTo>
                    <a:pt x="1194" y="1378"/>
                  </a:lnTo>
                  <a:lnTo>
                    <a:pt x="398" y="1378"/>
                  </a:lnTo>
                  <a:close/>
                </a:path>
              </a:pathLst>
            </a:custGeom>
            <a:noFill/>
            <a:ln cap="flat" cmpd="sng" w="9525">
              <a:solidFill>
                <a:schemeClr val="accent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34"/>
            <p:cNvSpPr/>
            <p:nvPr/>
          </p:nvSpPr>
          <p:spPr>
            <a:xfrm>
              <a:off x="1944592" y="2955307"/>
              <a:ext cx="481557" cy="658460"/>
            </a:xfrm>
            <a:custGeom>
              <a:rect b="b" l="l" r="r" t="t"/>
              <a:pathLst>
                <a:path extrusionOk="0" h="338138" w="247293">
                  <a:moveTo>
                    <a:pt x="134581" y="234950"/>
                  </a:moveTo>
                  <a:cubicBezTo>
                    <a:pt x="107255" y="241523"/>
                    <a:pt x="72122" y="254670"/>
                    <a:pt x="64315" y="263872"/>
                  </a:cubicBezTo>
                  <a:cubicBezTo>
                    <a:pt x="57809" y="270446"/>
                    <a:pt x="55206" y="278334"/>
                    <a:pt x="56507" y="286222"/>
                  </a:cubicBezTo>
                  <a:cubicBezTo>
                    <a:pt x="57809" y="294110"/>
                    <a:pt x="61712" y="303312"/>
                    <a:pt x="69520" y="308571"/>
                  </a:cubicBezTo>
                  <a:cubicBezTo>
                    <a:pt x="76026" y="315144"/>
                    <a:pt x="85135" y="319088"/>
                    <a:pt x="92942" y="319088"/>
                  </a:cubicBezTo>
                  <a:cubicBezTo>
                    <a:pt x="100749" y="319088"/>
                    <a:pt x="108557" y="316459"/>
                    <a:pt x="113762" y="309885"/>
                  </a:cubicBezTo>
                  <a:cubicBezTo>
                    <a:pt x="122870" y="299368"/>
                    <a:pt x="130678" y="262558"/>
                    <a:pt x="134581" y="234950"/>
                  </a:cubicBezTo>
                  <a:close/>
                  <a:moveTo>
                    <a:pt x="143444" y="214045"/>
                  </a:moveTo>
                  <a:cubicBezTo>
                    <a:pt x="146061" y="212725"/>
                    <a:pt x="149986" y="214045"/>
                    <a:pt x="151294" y="215365"/>
                  </a:cubicBezTo>
                  <a:cubicBezTo>
                    <a:pt x="153911" y="218006"/>
                    <a:pt x="155219" y="220646"/>
                    <a:pt x="155219" y="223286"/>
                  </a:cubicBezTo>
                  <a:cubicBezTo>
                    <a:pt x="153911" y="224606"/>
                    <a:pt x="152602" y="243088"/>
                    <a:pt x="147369" y="264210"/>
                  </a:cubicBezTo>
                  <a:cubicBezTo>
                    <a:pt x="142135" y="294574"/>
                    <a:pt x="134285" y="313055"/>
                    <a:pt x="126435" y="322296"/>
                  </a:cubicBezTo>
                  <a:cubicBezTo>
                    <a:pt x="118584" y="332858"/>
                    <a:pt x="105501" y="338138"/>
                    <a:pt x="92417" y="338138"/>
                  </a:cubicBezTo>
                  <a:cubicBezTo>
                    <a:pt x="79333" y="338138"/>
                    <a:pt x="67557" y="332858"/>
                    <a:pt x="55782" y="323617"/>
                  </a:cubicBezTo>
                  <a:cubicBezTo>
                    <a:pt x="46623" y="314376"/>
                    <a:pt x="38773" y="302494"/>
                    <a:pt x="37464" y="289293"/>
                  </a:cubicBezTo>
                  <a:cubicBezTo>
                    <a:pt x="36156" y="276092"/>
                    <a:pt x="40081" y="262890"/>
                    <a:pt x="49240" y="252329"/>
                  </a:cubicBezTo>
                  <a:cubicBezTo>
                    <a:pt x="57090" y="243088"/>
                    <a:pt x="75408" y="235167"/>
                    <a:pt x="104192" y="224606"/>
                  </a:cubicBezTo>
                  <a:cubicBezTo>
                    <a:pt x="125126" y="218006"/>
                    <a:pt x="142135" y="214045"/>
                    <a:pt x="143444" y="214045"/>
                  </a:cubicBezTo>
                  <a:close/>
                  <a:moveTo>
                    <a:pt x="225068" y="192088"/>
                  </a:moveTo>
                  <a:cubicBezTo>
                    <a:pt x="209091" y="197209"/>
                    <a:pt x="193113" y="202330"/>
                    <a:pt x="190451" y="206171"/>
                  </a:cubicBezTo>
                  <a:cubicBezTo>
                    <a:pt x="183793" y="213852"/>
                    <a:pt x="186456" y="221534"/>
                    <a:pt x="193113" y="226655"/>
                  </a:cubicBezTo>
                  <a:cubicBezTo>
                    <a:pt x="197108" y="230496"/>
                    <a:pt x="201102" y="231776"/>
                    <a:pt x="205096" y="231776"/>
                  </a:cubicBezTo>
                  <a:cubicBezTo>
                    <a:pt x="207759" y="231776"/>
                    <a:pt x="211754" y="230496"/>
                    <a:pt x="214417" y="227935"/>
                  </a:cubicBezTo>
                  <a:cubicBezTo>
                    <a:pt x="217080" y="224094"/>
                    <a:pt x="222405" y="208731"/>
                    <a:pt x="225068" y="192088"/>
                  </a:cubicBezTo>
                  <a:close/>
                  <a:moveTo>
                    <a:pt x="233501" y="169863"/>
                  </a:moveTo>
                  <a:cubicBezTo>
                    <a:pt x="236156" y="169863"/>
                    <a:pt x="238810" y="169863"/>
                    <a:pt x="241465" y="172517"/>
                  </a:cubicBezTo>
                  <a:cubicBezTo>
                    <a:pt x="242792" y="173845"/>
                    <a:pt x="244119" y="177827"/>
                    <a:pt x="244119" y="180481"/>
                  </a:cubicBezTo>
                  <a:cubicBezTo>
                    <a:pt x="244119" y="180481"/>
                    <a:pt x="242792" y="191099"/>
                    <a:pt x="240137" y="204372"/>
                  </a:cubicBezTo>
                  <a:cubicBezTo>
                    <a:pt x="234828" y="228263"/>
                    <a:pt x="230847" y="236226"/>
                    <a:pt x="226865" y="240208"/>
                  </a:cubicBezTo>
                  <a:cubicBezTo>
                    <a:pt x="221556" y="246844"/>
                    <a:pt x="212265" y="250826"/>
                    <a:pt x="204301" y="250826"/>
                  </a:cubicBezTo>
                  <a:cubicBezTo>
                    <a:pt x="195011" y="250826"/>
                    <a:pt x="187047" y="246844"/>
                    <a:pt x="180411" y="240208"/>
                  </a:cubicBezTo>
                  <a:cubicBezTo>
                    <a:pt x="165811" y="228263"/>
                    <a:pt x="163156" y="207026"/>
                    <a:pt x="175102" y="193754"/>
                  </a:cubicBezTo>
                  <a:cubicBezTo>
                    <a:pt x="179083" y="189772"/>
                    <a:pt x="185720" y="184463"/>
                    <a:pt x="209610" y="176499"/>
                  </a:cubicBezTo>
                  <a:cubicBezTo>
                    <a:pt x="221556" y="172517"/>
                    <a:pt x="232174" y="169863"/>
                    <a:pt x="233501" y="169863"/>
                  </a:cubicBezTo>
                  <a:close/>
                  <a:moveTo>
                    <a:pt x="98069" y="115888"/>
                  </a:moveTo>
                  <a:cubicBezTo>
                    <a:pt x="70197" y="123801"/>
                    <a:pt x="34360" y="135671"/>
                    <a:pt x="25069" y="146221"/>
                  </a:cubicBezTo>
                  <a:cubicBezTo>
                    <a:pt x="19760" y="152816"/>
                    <a:pt x="17106" y="160729"/>
                    <a:pt x="17106" y="168642"/>
                  </a:cubicBezTo>
                  <a:cubicBezTo>
                    <a:pt x="18433" y="176555"/>
                    <a:pt x="23742" y="184468"/>
                    <a:pt x="30378" y="191062"/>
                  </a:cubicBezTo>
                  <a:cubicBezTo>
                    <a:pt x="38342" y="197656"/>
                    <a:pt x="46306" y="201613"/>
                    <a:pt x="55597" y="201613"/>
                  </a:cubicBezTo>
                  <a:cubicBezTo>
                    <a:pt x="63560" y="201613"/>
                    <a:pt x="70197" y="197656"/>
                    <a:pt x="76833" y="191062"/>
                  </a:cubicBezTo>
                  <a:cubicBezTo>
                    <a:pt x="84797" y="181830"/>
                    <a:pt x="92760" y="144903"/>
                    <a:pt x="98069" y="115888"/>
                  </a:cubicBezTo>
                  <a:close/>
                  <a:moveTo>
                    <a:pt x="105344" y="95250"/>
                  </a:moveTo>
                  <a:cubicBezTo>
                    <a:pt x="109269" y="95250"/>
                    <a:pt x="111886" y="95250"/>
                    <a:pt x="114502" y="97890"/>
                  </a:cubicBezTo>
                  <a:cubicBezTo>
                    <a:pt x="115811" y="99210"/>
                    <a:pt x="117119" y="103171"/>
                    <a:pt x="117119" y="105811"/>
                  </a:cubicBezTo>
                  <a:cubicBezTo>
                    <a:pt x="117119" y="105811"/>
                    <a:pt x="114502" y="125613"/>
                    <a:pt x="110577" y="146735"/>
                  </a:cubicBezTo>
                  <a:cubicBezTo>
                    <a:pt x="104035" y="177098"/>
                    <a:pt x="97493" y="195580"/>
                    <a:pt x="89643" y="203501"/>
                  </a:cubicBezTo>
                  <a:cubicBezTo>
                    <a:pt x="80484" y="214062"/>
                    <a:pt x="68709" y="220663"/>
                    <a:pt x="55625" y="220663"/>
                  </a:cubicBezTo>
                  <a:cubicBezTo>
                    <a:pt x="42541" y="220663"/>
                    <a:pt x="29457" y="215382"/>
                    <a:pt x="18990" y="204821"/>
                  </a:cubicBezTo>
                  <a:cubicBezTo>
                    <a:pt x="8523" y="195580"/>
                    <a:pt x="1981" y="183699"/>
                    <a:pt x="673" y="171818"/>
                  </a:cubicBezTo>
                  <a:cubicBezTo>
                    <a:pt x="-1944" y="157296"/>
                    <a:pt x="3289" y="144095"/>
                    <a:pt x="12448" y="134854"/>
                  </a:cubicBezTo>
                  <a:cubicBezTo>
                    <a:pt x="20298" y="125613"/>
                    <a:pt x="37307" y="116372"/>
                    <a:pt x="66092" y="107131"/>
                  </a:cubicBezTo>
                  <a:cubicBezTo>
                    <a:pt x="87026" y="100531"/>
                    <a:pt x="105344" y="95250"/>
                    <a:pt x="105344" y="95250"/>
                  </a:cubicBezTo>
                  <a:close/>
                  <a:moveTo>
                    <a:pt x="225068" y="60325"/>
                  </a:moveTo>
                  <a:cubicBezTo>
                    <a:pt x="198691" y="68213"/>
                    <a:pt x="161764" y="80045"/>
                    <a:pt x="153851" y="89247"/>
                  </a:cubicBezTo>
                  <a:cubicBezTo>
                    <a:pt x="139343" y="105023"/>
                    <a:pt x="145937" y="123428"/>
                    <a:pt x="159126" y="135260"/>
                  </a:cubicBezTo>
                  <a:cubicBezTo>
                    <a:pt x="165720" y="141834"/>
                    <a:pt x="174952" y="144463"/>
                    <a:pt x="182865" y="144463"/>
                  </a:cubicBezTo>
                  <a:cubicBezTo>
                    <a:pt x="190778" y="144463"/>
                    <a:pt x="198691" y="141834"/>
                    <a:pt x="203967" y="135260"/>
                  </a:cubicBezTo>
                  <a:cubicBezTo>
                    <a:pt x="213199" y="124743"/>
                    <a:pt x="221112" y="87933"/>
                    <a:pt x="225068" y="60325"/>
                  </a:cubicBezTo>
                  <a:close/>
                  <a:moveTo>
                    <a:pt x="235361" y="39403"/>
                  </a:moveTo>
                  <a:cubicBezTo>
                    <a:pt x="238012" y="38100"/>
                    <a:pt x="241990" y="39403"/>
                    <a:pt x="243316" y="40707"/>
                  </a:cubicBezTo>
                  <a:cubicBezTo>
                    <a:pt x="245967" y="43314"/>
                    <a:pt x="247293" y="45920"/>
                    <a:pt x="247293" y="48527"/>
                  </a:cubicBezTo>
                  <a:cubicBezTo>
                    <a:pt x="245967" y="49831"/>
                    <a:pt x="244642" y="68079"/>
                    <a:pt x="239338" y="88933"/>
                  </a:cubicBezTo>
                  <a:cubicBezTo>
                    <a:pt x="234035" y="118912"/>
                    <a:pt x="226080" y="137160"/>
                    <a:pt x="219451" y="146284"/>
                  </a:cubicBezTo>
                  <a:cubicBezTo>
                    <a:pt x="210170" y="156711"/>
                    <a:pt x="196912" y="161925"/>
                    <a:pt x="183654" y="161925"/>
                  </a:cubicBezTo>
                  <a:cubicBezTo>
                    <a:pt x="170395" y="161925"/>
                    <a:pt x="158463" y="156711"/>
                    <a:pt x="146531" y="147587"/>
                  </a:cubicBezTo>
                  <a:cubicBezTo>
                    <a:pt x="137250" y="138463"/>
                    <a:pt x="130621" y="126733"/>
                    <a:pt x="127969" y="113698"/>
                  </a:cubicBezTo>
                  <a:cubicBezTo>
                    <a:pt x="126643" y="100664"/>
                    <a:pt x="130621" y="87630"/>
                    <a:pt x="139901" y="77203"/>
                  </a:cubicBezTo>
                  <a:cubicBezTo>
                    <a:pt x="147856" y="68079"/>
                    <a:pt x="166418" y="60258"/>
                    <a:pt x="195586" y="49831"/>
                  </a:cubicBezTo>
                  <a:cubicBezTo>
                    <a:pt x="216799" y="43314"/>
                    <a:pt x="234035" y="39403"/>
                    <a:pt x="235361" y="39403"/>
                  </a:cubicBezTo>
                  <a:close/>
                  <a:moveTo>
                    <a:pt x="125056" y="22225"/>
                  </a:moveTo>
                  <a:cubicBezTo>
                    <a:pt x="110002" y="27480"/>
                    <a:pt x="94948" y="32735"/>
                    <a:pt x="92211" y="36677"/>
                  </a:cubicBezTo>
                  <a:cubicBezTo>
                    <a:pt x="85368" y="43246"/>
                    <a:pt x="89474" y="49815"/>
                    <a:pt x="94948" y="55070"/>
                  </a:cubicBezTo>
                  <a:cubicBezTo>
                    <a:pt x="97685" y="57697"/>
                    <a:pt x="101791" y="60325"/>
                    <a:pt x="105897" y="60325"/>
                  </a:cubicBezTo>
                  <a:cubicBezTo>
                    <a:pt x="108634" y="60325"/>
                    <a:pt x="112739" y="59011"/>
                    <a:pt x="115476" y="56384"/>
                  </a:cubicBezTo>
                  <a:cubicBezTo>
                    <a:pt x="118213" y="52442"/>
                    <a:pt x="122319" y="37990"/>
                    <a:pt x="125056" y="22225"/>
                  </a:cubicBezTo>
                  <a:close/>
                  <a:moveTo>
                    <a:pt x="133828" y="0"/>
                  </a:moveTo>
                  <a:cubicBezTo>
                    <a:pt x="136465" y="0"/>
                    <a:pt x="139102" y="0"/>
                    <a:pt x="141739" y="2637"/>
                  </a:cubicBezTo>
                  <a:cubicBezTo>
                    <a:pt x="144376" y="3955"/>
                    <a:pt x="145694" y="7911"/>
                    <a:pt x="144376" y="10547"/>
                  </a:cubicBezTo>
                  <a:cubicBezTo>
                    <a:pt x="143057" y="21095"/>
                    <a:pt x="137784" y="55374"/>
                    <a:pt x="128555" y="67240"/>
                  </a:cubicBezTo>
                  <a:cubicBezTo>
                    <a:pt x="121962" y="73833"/>
                    <a:pt x="114052" y="77788"/>
                    <a:pt x="106141" y="77788"/>
                  </a:cubicBezTo>
                  <a:cubicBezTo>
                    <a:pt x="98230" y="77788"/>
                    <a:pt x="90320" y="73833"/>
                    <a:pt x="83728" y="68559"/>
                  </a:cubicBezTo>
                  <a:cubicBezTo>
                    <a:pt x="69225" y="55374"/>
                    <a:pt x="67906" y="35598"/>
                    <a:pt x="78454" y="22413"/>
                  </a:cubicBezTo>
                  <a:cubicBezTo>
                    <a:pt x="89001" y="11866"/>
                    <a:pt x="123281" y="2637"/>
                    <a:pt x="13382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34"/>
            <p:cNvSpPr/>
            <p:nvPr/>
          </p:nvSpPr>
          <p:spPr>
            <a:xfrm>
              <a:off x="5801340" y="2955307"/>
              <a:ext cx="589321" cy="658460"/>
            </a:xfrm>
            <a:custGeom>
              <a:rect b="b" l="l" r="r" t="t"/>
              <a:pathLst>
                <a:path extrusionOk="0" h="336550" w="301212">
                  <a:moveTo>
                    <a:pt x="151666" y="293687"/>
                  </a:moveTo>
                  <a:cubicBezTo>
                    <a:pt x="147770" y="293687"/>
                    <a:pt x="143873" y="296285"/>
                    <a:pt x="141275" y="298883"/>
                  </a:cubicBezTo>
                  <a:cubicBezTo>
                    <a:pt x="138678" y="301480"/>
                    <a:pt x="137379" y="304078"/>
                    <a:pt x="137379" y="307975"/>
                  </a:cubicBezTo>
                  <a:cubicBezTo>
                    <a:pt x="137379" y="311871"/>
                    <a:pt x="138678" y="315768"/>
                    <a:pt x="141275" y="318366"/>
                  </a:cubicBezTo>
                  <a:cubicBezTo>
                    <a:pt x="143873" y="320963"/>
                    <a:pt x="147770" y="322262"/>
                    <a:pt x="151666" y="322262"/>
                  </a:cubicBezTo>
                  <a:cubicBezTo>
                    <a:pt x="159459" y="322262"/>
                    <a:pt x="165954" y="315768"/>
                    <a:pt x="165954" y="307975"/>
                  </a:cubicBezTo>
                  <a:cubicBezTo>
                    <a:pt x="165954" y="300182"/>
                    <a:pt x="159459" y="293687"/>
                    <a:pt x="151666" y="293687"/>
                  </a:cubicBezTo>
                  <a:close/>
                  <a:moveTo>
                    <a:pt x="272317" y="223837"/>
                  </a:moveTo>
                  <a:cubicBezTo>
                    <a:pt x="267121" y="223837"/>
                    <a:pt x="263225" y="226435"/>
                    <a:pt x="260627" y="231630"/>
                  </a:cubicBezTo>
                  <a:cubicBezTo>
                    <a:pt x="258029" y="234228"/>
                    <a:pt x="258029" y="238125"/>
                    <a:pt x="259328" y="242021"/>
                  </a:cubicBezTo>
                  <a:cubicBezTo>
                    <a:pt x="259328" y="245918"/>
                    <a:pt x="261926" y="248516"/>
                    <a:pt x="265822" y="251113"/>
                  </a:cubicBezTo>
                  <a:cubicBezTo>
                    <a:pt x="267121" y="252412"/>
                    <a:pt x="269719" y="252412"/>
                    <a:pt x="272317" y="252412"/>
                  </a:cubicBezTo>
                  <a:cubicBezTo>
                    <a:pt x="277512" y="252412"/>
                    <a:pt x="282708" y="249815"/>
                    <a:pt x="284007" y="245918"/>
                  </a:cubicBezTo>
                  <a:cubicBezTo>
                    <a:pt x="286604" y="242021"/>
                    <a:pt x="286604" y="238125"/>
                    <a:pt x="286604" y="234228"/>
                  </a:cubicBezTo>
                  <a:cubicBezTo>
                    <a:pt x="285305" y="231630"/>
                    <a:pt x="282708" y="227734"/>
                    <a:pt x="278811" y="226435"/>
                  </a:cubicBezTo>
                  <a:cubicBezTo>
                    <a:pt x="277512" y="225136"/>
                    <a:pt x="274914" y="223837"/>
                    <a:pt x="272317" y="223837"/>
                  </a:cubicBezTo>
                  <a:close/>
                  <a:moveTo>
                    <a:pt x="29567" y="223837"/>
                  </a:moveTo>
                  <a:cubicBezTo>
                    <a:pt x="26944" y="223837"/>
                    <a:pt x="24321" y="225136"/>
                    <a:pt x="23009" y="226435"/>
                  </a:cubicBezTo>
                  <a:cubicBezTo>
                    <a:pt x="19075" y="227734"/>
                    <a:pt x="16452" y="231630"/>
                    <a:pt x="15141" y="234228"/>
                  </a:cubicBezTo>
                  <a:cubicBezTo>
                    <a:pt x="15141" y="238125"/>
                    <a:pt x="15141" y="242021"/>
                    <a:pt x="17764" y="245918"/>
                  </a:cubicBezTo>
                  <a:cubicBezTo>
                    <a:pt x="19075" y="249815"/>
                    <a:pt x="24321" y="252412"/>
                    <a:pt x="29567" y="252412"/>
                  </a:cubicBezTo>
                  <a:cubicBezTo>
                    <a:pt x="32189" y="252412"/>
                    <a:pt x="34812" y="252412"/>
                    <a:pt x="36124" y="251113"/>
                  </a:cubicBezTo>
                  <a:cubicBezTo>
                    <a:pt x="43992" y="247217"/>
                    <a:pt x="45304" y="238125"/>
                    <a:pt x="41369" y="231630"/>
                  </a:cubicBezTo>
                  <a:cubicBezTo>
                    <a:pt x="38747" y="226435"/>
                    <a:pt x="34812" y="223837"/>
                    <a:pt x="29567" y="223837"/>
                  </a:cubicBezTo>
                  <a:close/>
                  <a:moveTo>
                    <a:pt x="158016" y="179387"/>
                  </a:moveTo>
                  <a:lnTo>
                    <a:pt x="158016" y="204787"/>
                  </a:lnTo>
                  <a:lnTo>
                    <a:pt x="172303" y="204787"/>
                  </a:lnTo>
                  <a:lnTo>
                    <a:pt x="180241" y="193674"/>
                  </a:lnTo>
                  <a:close/>
                  <a:moveTo>
                    <a:pt x="143729" y="179387"/>
                  </a:moveTo>
                  <a:lnTo>
                    <a:pt x="121504" y="193674"/>
                  </a:lnTo>
                  <a:lnTo>
                    <a:pt x="129441" y="204787"/>
                  </a:lnTo>
                  <a:lnTo>
                    <a:pt x="143729" y="204787"/>
                  </a:lnTo>
                  <a:close/>
                  <a:moveTo>
                    <a:pt x="186591" y="155575"/>
                  </a:moveTo>
                  <a:lnTo>
                    <a:pt x="165954" y="168275"/>
                  </a:lnTo>
                  <a:lnTo>
                    <a:pt x="186591" y="179388"/>
                  </a:lnTo>
                  <a:lnTo>
                    <a:pt x="194529" y="168275"/>
                  </a:lnTo>
                  <a:close/>
                  <a:moveTo>
                    <a:pt x="115153" y="155575"/>
                  </a:moveTo>
                  <a:lnTo>
                    <a:pt x="107216" y="168275"/>
                  </a:lnTo>
                  <a:lnTo>
                    <a:pt x="115153" y="179388"/>
                  </a:lnTo>
                  <a:lnTo>
                    <a:pt x="137379" y="168275"/>
                  </a:lnTo>
                  <a:close/>
                  <a:moveTo>
                    <a:pt x="158016" y="131762"/>
                  </a:moveTo>
                  <a:lnTo>
                    <a:pt x="158016" y="155575"/>
                  </a:lnTo>
                  <a:lnTo>
                    <a:pt x="180241" y="142874"/>
                  </a:lnTo>
                  <a:lnTo>
                    <a:pt x="172303" y="131762"/>
                  </a:lnTo>
                  <a:close/>
                  <a:moveTo>
                    <a:pt x="129441" y="131762"/>
                  </a:moveTo>
                  <a:lnTo>
                    <a:pt x="121504" y="142874"/>
                  </a:lnTo>
                  <a:lnTo>
                    <a:pt x="143729" y="155575"/>
                  </a:lnTo>
                  <a:lnTo>
                    <a:pt x="143729" y="131762"/>
                  </a:lnTo>
                  <a:close/>
                  <a:moveTo>
                    <a:pt x="272317" y="84137"/>
                  </a:moveTo>
                  <a:cubicBezTo>
                    <a:pt x="269719" y="84137"/>
                    <a:pt x="267121" y="84137"/>
                    <a:pt x="265822" y="85436"/>
                  </a:cubicBezTo>
                  <a:cubicBezTo>
                    <a:pt x="261926" y="88033"/>
                    <a:pt x="259328" y="90631"/>
                    <a:pt x="259328" y="94528"/>
                  </a:cubicBezTo>
                  <a:cubicBezTo>
                    <a:pt x="258029" y="98424"/>
                    <a:pt x="258029" y="102321"/>
                    <a:pt x="260627" y="104919"/>
                  </a:cubicBezTo>
                  <a:cubicBezTo>
                    <a:pt x="263225" y="110114"/>
                    <a:pt x="267121" y="112712"/>
                    <a:pt x="272317" y="112712"/>
                  </a:cubicBezTo>
                  <a:cubicBezTo>
                    <a:pt x="274914" y="112712"/>
                    <a:pt x="277512" y="111413"/>
                    <a:pt x="278811" y="110114"/>
                  </a:cubicBezTo>
                  <a:cubicBezTo>
                    <a:pt x="282708" y="108815"/>
                    <a:pt x="285305" y="104919"/>
                    <a:pt x="286604" y="102321"/>
                  </a:cubicBezTo>
                  <a:cubicBezTo>
                    <a:pt x="286604" y="98424"/>
                    <a:pt x="286604" y="94528"/>
                    <a:pt x="284007" y="90631"/>
                  </a:cubicBezTo>
                  <a:cubicBezTo>
                    <a:pt x="282708" y="86734"/>
                    <a:pt x="277512" y="84137"/>
                    <a:pt x="272317" y="84137"/>
                  </a:cubicBezTo>
                  <a:close/>
                  <a:moveTo>
                    <a:pt x="29291" y="84137"/>
                  </a:moveTo>
                  <a:cubicBezTo>
                    <a:pt x="24045" y="84137"/>
                    <a:pt x="18799" y="86734"/>
                    <a:pt x="17488" y="90631"/>
                  </a:cubicBezTo>
                  <a:cubicBezTo>
                    <a:pt x="13554" y="98424"/>
                    <a:pt x="14865" y="106217"/>
                    <a:pt x="22734" y="110114"/>
                  </a:cubicBezTo>
                  <a:cubicBezTo>
                    <a:pt x="24045" y="111413"/>
                    <a:pt x="26668" y="112712"/>
                    <a:pt x="29291" y="112712"/>
                  </a:cubicBezTo>
                  <a:cubicBezTo>
                    <a:pt x="34537" y="112712"/>
                    <a:pt x="38471" y="110114"/>
                    <a:pt x="41094" y="104919"/>
                  </a:cubicBezTo>
                  <a:cubicBezTo>
                    <a:pt x="43717" y="102321"/>
                    <a:pt x="43717" y="98424"/>
                    <a:pt x="42405" y="94528"/>
                  </a:cubicBezTo>
                  <a:cubicBezTo>
                    <a:pt x="42405" y="90631"/>
                    <a:pt x="39782" y="88033"/>
                    <a:pt x="35848" y="85436"/>
                  </a:cubicBezTo>
                  <a:cubicBezTo>
                    <a:pt x="34537" y="84137"/>
                    <a:pt x="31914" y="84137"/>
                    <a:pt x="29291" y="84137"/>
                  </a:cubicBezTo>
                  <a:close/>
                  <a:moveTo>
                    <a:pt x="151667" y="14287"/>
                  </a:moveTo>
                  <a:cubicBezTo>
                    <a:pt x="143776" y="14287"/>
                    <a:pt x="137379" y="20684"/>
                    <a:pt x="137379" y="28575"/>
                  </a:cubicBezTo>
                  <a:cubicBezTo>
                    <a:pt x="137379" y="36466"/>
                    <a:pt x="143776" y="42863"/>
                    <a:pt x="151667" y="42863"/>
                  </a:cubicBezTo>
                  <a:cubicBezTo>
                    <a:pt x="159558" y="42863"/>
                    <a:pt x="165955" y="36466"/>
                    <a:pt x="165955" y="28575"/>
                  </a:cubicBezTo>
                  <a:cubicBezTo>
                    <a:pt x="165955" y="20684"/>
                    <a:pt x="159558" y="14287"/>
                    <a:pt x="151667" y="14287"/>
                  </a:cubicBezTo>
                  <a:close/>
                  <a:moveTo>
                    <a:pt x="150605" y="0"/>
                  </a:moveTo>
                  <a:cubicBezTo>
                    <a:pt x="166453" y="0"/>
                    <a:pt x="179659" y="13146"/>
                    <a:pt x="179659" y="28922"/>
                  </a:cubicBezTo>
                  <a:cubicBezTo>
                    <a:pt x="179659" y="42069"/>
                    <a:pt x="170415" y="52586"/>
                    <a:pt x="157209" y="56530"/>
                  </a:cubicBezTo>
                  <a:cubicBezTo>
                    <a:pt x="157209" y="56530"/>
                    <a:pt x="157209" y="56530"/>
                    <a:pt x="157209" y="81508"/>
                  </a:cubicBezTo>
                  <a:cubicBezTo>
                    <a:pt x="157209" y="81508"/>
                    <a:pt x="157209" y="81508"/>
                    <a:pt x="184942" y="57844"/>
                  </a:cubicBezTo>
                  <a:cubicBezTo>
                    <a:pt x="184942" y="57844"/>
                    <a:pt x="184942" y="57844"/>
                    <a:pt x="194186" y="68361"/>
                  </a:cubicBezTo>
                  <a:cubicBezTo>
                    <a:pt x="194186" y="68361"/>
                    <a:pt x="194186" y="68361"/>
                    <a:pt x="157209" y="99913"/>
                  </a:cubicBezTo>
                  <a:cubicBezTo>
                    <a:pt x="157209" y="99913"/>
                    <a:pt x="157209" y="99913"/>
                    <a:pt x="157209" y="117003"/>
                  </a:cubicBezTo>
                  <a:cubicBezTo>
                    <a:pt x="157209" y="117003"/>
                    <a:pt x="157209" y="117003"/>
                    <a:pt x="180980" y="117003"/>
                  </a:cubicBezTo>
                  <a:cubicBezTo>
                    <a:pt x="180980" y="117003"/>
                    <a:pt x="180980" y="117003"/>
                    <a:pt x="191545" y="136723"/>
                  </a:cubicBezTo>
                  <a:cubicBezTo>
                    <a:pt x="191545" y="136723"/>
                    <a:pt x="191545" y="136723"/>
                    <a:pt x="206072" y="127521"/>
                  </a:cubicBezTo>
                  <a:cubicBezTo>
                    <a:pt x="206072" y="127521"/>
                    <a:pt x="206072" y="127521"/>
                    <a:pt x="215317" y="81508"/>
                  </a:cubicBezTo>
                  <a:cubicBezTo>
                    <a:pt x="215317" y="81508"/>
                    <a:pt x="215317" y="81508"/>
                    <a:pt x="229844" y="84137"/>
                  </a:cubicBezTo>
                  <a:cubicBezTo>
                    <a:pt x="229844" y="84137"/>
                    <a:pt x="229844" y="84137"/>
                    <a:pt x="221920" y="118318"/>
                  </a:cubicBezTo>
                  <a:cubicBezTo>
                    <a:pt x="221920" y="118318"/>
                    <a:pt x="221920" y="118318"/>
                    <a:pt x="244371" y="106486"/>
                  </a:cubicBezTo>
                  <a:cubicBezTo>
                    <a:pt x="243050" y="101228"/>
                    <a:pt x="243050" y="95969"/>
                    <a:pt x="244371" y="90710"/>
                  </a:cubicBezTo>
                  <a:cubicBezTo>
                    <a:pt x="247012" y="84137"/>
                    <a:pt x="250974" y="77564"/>
                    <a:pt x="257577" y="73620"/>
                  </a:cubicBezTo>
                  <a:cubicBezTo>
                    <a:pt x="262860" y="70991"/>
                    <a:pt x="266822" y="69676"/>
                    <a:pt x="272105" y="69676"/>
                  </a:cubicBezTo>
                  <a:cubicBezTo>
                    <a:pt x="282670" y="69676"/>
                    <a:pt x="291914" y="74935"/>
                    <a:pt x="297197" y="84137"/>
                  </a:cubicBezTo>
                  <a:cubicBezTo>
                    <a:pt x="301159" y="90710"/>
                    <a:pt x="302479" y="98598"/>
                    <a:pt x="299838" y="105172"/>
                  </a:cubicBezTo>
                  <a:cubicBezTo>
                    <a:pt x="298517" y="113060"/>
                    <a:pt x="293235" y="119633"/>
                    <a:pt x="286632" y="123577"/>
                  </a:cubicBezTo>
                  <a:cubicBezTo>
                    <a:pt x="282670" y="126206"/>
                    <a:pt x="277387" y="127521"/>
                    <a:pt x="272105" y="127521"/>
                  </a:cubicBezTo>
                  <a:cubicBezTo>
                    <a:pt x="264181" y="127521"/>
                    <a:pt x="257577" y="123577"/>
                    <a:pt x="252295" y="118318"/>
                  </a:cubicBezTo>
                  <a:cubicBezTo>
                    <a:pt x="252295" y="118318"/>
                    <a:pt x="252295" y="118318"/>
                    <a:pt x="229844" y="131465"/>
                  </a:cubicBezTo>
                  <a:cubicBezTo>
                    <a:pt x="229844" y="131465"/>
                    <a:pt x="229844" y="131465"/>
                    <a:pt x="264181" y="143296"/>
                  </a:cubicBezTo>
                  <a:cubicBezTo>
                    <a:pt x="264181" y="143296"/>
                    <a:pt x="264181" y="143296"/>
                    <a:pt x="258898" y="156443"/>
                  </a:cubicBezTo>
                  <a:cubicBezTo>
                    <a:pt x="258898" y="156443"/>
                    <a:pt x="258898" y="156443"/>
                    <a:pt x="212675" y="140667"/>
                  </a:cubicBezTo>
                  <a:cubicBezTo>
                    <a:pt x="212675" y="140667"/>
                    <a:pt x="212675" y="140667"/>
                    <a:pt x="199469" y="148555"/>
                  </a:cubicBezTo>
                  <a:cubicBezTo>
                    <a:pt x="199469" y="148555"/>
                    <a:pt x="199469" y="148555"/>
                    <a:pt x="210034" y="168275"/>
                  </a:cubicBezTo>
                  <a:cubicBezTo>
                    <a:pt x="210034" y="168275"/>
                    <a:pt x="210034" y="168275"/>
                    <a:pt x="199469" y="187994"/>
                  </a:cubicBezTo>
                  <a:cubicBezTo>
                    <a:pt x="199469" y="187994"/>
                    <a:pt x="199469" y="187994"/>
                    <a:pt x="212675" y="195882"/>
                  </a:cubicBezTo>
                  <a:cubicBezTo>
                    <a:pt x="212675" y="195882"/>
                    <a:pt x="212675" y="195882"/>
                    <a:pt x="258898" y="180107"/>
                  </a:cubicBezTo>
                  <a:cubicBezTo>
                    <a:pt x="258898" y="180107"/>
                    <a:pt x="258898" y="180107"/>
                    <a:pt x="264181" y="193253"/>
                  </a:cubicBezTo>
                  <a:cubicBezTo>
                    <a:pt x="264181" y="193253"/>
                    <a:pt x="264181" y="193253"/>
                    <a:pt x="229844" y="205085"/>
                  </a:cubicBezTo>
                  <a:cubicBezTo>
                    <a:pt x="229844" y="205085"/>
                    <a:pt x="229844" y="205085"/>
                    <a:pt x="252295" y="218231"/>
                  </a:cubicBezTo>
                  <a:cubicBezTo>
                    <a:pt x="257577" y="212973"/>
                    <a:pt x="264181" y="209029"/>
                    <a:pt x="272105" y="209029"/>
                  </a:cubicBezTo>
                  <a:cubicBezTo>
                    <a:pt x="277387" y="209029"/>
                    <a:pt x="282670" y="210344"/>
                    <a:pt x="286632" y="212973"/>
                  </a:cubicBezTo>
                  <a:cubicBezTo>
                    <a:pt x="293235" y="216917"/>
                    <a:pt x="298517" y="223490"/>
                    <a:pt x="299838" y="231378"/>
                  </a:cubicBezTo>
                  <a:cubicBezTo>
                    <a:pt x="302479" y="237952"/>
                    <a:pt x="301159" y="245839"/>
                    <a:pt x="297197" y="252413"/>
                  </a:cubicBezTo>
                  <a:cubicBezTo>
                    <a:pt x="291914" y="261615"/>
                    <a:pt x="282670" y="266874"/>
                    <a:pt x="272105" y="266874"/>
                  </a:cubicBezTo>
                  <a:cubicBezTo>
                    <a:pt x="266822" y="266874"/>
                    <a:pt x="262860" y="265559"/>
                    <a:pt x="257577" y="262930"/>
                  </a:cubicBezTo>
                  <a:cubicBezTo>
                    <a:pt x="250974" y="258986"/>
                    <a:pt x="247012" y="252413"/>
                    <a:pt x="244371" y="245839"/>
                  </a:cubicBezTo>
                  <a:cubicBezTo>
                    <a:pt x="243050" y="240581"/>
                    <a:pt x="243050" y="235322"/>
                    <a:pt x="244371" y="230064"/>
                  </a:cubicBezTo>
                  <a:cubicBezTo>
                    <a:pt x="244371" y="230064"/>
                    <a:pt x="244371" y="230064"/>
                    <a:pt x="221920" y="218231"/>
                  </a:cubicBezTo>
                  <a:cubicBezTo>
                    <a:pt x="221920" y="218231"/>
                    <a:pt x="221920" y="218231"/>
                    <a:pt x="229844" y="252413"/>
                  </a:cubicBezTo>
                  <a:cubicBezTo>
                    <a:pt x="229844" y="252413"/>
                    <a:pt x="229844" y="252413"/>
                    <a:pt x="215317" y="255042"/>
                  </a:cubicBezTo>
                  <a:cubicBezTo>
                    <a:pt x="215317" y="255042"/>
                    <a:pt x="215317" y="255042"/>
                    <a:pt x="206072" y="209029"/>
                  </a:cubicBezTo>
                  <a:cubicBezTo>
                    <a:pt x="206072" y="209029"/>
                    <a:pt x="206072" y="209029"/>
                    <a:pt x="191545" y="199826"/>
                  </a:cubicBezTo>
                  <a:cubicBezTo>
                    <a:pt x="191545" y="199826"/>
                    <a:pt x="191545" y="199826"/>
                    <a:pt x="180980" y="219546"/>
                  </a:cubicBezTo>
                  <a:cubicBezTo>
                    <a:pt x="180980" y="219546"/>
                    <a:pt x="180980" y="219546"/>
                    <a:pt x="157209" y="219546"/>
                  </a:cubicBezTo>
                  <a:cubicBezTo>
                    <a:pt x="157209" y="219546"/>
                    <a:pt x="157209" y="219546"/>
                    <a:pt x="157209" y="236637"/>
                  </a:cubicBezTo>
                  <a:cubicBezTo>
                    <a:pt x="157209" y="236637"/>
                    <a:pt x="157209" y="236637"/>
                    <a:pt x="194186" y="268189"/>
                  </a:cubicBezTo>
                  <a:cubicBezTo>
                    <a:pt x="194186" y="268189"/>
                    <a:pt x="194186" y="268189"/>
                    <a:pt x="184942" y="278706"/>
                  </a:cubicBezTo>
                  <a:cubicBezTo>
                    <a:pt x="184942" y="278706"/>
                    <a:pt x="184942" y="278706"/>
                    <a:pt x="157209" y="255042"/>
                  </a:cubicBezTo>
                  <a:cubicBezTo>
                    <a:pt x="157209" y="255042"/>
                    <a:pt x="157209" y="255042"/>
                    <a:pt x="157209" y="280020"/>
                  </a:cubicBezTo>
                  <a:cubicBezTo>
                    <a:pt x="170415" y="283964"/>
                    <a:pt x="179659" y="294481"/>
                    <a:pt x="179659" y="307628"/>
                  </a:cubicBezTo>
                  <a:cubicBezTo>
                    <a:pt x="179659" y="323404"/>
                    <a:pt x="166453" y="336550"/>
                    <a:pt x="150605" y="336550"/>
                  </a:cubicBezTo>
                  <a:cubicBezTo>
                    <a:pt x="142682" y="336550"/>
                    <a:pt x="136078" y="333921"/>
                    <a:pt x="130796" y="328662"/>
                  </a:cubicBezTo>
                  <a:cubicBezTo>
                    <a:pt x="125513" y="323404"/>
                    <a:pt x="121551" y="315516"/>
                    <a:pt x="121551" y="307628"/>
                  </a:cubicBezTo>
                  <a:cubicBezTo>
                    <a:pt x="121551" y="301055"/>
                    <a:pt x="125513" y="293167"/>
                    <a:pt x="130796" y="287908"/>
                  </a:cubicBezTo>
                  <a:cubicBezTo>
                    <a:pt x="133437" y="283964"/>
                    <a:pt x="138720" y="281335"/>
                    <a:pt x="144002" y="280020"/>
                  </a:cubicBezTo>
                  <a:cubicBezTo>
                    <a:pt x="144002" y="280020"/>
                    <a:pt x="144002" y="280020"/>
                    <a:pt x="144002" y="255042"/>
                  </a:cubicBezTo>
                  <a:cubicBezTo>
                    <a:pt x="144002" y="255042"/>
                    <a:pt x="144002" y="255042"/>
                    <a:pt x="116269" y="278706"/>
                  </a:cubicBezTo>
                  <a:cubicBezTo>
                    <a:pt x="116269" y="278706"/>
                    <a:pt x="116269" y="278706"/>
                    <a:pt x="107024" y="268189"/>
                  </a:cubicBezTo>
                  <a:cubicBezTo>
                    <a:pt x="107024" y="268189"/>
                    <a:pt x="107024" y="268189"/>
                    <a:pt x="144002" y="236637"/>
                  </a:cubicBezTo>
                  <a:cubicBezTo>
                    <a:pt x="144002" y="236637"/>
                    <a:pt x="144002" y="236637"/>
                    <a:pt x="144002" y="219546"/>
                  </a:cubicBezTo>
                  <a:cubicBezTo>
                    <a:pt x="144002" y="219546"/>
                    <a:pt x="144002" y="219546"/>
                    <a:pt x="120231" y="219546"/>
                  </a:cubicBezTo>
                  <a:cubicBezTo>
                    <a:pt x="120231" y="219546"/>
                    <a:pt x="120231" y="219546"/>
                    <a:pt x="109666" y="199826"/>
                  </a:cubicBezTo>
                  <a:cubicBezTo>
                    <a:pt x="109666" y="199826"/>
                    <a:pt x="109666" y="199826"/>
                    <a:pt x="95139" y="209029"/>
                  </a:cubicBezTo>
                  <a:cubicBezTo>
                    <a:pt x="95139" y="209029"/>
                    <a:pt x="95139" y="209029"/>
                    <a:pt x="85894" y="255042"/>
                  </a:cubicBezTo>
                  <a:cubicBezTo>
                    <a:pt x="85894" y="255042"/>
                    <a:pt x="85894" y="255042"/>
                    <a:pt x="71367" y="252413"/>
                  </a:cubicBezTo>
                  <a:cubicBezTo>
                    <a:pt x="71367" y="252413"/>
                    <a:pt x="71367" y="252413"/>
                    <a:pt x="79291" y="218231"/>
                  </a:cubicBezTo>
                  <a:cubicBezTo>
                    <a:pt x="79291" y="218231"/>
                    <a:pt x="79291" y="218231"/>
                    <a:pt x="56840" y="230064"/>
                  </a:cubicBezTo>
                  <a:cubicBezTo>
                    <a:pt x="59481" y="243210"/>
                    <a:pt x="54199" y="256357"/>
                    <a:pt x="43634" y="262930"/>
                  </a:cubicBezTo>
                  <a:cubicBezTo>
                    <a:pt x="38351" y="265559"/>
                    <a:pt x="34389" y="266874"/>
                    <a:pt x="29107" y="266874"/>
                  </a:cubicBezTo>
                  <a:cubicBezTo>
                    <a:pt x="18542" y="266874"/>
                    <a:pt x="9297" y="261615"/>
                    <a:pt x="4015" y="252413"/>
                  </a:cubicBezTo>
                  <a:cubicBezTo>
                    <a:pt x="53" y="245839"/>
                    <a:pt x="-1268" y="237952"/>
                    <a:pt x="1373" y="231378"/>
                  </a:cubicBezTo>
                  <a:cubicBezTo>
                    <a:pt x="2694" y="223490"/>
                    <a:pt x="7976" y="216917"/>
                    <a:pt x="14580" y="212973"/>
                  </a:cubicBezTo>
                  <a:cubicBezTo>
                    <a:pt x="18542" y="210344"/>
                    <a:pt x="23824" y="209029"/>
                    <a:pt x="29107" y="209029"/>
                  </a:cubicBezTo>
                  <a:cubicBezTo>
                    <a:pt x="37031" y="209029"/>
                    <a:pt x="43634" y="212973"/>
                    <a:pt x="48916" y="218231"/>
                  </a:cubicBezTo>
                  <a:cubicBezTo>
                    <a:pt x="48916" y="218231"/>
                    <a:pt x="48916" y="218231"/>
                    <a:pt x="71367" y="205085"/>
                  </a:cubicBezTo>
                  <a:cubicBezTo>
                    <a:pt x="71367" y="205085"/>
                    <a:pt x="71367" y="205085"/>
                    <a:pt x="37031" y="193253"/>
                  </a:cubicBezTo>
                  <a:cubicBezTo>
                    <a:pt x="37031" y="193253"/>
                    <a:pt x="37031" y="193253"/>
                    <a:pt x="42313" y="180107"/>
                  </a:cubicBezTo>
                  <a:cubicBezTo>
                    <a:pt x="42313" y="180107"/>
                    <a:pt x="42313" y="180107"/>
                    <a:pt x="88535" y="195882"/>
                  </a:cubicBezTo>
                  <a:cubicBezTo>
                    <a:pt x="88535" y="195882"/>
                    <a:pt x="88535" y="195882"/>
                    <a:pt x="101742" y="187994"/>
                  </a:cubicBezTo>
                  <a:cubicBezTo>
                    <a:pt x="101742" y="187994"/>
                    <a:pt x="101742" y="187994"/>
                    <a:pt x="91177" y="168275"/>
                  </a:cubicBezTo>
                  <a:cubicBezTo>
                    <a:pt x="91177" y="168275"/>
                    <a:pt x="91177" y="168275"/>
                    <a:pt x="101742" y="148555"/>
                  </a:cubicBezTo>
                  <a:cubicBezTo>
                    <a:pt x="101742" y="148555"/>
                    <a:pt x="101742" y="148555"/>
                    <a:pt x="88535" y="140667"/>
                  </a:cubicBezTo>
                  <a:cubicBezTo>
                    <a:pt x="88535" y="140667"/>
                    <a:pt x="88535" y="140667"/>
                    <a:pt x="42313" y="156443"/>
                  </a:cubicBezTo>
                  <a:cubicBezTo>
                    <a:pt x="42313" y="156443"/>
                    <a:pt x="42313" y="156443"/>
                    <a:pt x="37031" y="143296"/>
                  </a:cubicBezTo>
                  <a:cubicBezTo>
                    <a:pt x="37031" y="143296"/>
                    <a:pt x="37031" y="143296"/>
                    <a:pt x="71367" y="131465"/>
                  </a:cubicBezTo>
                  <a:cubicBezTo>
                    <a:pt x="71367" y="131465"/>
                    <a:pt x="71367" y="131465"/>
                    <a:pt x="48916" y="118318"/>
                  </a:cubicBezTo>
                  <a:cubicBezTo>
                    <a:pt x="43634" y="123577"/>
                    <a:pt x="37031" y="127521"/>
                    <a:pt x="29107" y="127521"/>
                  </a:cubicBezTo>
                  <a:cubicBezTo>
                    <a:pt x="23824" y="127521"/>
                    <a:pt x="18542" y="126206"/>
                    <a:pt x="14580" y="123577"/>
                  </a:cubicBezTo>
                  <a:cubicBezTo>
                    <a:pt x="1373" y="115689"/>
                    <a:pt x="-3909" y="97284"/>
                    <a:pt x="4015" y="84137"/>
                  </a:cubicBezTo>
                  <a:cubicBezTo>
                    <a:pt x="9297" y="74935"/>
                    <a:pt x="18542" y="69676"/>
                    <a:pt x="29107" y="69676"/>
                  </a:cubicBezTo>
                  <a:cubicBezTo>
                    <a:pt x="34389" y="69676"/>
                    <a:pt x="38351" y="70991"/>
                    <a:pt x="43634" y="73620"/>
                  </a:cubicBezTo>
                  <a:cubicBezTo>
                    <a:pt x="50237" y="77564"/>
                    <a:pt x="54199" y="84137"/>
                    <a:pt x="56840" y="90710"/>
                  </a:cubicBezTo>
                  <a:cubicBezTo>
                    <a:pt x="58161" y="95969"/>
                    <a:pt x="58161" y="101228"/>
                    <a:pt x="56840" y="106486"/>
                  </a:cubicBezTo>
                  <a:cubicBezTo>
                    <a:pt x="56840" y="106486"/>
                    <a:pt x="56840" y="106486"/>
                    <a:pt x="79291" y="118318"/>
                  </a:cubicBezTo>
                  <a:cubicBezTo>
                    <a:pt x="79291" y="118318"/>
                    <a:pt x="79291" y="118318"/>
                    <a:pt x="71367" y="84137"/>
                  </a:cubicBezTo>
                  <a:cubicBezTo>
                    <a:pt x="71367" y="84137"/>
                    <a:pt x="71367" y="84137"/>
                    <a:pt x="85894" y="81508"/>
                  </a:cubicBezTo>
                  <a:cubicBezTo>
                    <a:pt x="85894" y="81508"/>
                    <a:pt x="85894" y="81508"/>
                    <a:pt x="95139" y="127521"/>
                  </a:cubicBezTo>
                  <a:cubicBezTo>
                    <a:pt x="95139" y="127521"/>
                    <a:pt x="95139" y="127521"/>
                    <a:pt x="109666" y="136723"/>
                  </a:cubicBezTo>
                  <a:cubicBezTo>
                    <a:pt x="109666" y="136723"/>
                    <a:pt x="109666" y="136723"/>
                    <a:pt x="120231" y="117003"/>
                  </a:cubicBezTo>
                  <a:cubicBezTo>
                    <a:pt x="120231" y="117003"/>
                    <a:pt x="120231" y="117003"/>
                    <a:pt x="144002" y="117003"/>
                  </a:cubicBezTo>
                  <a:cubicBezTo>
                    <a:pt x="144002" y="117003"/>
                    <a:pt x="144002" y="117003"/>
                    <a:pt x="144002" y="99913"/>
                  </a:cubicBezTo>
                  <a:cubicBezTo>
                    <a:pt x="144002" y="99913"/>
                    <a:pt x="144002" y="99913"/>
                    <a:pt x="107024" y="68361"/>
                  </a:cubicBezTo>
                  <a:cubicBezTo>
                    <a:pt x="107024" y="68361"/>
                    <a:pt x="107024" y="68361"/>
                    <a:pt x="116269" y="57844"/>
                  </a:cubicBezTo>
                  <a:cubicBezTo>
                    <a:pt x="116269" y="57844"/>
                    <a:pt x="116269" y="57844"/>
                    <a:pt x="144002" y="81508"/>
                  </a:cubicBezTo>
                  <a:cubicBezTo>
                    <a:pt x="144002" y="81508"/>
                    <a:pt x="144002" y="81508"/>
                    <a:pt x="144002" y="56530"/>
                  </a:cubicBezTo>
                  <a:cubicBezTo>
                    <a:pt x="130796" y="52586"/>
                    <a:pt x="121551" y="42069"/>
                    <a:pt x="121551" y="28922"/>
                  </a:cubicBezTo>
                  <a:cubicBezTo>
                    <a:pt x="121551" y="13146"/>
                    <a:pt x="134758" y="0"/>
                    <a:pt x="150605"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34"/>
            <p:cNvSpPr/>
            <p:nvPr/>
          </p:nvSpPr>
          <p:spPr>
            <a:xfrm>
              <a:off x="9750101" y="2992404"/>
              <a:ext cx="658460" cy="584267"/>
            </a:xfrm>
            <a:custGeom>
              <a:rect b="b" l="l" r="r" t="t"/>
              <a:pathLst>
                <a:path extrusionOk="0" h="300038" w="338138">
                  <a:moveTo>
                    <a:pt x="136526" y="254000"/>
                  </a:moveTo>
                  <a:lnTo>
                    <a:pt x="169863" y="287338"/>
                  </a:lnTo>
                  <a:lnTo>
                    <a:pt x="201614" y="255588"/>
                  </a:lnTo>
                  <a:lnTo>
                    <a:pt x="209551" y="263525"/>
                  </a:lnTo>
                  <a:lnTo>
                    <a:pt x="173038" y="300038"/>
                  </a:lnTo>
                  <a:lnTo>
                    <a:pt x="165101" y="300038"/>
                  </a:lnTo>
                  <a:lnTo>
                    <a:pt x="128588" y="263525"/>
                  </a:lnTo>
                  <a:close/>
                  <a:moveTo>
                    <a:pt x="285750" y="168275"/>
                  </a:moveTo>
                  <a:lnTo>
                    <a:pt x="338138" y="168275"/>
                  </a:lnTo>
                  <a:lnTo>
                    <a:pt x="338138" y="179388"/>
                  </a:lnTo>
                  <a:lnTo>
                    <a:pt x="285750" y="179388"/>
                  </a:lnTo>
                  <a:close/>
                  <a:moveTo>
                    <a:pt x="0" y="168275"/>
                  </a:moveTo>
                  <a:lnTo>
                    <a:pt x="52388" y="168275"/>
                  </a:lnTo>
                  <a:lnTo>
                    <a:pt x="52388" y="179388"/>
                  </a:lnTo>
                  <a:lnTo>
                    <a:pt x="0" y="179388"/>
                  </a:lnTo>
                  <a:close/>
                  <a:moveTo>
                    <a:pt x="169070" y="79375"/>
                  </a:moveTo>
                  <a:cubicBezTo>
                    <a:pt x="116594" y="79375"/>
                    <a:pt x="74613" y="121238"/>
                    <a:pt x="74613" y="173567"/>
                  </a:cubicBezTo>
                  <a:cubicBezTo>
                    <a:pt x="74613" y="190574"/>
                    <a:pt x="78549" y="206273"/>
                    <a:pt x="87732" y="220663"/>
                  </a:cubicBezTo>
                  <a:cubicBezTo>
                    <a:pt x="87732" y="220663"/>
                    <a:pt x="87732" y="220663"/>
                    <a:pt x="250407" y="220663"/>
                  </a:cubicBezTo>
                  <a:cubicBezTo>
                    <a:pt x="259590" y="206273"/>
                    <a:pt x="263526" y="190574"/>
                    <a:pt x="263526" y="173567"/>
                  </a:cubicBezTo>
                  <a:cubicBezTo>
                    <a:pt x="263526" y="121238"/>
                    <a:pt x="221545" y="79375"/>
                    <a:pt x="169070" y="79375"/>
                  </a:cubicBezTo>
                  <a:close/>
                  <a:moveTo>
                    <a:pt x="169069" y="68263"/>
                  </a:moveTo>
                  <a:cubicBezTo>
                    <a:pt x="227187" y="68263"/>
                    <a:pt x="274737" y="115735"/>
                    <a:pt x="274737" y="173755"/>
                  </a:cubicBezTo>
                  <a:cubicBezTo>
                    <a:pt x="274737" y="189579"/>
                    <a:pt x="270775" y="206722"/>
                    <a:pt x="264170" y="221227"/>
                  </a:cubicBezTo>
                  <a:cubicBezTo>
                    <a:pt x="264170" y="221227"/>
                    <a:pt x="264170" y="221227"/>
                    <a:pt x="338138" y="221227"/>
                  </a:cubicBezTo>
                  <a:cubicBezTo>
                    <a:pt x="338138" y="221227"/>
                    <a:pt x="338138" y="221227"/>
                    <a:pt x="338138" y="231776"/>
                  </a:cubicBezTo>
                  <a:cubicBezTo>
                    <a:pt x="338138" y="231776"/>
                    <a:pt x="338138" y="231776"/>
                    <a:pt x="0" y="231776"/>
                  </a:cubicBezTo>
                  <a:cubicBezTo>
                    <a:pt x="0" y="231776"/>
                    <a:pt x="0" y="231776"/>
                    <a:pt x="0" y="221227"/>
                  </a:cubicBezTo>
                  <a:cubicBezTo>
                    <a:pt x="0" y="221227"/>
                    <a:pt x="0" y="221227"/>
                    <a:pt x="73968" y="221227"/>
                  </a:cubicBezTo>
                  <a:cubicBezTo>
                    <a:pt x="67363" y="206722"/>
                    <a:pt x="63401" y="189579"/>
                    <a:pt x="63401" y="173755"/>
                  </a:cubicBezTo>
                  <a:cubicBezTo>
                    <a:pt x="63401" y="115735"/>
                    <a:pt x="110952" y="68263"/>
                    <a:pt x="169069" y="68263"/>
                  </a:cubicBezTo>
                  <a:close/>
                  <a:moveTo>
                    <a:pt x="301625" y="53975"/>
                  </a:moveTo>
                  <a:lnTo>
                    <a:pt x="309563" y="61912"/>
                  </a:lnTo>
                  <a:lnTo>
                    <a:pt x="268288" y="103188"/>
                  </a:lnTo>
                  <a:lnTo>
                    <a:pt x="260350" y="95251"/>
                  </a:lnTo>
                  <a:close/>
                  <a:moveTo>
                    <a:pt x="36513" y="53975"/>
                  </a:moveTo>
                  <a:lnTo>
                    <a:pt x="77788" y="95251"/>
                  </a:lnTo>
                  <a:lnTo>
                    <a:pt x="69850" y="103188"/>
                  </a:lnTo>
                  <a:lnTo>
                    <a:pt x="28575" y="61912"/>
                  </a:lnTo>
                  <a:close/>
                  <a:moveTo>
                    <a:pt x="163513" y="0"/>
                  </a:moveTo>
                  <a:lnTo>
                    <a:pt x="174626" y="0"/>
                  </a:lnTo>
                  <a:lnTo>
                    <a:pt x="174626" y="57150"/>
                  </a:lnTo>
                  <a:lnTo>
                    <a:pt x="163513" y="571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34"/>
            <p:cNvSpPr/>
            <p:nvPr/>
          </p:nvSpPr>
          <p:spPr>
            <a:xfrm>
              <a:off x="1340819" y="4465790"/>
              <a:ext cx="1689102" cy="1626279"/>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rgbClr val="7F7F7F"/>
                  </a:solidFill>
                  <a:latin typeface="Calibri"/>
                  <a:ea typeface="Calibri"/>
                  <a:cs typeface="Calibri"/>
                  <a:sym typeface="Calibri"/>
                </a:rPr>
                <a:t>The user can demonstrate on a projector or computer, or print the presentation and make it into a</a:t>
              </a:r>
              <a:endParaRPr sz="1400">
                <a:solidFill>
                  <a:srgbClr val="7F7F7F"/>
                </a:solidFill>
                <a:latin typeface="Calibri"/>
                <a:ea typeface="Calibri"/>
                <a:cs typeface="Calibri"/>
                <a:sym typeface="Calibri"/>
              </a:endParaRPr>
            </a:p>
          </p:txBody>
        </p:sp>
        <p:sp>
          <p:nvSpPr>
            <p:cNvPr id="307" name="Google Shape;307;p34"/>
            <p:cNvSpPr/>
            <p:nvPr/>
          </p:nvSpPr>
          <p:spPr>
            <a:xfrm>
              <a:off x="9234780" y="4465790"/>
              <a:ext cx="1689102" cy="1384995"/>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rgbClr val="7F7F7F"/>
                  </a:solidFill>
                  <a:latin typeface="Calibri"/>
                  <a:ea typeface="Calibri"/>
                  <a:cs typeface="Calibri"/>
                  <a:sym typeface="Calibri"/>
                </a:rPr>
                <a:t>The user can demonstrate on a projector or computer, or print the presentation</a:t>
              </a:r>
              <a:endParaRPr sz="1400">
                <a:solidFill>
                  <a:srgbClr val="7F7F7F"/>
                </a:solidFill>
                <a:latin typeface="Calibri"/>
                <a:ea typeface="Calibri"/>
                <a:cs typeface="Calibri"/>
                <a:sym typeface="Calibri"/>
              </a:endParaRPr>
            </a:p>
          </p:txBody>
        </p:sp>
        <p:sp>
          <p:nvSpPr>
            <p:cNvPr id="308" name="Google Shape;308;p34"/>
            <p:cNvSpPr/>
            <p:nvPr/>
          </p:nvSpPr>
          <p:spPr>
            <a:xfrm>
              <a:off x="5251449" y="4624843"/>
              <a:ext cx="1689102" cy="1643527"/>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rgbClr val="7F7F7F"/>
                  </a:solidFill>
                  <a:latin typeface="Calibri"/>
                  <a:ea typeface="Calibri"/>
                  <a:cs typeface="Calibri"/>
                  <a:sym typeface="Calibri"/>
                </a:rPr>
                <a:t>The user can make a presentation on a projector or computer, or print out the presentation to make a film. </a:t>
              </a:r>
              <a:endParaRPr sz="1400">
                <a:solidFill>
                  <a:srgbClr val="7F7F7F"/>
                </a:solidFill>
                <a:latin typeface="Calibri"/>
                <a:ea typeface="Calibri"/>
                <a:cs typeface="Calibri"/>
                <a:sym typeface="Calibri"/>
              </a:endParaRPr>
            </a:p>
          </p:txBody>
        </p:sp>
      </p:grpSp>
      <p:sp>
        <p:nvSpPr>
          <p:cNvPr id="309" name="Google Shape;309;p34"/>
          <p:cNvSpPr/>
          <p:nvPr/>
        </p:nvSpPr>
        <p:spPr>
          <a:xfrm>
            <a:off x="3064601" y="129399"/>
            <a:ext cx="609600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rgbClr val="595959"/>
                </a:solidFill>
                <a:latin typeface="Calibri"/>
                <a:ea typeface="Calibri"/>
                <a:cs typeface="Calibri"/>
                <a:sym typeface="Calibri"/>
              </a:rPr>
              <a:t>Company</a:t>
            </a:r>
            <a:endParaRPr b="1" sz="4000">
              <a:solidFill>
                <a:srgbClr val="595959"/>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5"/>
          <p:cNvSpPr/>
          <p:nvPr/>
        </p:nvSpPr>
        <p:spPr>
          <a:xfrm>
            <a:off x="4274288" y="2697064"/>
            <a:ext cx="7917712" cy="214462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6" name="Google Shape;316;p35"/>
          <p:cNvGrpSpPr/>
          <p:nvPr/>
        </p:nvGrpSpPr>
        <p:grpSpPr>
          <a:xfrm>
            <a:off x="4199520" y="2554555"/>
            <a:ext cx="3792965" cy="3165781"/>
            <a:chOff x="1447800" y="1806576"/>
            <a:chExt cx="4518026" cy="3717925"/>
          </a:xfrm>
        </p:grpSpPr>
        <p:sp>
          <p:nvSpPr>
            <p:cNvPr id="317" name="Google Shape;317;p35"/>
            <p:cNvSpPr/>
            <p:nvPr/>
          </p:nvSpPr>
          <p:spPr>
            <a:xfrm>
              <a:off x="3013075" y="5287963"/>
              <a:ext cx="1392238" cy="236538"/>
            </a:xfrm>
            <a:custGeom>
              <a:rect b="b" l="l" r="r" t="t"/>
              <a:pathLst>
                <a:path extrusionOk="0" h="103" w="607">
                  <a:moveTo>
                    <a:pt x="591" y="84"/>
                  </a:moveTo>
                  <a:cubicBezTo>
                    <a:pt x="539" y="61"/>
                    <a:pt x="539" y="61"/>
                    <a:pt x="539" y="61"/>
                  </a:cubicBezTo>
                  <a:cubicBezTo>
                    <a:pt x="518" y="48"/>
                    <a:pt x="518" y="28"/>
                    <a:pt x="518" y="28"/>
                  </a:cubicBezTo>
                  <a:cubicBezTo>
                    <a:pt x="219" y="0"/>
                    <a:pt x="93" y="14"/>
                    <a:pt x="93" y="14"/>
                  </a:cubicBezTo>
                  <a:cubicBezTo>
                    <a:pt x="90" y="46"/>
                    <a:pt x="85" y="42"/>
                    <a:pt x="85" y="42"/>
                  </a:cubicBezTo>
                  <a:cubicBezTo>
                    <a:pt x="69" y="72"/>
                    <a:pt x="19" y="83"/>
                    <a:pt x="19" y="83"/>
                  </a:cubicBezTo>
                  <a:cubicBezTo>
                    <a:pt x="0" y="101"/>
                    <a:pt x="21" y="103"/>
                    <a:pt x="21" y="103"/>
                  </a:cubicBezTo>
                  <a:cubicBezTo>
                    <a:pt x="588" y="103"/>
                    <a:pt x="588" y="103"/>
                    <a:pt x="588" y="103"/>
                  </a:cubicBezTo>
                  <a:cubicBezTo>
                    <a:pt x="607" y="101"/>
                    <a:pt x="591" y="84"/>
                    <a:pt x="591" y="84"/>
                  </a:cubicBezTo>
                  <a:close/>
                </a:path>
              </a:pathLst>
            </a:custGeom>
            <a:solidFill>
              <a:srgbClr val="A1A4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35"/>
            <p:cNvSpPr/>
            <p:nvPr/>
          </p:nvSpPr>
          <p:spPr>
            <a:xfrm>
              <a:off x="3017838" y="4895851"/>
              <a:ext cx="1379538" cy="609600"/>
            </a:xfrm>
            <a:custGeom>
              <a:rect b="b" l="l" r="r" t="t"/>
              <a:pathLst>
                <a:path extrusionOk="0" h="266" w="602">
                  <a:moveTo>
                    <a:pt x="588" y="253"/>
                  </a:moveTo>
                  <a:cubicBezTo>
                    <a:pt x="537" y="224"/>
                    <a:pt x="537" y="224"/>
                    <a:pt x="537" y="224"/>
                  </a:cubicBezTo>
                  <a:cubicBezTo>
                    <a:pt x="516" y="211"/>
                    <a:pt x="516" y="191"/>
                    <a:pt x="516" y="191"/>
                  </a:cubicBezTo>
                  <a:cubicBezTo>
                    <a:pt x="509" y="166"/>
                    <a:pt x="497" y="0"/>
                    <a:pt x="497" y="0"/>
                  </a:cubicBezTo>
                  <a:cubicBezTo>
                    <a:pt x="105" y="0"/>
                    <a:pt x="105" y="0"/>
                    <a:pt x="105" y="0"/>
                  </a:cubicBezTo>
                  <a:cubicBezTo>
                    <a:pt x="91" y="162"/>
                    <a:pt x="91" y="162"/>
                    <a:pt x="91" y="162"/>
                  </a:cubicBezTo>
                  <a:cubicBezTo>
                    <a:pt x="88" y="194"/>
                    <a:pt x="83" y="206"/>
                    <a:pt x="83" y="206"/>
                  </a:cubicBezTo>
                  <a:cubicBezTo>
                    <a:pt x="67" y="235"/>
                    <a:pt x="18" y="252"/>
                    <a:pt x="18" y="252"/>
                  </a:cubicBezTo>
                  <a:cubicBezTo>
                    <a:pt x="0" y="262"/>
                    <a:pt x="19" y="266"/>
                    <a:pt x="19" y="266"/>
                  </a:cubicBezTo>
                  <a:cubicBezTo>
                    <a:pt x="586" y="266"/>
                    <a:pt x="586" y="266"/>
                    <a:pt x="586" y="266"/>
                  </a:cubicBezTo>
                  <a:cubicBezTo>
                    <a:pt x="602" y="262"/>
                    <a:pt x="588" y="253"/>
                    <a:pt x="588" y="253"/>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35"/>
            <p:cNvSpPr/>
            <p:nvPr/>
          </p:nvSpPr>
          <p:spPr>
            <a:xfrm>
              <a:off x="1447800" y="1806576"/>
              <a:ext cx="4518026" cy="3094038"/>
            </a:xfrm>
            <a:custGeom>
              <a:rect b="b" l="l" r="r" t="t"/>
              <a:pathLst>
                <a:path extrusionOk="0" h="1351" w="1970">
                  <a:moveTo>
                    <a:pt x="1930" y="0"/>
                  </a:moveTo>
                  <a:cubicBezTo>
                    <a:pt x="40" y="0"/>
                    <a:pt x="40" y="0"/>
                    <a:pt x="40" y="0"/>
                  </a:cubicBezTo>
                  <a:cubicBezTo>
                    <a:pt x="18" y="0"/>
                    <a:pt x="0" y="18"/>
                    <a:pt x="0" y="40"/>
                  </a:cubicBezTo>
                  <a:cubicBezTo>
                    <a:pt x="0" y="1311"/>
                    <a:pt x="0" y="1311"/>
                    <a:pt x="0" y="1311"/>
                  </a:cubicBezTo>
                  <a:cubicBezTo>
                    <a:pt x="0" y="1333"/>
                    <a:pt x="18" y="1351"/>
                    <a:pt x="40" y="1351"/>
                  </a:cubicBezTo>
                  <a:cubicBezTo>
                    <a:pt x="1930" y="1351"/>
                    <a:pt x="1930" y="1351"/>
                    <a:pt x="1930" y="1351"/>
                  </a:cubicBezTo>
                  <a:cubicBezTo>
                    <a:pt x="1952" y="1351"/>
                    <a:pt x="1970" y="1333"/>
                    <a:pt x="1970" y="1311"/>
                  </a:cubicBezTo>
                  <a:cubicBezTo>
                    <a:pt x="1970" y="40"/>
                    <a:pt x="1970" y="40"/>
                    <a:pt x="1970" y="40"/>
                  </a:cubicBezTo>
                  <a:cubicBezTo>
                    <a:pt x="1970" y="18"/>
                    <a:pt x="1952" y="0"/>
                    <a:pt x="1930"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35"/>
            <p:cNvSpPr/>
            <p:nvPr/>
          </p:nvSpPr>
          <p:spPr>
            <a:xfrm>
              <a:off x="3624263" y="4605338"/>
              <a:ext cx="177800" cy="179388"/>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35"/>
            <p:cNvSpPr/>
            <p:nvPr/>
          </p:nvSpPr>
          <p:spPr>
            <a:xfrm>
              <a:off x="1447800" y="1806576"/>
              <a:ext cx="4518026" cy="2686050"/>
            </a:xfrm>
            <a:custGeom>
              <a:rect b="b" l="l" r="r" t="t"/>
              <a:pathLst>
                <a:path extrusionOk="0" h="1173" w="1970">
                  <a:moveTo>
                    <a:pt x="1970" y="1173"/>
                  </a:moveTo>
                  <a:cubicBezTo>
                    <a:pt x="1970" y="40"/>
                    <a:pt x="1970" y="40"/>
                    <a:pt x="1970" y="40"/>
                  </a:cubicBezTo>
                  <a:cubicBezTo>
                    <a:pt x="1970" y="18"/>
                    <a:pt x="1952" y="0"/>
                    <a:pt x="1930" y="0"/>
                  </a:cubicBezTo>
                  <a:cubicBezTo>
                    <a:pt x="40" y="0"/>
                    <a:pt x="40" y="0"/>
                    <a:pt x="40" y="0"/>
                  </a:cubicBezTo>
                  <a:cubicBezTo>
                    <a:pt x="18" y="0"/>
                    <a:pt x="0" y="18"/>
                    <a:pt x="0" y="40"/>
                  </a:cubicBezTo>
                  <a:cubicBezTo>
                    <a:pt x="0" y="1173"/>
                    <a:pt x="0" y="1173"/>
                    <a:pt x="0" y="1173"/>
                  </a:cubicBezTo>
                  <a:lnTo>
                    <a:pt x="1970" y="1173"/>
                  </a:ln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35"/>
            <p:cNvSpPr/>
            <p:nvPr/>
          </p:nvSpPr>
          <p:spPr>
            <a:xfrm>
              <a:off x="1622425" y="1979613"/>
              <a:ext cx="4170363" cy="2336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3" name="Google Shape;323;p35"/>
          <p:cNvSpPr/>
          <p:nvPr/>
        </p:nvSpPr>
        <p:spPr>
          <a:xfrm>
            <a:off x="858737" y="4855013"/>
            <a:ext cx="648587" cy="648587"/>
          </a:xfrm>
          <a:prstGeom prst="ellipse">
            <a:avLst/>
          </a:prstGeom>
          <a:solidFill>
            <a:srgbClr val="3A41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35"/>
          <p:cNvSpPr/>
          <p:nvPr/>
        </p:nvSpPr>
        <p:spPr>
          <a:xfrm>
            <a:off x="1004223" y="5003671"/>
            <a:ext cx="351271" cy="351271"/>
          </a:xfrm>
          <a:custGeom>
            <a:rect b="b" l="l" r="r" t="t"/>
            <a:pathLst>
              <a:path extrusionOk="0"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35"/>
          <p:cNvSpPr/>
          <p:nvPr/>
        </p:nvSpPr>
        <p:spPr>
          <a:xfrm>
            <a:off x="858737" y="1885573"/>
            <a:ext cx="648587" cy="648587"/>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35"/>
          <p:cNvSpPr/>
          <p:nvPr/>
        </p:nvSpPr>
        <p:spPr>
          <a:xfrm>
            <a:off x="1036652" y="2012990"/>
            <a:ext cx="351271" cy="351271"/>
          </a:xfrm>
          <a:custGeom>
            <a:rect b="b" l="l" r="r" t="t"/>
            <a:pathLst>
              <a:path extrusionOk="0"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35"/>
          <p:cNvSpPr/>
          <p:nvPr/>
        </p:nvSpPr>
        <p:spPr>
          <a:xfrm>
            <a:off x="858737" y="2875389"/>
            <a:ext cx="648587" cy="648587"/>
          </a:xfrm>
          <a:prstGeom prst="ellipse">
            <a:avLst/>
          </a:prstGeom>
          <a:solidFill>
            <a:srgbClr val="3A41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35"/>
          <p:cNvSpPr/>
          <p:nvPr/>
        </p:nvSpPr>
        <p:spPr>
          <a:xfrm>
            <a:off x="1004223" y="3024047"/>
            <a:ext cx="351271" cy="351271"/>
          </a:xfrm>
          <a:custGeom>
            <a:rect b="b" l="l" r="r" t="t"/>
            <a:pathLst>
              <a:path extrusionOk="0"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35"/>
          <p:cNvSpPr/>
          <p:nvPr/>
        </p:nvSpPr>
        <p:spPr>
          <a:xfrm>
            <a:off x="858737" y="3865201"/>
            <a:ext cx="648587" cy="648587"/>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35"/>
          <p:cNvSpPr/>
          <p:nvPr/>
        </p:nvSpPr>
        <p:spPr>
          <a:xfrm>
            <a:off x="1007395" y="4013859"/>
            <a:ext cx="351271" cy="351271"/>
          </a:xfrm>
          <a:custGeom>
            <a:rect b="b" l="l" r="r" t="t"/>
            <a:pathLst>
              <a:path extrusionOk="0" h="240" w="228">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35"/>
          <p:cNvSpPr/>
          <p:nvPr/>
        </p:nvSpPr>
        <p:spPr>
          <a:xfrm>
            <a:off x="3249378" y="955793"/>
            <a:ext cx="5613636" cy="663515"/>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libri"/>
                <a:ea typeface="Calibri"/>
                <a:cs typeface="Calibri"/>
                <a:sym typeface="Calibri"/>
              </a:rPr>
              <a:t>Enter the comprehensive description of the above chart here, enter the comprehensive description of the above chart here</a:t>
            </a:r>
            <a:endParaRPr sz="1600">
              <a:solidFill>
                <a:srgbClr val="7F7F7F"/>
              </a:solidFill>
              <a:latin typeface="Calibri"/>
              <a:ea typeface="Calibri"/>
              <a:cs typeface="Calibri"/>
              <a:sym typeface="Calibri"/>
            </a:endParaRPr>
          </a:p>
        </p:txBody>
      </p:sp>
      <p:cxnSp>
        <p:nvCxnSpPr>
          <p:cNvPr id="332" name="Google Shape;332;p35"/>
          <p:cNvCxnSpPr/>
          <p:nvPr/>
        </p:nvCxnSpPr>
        <p:spPr>
          <a:xfrm>
            <a:off x="5753893" y="882926"/>
            <a:ext cx="684214" cy="0"/>
          </a:xfrm>
          <a:prstGeom prst="straightConnector1">
            <a:avLst/>
          </a:prstGeom>
          <a:noFill/>
          <a:ln cap="rnd" cmpd="sng" w="19050">
            <a:solidFill>
              <a:schemeClr val="accent4"/>
            </a:solidFill>
            <a:prstDash val="solid"/>
            <a:round/>
            <a:headEnd len="sm" w="sm" type="none"/>
            <a:tailEnd len="sm" w="sm" type="none"/>
          </a:ln>
        </p:spPr>
      </p:cxnSp>
      <p:pic>
        <p:nvPicPr>
          <p:cNvPr id="333" name="Google Shape;333;p35"/>
          <p:cNvPicPr preferRelativeResize="0"/>
          <p:nvPr>
            <p:ph idx="2" type="pic"/>
          </p:nvPr>
        </p:nvPicPr>
        <p:blipFill rotWithShape="1">
          <a:blip r:embed="rId3">
            <a:alphaModFix/>
          </a:blip>
          <a:srcRect b="0" l="0" r="0" t="0"/>
          <a:stretch/>
        </p:blipFill>
        <p:spPr>
          <a:xfrm>
            <a:off x="4346121" y="2701439"/>
            <a:ext cx="3501096" cy="2140258"/>
          </a:xfrm>
          <a:prstGeom prst="rect">
            <a:avLst/>
          </a:prstGeom>
          <a:noFill/>
          <a:ln>
            <a:noFill/>
          </a:ln>
        </p:spPr>
      </p:pic>
      <p:sp>
        <p:nvSpPr>
          <p:cNvPr id="334" name="Google Shape;334;p35"/>
          <p:cNvSpPr/>
          <p:nvPr/>
        </p:nvSpPr>
        <p:spPr>
          <a:xfrm>
            <a:off x="8432587" y="3149768"/>
            <a:ext cx="2743414" cy="1384995"/>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chemeClr val="lt1"/>
                </a:solidFill>
                <a:latin typeface="Calibri"/>
                <a:ea typeface="Calibri"/>
                <a:cs typeface="Calibri"/>
                <a:sym typeface="Calibri"/>
              </a:rPr>
              <a:t>We certainly do not forget you as soon as you forget us. It is, perhaps, our fate rather than our merit. We cannot help ourselves. We live at home, quiet, confined, and our</a:t>
            </a:r>
            <a:endParaRPr sz="1400">
              <a:solidFill>
                <a:schemeClr val="lt1"/>
              </a:solidFill>
              <a:latin typeface="Calibri"/>
              <a:ea typeface="Calibri"/>
              <a:cs typeface="Calibri"/>
              <a:sym typeface="Calibri"/>
            </a:endParaRPr>
          </a:p>
        </p:txBody>
      </p:sp>
      <p:grpSp>
        <p:nvGrpSpPr>
          <p:cNvPr id="335" name="Google Shape;335;p35"/>
          <p:cNvGrpSpPr/>
          <p:nvPr/>
        </p:nvGrpSpPr>
        <p:grpSpPr>
          <a:xfrm>
            <a:off x="1714488" y="1735042"/>
            <a:ext cx="2339764" cy="944774"/>
            <a:chOff x="874713" y="3325188"/>
            <a:chExt cx="2339764" cy="944774"/>
          </a:xfrm>
        </p:grpSpPr>
        <p:sp>
          <p:nvSpPr>
            <p:cNvPr id="336" name="Google Shape;336;p35"/>
            <p:cNvSpPr/>
            <p:nvPr/>
          </p:nvSpPr>
          <p:spPr>
            <a:xfrm>
              <a:off x="874713" y="3677812"/>
              <a:ext cx="2339764" cy="59215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rgbClr val="7F7F7F"/>
                  </a:solidFill>
                  <a:latin typeface="Calibri"/>
                  <a:ea typeface="Calibri"/>
                  <a:cs typeface="Calibri"/>
                  <a:sym typeface="Calibri"/>
                </a:rPr>
                <a:t>It is a very sad thing that nowadays there is so little</a:t>
              </a:r>
              <a:endParaRPr sz="1400">
                <a:solidFill>
                  <a:srgbClr val="7F7F7F"/>
                </a:solidFill>
                <a:latin typeface="Calibri"/>
                <a:ea typeface="Calibri"/>
                <a:cs typeface="Calibri"/>
                <a:sym typeface="Calibri"/>
              </a:endParaRPr>
            </a:p>
          </p:txBody>
        </p:sp>
        <p:sp>
          <p:nvSpPr>
            <p:cNvPr id="337" name="Google Shape;337;p35"/>
            <p:cNvSpPr/>
            <p:nvPr/>
          </p:nvSpPr>
          <p:spPr>
            <a:xfrm>
              <a:off x="874713" y="3325188"/>
              <a:ext cx="2241974" cy="401264"/>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tr-TR" sz="1800">
                  <a:solidFill>
                    <a:srgbClr val="595959"/>
                  </a:solidFill>
                  <a:latin typeface="Calibri"/>
                  <a:ea typeface="Calibri"/>
                  <a:cs typeface="Calibri"/>
                  <a:sym typeface="Calibri"/>
                </a:rPr>
                <a:t>Partnerships</a:t>
              </a:r>
              <a:endParaRPr b="1" sz="1800">
                <a:solidFill>
                  <a:srgbClr val="595959"/>
                </a:solidFill>
                <a:latin typeface="Calibri"/>
                <a:ea typeface="Calibri"/>
                <a:cs typeface="Calibri"/>
                <a:sym typeface="Calibri"/>
              </a:endParaRPr>
            </a:p>
          </p:txBody>
        </p:sp>
      </p:grpSp>
      <p:grpSp>
        <p:nvGrpSpPr>
          <p:cNvPr id="338" name="Google Shape;338;p35"/>
          <p:cNvGrpSpPr/>
          <p:nvPr/>
        </p:nvGrpSpPr>
        <p:grpSpPr>
          <a:xfrm>
            <a:off x="1714488" y="2737392"/>
            <a:ext cx="2339764" cy="962022"/>
            <a:chOff x="874713" y="3325188"/>
            <a:chExt cx="2339764" cy="962022"/>
          </a:xfrm>
        </p:grpSpPr>
        <p:sp>
          <p:nvSpPr>
            <p:cNvPr id="339" name="Google Shape;339;p35"/>
            <p:cNvSpPr/>
            <p:nvPr/>
          </p:nvSpPr>
          <p:spPr>
            <a:xfrm>
              <a:off x="874713" y="3677812"/>
              <a:ext cx="2339764" cy="609398"/>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rgbClr val="7F7F7F"/>
                  </a:solidFill>
                  <a:latin typeface="Calibri"/>
                  <a:ea typeface="Calibri"/>
                  <a:cs typeface="Calibri"/>
                  <a:sym typeface="Calibri"/>
                </a:rPr>
                <a:t>We certainly do not forget you as soon as you forget</a:t>
              </a:r>
              <a:endParaRPr sz="1400">
                <a:solidFill>
                  <a:srgbClr val="7F7F7F"/>
                </a:solidFill>
                <a:latin typeface="Calibri"/>
                <a:ea typeface="Calibri"/>
                <a:cs typeface="Calibri"/>
                <a:sym typeface="Calibri"/>
              </a:endParaRPr>
            </a:p>
          </p:txBody>
        </p:sp>
        <p:sp>
          <p:nvSpPr>
            <p:cNvPr id="340" name="Google Shape;340;p35"/>
            <p:cNvSpPr/>
            <p:nvPr/>
          </p:nvSpPr>
          <p:spPr>
            <a:xfrm>
              <a:off x="874713" y="3325188"/>
              <a:ext cx="2241974" cy="401264"/>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tr-TR" sz="1800">
                  <a:solidFill>
                    <a:srgbClr val="595959"/>
                  </a:solidFill>
                  <a:latin typeface="Calibri"/>
                  <a:ea typeface="Calibri"/>
                  <a:cs typeface="Calibri"/>
                  <a:sym typeface="Calibri"/>
                </a:rPr>
                <a:t>Events</a:t>
              </a:r>
              <a:endParaRPr b="1" sz="1800">
                <a:solidFill>
                  <a:srgbClr val="595959"/>
                </a:solidFill>
                <a:latin typeface="Calibri"/>
                <a:ea typeface="Calibri"/>
                <a:cs typeface="Calibri"/>
                <a:sym typeface="Calibri"/>
              </a:endParaRPr>
            </a:p>
          </p:txBody>
        </p:sp>
      </p:grpSp>
      <p:grpSp>
        <p:nvGrpSpPr>
          <p:cNvPr id="341" name="Google Shape;341;p35"/>
          <p:cNvGrpSpPr/>
          <p:nvPr/>
        </p:nvGrpSpPr>
        <p:grpSpPr>
          <a:xfrm>
            <a:off x="1714488" y="3739742"/>
            <a:ext cx="2339764" cy="962022"/>
            <a:chOff x="874713" y="3325188"/>
            <a:chExt cx="2339764" cy="962022"/>
          </a:xfrm>
        </p:grpSpPr>
        <p:sp>
          <p:nvSpPr>
            <p:cNvPr id="342" name="Google Shape;342;p35"/>
            <p:cNvSpPr/>
            <p:nvPr/>
          </p:nvSpPr>
          <p:spPr>
            <a:xfrm>
              <a:off x="874713" y="3677812"/>
              <a:ext cx="2339764" cy="609398"/>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rgbClr val="7F7F7F"/>
                  </a:solidFill>
                  <a:latin typeface="Calibri"/>
                  <a:ea typeface="Calibri"/>
                  <a:cs typeface="Calibri"/>
                  <a:sym typeface="Calibri"/>
                </a:rPr>
                <a:t>It is a very sad thing that nowadays there is so little</a:t>
              </a:r>
              <a:endParaRPr sz="1400">
                <a:solidFill>
                  <a:srgbClr val="7F7F7F"/>
                </a:solidFill>
                <a:latin typeface="Calibri"/>
                <a:ea typeface="Calibri"/>
                <a:cs typeface="Calibri"/>
                <a:sym typeface="Calibri"/>
              </a:endParaRPr>
            </a:p>
          </p:txBody>
        </p:sp>
        <p:sp>
          <p:nvSpPr>
            <p:cNvPr id="343" name="Google Shape;343;p35"/>
            <p:cNvSpPr/>
            <p:nvPr/>
          </p:nvSpPr>
          <p:spPr>
            <a:xfrm>
              <a:off x="874713" y="3325188"/>
              <a:ext cx="2241974" cy="401264"/>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tr-TR" sz="1800">
                  <a:solidFill>
                    <a:srgbClr val="595959"/>
                  </a:solidFill>
                  <a:latin typeface="Calibri"/>
                  <a:ea typeface="Calibri"/>
                  <a:cs typeface="Calibri"/>
                  <a:sym typeface="Calibri"/>
                </a:rPr>
                <a:t>Conferences</a:t>
              </a:r>
              <a:endParaRPr b="1" sz="1800">
                <a:solidFill>
                  <a:srgbClr val="595959"/>
                </a:solidFill>
                <a:latin typeface="Calibri"/>
                <a:ea typeface="Calibri"/>
                <a:cs typeface="Calibri"/>
                <a:sym typeface="Calibri"/>
              </a:endParaRPr>
            </a:p>
          </p:txBody>
        </p:sp>
      </p:grpSp>
      <p:grpSp>
        <p:nvGrpSpPr>
          <p:cNvPr id="344" name="Google Shape;344;p35"/>
          <p:cNvGrpSpPr/>
          <p:nvPr/>
        </p:nvGrpSpPr>
        <p:grpSpPr>
          <a:xfrm>
            <a:off x="1714488" y="4742093"/>
            <a:ext cx="2339764" cy="962022"/>
            <a:chOff x="874713" y="3325188"/>
            <a:chExt cx="2339764" cy="962022"/>
          </a:xfrm>
        </p:grpSpPr>
        <p:sp>
          <p:nvSpPr>
            <p:cNvPr id="345" name="Google Shape;345;p35"/>
            <p:cNvSpPr/>
            <p:nvPr/>
          </p:nvSpPr>
          <p:spPr>
            <a:xfrm>
              <a:off x="874713" y="3677812"/>
              <a:ext cx="2339764" cy="609398"/>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rgbClr val="7F7F7F"/>
                  </a:solidFill>
                  <a:latin typeface="Calibri"/>
                  <a:ea typeface="Calibri"/>
                  <a:cs typeface="Calibri"/>
                  <a:sym typeface="Calibri"/>
                </a:rPr>
                <a:t>We certainly do not forget you as soon as you forget</a:t>
              </a:r>
              <a:endParaRPr sz="1400">
                <a:solidFill>
                  <a:srgbClr val="7F7F7F"/>
                </a:solidFill>
                <a:latin typeface="Calibri"/>
                <a:ea typeface="Calibri"/>
                <a:cs typeface="Calibri"/>
                <a:sym typeface="Calibri"/>
              </a:endParaRPr>
            </a:p>
          </p:txBody>
        </p:sp>
        <p:sp>
          <p:nvSpPr>
            <p:cNvPr id="346" name="Google Shape;346;p35"/>
            <p:cNvSpPr/>
            <p:nvPr/>
          </p:nvSpPr>
          <p:spPr>
            <a:xfrm>
              <a:off x="874713" y="3325188"/>
              <a:ext cx="2241974" cy="401264"/>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tr-TR" sz="1800">
                  <a:solidFill>
                    <a:srgbClr val="595959"/>
                  </a:solidFill>
                  <a:latin typeface="Calibri"/>
                  <a:ea typeface="Calibri"/>
                  <a:cs typeface="Calibri"/>
                  <a:sym typeface="Calibri"/>
                </a:rPr>
                <a:t>Campaign</a:t>
              </a:r>
              <a:endParaRPr b="1" sz="1800">
                <a:solidFill>
                  <a:srgbClr val="595959"/>
                </a:solidFill>
                <a:latin typeface="Calibri"/>
                <a:ea typeface="Calibri"/>
                <a:cs typeface="Calibri"/>
                <a:sym typeface="Calibri"/>
              </a:endParaRPr>
            </a:p>
          </p:txBody>
        </p:sp>
      </p:grpSp>
      <p:sp>
        <p:nvSpPr>
          <p:cNvPr id="347" name="Google Shape;347;p35"/>
          <p:cNvSpPr/>
          <p:nvPr/>
        </p:nvSpPr>
        <p:spPr>
          <a:xfrm>
            <a:off x="3064601" y="129399"/>
            <a:ext cx="6096000" cy="78175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rgbClr val="595959"/>
                </a:solidFill>
                <a:latin typeface="Calibri"/>
                <a:ea typeface="Calibri"/>
                <a:cs typeface="Calibri"/>
                <a:sym typeface="Calibri"/>
              </a:rPr>
              <a:t>Company</a:t>
            </a:r>
            <a:endParaRPr b="1" sz="4000">
              <a:solidFill>
                <a:srgbClr val="595959"/>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424B"/>
        </a:solidFill>
      </p:bgPr>
    </p:bg>
    <p:spTree>
      <p:nvGrpSpPr>
        <p:cNvPr id="352" name="Shape 352"/>
        <p:cNvGrpSpPr/>
        <p:nvPr/>
      </p:nvGrpSpPr>
      <p:grpSpPr>
        <a:xfrm>
          <a:off x="0" y="0"/>
          <a:ext cx="0" cy="0"/>
          <a:chOff x="0" y="0"/>
          <a:chExt cx="0" cy="0"/>
        </a:xfrm>
      </p:grpSpPr>
      <p:sp>
        <p:nvSpPr>
          <p:cNvPr id="353" name="Google Shape;353;p36"/>
          <p:cNvSpPr txBox="1"/>
          <p:nvPr/>
        </p:nvSpPr>
        <p:spPr>
          <a:xfrm>
            <a:off x="1805976" y="2882678"/>
            <a:ext cx="1329210" cy="1446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800"/>
              <a:buFont typeface="Calibri"/>
              <a:buNone/>
            </a:pPr>
            <a:r>
              <a:rPr b="1" i="0" lang="tr-TR" sz="8800" u="none" cap="none" strike="noStrike">
                <a:solidFill>
                  <a:srgbClr val="FFFFFF"/>
                </a:solidFill>
                <a:latin typeface="Calibri"/>
                <a:ea typeface="Calibri"/>
                <a:cs typeface="Calibri"/>
                <a:sym typeface="Calibri"/>
              </a:rPr>
              <a:t>03</a:t>
            </a:r>
            <a:endParaRPr b="1" i="0" sz="8800" u="none" cap="none" strike="noStrike">
              <a:solidFill>
                <a:srgbClr val="FFFFFF"/>
              </a:solidFill>
              <a:latin typeface="Calibri"/>
              <a:ea typeface="Calibri"/>
              <a:cs typeface="Calibri"/>
              <a:sym typeface="Calibri"/>
            </a:endParaRPr>
          </a:p>
        </p:txBody>
      </p:sp>
      <p:pic>
        <p:nvPicPr>
          <p:cNvPr id="354" name="Google Shape;354;p36"/>
          <p:cNvPicPr preferRelativeResize="0"/>
          <p:nvPr>
            <p:ph idx="2" type="pic"/>
          </p:nvPr>
        </p:nvPicPr>
        <p:blipFill rotWithShape="1">
          <a:blip r:embed="rId3">
            <a:alphaModFix/>
          </a:blip>
          <a:srcRect b="0" l="0" r="0" t="0"/>
          <a:stretch/>
        </p:blipFill>
        <p:spPr>
          <a:xfrm>
            <a:off x="4895850" y="228600"/>
            <a:ext cx="7296150" cy="6400800"/>
          </a:xfrm>
          <a:prstGeom prst="rect">
            <a:avLst/>
          </a:prstGeom>
          <a:noFill/>
          <a:ln>
            <a:noFill/>
          </a:ln>
        </p:spPr>
      </p:pic>
      <p:sp>
        <p:nvSpPr>
          <p:cNvPr id="355" name="Google Shape;355;p36"/>
          <p:cNvSpPr/>
          <p:nvPr/>
        </p:nvSpPr>
        <p:spPr>
          <a:xfrm>
            <a:off x="828873" y="4418712"/>
            <a:ext cx="3283413" cy="78175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chemeClr val="lt1"/>
                </a:solidFill>
                <a:latin typeface="Calibri"/>
                <a:ea typeface="Calibri"/>
                <a:cs typeface="Calibri"/>
                <a:sym typeface="Calibri"/>
              </a:rPr>
              <a:t>Impress</a:t>
            </a:r>
            <a:endParaRPr b="1" sz="4000">
              <a:solidFill>
                <a:schemeClr val="lt1"/>
              </a:solidFill>
              <a:latin typeface="Calibri"/>
              <a:ea typeface="Calibri"/>
              <a:cs typeface="Calibri"/>
              <a:sym typeface="Calibri"/>
            </a:endParaRPr>
          </a:p>
        </p:txBody>
      </p:sp>
      <p:sp>
        <p:nvSpPr>
          <p:cNvPr id="356" name="Google Shape;356;p36"/>
          <p:cNvSpPr txBox="1"/>
          <p:nvPr/>
        </p:nvSpPr>
        <p:spPr>
          <a:xfrm>
            <a:off x="1182151" y="1321244"/>
            <a:ext cx="2576859"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8800">
                <a:solidFill>
                  <a:schemeClr val="accent4"/>
                </a:solidFill>
                <a:latin typeface="Calibri"/>
                <a:ea typeface="Calibri"/>
                <a:cs typeface="Calibri"/>
                <a:sym typeface="Calibri"/>
              </a:rPr>
              <a:t>PART</a:t>
            </a:r>
            <a:endParaRPr b="1" sz="8800">
              <a:solidFill>
                <a:schemeClr val="accent4"/>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7"/>
          <p:cNvSpPr/>
          <p:nvPr/>
        </p:nvSpPr>
        <p:spPr>
          <a:xfrm>
            <a:off x="0" y="3321050"/>
            <a:ext cx="12192000" cy="3536950"/>
          </a:xfrm>
          <a:prstGeom prst="rect">
            <a:avLst/>
          </a:prstGeom>
          <a:solidFill>
            <a:srgbClr val="DDF3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37"/>
          <p:cNvSpPr/>
          <p:nvPr/>
        </p:nvSpPr>
        <p:spPr>
          <a:xfrm>
            <a:off x="3249378" y="955793"/>
            <a:ext cx="5613636" cy="978729"/>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libri"/>
                <a:ea typeface="Calibri"/>
                <a:cs typeface="Calibri"/>
                <a:sym typeface="Calibri"/>
              </a:rPr>
              <a:t>You are forced on exertion. You have always a profession, pursuits, business of some sort or other, to take you back into the world immediately, and continual occupation and</a:t>
            </a:r>
            <a:endParaRPr sz="1600">
              <a:solidFill>
                <a:srgbClr val="7F7F7F"/>
              </a:solidFill>
              <a:latin typeface="Calibri"/>
              <a:ea typeface="Calibri"/>
              <a:cs typeface="Calibri"/>
              <a:sym typeface="Calibri"/>
            </a:endParaRPr>
          </a:p>
        </p:txBody>
      </p:sp>
      <p:cxnSp>
        <p:nvCxnSpPr>
          <p:cNvPr id="364" name="Google Shape;364;p37"/>
          <p:cNvCxnSpPr/>
          <p:nvPr/>
        </p:nvCxnSpPr>
        <p:spPr>
          <a:xfrm>
            <a:off x="5753893" y="882926"/>
            <a:ext cx="684214" cy="0"/>
          </a:xfrm>
          <a:prstGeom prst="straightConnector1">
            <a:avLst/>
          </a:prstGeom>
          <a:noFill/>
          <a:ln cap="rnd" cmpd="sng" w="19050">
            <a:solidFill>
              <a:schemeClr val="accent4"/>
            </a:solidFill>
            <a:prstDash val="solid"/>
            <a:round/>
            <a:headEnd len="sm" w="sm" type="none"/>
            <a:tailEnd len="sm" w="sm" type="none"/>
          </a:ln>
        </p:spPr>
      </p:cxnSp>
      <p:pic>
        <p:nvPicPr>
          <p:cNvPr id="365" name="Google Shape;365;p37"/>
          <p:cNvPicPr preferRelativeResize="0"/>
          <p:nvPr>
            <p:ph idx="2" type="pic"/>
          </p:nvPr>
        </p:nvPicPr>
        <p:blipFill rotWithShape="1">
          <a:blip r:embed="rId3">
            <a:alphaModFix/>
          </a:blip>
          <a:srcRect b="0" l="0" r="0" t="0"/>
          <a:stretch/>
        </p:blipFill>
        <p:spPr>
          <a:xfrm>
            <a:off x="828675" y="2085615"/>
            <a:ext cx="2800350" cy="3962400"/>
          </a:xfrm>
          <a:prstGeom prst="rect">
            <a:avLst/>
          </a:prstGeom>
          <a:noFill/>
          <a:ln>
            <a:noFill/>
          </a:ln>
        </p:spPr>
      </p:pic>
      <p:pic>
        <p:nvPicPr>
          <p:cNvPr id="366" name="Google Shape;366;p37"/>
          <p:cNvPicPr preferRelativeResize="0"/>
          <p:nvPr>
            <p:ph idx="3" type="pic"/>
          </p:nvPr>
        </p:nvPicPr>
        <p:blipFill rotWithShape="1">
          <a:blip r:embed="rId4">
            <a:alphaModFix/>
          </a:blip>
          <a:srcRect b="0" l="0" r="0" t="0"/>
          <a:stretch/>
        </p:blipFill>
        <p:spPr>
          <a:xfrm>
            <a:off x="6562725" y="2085615"/>
            <a:ext cx="2800350" cy="3962400"/>
          </a:xfrm>
          <a:prstGeom prst="rect">
            <a:avLst/>
          </a:prstGeom>
          <a:noFill/>
          <a:ln>
            <a:noFill/>
          </a:ln>
        </p:spPr>
      </p:pic>
      <p:sp>
        <p:nvSpPr>
          <p:cNvPr id="367" name="Google Shape;367;p37"/>
          <p:cNvSpPr/>
          <p:nvPr/>
        </p:nvSpPr>
        <p:spPr>
          <a:xfrm>
            <a:off x="3152774" y="2479315"/>
            <a:ext cx="2476501" cy="3175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37"/>
          <p:cNvSpPr/>
          <p:nvPr/>
        </p:nvSpPr>
        <p:spPr>
          <a:xfrm>
            <a:off x="8886824" y="2479315"/>
            <a:ext cx="2476501" cy="3175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69" name="Google Shape;369;p37"/>
          <p:cNvGrpSpPr/>
          <p:nvPr/>
        </p:nvGrpSpPr>
        <p:grpSpPr>
          <a:xfrm>
            <a:off x="3336713" y="3055734"/>
            <a:ext cx="2241974" cy="2104905"/>
            <a:chOff x="3336713" y="3055734"/>
            <a:chExt cx="2241974" cy="2104905"/>
          </a:xfrm>
        </p:grpSpPr>
        <p:grpSp>
          <p:nvGrpSpPr>
            <p:cNvPr id="370" name="Google Shape;370;p37"/>
            <p:cNvGrpSpPr/>
            <p:nvPr/>
          </p:nvGrpSpPr>
          <p:grpSpPr>
            <a:xfrm>
              <a:off x="3336713" y="3055734"/>
              <a:ext cx="2241974" cy="2104905"/>
              <a:chOff x="874713" y="3199186"/>
              <a:chExt cx="2241974" cy="2104905"/>
            </a:xfrm>
          </p:grpSpPr>
          <p:sp>
            <p:nvSpPr>
              <p:cNvPr id="371" name="Google Shape;371;p37"/>
              <p:cNvSpPr/>
              <p:nvPr/>
            </p:nvSpPr>
            <p:spPr>
              <a:xfrm>
                <a:off x="874713" y="3677812"/>
                <a:ext cx="2094030" cy="1626279"/>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chemeClr val="lt1"/>
                    </a:solidFill>
                    <a:latin typeface="Calibri"/>
                    <a:ea typeface="Calibri"/>
                    <a:cs typeface="Calibri"/>
                    <a:sym typeface="Calibri"/>
                  </a:rPr>
                  <a:t>The time is now, the place is here. Stay in the present. You can do nothing to change the past, and the future will never come exactly as you</a:t>
                </a:r>
                <a:endParaRPr sz="1400">
                  <a:solidFill>
                    <a:schemeClr val="lt1"/>
                  </a:solidFill>
                  <a:latin typeface="Calibri"/>
                  <a:ea typeface="Calibri"/>
                  <a:cs typeface="Calibri"/>
                  <a:sym typeface="Calibri"/>
                </a:endParaRPr>
              </a:p>
            </p:txBody>
          </p:sp>
          <p:sp>
            <p:nvSpPr>
              <p:cNvPr id="372" name="Google Shape;372;p37"/>
              <p:cNvSpPr/>
              <p:nvPr/>
            </p:nvSpPr>
            <p:spPr>
              <a:xfrm>
                <a:off x="874713" y="3199186"/>
                <a:ext cx="2241974" cy="424732"/>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tr-TR" sz="1800">
                    <a:solidFill>
                      <a:schemeClr val="lt1"/>
                    </a:solidFill>
                    <a:latin typeface="Calibri"/>
                    <a:ea typeface="Calibri"/>
                    <a:cs typeface="Calibri"/>
                    <a:sym typeface="Calibri"/>
                  </a:rPr>
                  <a:t>Web Design</a:t>
                </a:r>
                <a:endParaRPr b="1" sz="1800">
                  <a:solidFill>
                    <a:schemeClr val="lt1"/>
                  </a:solidFill>
                  <a:latin typeface="Calibri"/>
                  <a:ea typeface="Calibri"/>
                  <a:cs typeface="Calibri"/>
                  <a:sym typeface="Calibri"/>
                </a:endParaRPr>
              </a:p>
            </p:txBody>
          </p:sp>
        </p:grpSp>
        <p:cxnSp>
          <p:nvCxnSpPr>
            <p:cNvPr id="373" name="Google Shape;373;p37"/>
            <p:cNvCxnSpPr/>
            <p:nvPr/>
          </p:nvCxnSpPr>
          <p:spPr>
            <a:xfrm>
              <a:off x="3455193" y="3495098"/>
              <a:ext cx="684214" cy="0"/>
            </a:xfrm>
            <a:prstGeom prst="straightConnector1">
              <a:avLst/>
            </a:prstGeom>
            <a:noFill/>
            <a:ln cap="rnd" cmpd="sng" w="19050">
              <a:solidFill>
                <a:schemeClr val="lt1"/>
              </a:solidFill>
              <a:prstDash val="solid"/>
              <a:round/>
              <a:headEnd len="sm" w="sm" type="none"/>
              <a:tailEnd len="sm" w="sm" type="none"/>
            </a:ln>
          </p:spPr>
        </p:cxnSp>
      </p:grpSp>
      <p:grpSp>
        <p:nvGrpSpPr>
          <p:cNvPr id="374" name="Google Shape;374;p37"/>
          <p:cNvGrpSpPr/>
          <p:nvPr/>
        </p:nvGrpSpPr>
        <p:grpSpPr>
          <a:xfrm>
            <a:off x="9029487" y="3055734"/>
            <a:ext cx="2241974" cy="1605088"/>
            <a:chOff x="3336713" y="3055734"/>
            <a:chExt cx="2241974" cy="1605088"/>
          </a:xfrm>
        </p:grpSpPr>
        <p:grpSp>
          <p:nvGrpSpPr>
            <p:cNvPr id="375" name="Google Shape;375;p37"/>
            <p:cNvGrpSpPr/>
            <p:nvPr/>
          </p:nvGrpSpPr>
          <p:grpSpPr>
            <a:xfrm>
              <a:off x="3336713" y="3055734"/>
              <a:ext cx="2241974" cy="1605088"/>
              <a:chOff x="874713" y="3199186"/>
              <a:chExt cx="2241974" cy="1605088"/>
            </a:xfrm>
          </p:grpSpPr>
          <p:sp>
            <p:nvSpPr>
              <p:cNvPr id="376" name="Google Shape;376;p37"/>
              <p:cNvSpPr/>
              <p:nvPr/>
            </p:nvSpPr>
            <p:spPr>
              <a:xfrm>
                <a:off x="874713" y="3677812"/>
                <a:ext cx="2094030" cy="1126462"/>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chemeClr val="lt1"/>
                    </a:solidFill>
                    <a:latin typeface="Calibri"/>
                    <a:ea typeface="Calibri"/>
                    <a:cs typeface="Calibri"/>
                    <a:sym typeface="Calibri"/>
                  </a:rPr>
                  <a:t>I believe that people would be alive today if there were a death penalty. Nancy Reagan</a:t>
                </a:r>
                <a:endParaRPr sz="1400">
                  <a:solidFill>
                    <a:schemeClr val="lt1"/>
                  </a:solidFill>
                  <a:latin typeface="Calibri"/>
                  <a:ea typeface="Calibri"/>
                  <a:cs typeface="Calibri"/>
                  <a:sym typeface="Calibri"/>
                </a:endParaRPr>
              </a:p>
            </p:txBody>
          </p:sp>
          <p:sp>
            <p:nvSpPr>
              <p:cNvPr id="377" name="Google Shape;377;p37"/>
              <p:cNvSpPr/>
              <p:nvPr/>
            </p:nvSpPr>
            <p:spPr>
              <a:xfrm>
                <a:off x="874713" y="3199186"/>
                <a:ext cx="2241974" cy="424732"/>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tr-TR" sz="1800">
                    <a:solidFill>
                      <a:schemeClr val="lt1"/>
                    </a:solidFill>
                    <a:latin typeface="Calibri"/>
                    <a:ea typeface="Calibri"/>
                    <a:cs typeface="Calibri"/>
                    <a:sym typeface="Calibri"/>
                  </a:rPr>
                  <a:t>Powerpoint</a:t>
                </a:r>
                <a:endParaRPr b="1" sz="1800">
                  <a:solidFill>
                    <a:schemeClr val="lt1"/>
                  </a:solidFill>
                  <a:latin typeface="Calibri"/>
                  <a:ea typeface="Calibri"/>
                  <a:cs typeface="Calibri"/>
                  <a:sym typeface="Calibri"/>
                </a:endParaRPr>
              </a:p>
            </p:txBody>
          </p:sp>
        </p:grpSp>
        <p:cxnSp>
          <p:nvCxnSpPr>
            <p:cNvPr id="378" name="Google Shape;378;p37"/>
            <p:cNvCxnSpPr/>
            <p:nvPr/>
          </p:nvCxnSpPr>
          <p:spPr>
            <a:xfrm>
              <a:off x="3455193" y="3495098"/>
              <a:ext cx="684214" cy="0"/>
            </a:xfrm>
            <a:prstGeom prst="straightConnector1">
              <a:avLst/>
            </a:prstGeom>
            <a:noFill/>
            <a:ln cap="rnd" cmpd="sng" w="19050">
              <a:solidFill>
                <a:schemeClr val="lt1"/>
              </a:solidFill>
              <a:prstDash val="solid"/>
              <a:round/>
              <a:headEnd len="sm" w="sm" type="none"/>
              <a:tailEnd len="sm" w="sm" type="none"/>
            </a:ln>
          </p:spPr>
        </p:cxnSp>
      </p:grpSp>
      <p:sp>
        <p:nvSpPr>
          <p:cNvPr id="379" name="Google Shape;379;p37"/>
          <p:cNvSpPr/>
          <p:nvPr/>
        </p:nvSpPr>
        <p:spPr>
          <a:xfrm>
            <a:off x="3064601" y="129399"/>
            <a:ext cx="609600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rgbClr val="595959"/>
                </a:solidFill>
                <a:latin typeface="Calibri"/>
                <a:ea typeface="Calibri"/>
                <a:cs typeface="Calibri"/>
                <a:sym typeface="Calibri"/>
              </a:rPr>
              <a:t>Impress</a:t>
            </a:r>
            <a:endParaRPr b="1" sz="4000">
              <a:solidFill>
                <a:srgbClr val="595959"/>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1000"/>
                                        <p:tgtEl>
                                          <p:spTgt spid="365"/>
                                        </p:tgtEl>
                                        <p:attrNameLst>
                                          <p:attrName>ppt_w</p:attrName>
                                        </p:attrNameLst>
                                      </p:cBhvr>
                                      <p:tavLst>
                                        <p:tav fmla="" tm="0">
                                          <p:val>
                                            <p:strVal val="0"/>
                                          </p:val>
                                        </p:tav>
                                        <p:tav fmla="" tm="100000">
                                          <p:val>
                                            <p:strVal val="#ppt_w"/>
                                          </p:val>
                                        </p:tav>
                                      </p:tavLst>
                                    </p:anim>
                                    <p:anim calcmode="lin" valueType="num">
                                      <p:cBhvr additive="base">
                                        <p:cTn dur="1000"/>
                                        <p:tgtEl>
                                          <p:spTgt spid="3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1000"/>
                                        <p:tgtEl>
                                          <p:spTgt spid="366"/>
                                        </p:tgtEl>
                                        <p:attrNameLst>
                                          <p:attrName>ppt_w</p:attrName>
                                        </p:attrNameLst>
                                      </p:cBhvr>
                                      <p:tavLst>
                                        <p:tav fmla="" tm="0">
                                          <p:val>
                                            <p:strVal val="0"/>
                                          </p:val>
                                        </p:tav>
                                        <p:tav fmla="" tm="100000">
                                          <p:val>
                                            <p:strVal val="#ppt_w"/>
                                          </p:val>
                                        </p:tav>
                                      </p:tavLst>
                                    </p:anim>
                                    <p:anim calcmode="lin" valueType="num">
                                      <p:cBhvr additive="base">
                                        <p:cTn dur="1000"/>
                                        <p:tgtEl>
                                          <p:spTgt spid="36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8"/>
          <p:cNvSpPr/>
          <p:nvPr/>
        </p:nvSpPr>
        <p:spPr>
          <a:xfrm>
            <a:off x="0" y="0"/>
            <a:ext cx="121920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6" name="Google Shape;386;p38"/>
          <p:cNvPicPr preferRelativeResize="0"/>
          <p:nvPr>
            <p:ph idx="2" type="pic"/>
          </p:nvPr>
        </p:nvPicPr>
        <p:blipFill rotWithShape="1">
          <a:blip r:embed="rId3">
            <a:alphaModFix/>
          </a:blip>
          <a:srcRect b="0" l="0" r="0" t="0"/>
          <a:stretch/>
        </p:blipFill>
        <p:spPr>
          <a:xfrm>
            <a:off x="628650" y="632222"/>
            <a:ext cx="10934700" cy="5593556"/>
          </a:xfrm>
          <a:prstGeom prst="rect">
            <a:avLst/>
          </a:prstGeom>
          <a:noFill/>
          <a:ln>
            <a:noFill/>
          </a:ln>
        </p:spPr>
      </p:pic>
      <p:sp>
        <p:nvSpPr>
          <p:cNvPr id="387" name="Google Shape;387;p38"/>
          <p:cNvSpPr/>
          <p:nvPr/>
        </p:nvSpPr>
        <p:spPr>
          <a:xfrm>
            <a:off x="628650" y="632222"/>
            <a:ext cx="10934700" cy="5593556"/>
          </a:xfrm>
          <a:prstGeom prst="rect">
            <a:avLst/>
          </a:prstGeom>
          <a:solidFill>
            <a:srgbClr val="3A414B">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38"/>
          <p:cNvSpPr/>
          <p:nvPr/>
        </p:nvSpPr>
        <p:spPr>
          <a:xfrm>
            <a:off x="2730499" y="2461157"/>
            <a:ext cx="2111376" cy="21113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38"/>
          <p:cNvSpPr/>
          <p:nvPr/>
        </p:nvSpPr>
        <p:spPr>
          <a:xfrm>
            <a:off x="3051795" y="2782453"/>
            <a:ext cx="1468784" cy="1468784"/>
          </a:xfrm>
          <a:prstGeom prst="pie">
            <a:avLst>
              <a:gd fmla="val 16200000" name="adj1"/>
              <a:gd fmla="val 13188334"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38"/>
          <p:cNvSpPr/>
          <p:nvPr/>
        </p:nvSpPr>
        <p:spPr>
          <a:xfrm>
            <a:off x="7388224" y="2461157"/>
            <a:ext cx="2111376" cy="21113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38"/>
          <p:cNvSpPr/>
          <p:nvPr/>
        </p:nvSpPr>
        <p:spPr>
          <a:xfrm>
            <a:off x="7709520" y="2782453"/>
            <a:ext cx="1468784" cy="1468784"/>
          </a:xfrm>
          <a:prstGeom prst="pie">
            <a:avLst>
              <a:gd fmla="val 16225999" name="adj1"/>
              <a:gd fmla="val 9957825"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38"/>
          <p:cNvSpPr/>
          <p:nvPr/>
        </p:nvSpPr>
        <p:spPr>
          <a:xfrm>
            <a:off x="3048000" y="541320"/>
            <a:ext cx="6096000" cy="78175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chemeClr val="lt1"/>
                </a:solidFill>
                <a:latin typeface="Calibri"/>
                <a:ea typeface="Calibri"/>
                <a:cs typeface="Calibri"/>
                <a:sym typeface="Calibri"/>
              </a:rPr>
              <a:t>Impress</a:t>
            </a:r>
            <a:endParaRPr b="1" sz="4000">
              <a:solidFill>
                <a:schemeClr val="lt1"/>
              </a:solidFill>
              <a:latin typeface="Calibri"/>
              <a:ea typeface="Calibri"/>
              <a:cs typeface="Calibri"/>
              <a:sym typeface="Calibri"/>
            </a:endParaRPr>
          </a:p>
        </p:txBody>
      </p:sp>
      <p:sp>
        <p:nvSpPr>
          <p:cNvPr id="393" name="Google Shape;393;p38"/>
          <p:cNvSpPr/>
          <p:nvPr/>
        </p:nvSpPr>
        <p:spPr>
          <a:xfrm>
            <a:off x="3249378" y="1401480"/>
            <a:ext cx="5613636" cy="95898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chemeClr val="lt1"/>
                </a:solidFill>
                <a:latin typeface="Calibri"/>
                <a:ea typeface="Calibri"/>
                <a:cs typeface="Calibri"/>
                <a:sym typeface="Calibri"/>
              </a:rPr>
              <a:t>The time is now, the place is here. Stay in the present. You can do nothing to change the past, and the future will never come exactly as you plan or hope for.</a:t>
            </a:r>
            <a:endParaRPr sz="1600">
              <a:solidFill>
                <a:schemeClr val="lt1"/>
              </a:solidFill>
              <a:latin typeface="Calibri"/>
              <a:ea typeface="Calibri"/>
              <a:cs typeface="Calibri"/>
              <a:sym typeface="Calibri"/>
            </a:endParaRPr>
          </a:p>
        </p:txBody>
      </p:sp>
      <p:cxnSp>
        <p:nvCxnSpPr>
          <p:cNvPr id="394" name="Google Shape;394;p38"/>
          <p:cNvCxnSpPr/>
          <p:nvPr/>
        </p:nvCxnSpPr>
        <p:spPr>
          <a:xfrm>
            <a:off x="5753893" y="1328613"/>
            <a:ext cx="684214" cy="0"/>
          </a:xfrm>
          <a:prstGeom prst="straightConnector1">
            <a:avLst/>
          </a:prstGeom>
          <a:noFill/>
          <a:ln cap="rnd" cmpd="sng" w="19050">
            <a:solidFill>
              <a:schemeClr val="accent4"/>
            </a:solidFill>
            <a:prstDash val="solid"/>
            <a:round/>
            <a:headEnd len="sm" w="sm" type="none"/>
            <a:tailEnd len="sm" w="sm" type="none"/>
          </a:ln>
        </p:spPr>
      </p:cxnSp>
      <p:sp>
        <p:nvSpPr>
          <p:cNvPr id="395" name="Google Shape;395;p38"/>
          <p:cNvSpPr/>
          <p:nvPr/>
        </p:nvSpPr>
        <p:spPr>
          <a:xfrm>
            <a:off x="2492374" y="4696733"/>
            <a:ext cx="2587626" cy="86793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chemeClr val="lt1"/>
                </a:solidFill>
                <a:latin typeface="Calibri"/>
                <a:ea typeface="Calibri"/>
                <a:cs typeface="Calibri"/>
                <a:sym typeface="Calibri"/>
              </a:rPr>
              <a:t>I feel very strongly that change is good because it stirs up the system. Ann Richards</a:t>
            </a:r>
            <a:endParaRPr sz="1400">
              <a:solidFill>
                <a:schemeClr val="lt1"/>
              </a:solidFill>
              <a:latin typeface="Calibri"/>
              <a:ea typeface="Calibri"/>
              <a:cs typeface="Calibri"/>
              <a:sym typeface="Calibri"/>
            </a:endParaRPr>
          </a:p>
        </p:txBody>
      </p:sp>
      <p:sp>
        <p:nvSpPr>
          <p:cNvPr id="396" name="Google Shape;396;p38"/>
          <p:cNvSpPr/>
          <p:nvPr/>
        </p:nvSpPr>
        <p:spPr>
          <a:xfrm>
            <a:off x="7150099" y="4696733"/>
            <a:ext cx="2587626" cy="59215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chemeClr val="lt1"/>
                </a:solidFill>
                <a:latin typeface="Calibri"/>
                <a:ea typeface="Calibri"/>
                <a:cs typeface="Calibri"/>
                <a:sym typeface="Calibri"/>
              </a:rPr>
              <a:t>Genius hath electric power which earth can never tame.</a:t>
            </a:r>
            <a:endParaRPr sz="14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9"/>
          <p:cNvSpPr/>
          <p:nvPr/>
        </p:nvSpPr>
        <p:spPr>
          <a:xfrm>
            <a:off x="3286125" y="552450"/>
            <a:ext cx="1276350" cy="1276350"/>
          </a:xfrm>
          <a:prstGeom prst="rect">
            <a:avLst/>
          </a:prstGeom>
          <a:solidFill>
            <a:srgbClr val="DDF3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39"/>
          <p:cNvSpPr/>
          <p:nvPr/>
        </p:nvSpPr>
        <p:spPr>
          <a:xfrm>
            <a:off x="0" y="3524250"/>
            <a:ext cx="12192000" cy="333375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39"/>
          <p:cNvSpPr/>
          <p:nvPr/>
        </p:nvSpPr>
        <p:spPr>
          <a:xfrm>
            <a:off x="6743700" y="0"/>
            <a:ext cx="3810000" cy="120015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39"/>
          <p:cNvSpPr/>
          <p:nvPr/>
        </p:nvSpPr>
        <p:spPr>
          <a:xfrm>
            <a:off x="5226051" y="4039219"/>
            <a:ext cx="1130298" cy="1130298"/>
          </a:xfrm>
          <a:prstGeom prst="ellipse">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39"/>
          <p:cNvSpPr/>
          <p:nvPr/>
        </p:nvSpPr>
        <p:spPr>
          <a:xfrm>
            <a:off x="7435851" y="4039219"/>
            <a:ext cx="1130298" cy="1130298"/>
          </a:xfrm>
          <a:prstGeom prst="ellipse">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39"/>
          <p:cNvSpPr/>
          <p:nvPr/>
        </p:nvSpPr>
        <p:spPr>
          <a:xfrm>
            <a:off x="9645651" y="4039219"/>
            <a:ext cx="1130298" cy="1130298"/>
          </a:xfrm>
          <a:prstGeom prst="ellipse">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08" name="Google Shape;408;p39"/>
          <p:cNvGrpSpPr/>
          <p:nvPr/>
        </p:nvGrpSpPr>
        <p:grpSpPr>
          <a:xfrm>
            <a:off x="1412646" y="911986"/>
            <a:ext cx="2280109" cy="4818127"/>
            <a:chOff x="4940947" y="1232756"/>
            <a:chExt cx="2280109" cy="4818127"/>
          </a:xfrm>
        </p:grpSpPr>
        <p:sp>
          <p:nvSpPr>
            <p:cNvPr id="409" name="Google Shape;409;p39"/>
            <p:cNvSpPr/>
            <p:nvPr/>
          </p:nvSpPr>
          <p:spPr>
            <a:xfrm>
              <a:off x="4965329" y="1259536"/>
              <a:ext cx="2255727" cy="4791347"/>
            </a:xfrm>
            <a:custGeom>
              <a:rect b="b" l="l" r="r" t="t"/>
              <a:pathLst>
                <a:path extrusionOk="0" h="3099339" w="1459144">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39"/>
            <p:cNvSpPr/>
            <p:nvPr/>
          </p:nvSpPr>
          <p:spPr>
            <a:xfrm>
              <a:off x="4940947" y="1896114"/>
              <a:ext cx="24387" cy="234647"/>
            </a:xfrm>
            <a:prstGeom prst="rect">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39"/>
            <p:cNvSpPr/>
            <p:nvPr/>
          </p:nvSpPr>
          <p:spPr>
            <a:xfrm>
              <a:off x="4953140" y="2355031"/>
              <a:ext cx="24387" cy="161398"/>
            </a:xfrm>
            <a:prstGeom prst="rect">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39"/>
            <p:cNvSpPr/>
            <p:nvPr/>
          </p:nvSpPr>
          <p:spPr>
            <a:xfrm>
              <a:off x="4953140" y="2733226"/>
              <a:ext cx="24387" cy="161398"/>
            </a:xfrm>
            <a:prstGeom prst="rect">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39"/>
            <p:cNvSpPr/>
            <p:nvPr/>
          </p:nvSpPr>
          <p:spPr>
            <a:xfrm>
              <a:off x="5894894" y="5515687"/>
              <a:ext cx="396596" cy="403820"/>
            </a:xfrm>
            <a:custGeom>
              <a:rect b="b" l="l" r="r" t="t"/>
              <a:pathLst>
                <a:path extrusionOk="0" h="261216" w="256543">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cap="flat" cmpd="sng" w="1905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39"/>
            <p:cNvSpPr/>
            <p:nvPr/>
          </p:nvSpPr>
          <p:spPr>
            <a:xfrm>
              <a:off x="5879813" y="1637856"/>
              <a:ext cx="426759" cy="49661"/>
            </a:xfrm>
            <a:custGeom>
              <a:rect b="b" l="l" r="r" t="t"/>
              <a:pathLst>
                <a:path extrusionOk="0" h="32124" w="27605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rgbClr val="D8D8D8"/>
            </a:solid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39"/>
            <p:cNvSpPr/>
            <p:nvPr/>
          </p:nvSpPr>
          <p:spPr>
            <a:xfrm>
              <a:off x="6057015" y="1452330"/>
              <a:ext cx="72355" cy="73674"/>
            </a:xfrm>
            <a:custGeom>
              <a:rect b="b" l="l" r="r" t="t"/>
              <a:pathLst>
                <a:path extrusionOk="0" h="47657" w="46804">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39"/>
            <p:cNvSpPr/>
            <p:nvPr/>
          </p:nvSpPr>
          <p:spPr>
            <a:xfrm>
              <a:off x="6646764" y="1232756"/>
              <a:ext cx="307265" cy="62075"/>
            </a:xfrm>
            <a:custGeom>
              <a:rect b="b" l="l" r="r" t="t"/>
              <a:pathLst>
                <a:path extrusionOk="0" h="40154" w="198758">
                  <a:moveTo>
                    <a:pt x="0" y="0"/>
                  </a:moveTo>
                  <a:lnTo>
                    <a:pt x="198758" y="0"/>
                  </a:lnTo>
                  <a:lnTo>
                    <a:pt x="198758" y="40154"/>
                  </a:lnTo>
                  <a:lnTo>
                    <a:pt x="0" y="40154"/>
                  </a:lnTo>
                  <a:lnTo>
                    <a:pt x="0" y="0"/>
                  </a:lnTo>
                  <a:close/>
                </a:path>
              </a:pathLst>
            </a:cu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39"/>
          <p:cNvSpPr/>
          <p:nvPr/>
        </p:nvSpPr>
        <p:spPr>
          <a:xfrm>
            <a:off x="6743700" y="236273"/>
            <a:ext cx="381000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chemeClr val="lt1"/>
                </a:solidFill>
                <a:latin typeface="Calibri"/>
                <a:ea typeface="Calibri"/>
                <a:cs typeface="Calibri"/>
                <a:sym typeface="Calibri"/>
              </a:rPr>
              <a:t>Impress</a:t>
            </a:r>
            <a:endParaRPr b="1" sz="4000">
              <a:solidFill>
                <a:schemeClr val="lt1"/>
              </a:solidFill>
              <a:latin typeface="Calibri"/>
              <a:ea typeface="Calibri"/>
              <a:cs typeface="Calibri"/>
              <a:sym typeface="Calibri"/>
            </a:endParaRPr>
          </a:p>
        </p:txBody>
      </p:sp>
      <p:pic>
        <p:nvPicPr>
          <p:cNvPr id="418" name="Google Shape;418;p39"/>
          <p:cNvPicPr preferRelativeResize="0"/>
          <p:nvPr>
            <p:ph idx="2" type="pic"/>
          </p:nvPr>
        </p:nvPicPr>
        <p:blipFill rotWithShape="1">
          <a:blip r:embed="rId3">
            <a:alphaModFix/>
          </a:blip>
          <a:srcRect b="0" l="0" r="0" t="0"/>
          <a:stretch/>
        </p:blipFill>
        <p:spPr>
          <a:xfrm>
            <a:off x="1585272" y="1583555"/>
            <a:ext cx="1950796" cy="3520834"/>
          </a:xfrm>
          <a:prstGeom prst="rect">
            <a:avLst/>
          </a:prstGeom>
          <a:noFill/>
          <a:ln>
            <a:noFill/>
          </a:ln>
        </p:spPr>
      </p:pic>
      <p:sp>
        <p:nvSpPr>
          <p:cNvPr id="419" name="Google Shape;419;p39"/>
          <p:cNvSpPr/>
          <p:nvPr/>
        </p:nvSpPr>
        <p:spPr>
          <a:xfrm>
            <a:off x="5393608" y="1692667"/>
            <a:ext cx="5557953" cy="1384995"/>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400">
                <a:solidFill>
                  <a:srgbClr val="7F7F7F"/>
                </a:solidFill>
                <a:latin typeface="Calibri"/>
                <a:ea typeface="Calibri"/>
                <a:cs typeface="Calibri"/>
                <a:sym typeface="Calibri"/>
              </a:rPr>
              <a:t>I feel very strongly that change is good because it stirs up the system. Ann Richards</a:t>
            </a:r>
            <a:endParaRPr sz="1400">
              <a:solidFill>
                <a:srgbClr val="7F7F7F"/>
              </a:solidFill>
              <a:latin typeface="Calibri"/>
              <a:ea typeface="Calibri"/>
              <a:cs typeface="Calibri"/>
              <a:sym typeface="Calibri"/>
            </a:endParaRPr>
          </a:p>
          <a:p>
            <a:pPr indent="0" lvl="0" marL="0" marR="0" rtl="0" algn="just">
              <a:lnSpc>
                <a:spcPct val="120000"/>
              </a:lnSpc>
              <a:spcBef>
                <a:spcPts val="0"/>
              </a:spcBef>
              <a:spcAft>
                <a:spcPts val="0"/>
              </a:spcAft>
              <a:buNone/>
            </a:pPr>
            <a:r>
              <a:rPr lang="tr-TR" sz="1400">
                <a:solidFill>
                  <a:srgbClr val="7F7F7F"/>
                </a:solidFill>
                <a:latin typeface="Calibri"/>
                <a:ea typeface="Calibri"/>
                <a:cs typeface="Calibri"/>
                <a:sym typeface="Calibri"/>
              </a:rPr>
              <a:t>I feel very strongly that change is good because it stirs up the system. Ann Richards I feel very strongly that change is good because it stirs up the system. Ann Richards</a:t>
            </a:r>
            <a:endParaRPr sz="1400">
              <a:solidFill>
                <a:srgbClr val="7F7F7F"/>
              </a:solidFill>
              <a:latin typeface="Calibri"/>
              <a:ea typeface="Calibri"/>
              <a:cs typeface="Calibri"/>
              <a:sym typeface="Calibri"/>
            </a:endParaRPr>
          </a:p>
        </p:txBody>
      </p:sp>
      <p:sp>
        <p:nvSpPr>
          <p:cNvPr id="420" name="Google Shape;420;p39"/>
          <p:cNvSpPr/>
          <p:nvPr/>
        </p:nvSpPr>
        <p:spPr>
          <a:xfrm>
            <a:off x="4838700" y="5396827"/>
            <a:ext cx="1905000" cy="6093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chemeClr val="lt1"/>
                </a:solidFill>
                <a:latin typeface="Calibri"/>
                <a:ea typeface="Calibri"/>
                <a:cs typeface="Calibri"/>
                <a:sym typeface="Calibri"/>
              </a:rPr>
              <a:t>A large income is the best</a:t>
            </a:r>
            <a:endParaRPr sz="1400">
              <a:solidFill>
                <a:schemeClr val="lt1"/>
              </a:solidFill>
              <a:latin typeface="Calibri"/>
              <a:ea typeface="Calibri"/>
              <a:cs typeface="Calibri"/>
              <a:sym typeface="Calibri"/>
            </a:endParaRPr>
          </a:p>
        </p:txBody>
      </p:sp>
      <p:sp>
        <p:nvSpPr>
          <p:cNvPr id="421" name="Google Shape;421;p39"/>
          <p:cNvSpPr/>
          <p:nvPr/>
        </p:nvSpPr>
        <p:spPr>
          <a:xfrm>
            <a:off x="7048500" y="5396827"/>
            <a:ext cx="1905000" cy="6093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chemeClr val="lt1"/>
                </a:solidFill>
                <a:latin typeface="Calibri"/>
                <a:ea typeface="Calibri"/>
                <a:cs typeface="Calibri"/>
                <a:sym typeface="Calibri"/>
              </a:rPr>
              <a:t>Woe be to him that reads but one book.</a:t>
            </a:r>
            <a:endParaRPr sz="1400">
              <a:solidFill>
                <a:schemeClr val="lt1"/>
              </a:solidFill>
              <a:latin typeface="Calibri"/>
              <a:ea typeface="Calibri"/>
              <a:cs typeface="Calibri"/>
              <a:sym typeface="Calibri"/>
            </a:endParaRPr>
          </a:p>
        </p:txBody>
      </p:sp>
      <p:sp>
        <p:nvSpPr>
          <p:cNvPr id="422" name="Google Shape;422;p39"/>
          <p:cNvSpPr/>
          <p:nvPr/>
        </p:nvSpPr>
        <p:spPr>
          <a:xfrm>
            <a:off x="9258300" y="5396827"/>
            <a:ext cx="1905000" cy="6093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chemeClr val="lt1"/>
                </a:solidFill>
                <a:latin typeface="Calibri"/>
                <a:ea typeface="Calibri"/>
                <a:cs typeface="Calibri"/>
                <a:sym typeface="Calibri"/>
              </a:rPr>
              <a:t>A large income is the best</a:t>
            </a:r>
            <a:endParaRPr sz="1400">
              <a:solidFill>
                <a:schemeClr val="lt1"/>
              </a:solidFill>
              <a:latin typeface="Calibri"/>
              <a:ea typeface="Calibri"/>
              <a:cs typeface="Calibri"/>
              <a:sym typeface="Calibri"/>
            </a:endParaRPr>
          </a:p>
        </p:txBody>
      </p:sp>
      <p:sp>
        <p:nvSpPr>
          <p:cNvPr id="423" name="Google Shape;423;p39"/>
          <p:cNvSpPr/>
          <p:nvPr/>
        </p:nvSpPr>
        <p:spPr>
          <a:xfrm>
            <a:off x="5617490" y="4375768"/>
            <a:ext cx="347419" cy="457200"/>
          </a:xfrm>
          <a:custGeom>
            <a:rect b="b" l="l" r="r" t="t"/>
            <a:pathLst>
              <a:path extrusionOk="0" h="335805" w="255173">
                <a:moveTo>
                  <a:pt x="92269" y="169926"/>
                </a:moveTo>
                <a:cubicBezTo>
                  <a:pt x="92269" y="171117"/>
                  <a:pt x="93630" y="171117"/>
                  <a:pt x="93630" y="172307"/>
                </a:cubicBezTo>
                <a:cubicBezTo>
                  <a:pt x="96351" y="174689"/>
                  <a:pt x="99073" y="177070"/>
                  <a:pt x="101794" y="179451"/>
                </a:cubicBezTo>
                <a:cubicBezTo>
                  <a:pt x="100433" y="178261"/>
                  <a:pt x="100433" y="175879"/>
                  <a:pt x="100433" y="174689"/>
                </a:cubicBezTo>
                <a:cubicBezTo>
                  <a:pt x="99073" y="173498"/>
                  <a:pt x="97712" y="172307"/>
                  <a:pt x="96351" y="172307"/>
                </a:cubicBezTo>
                <a:cubicBezTo>
                  <a:pt x="94990" y="171117"/>
                  <a:pt x="93630" y="171117"/>
                  <a:pt x="92269" y="169926"/>
                </a:cubicBezTo>
                <a:close/>
                <a:moveTo>
                  <a:pt x="70044" y="154051"/>
                </a:moveTo>
                <a:cubicBezTo>
                  <a:pt x="72690" y="155639"/>
                  <a:pt x="76659" y="158814"/>
                  <a:pt x="79304" y="160402"/>
                </a:cubicBezTo>
                <a:cubicBezTo>
                  <a:pt x="80627" y="160402"/>
                  <a:pt x="80627" y="160402"/>
                  <a:pt x="81950" y="160402"/>
                </a:cubicBezTo>
                <a:cubicBezTo>
                  <a:pt x="83273" y="160402"/>
                  <a:pt x="84596" y="160402"/>
                  <a:pt x="85919" y="161989"/>
                </a:cubicBezTo>
                <a:cubicBezTo>
                  <a:pt x="84596" y="160402"/>
                  <a:pt x="83273" y="160402"/>
                  <a:pt x="81950" y="158814"/>
                </a:cubicBezTo>
                <a:cubicBezTo>
                  <a:pt x="77982" y="157226"/>
                  <a:pt x="74013" y="155639"/>
                  <a:pt x="70044" y="154051"/>
                </a:cubicBezTo>
                <a:close/>
                <a:moveTo>
                  <a:pt x="187519" y="77851"/>
                </a:moveTo>
                <a:cubicBezTo>
                  <a:pt x="187519" y="79159"/>
                  <a:pt x="188789" y="81773"/>
                  <a:pt x="187519" y="83081"/>
                </a:cubicBezTo>
                <a:cubicBezTo>
                  <a:pt x="186249" y="87003"/>
                  <a:pt x="183709" y="89617"/>
                  <a:pt x="181169" y="92232"/>
                </a:cubicBezTo>
                <a:cubicBezTo>
                  <a:pt x="187519" y="97462"/>
                  <a:pt x="193869" y="100076"/>
                  <a:pt x="198949" y="98769"/>
                </a:cubicBezTo>
                <a:cubicBezTo>
                  <a:pt x="200219" y="87003"/>
                  <a:pt x="195139" y="80466"/>
                  <a:pt x="187519" y="77851"/>
                </a:cubicBezTo>
                <a:close/>
                <a:moveTo>
                  <a:pt x="171225" y="559"/>
                </a:moveTo>
                <a:cubicBezTo>
                  <a:pt x="193854" y="-2712"/>
                  <a:pt x="215369" y="8646"/>
                  <a:pt x="230208" y="27412"/>
                </a:cubicBezTo>
                <a:cubicBezTo>
                  <a:pt x="235484" y="31363"/>
                  <a:pt x="240759" y="36630"/>
                  <a:pt x="243397" y="41898"/>
                </a:cubicBezTo>
                <a:cubicBezTo>
                  <a:pt x="260544" y="72187"/>
                  <a:pt x="260544" y="114328"/>
                  <a:pt x="232846" y="139350"/>
                </a:cubicBezTo>
                <a:cubicBezTo>
                  <a:pt x="227570" y="143300"/>
                  <a:pt x="222294" y="145934"/>
                  <a:pt x="217018" y="147251"/>
                </a:cubicBezTo>
                <a:cubicBezTo>
                  <a:pt x="206466" y="152519"/>
                  <a:pt x="194596" y="155152"/>
                  <a:pt x="182725" y="152519"/>
                </a:cubicBezTo>
                <a:cubicBezTo>
                  <a:pt x="160302" y="145934"/>
                  <a:pt x="128647" y="119596"/>
                  <a:pt x="136561" y="93258"/>
                </a:cubicBezTo>
                <a:cubicBezTo>
                  <a:pt x="139199" y="89307"/>
                  <a:pt x="140518" y="85356"/>
                  <a:pt x="143156" y="81406"/>
                </a:cubicBezTo>
                <a:cubicBezTo>
                  <a:pt x="160302" y="49799"/>
                  <a:pt x="228889" y="36630"/>
                  <a:pt x="220975" y="105110"/>
                </a:cubicBezTo>
                <a:cubicBezTo>
                  <a:pt x="219656" y="107744"/>
                  <a:pt x="219656" y="110378"/>
                  <a:pt x="217018" y="110378"/>
                </a:cubicBezTo>
                <a:cubicBezTo>
                  <a:pt x="194596" y="114328"/>
                  <a:pt x="182725" y="111695"/>
                  <a:pt x="168216" y="94575"/>
                </a:cubicBezTo>
                <a:cubicBezTo>
                  <a:pt x="165578" y="93258"/>
                  <a:pt x="165578" y="87990"/>
                  <a:pt x="169535" y="86673"/>
                </a:cubicBezTo>
                <a:cubicBezTo>
                  <a:pt x="169535" y="86673"/>
                  <a:pt x="169535" y="86673"/>
                  <a:pt x="177449" y="77455"/>
                </a:cubicBezTo>
                <a:cubicBezTo>
                  <a:pt x="177449" y="77455"/>
                  <a:pt x="178768" y="77455"/>
                  <a:pt x="178768" y="76138"/>
                </a:cubicBezTo>
                <a:cubicBezTo>
                  <a:pt x="169535" y="76138"/>
                  <a:pt x="158983" y="81406"/>
                  <a:pt x="153707" y="87990"/>
                </a:cubicBezTo>
                <a:cubicBezTo>
                  <a:pt x="147113" y="111695"/>
                  <a:pt x="178768" y="139350"/>
                  <a:pt x="205147" y="136716"/>
                </a:cubicBezTo>
                <a:cubicBezTo>
                  <a:pt x="207785" y="136716"/>
                  <a:pt x="209104" y="136716"/>
                  <a:pt x="211742" y="135399"/>
                </a:cubicBezTo>
                <a:cubicBezTo>
                  <a:pt x="224932" y="128814"/>
                  <a:pt x="235484" y="115645"/>
                  <a:pt x="240759" y="98525"/>
                </a:cubicBezTo>
                <a:cubicBezTo>
                  <a:pt x="242078" y="91941"/>
                  <a:pt x="243397" y="85356"/>
                  <a:pt x="242078" y="78772"/>
                </a:cubicBezTo>
                <a:cubicBezTo>
                  <a:pt x="235484" y="43215"/>
                  <a:pt x="202509" y="6342"/>
                  <a:pt x="160302" y="16877"/>
                </a:cubicBezTo>
                <a:cubicBezTo>
                  <a:pt x="140518" y="26095"/>
                  <a:pt x="124690" y="49799"/>
                  <a:pt x="116776" y="74821"/>
                </a:cubicBezTo>
                <a:cubicBezTo>
                  <a:pt x="115457" y="78772"/>
                  <a:pt x="114138" y="84040"/>
                  <a:pt x="112819" y="87990"/>
                </a:cubicBezTo>
                <a:cubicBezTo>
                  <a:pt x="110181" y="115645"/>
                  <a:pt x="114138" y="147251"/>
                  <a:pt x="118095" y="167005"/>
                </a:cubicBezTo>
                <a:cubicBezTo>
                  <a:pt x="122052" y="190709"/>
                  <a:pt x="127328" y="217047"/>
                  <a:pt x="136561" y="243385"/>
                </a:cubicBezTo>
                <a:cubicBezTo>
                  <a:pt x="137880" y="236801"/>
                  <a:pt x="140518" y="231533"/>
                  <a:pt x="145794" y="226265"/>
                </a:cubicBezTo>
                <a:cubicBezTo>
                  <a:pt x="156345" y="218364"/>
                  <a:pt x="169535" y="217047"/>
                  <a:pt x="182725" y="218364"/>
                </a:cubicBezTo>
                <a:cubicBezTo>
                  <a:pt x="184044" y="213096"/>
                  <a:pt x="184044" y="209146"/>
                  <a:pt x="181406" y="203878"/>
                </a:cubicBezTo>
                <a:cubicBezTo>
                  <a:pt x="180087" y="198610"/>
                  <a:pt x="186682" y="197293"/>
                  <a:pt x="189320" y="199927"/>
                </a:cubicBezTo>
                <a:cubicBezTo>
                  <a:pt x="197233" y="205195"/>
                  <a:pt x="194596" y="218364"/>
                  <a:pt x="190639" y="224948"/>
                </a:cubicBezTo>
                <a:cubicBezTo>
                  <a:pt x="190639" y="227582"/>
                  <a:pt x="188001" y="230216"/>
                  <a:pt x="185363" y="228899"/>
                </a:cubicBezTo>
                <a:cubicBezTo>
                  <a:pt x="173492" y="227582"/>
                  <a:pt x="158983" y="226265"/>
                  <a:pt x="149750" y="235484"/>
                </a:cubicBezTo>
                <a:cubicBezTo>
                  <a:pt x="144475" y="240751"/>
                  <a:pt x="141837" y="248653"/>
                  <a:pt x="141837" y="255237"/>
                </a:cubicBezTo>
                <a:cubicBezTo>
                  <a:pt x="149750" y="274991"/>
                  <a:pt x="160302" y="293427"/>
                  <a:pt x="176130" y="306597"/>
                </a:cubicBezTo>
                <a:cubicBezTo>
                  <a:pt x="177449" y="309230"/>
                  <a:pt x="177449" y="310547"/>
                  <a:pt x="176130" y="311864"/>
                </a:cubicBezTo>
                <a:cubicBezTo>
                  <a:pt x="178768" y="314498"/>
                  <a:pt x="181406" y="315815"/>
                  <a:pt x="185363" y="317132"/>
                </a:cubicBezTo>
                <a:cubicBezTo>
                  <a:pt x="186682" y="318449"/>
                  <a:pt x="188001" y="321082"/>
                  <a:pt x="186682" y="322399"/>
                </a:cubicBezTo>
                <a:cubicBezTo>
                  <a:pt x="186682" y="322399"/>
                  <a:pt x="186682" y="323716"/>
                  <a:pt x="186682" y="323716"/>
                </a:cubicBezTo>
                <a:cubicBezTo>
                  <a:pt x="188001" y="326350"/>
                  <a:pt x="186682" y="328984"/>
                  <a:pt x="184044" y="328984"/>
                </a:cubicBezTo>
                <a:cubicBezTo>
                  <a:pt x="180087" y="330301"/>
                  <a:pt x="174811" y="327667"/>
                  <a:pt x="169535" y="327667"/>
                </a:cubicBezTo>
                <a:cubicBezTo>
                  <a:pt x="162940" y="327667"/>
                  <a:pt x="156345" y="328984"/>
                  <a:pt x="148432" y="328984"/>
                </a:cubicBezTo>
                <a:cubicBezTo>
                  <a:pt x="141837" y="330301"/>
                  <a:pt x="128647" y="334252"/>
                  <a:pt x="123371" y="330301"/>
                </a:cubicBezTo>
                <a:cubicBezTo>
                  <a:pt x="122052" y="331618"/>
                  <a:pt x="122052" y="331618"/>
                  <a:pt x="122052" y="332935"/>
                </a:cubicBezTo>
                <a:cubicBezTo>
                  <a:pt x="120733" y="338202"/>
                  <a:pt x="112819" y="335568"/>
                  <a:pt x="114138" y="330301"/>
                </a:cubicBezTo>
                <a:cubicBezTo>
                  <a:pt x="126009" y="285526"/>
                  <a:pt x="124690" y="199927"/>
                  <a:pt x="78526" y="172272"/>
                </a:cubicBezTo>
                <a:cubicBezTo>
                  <a:pt x="65336" y="165688"/>
                  <a:pt x="48190" y="161737"/>
                  <a:pt x="35000" y="165688"/>
                </a:cubicBezTo>
                <a:cubicBezTo>
                  <a:pt x="21810" y="174906"/>
                  <a:pt x="15216" y="190709"/>
                  <a:pt x="12578" y="206512"/>
                </a:cubicBezTo>
                <a:cubicBezTo>
                  <a:pt x="13897" y="213096"/>
                  <a:pt x="15216" y="218364"/>
                  <a:pt x="19172" y="222315"/>
                </a:cubicBezTo>
                <a:cubicBezTo>
                  <a:pt x="24448" y="226265"/>
                  <a:pt x="29724" y="226265"/>
                  <a:pt x="36319" y="222315"/>
                </a:cubicBezTo>
                <a:cubicBezTo>
                  <a:pt x="50828" y="194660"/>
                  <a:pt x="46871" y="190709"/>
                  <a:pt x="25767" y="210462"/>
                </a:cubicBezTo>
                <a:cubicBezTo>
                  <a:pt x="24448" y="217047"/>
                  <a:pt x="13897" y="214413"/>
                  <a:pt x="15216" y="207829"/>
                </a:cubicBezTo>
                <a:cubicBezTo>
                  <a:pt x="33681" y="159103"/>
                  <a:pt x="74569" y="199927"/>
                  <a:pt x="48190" y="227582"/>
                </a:cubicBezTo>
                <a:cubicBezTo>
                  <a:pt x="20491" y="256554"/>
                  <a:pt x="-4569" y="214413"/>
                  <a:pt x="707" y="189392"/>
                </a:cubicBezTo>
                <a:cubicBezTo>
                  <a:pt x="4664" y="172272"/>
                  <a:pt x="15216" y="160420"/>
                  <a:pt x="29724" y="155152"/>
                </a:cubicBezTo>
                <a:cubicBezTo>
                  <a:pt x="35000" y="151202"/>
                  <a:pt x="41595" y="148568"/>
                  <a:pt x="48190" y="147251"/>
                </a:cubicBezTo>
                <a:cubicBezTo>
                  <a:pt x="62698" y="143300"/>
                  <a:pt x="81164" y="144617"/>
                  <a:pt x="95673" y="153835"/>
                </a:cubicBezTo>
                <a:cubicBezTo>
                  <a:pt x="91716" y="123547"/>
                  <a:pt x="95673" y="90624"/>
                  <a:pt x="106224" y="62969"/>
                </a:cubicBezTo>
                <a:cubicBezTo>
                  <a:pt x="112819" y="40581"/>
                  <a:pt x="124690" y="18194"/>
                  <a:pt x="147113" y="10292"/>
                </a:cubicBezTo>
                <a:cubicBezTo>
                  <a:pt x="147113" y="8975"/>
                  <a:pt x="148432" y="8975"/>
                  <a:pt x="148432" y="8975"/>
                </a:cubicBezTo>
                <a:cubicBezTo>
                  <a:pt x="156016" y="4366"/>
                  <a:pt x="163682" y="1650"/>
                  <a:pt x="171225" y="55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39"/>
          <p:cNvSpPr/>
          <p:nvPr/>
        </p:nvSpPr>
        <p:spPr>
          <a:xfrm>
            <a:off x="7784511" y="4375768"/>
            <a:ext cx="432978" cy="457200"/>
          </a:xfrm>
          <a:custGeom>
            <a:rect b="b" l="l" r="r" t="t"/>
            <a:pathLst>
              <a:path extrusionOk="0" h="338138" w="320224">
                <a:moveTo>
                  <a:pt x="159224" y="198437"/>
                </a:moveTo>
                <a:cubicBezTo>
                  <a:pt x="164419" y="207503"/>
                  <a:pt x="170914" y="215273"/>
                  <a:pt x="177408" y="217863"/>
                </a:cubicBezTo>
                <a:cubicBezTo>
                  <a:pt x="180006" y="220453"/>
                  <a:pt x="182603" y="221748"/>
                  <a:pt x="186500" y="221748"/>
                </a:cubicBezTo>
                <a:cubicBezTo>
                  <a:pt x="186500" y="226929"/>
                  <a:pt x="186500" y="230814"/>
                  <a:pt x="185201" y="233404"/>
                </a:cubicBezTo>
                <a:cubicBezTo>
                  <a:pt x="183902" y="241175"/>
                  <a:pt x="173511" y="247650"/>
                  <a:pt x="161822" y="247650"/>
                </a:cubicBezTo>
                <a:cubicBezTo>
                  <a:pt x="159224" y="247650"/>
                  <a:pt x="156626" y="246355"/>
                  <a:pt x="154028" y="246355"/>
                </a:cubicBezTo>
                <a:cubicBezTo>
                  <a:pt x="146235" y="243765"/>
                  <a:pt x="139741" y="239880"/>
                  <a:pt x="135844" y="234699"/>
                </a:cubicBezTo>
                <a:cubicBezTo>
                  <a:pt x="131948" y="230814"/>
                  <a:pt x="129350" y="224339"/>
                  <a:pt x="130649" y="219158"/>
                </a:cubicBezTo>
                <a:cubicBezTo>
                  <a:pt x="134545" y="217863"/>
                  <a:pt x="137143" y="217863"/>
                  <a:pt x="139741" y="216568"/>
                </a:cubicBezTo>
                <a:cubicBezTo>
                  <a:pt x="146235" y="212683"/>
                  <a:pt x="152730" y="206208"/>
                  <a:pt x="159224" y="198437"/>
                </a:cubicBezTo>
                <a:close/>
                <a:moveTo>
                  <a:pt x="92858" y="193675"/>
                </a:moveTo>
                <a:cubicBezTo>
                  <a:pt x="92858" y="195000"/>
                  <a:pt x="94178" y="195000"/>
                  <a:pt x="94178" y="196326"/>
                </a:cubicBezTo>
                <a:cubicBezTo>
                  <a:pt x="96817" y="200302"/>
                  <a:pt x="98136" y="202952"/>
                  <a:pt x="100775" y="205603"/>
                </a:cubicBezTo>
                <a:cubicBezTo>
                  <a:pt x="79663" y="226809"/>
                  <a:pt x="62510" y="248014"/>
                  <a:pt x="50635" y="266569"/>
                </a:cubicBezTo>
                <a:cubicBezTo>
                  <a:pt x="25565" y="303679"/>
                  <a:pt x="13689" y="332837"/>
                  <a:pt x="13689" y="334162"/>
                </a:cubicBezTo>
                <a:cubicBezTo>
                  <a:pt x="12370" y="336813"/>
                  <a:pt x="9731" y="338138"/>
                  <a:pt x="7092" y="338138"/>
                </a:cubicBezTo>
                <a:cubicBezTo>
                  <a:pt x="5772" y="338138"/>
                  <a:pt x="5772" y="338138"/>
                  <a:pt x="4453" y="338138"/>
                </a:cubicBezTo>
                <a:cubicBezTo>
                  <a:pt x="495" y="335487"/>
                  <a:pt x="-825" y="331511"/>
                  <a:pt x="495" y="328861"/>
                </a:cubicBezTo>
                <a:cubicBezTo>
                  <a:pt x="495" y="327535"/>
                  <a:pt x="12370" y="297052"/>
                  <a:pt x="40079" y="258617"/>
                </a:cubicBezTo>
                <a:cubicBezTo>
                  <a:pt x="51954" y="238737"/>
                  <a:pt x="70427" y="216206"/>
                  <a:pt x="92858" y="193675"/>
                </a:cubicBezTo>
                <a:close/>
                <a:moveTo>
                  <a:pt x="228930" y="168275"/>
                </a:moveTo>
                <a:cubicBezTo>
                  <a:pt x="228930" y="168275"/>
                  <a:pt x="230228" y="168275"/>
                  <a:pt x="231527" y="169593"/>
                </a:cubicBezTo>
                <a:cubicBezTo>
                  <a:pt x="231527" y="178818"/>
                  <a:pt x="232826" y="188044"/>
                  <a:pt x="235424" y="194633"/>
                </a:cubicBezTo>
                <a:cubicBezTo>
                  <a:pt x="239320" y="203859"/>
                  <a:pt x="249711" y="210449"/>
                  <a:pt x="261401" y="210449"/>
                </a:cubicBezTo>
                <a:cubicBezTo>
                  <a:pt x="261401" y="211767"/>
                  <a:pt x="261401" y="211767"/>
                  <a:pt x="261401" y="213084"/>
                </a:cubicBezTo>
                <a:cubicBezTo>
                  <a:pt x="262700" y="218356"/>
                  <a:pt x="260102" y="223628"/>
                  <a:pt x="256206" y="228900"/>
                </a:cubicBezTo>
                <a:cubicBezTo>
                  <a:pt x="251010" y="232853"/>
                  <a:pt x="244516" y="236807"/>
                  <a:pt x="236723" y="238125"/>
                </a:cubicBezTo>
                <a:cubicBezTo>
                  <a:pt x="235424" y="238125"/>
                  <a:pt x="232826" y="238125"/>
                  <a:pt x="231527" y="238125"/>
                </a:cubicBezTo>
                <a:cubicBezTo>
                  <a:pt x="218539" y="238125"/>
                  <a:pt x="208148" y="231535"/>
                  <a:pt x="206849" y="220992"/>
                </a:cubicBezTo>
                <a:cubicBezTo>
                  <a:pt x="206849" y="220992"/>
                  <a:pt x="205550" y="219674"/>
                  <a:pt x="205550" y="219674"/>
                </a:cubicBezTo>
                <a:cubicBezTo>
                  <a:pt x="213343" y="215720"/>
                  <a:pt x="218539" y="210449"/>
                  <a:pt x="223734" y="202541"/>
                </a:cubicBezTo>
                <a:cubicBezTo>
                  <a:pt x="230228" y="191998"/>
                  <a:pt x="231527" y="178818"/>
                  <a:pt x="228930" y="168275"/>
                </a:cubicBezTo>
                <a:close/>
                <a:moveTo>
                  <a:pt x="184878" y="157162"/>
                </a:moveTo>
                <a:cubicBezTo>
                  <a:pt x="190099" y="165100"/>
                  <a:pt x="196626" y="169068"/>
                  <a:pt x="204457" y="170391"/>
                </a:cubicBezTo>
                <a:cubicBezTo>
                  <a:pt x="205763" y="170391"/>
                  <a:pt x="207068" y="170391"/>
                  <a:pt x="208373" y="170391"/>
                </a:cubicBezTo>
                <a:cubicBezTo>
                  <a:pt x="210984" y="170391"/>
                  <a:pt x="214900" y="170391"/>
                  <a:pt x="217510" y="169068"/>
                </a:cubicBezTo>
                <a:cubicBezTo>
                  <a:pt x="221426" y="177006"/>
                  <a:pt x="220121" y="187589"/>
                  <a:pt x="213594" y="196850"/>
                </a:cubicBezTo>
                <a:cubicBezTo>
                  <a:pt x="208373" y="206110"/>
                  <a:pt x="199236" y="212725"/>
                  <a:pt x="190099" y="212725"/>
                </a:cubicBezTo>
                <a:cubicBezTo>
                  <a:pt x="187488" y="212725"/>
                  <a:pt x="184878" y="211402"/>
                  <a:pt x="182267" y="210079"/>
                </a:cubicBezTo>
                <a:cubicBezTo>
                  <a:pt x="177046" y="207433"/>
                  <a:pt x="169214" y="198173"/>
                  <a:pt x="163993" y="187589"/>
                </a:cubicBezTo>
                <a:cubicBezTo>
                  <a:pt x="163993" y="187589"/>
                  <a:pt x="162688" y="187589"/>
                  <a:pt x="162688" y="187589"/>
                </a:cubicBezTo>
                <a:cubicBezTo>
                  <a:pt x="174436" y="184943"/>
                  <a:pt x="182267" y="175683"/>
                  <a:pt x="182267" y="163777"/>
                </a:cubicBezTo>
                <a:cubicBezTo>
                  <a:pt x="182267" y="163777"/>
                  <a:pt x="182267" y="162454"/>
                  <a:pt x="182267" y="162454"/>
                </a:cubicBezTo>
                <a:cubicBezTo>
                  <a:pt x="183573" y="161131"/>
                  <a:pt x="184878" y="159808"/>
                  <a:pt x="184878" y="157162"/>
                </a:cubicBezTo>
                <a:close/>
                <a:moveTo>
                  <a:pt x="133680" y="152400"/>
                </a:moveTo>
                <a:cubicBezTo>
                  <a:pt x="134979" y="154998"/>
                  <a:pt x="134979" y="156297"/>
                  <a:pt x="136278" y="157595"/>
                </a:cubicBezTo>
                <a:cubicBezTo>
                  <a:pt x="136278" y="160193"/>
                  <a:pt x="134979" y="161492"/>
                  <a:pt x="134979" y="164090"/>
                </a:cubicBezTo>
                <a:cubicBezTo>
                  <a:pt x="134979" y="174481"/>
                  <a:pt x="142772" y="183573"/>
                  <a:pt x="151864" y="186170"/>
                </a:cubicBezTo>
                <a:cubicBezTo>
                  <a:pt x="151864" y="187469"/>
                  <a:pt x="151864" y="187469"/>
                  <a:pt x="153163" y="188768"/>
                </a:cubicBezTo>
                <a:cubicBezTo>
                  <a:pt x="146669" y="197860"/>
                  <a:pt x="138876" y="204355"/>
                  <a:pt x="134979" y="206952"/>
                </a:cubicBezTo>
                <a:cubicBezTo>
                  <a:pt x="132381" y="208251"/>
                  <a:pt x="129783" y="209550"/>
                  <a:pt x="127186" y="209550"/>
                </a:cubicBezTo>
                <a:cubicBezTo>
                  <a:pt x="118094" y="209550"/>
                  <a:pt x="109002" y="201757"/>
                  <a:pt x="103806" y="192665"/>
                </a:cubicBezTo>
                <a:cubicBezTo>
                  <a:pt x="96013" y="178377"/>
                  <a:pt x="98611" y="162791"/>
                  <a:pt x="107703" y="157595"/>
                </a:cubicBezTo>
                <a:cubicBezTo>
                  <a:pt x="112898" y="154998"/>
                  <a:pt x="121990" y="152400"/>
                  <a:pt x="133680" y="152400"/>
                </a:cubicBezTo>
                <a:close/>
                <a:moveTo>
                  <a:pt x="159513" y="150812"/>
                </a:moveTo>
                <a:cubicBezTo>
                  <a:pt x="167404" y="150812"/>
                  <a:pt x="173801" y="156853"/>
                  <a:pt x="173801" y="164306"/>
                </a:cubicBezTo>
                <a:cubicBezTo>
                  <a:pt x="173801" y="171759"/>
                  <a:pt x="167404" y="177800"/>
                  <a:pt x="159513" y="177800"/>
                </a:cubicBezTo>
                <a:cubicBezTo>
                  <a:pt x="151622" y="177800"/>
                  <a:pt x="145225" y="171759"/>
                  <a:pt x="145225" y="164306"/>
                </a:cubicBezTo>
                <a:cubicBezTo>
                  <a:pt x="145225" y="156853"/>
                  <a:pt x="151622" y="150812"/>
                  <a:pt x="159513" y="150812"/>
                </a:cubicBezTo>
                <a:close/>
                <a:moveTo>
                  <a:pt x="278506" y="147637"/>
                </a:moveTo>
                <a:cubicBezTo>
                  <a:pt x="286374" y="152876"/>
                  <a:pt x="292932" y="160734"/>
                  <a:pt x="295554" y="165973"/>
                </a:cubicBezTo>
                <a:cubicBezTo>
                  <a:pt x="300800" y="176450"/>
                  <a:pt x="292932" y="190857"/>
                  <a:pt x="278506" y="196096"/>
                </a:cubicBezTo>
                <a:cubicBezTo>
                  <a:pt x="273260" y="198715"/>
                  <a:pt x="268015" y="200025"/>
                  <a:pt x="264080" y="200025"/>
                </a:cubicBezTo>
                <a:cubicBezTo>
                  <a:pt x="254901" y="200025"/>
                  <a:pt x="247032" y="196096"/>
                  <a:pt x="244409" y="189547"/>
                </a:cubicBezTo>
                <a:cubicBezTo>
                  <a:pt x="241786" y="182999"/>
                  <a:pt x="240475" y="172521"/>
                  <a:pt x="240475" y="162044"/>
                </a:cubicBezTo>
                <a:cubicBezTo>
                  <a:pt x="241786" y="160734"/>
                  <a:pt x="243098" y="160734"/>
                  <a:pt x="243098" y="160734"/>
                </a:cubicBezTo>
                <a:cubicBezTo>
                  <a:pt x="245721" y="160734"/>
                  <a:pt x="248343" y="162044"/>
                  <a:pt x="250966" y="162044"/>
                </a:cubicBezTo>
                <a:cubicBezTo>
                  <a:pt x="258835" y="162044"/>
                  <a:pt x="265392" y="158115"/>
                  <a:pt x="270638" y="151566"/>
                </a:cubicBezTo>
                <a:cubicBezTo>
                  <a:pt x="270638" y="150256"/>
                  <a:pt x="270638" y="150256"/>
                  <a:pt x="270638" y="150256"/>
                </a:cubicBezTo>
                <a:cubicBezTo>
                  <a:pt x="273260" y="148947"/>
                  <a:pt x="275883" y="147637"/>
                  <a:pt x="278506" y="147637"/>
                </a:cubicBezTo>
                <a:close/>
                <a:moveTo>
                  <a:pt x="251588" y="123825"/>
                </a:moveTo>
                <a:cubicBezTo>
                  <a:pt x="254234" y="123825"/>
                  <a:pt x="256880" y="125186"/>
                  <a:pt x="259526" y="126546"/>
                </a:cubicBezTo>
                <a:cubicBezTo>
                  <a:pt x="264817" y="130629"/>
                  <a:pt x="267463" y="140154"/>
                  <a:pt x="262171" y="146957"/>
                </a:cubicBezTo>
                <a:cubicBezTo>
                  <a:pt x="260848" y="151039"/>
                  <a:pt x="255557" y="152400"/>
                  <a:pt x="251588" y="152400"/>
                </a:cubicBezTo>
                <a:cubicBezTo>
                  <a:pt x="248942" y="152400"/>
                  <a:pt x="246296" y="152400"/>
                  <a:pt x="243651" y="149679"/>
                </a:cubicBezTo>
                <a:cubicBezTo>
                  <a:pt x="237036" y="145596"/>
                  <a:pt x="235713" y="137432"/>
                  <a:pt x="239682" y="130629"/>
                </a:cubicBezTo>
                <a:cubicBezTo>
                  <a:pt x="242328" y="126546"/>
                  <a:pt x="246296" y="123825"/>
                  <a:pt x="251588" y="123825"/>
                </a:cubicBezTo>
                <a:close/>
                <a:moveTo>
                  <a:pt x="88149" y="122237"/>
                </a:moveTo>
                <a:cubicBezTo>
                  <a:pt x="90807" y="122237"/>
                  <a:pt x="92136" y="122237"/>
                  <a:pt x="93465" y="123516"/>
                </a:cubicBezTo>
                <a:cubicBezTo>
                  <a:pt x="94794" y="124795"/>
                  <a:pt x="96123" y="127352"/>
                  <a:pt x="97452" y="128631"/>
                </a:cubicBezTo>
                <a:cubicBezTo>
                  <a:pt x="102769" y="132468"/>
                  <a:pt x="108085" y="135025"/>
                  <a:pt x="114730" y="135025"/>
                </a:cubicBezTo>
                <a:cubicBezTo>
                  <a:pt x="118718" y="135025"/>
                  <a:pt x="122705" y="133746"/>
                  <a:pt x="126692" y="132468"/>
                </a:cubicBezTo>
                <a:cubicBezTo>
                  <a:pt x="126692" y="135025"/>
                  <a:pt x="128021" y="138862"/>
                  <a:pt x="129350" y="142698"/>
                </a:cubicBezTo>
                <a:cubicBezTo>
                  <a:pt x="120047" y="143977"/>
                  <a:pt x="109414" y="145256"/>
                  <a:pt x="104098" y="149092"/>
                </a:cubicBezTo>
                <a:cubicBezTo>
                  <a:pt x="96123" y="152929"/>
                  <a:pt x="92136" y="159323"/>
                  <a:pt x="90807" y="168275"/>
                </a:cubicBezTo>
                <a:cubicBezTo>
                  <a:pt x="85491" y="165717"/>
                  <a:pt x="80174" y="161881"/>
                  <a:pt x="77516" y="158044"/>
                </a:cubicBezTo>
                <a:cubicBezTo>
                  <a:pt x="73529" y="152929"/>
                  <a:pt x="72200" y="147814"/>
                  <a:pt x="73529" y="142698"/>
                </a:cubicBezTo>
                <a:cubicBezTo>
                  <a:pt x="74858" y="137583"/>
                  <a:pt x="81504" y="128631"/>
                  <a:pt x="88149" y="122237"/>
                </a:cubicBezTo>
                <a:close/>
                <a:moveTo>
                  <a:pt x="313437" y="119062"/>
                </a:moveTo>
                <a:cubicBezTo>
                  <a:pt x="314770" y="120385"/>
                  <a:pt x="316104" y="123031"/>
                  <a:pt x="317437" y="124354"/>
                </a:cubicBezTo>
                <a:cubicBezTo>
                  <a:pt x="320104" y="130968"/>
                  <a:pt x="321438" y="138906"/>
                  <a:pt x="318771" y="146843"/>
                </a:cubicBezTo>
                <a:cubicBezTo>
                  <a:pt x="317437" y="154781"/>
                  <a:pt x="312103" y="162718"/>
                  <a:pt x="306769" y="166687"/>
                </a:cubicBezTo>
                <a:cubicBezTo>
                  <a:pt x="305436" y="165364"/>
                  <a:pt x="305436" y="164041"/>
                  <a:pt x="305436" y="162718"/>
                </a:cubicBezTo>
                <a:cubicBezTo>
                  <a:pt x="302769" y="157427"/>
                  <a:pt x="296101" y="149489"/>
                  <a:pt x="288100" y="142874"/>
                </a:cubicBezTo>
                <a:cubicBezTo>
                  <a:pt x="297435" y="137583"/>
                  <a:pt x="305436" y="130968"/>
                  <a:pt x="309436" y="126999"/>
                </a:cubicBezTo>
                <a:cubicBezTo>
                  <a:pt x="310770" y="124354"/>
                  <a:pt x="312103" y="121708"/>
                  <a:pt x="313437" y="119062"/>
                </a:cubicBezTo>
                <a:close/>
                <a:moveTo>
                  <a:pt x="210563" y="104775"/>
                </a:moveTo>
                <a:cubicBezTo>
                  <a:pt x="211900" y="104775"/>
                  <a:pt x="211900" y="104775"/>
                  <a:pt x="213237" y="104775"/>
                </a:cubicBezTo>
                <a:cubicBezTo>
                  <a:pt x="218584" y="104775"/>
                  <a:pt x="227942" y="108651"/>
                  <a:pt x="237300" y="115112"/>
                </a:cubicBezTo>
                <a:cubicBezTo>
                  <a:pt x="237300" y="116404"/>
                  <a:pt x="237300" y="118989"/>
                  <a:pt x="237300" y="120281"/>
                </a:cubicBezTo>
                <a:cubicBezTo>
                  <a:pt x="234626" y="121573"/>
                  <a:pt x="233289" y="122865"/>
                  <a:pt x="231953" y="125450"/>
                </a:cubicBezTo>
                <a:cubicBezTo>
                  <a:pt x="226605" y="133203"/>
                  <a:pt x="226605" y="144832"/>
                  <a:pt x="233289" y="152585"/>
                </a:cubicBezTo>
                <a:cubicBezTo>
                  <a:pt x="233289" y="153877"/>
                  <a:pt x="233289" y="153877"/>
                  <a:pt x="233289" y="155169"/>
                </a:cubicBezTo>
                <a:cubicBezTo>
                  <a:pt x="223932" y="157754"/>
                  <a:pt x="214574" y="160338"/>
                  <a:pt x="209226" y="160338"/>
                </a:cubicBezTo>
                <a:cubicBezTo>
                  <a:pt x="207889" y="160338"/>
                  <a:pt x="207889" y="160338"/>
                  <a:pt x="206553" y="160338"/>
                </a:cubicBezTo>
                <a:cubicBezTo>
                  <a:pt x="194521" y="159046"/>
                  <a:pt x="186500" y="144832"/>
                  <a:pt x="189174" y="130618"/>
                </a:cubicBezTo>
                <a:cubicBezTo>
                  <a:pt x="190511" y="115112"/>
                  <a:pt x="199868" y="104775"/>
                  <a:pt x="210563" y="104775"/>
                </a:cubicBezTo>
                <a:close/>
                <a:moveTo>
                  <a:pt x="161467" y="98425"/>
                </a:moveTo>
                <a:cubicBezTo>
                  <a:pt x="161467" y="98425"/>
                  <a:pt x="161467" y="98425"/>
                  <a:pt x="162769" y="98425"/>
                </a:cubicBezTo>
                <a:cubicBezTo>
                  <a:pt x="170585" y="98425"/>
                  <a:pt x="177098" y="101112"/>
                  <a:pt x="182308" y="106485"/>
                </a:cubicBezTo>
                <a:cubicBezTo>
                  <a:pt x="183610" y="106485"/>
                  <a:pt x="184913" y="107828"/>
                  <a:pt x="184913" y="109171"/>
                </a:cubicBezTo>
                <a:cubicBezTo>
                  <a:pt x="182308" y="114544"/>
                  <a:pt x="179703" y="121261"/>
                  <a:pt x="178400" y="129320"/>
                </a:cubicBezTo>
                <a:cubicBezTo>
                  <a:pt x="178400" y="136037"/>
                  <a:pt x="178400" y="141410"/>
                  <a:pt x="181005" y="148126"/>
                </a:cubicBezTo>
                <a:cubicBezTo>
                  <a:pt x="179703" y="149470"/>
                  <a:pt x="179703" y="149470"/>
                  <a:pt x="178400" y="150813"/>
                </a:cubicBezTo>
                <a:cubicBezTo>
                  <a:pt x="174492" y="145440"/>
                  <a:pt x="166677" y="140067"/>
                  <a:pt x="158862" y="140067"/>
                </a:cubicBezTo>
                <a:cubicBezTo>
                  <a:pt x="152349" y="140067"/>
                  <a:pt x="147139" y="142753"/>
                  <a:pt x="141928" y="148126"/>
                </a:cubicBezTo>
                <a:cubicBezTo>
                  <a:pt x="136718" y="137380"/>
                  <a:pt x="134113" y="126634"/>
                  <a:pt x="134113" y="118574"/>
                </a:cubicBezTo>
                <a:cubicBezTo>
                  <a:pt x="134113" y="107828"/>
                  <a:pt x="145836" y="98425"/>
                  <a:pt x="161467" y="98425"/>
                </a:cubicBezTo>
                <a:close/>
                <a:moveTo>
                  <a:pt x="114269" y="98425"/>
                </a:moveTo>
                <a:cubicBezTo>
                  <a:pt x="116968" y="98425"/>
                  <a:pt x="119667" y="98425"/>
                  <a:pt x="121016" y="99710"/>
                </a:cubicBezTo>
                <a:cubicBezTo>
                  <a:pt x="123715" y="102280"/>
                  <a:pt x="125064" y="104851"/>
                  <a:pt x="127763" y="107421"/>
                </a:cubicBezTo>
                <a:cubicBezTo>
                  <a:pt x="125064" y="111276"/>
                  <a:pt x="123715" y="115132"/>
                  <a:pt x="123715" y="118987"/>
                </a:cubicBezTo>
                <a:cubicBezTo>
                  <a:pt x="123715" y="120272"/>
                  <a:pt x="123715" y="120272"/>
                  <a:pt x="123715" y="121558"/>
                </a:cubicBezTo>
                <a:cubicBezTo>
                  <a:pt x="121016" y="124128"/>
                  <a:pt x="118317" y="125413"/>
                  <a:pt x="114269" y="125413"/>
                </a:cubicBezTo>
                <a:cubicBezTo>
                  <a:pt x="110221" y="125413"/>
                  <a:pt x="107522" y="124128"/>
                  <a:pt x="104823" y="121558"/>
                </a:cubicBezTo>
                <a:cubicBezTo>
                  <a:pt x="102124" y="118987"/>
                  <a:pt x="100775" y="115132"/>
                  <a:pt x="100775" y="111276"/>
                </a:cubicBezTo>
                <a:cubicBezTo>
                  <a:pt x="100775" y="107421"/>
                  <a:pt x="102124" y="104851"/>
                  <a:pt x="104823" y="102280"/>
                </a:cubicBezTo>
                <a:cubicBezTo>
                  <a:pt x="107522" y="99710"/>
                  <a:pt x="110221" y="98425"/>
                  <a:pt x="114269" y="98425"/>
                </a:cubicBezTo>
                <a:close/>
                <a:moveTo>
                  <a:pt x="270709" y="80962"/>
                </a:moveTo>
                <a:cubicBezTo>
                  <a:pt x="277411" y="80962"/>
                  <a:pt x="284114" y="83560"/>
                  <a:pt x="290817" y="87456"/>
                </a:cubicBezTo>
                <a:cubicBezTo>
                  <a:pt x="296179" y="91353"/>
                  <a:pt x="301541" y="97847"/>
                  <a:pt x="302882" y="104342"/>
                </a:cubicBezTo>
                <a:cubicBezTo>
                  <a:pt x="305563" y="110836"/>
                  <a:pt x="304222" y="116031"/>
                  <a:pt x="301541" y="119928"/>
                </a:cubicBezTo>
                <a:cubicBezTo>
                  <a:pt x="297520" y="126422"/>
                  <a:pt x="285455" y="134215"/>
                  <a:pt x="274730" y="138112"/>
                </a:cubicBezTo>
                <a:cubicBezTo>
                  <a:pt x="274730" y="130319"/>
                  <a:pt x="270709" y="123824"/>
                  <a:pt x="264006" y="118629"/>
                </a:cubicBezTo>
                <a:cubicBezTo>
                  <a:pt x="259984" y="116031"/>
                  <a:pt x="254622" y="114732"/>
                  <a:pt x="250600" y="114732"/>
                </a:cubicBezTo>
                <a:cubicBezTo>
                  <a:pt x="249260" y="114732"/>
                  <a:pt x="246579" y="114732"/>
                  <a:pt x="245238" y="114732"/>
                </a:cubicBezTo>
                <a:cubicBezTo>
                  <a:pt x="246579" y="110836"/>
                  <a:pt x="246579" y="106939"/>
                  <a:pt x="247919" y="103043"/>
                </a:cubicBezTo>
                <a:cubicBezTo>
                  <a:pt x="250600" y="97847"/>
                  <a:pt x="253281" y="92652"/>
                  <a:pt x="254622" y="87456"/>
                </a:cubicBezTo>
                <a:cubicBezTo>
                  <a:pt x="257303" y="83560"/>
                  <a:pt x="264006" y="80962"/>
                  <a:pt x="270709" y="80962"/>
                </a:cubicBezTo>
                <a:close/>
                <a:moveTo>
                  <a:pt x="212934" y="55562"/>
                </a:moveTo>
                <a:cubicBezTo>
                  <a:pt x="223271" y="56885"/>
                  <a:pt x="232316" y="59531"/>
                  <a:pt x="237485" y="62177"/>
                </a:cubicBezTo>
                <a:cubicBezTo>
                  <a:pt x="241362" y="64822"/>
                  <a:pt x="245238" y="70114"/>
                  <a:pt x="245238" y="76729"/>
                </a:cubicBezTo>
                <a:cubicBezTo>
                  <a:pt x="245238" y="83343"/>
                  <a:pt x="245238" y="88635"/>
                  <a:pt x="236193" y="103187"/>
                </a:cubicBezTo>
                <a:cubicBezTo>
                  <a:pt x="228440" y="99218"/>
                  <a:pt x="219395" y="95249"/>
                  <a:pt x="212934" y="95249"/>
                </a:cubicBezTo>
                <a:cubicBezTo>
                  <a:pt x="212934" y="93927"/>
                  <a:pt x="211642" y="93927"/>
                  <a:pt x="210350" y="93927"/>
                </a:cubicBezTo>
                <a:cubicBezTo>
                  <a:pt x="205181" y="93927"/>
                  <a:pt x="201304" y="96572"/>
                  <a:pt x="196136" y="99218"/>
                </a:cubicBezTo>
                <a:cubicBezTo>
                  <a:pt x="193551" y="96572"/>
                  <a:pt x="192259" y="92604"/>
                  <a:pt x="189675" y="88635"/>
                </a:cubicBezTo>
                <a:cubicBezTo>
                  <a:pt x="189675" y="88635"/>
                  <a:pt x="189675" y="88635"/>
                  <a:pt x="189675" y="87312"/>
                </a:cubicBezTo>
                <a:cubicBezTo>
                  <a:pt x="200012" y="85989"/>
                  <a:pt x="207765" y="76729"/>
                  <a:pt x="207765" y="64822"/>
                </a:cubicBezTo>
                <a:cubicBezTo>
                  <a:pt x="207765" y="63499"/>
                  <a:pt x="207765" y="63499"/>
                  <a:pt x="207765" y="62177"/>
                </a:cubicBezTo>
                <a:cubicBezTo>
                  <a:pt x="210350" y="60854"/>
                  <a:pt x="211642" y="58208"/>
                  <a:pt x="212934" y="55562"/>
                </a:cubicBezTo>
                <a:close/>
                <a:moveTo>
                  <a:pt x="93271" y="53975"/>
                </a:moveTo>
                <a:cubicBezTo>
                  <a:pt x="97167" y="53975"/>
                  <a:pt x="102363" y="53975"/>
                  <a:pt x="106259" y="57980"/>
                </a:cubicBezTo>
                <a:cubicBezTo>
                  <a:pt x="108857" y="61985"/>
                  <a:pt x="112753" y="67325"/>
                  <a:pt x="114052" y="75334"/>
                </a:cubicBezTo>
                <a:cubicBezTo>
                  <a:pt x="114052" y="79339"/>
                  <a:pt x="115351" y="83344"/>
                  <a:pt x="116650" y="87349"/>
                </a:cubicBezTo>
                <a:cubicBezTo>
                  <a:pt x="115351" y="87349"/>
                  <a:pt x="115351" y="87349"/>
                  <a:pt x="114052" y="87349"/>
                </a:cubicBezTo>
                <a:cubicBezTo>
                  <a:pt x="107558" y="87349"/>
                  <a:pt x="102363" y="90019"/>
                  <a:pt x="97167" y="95359"/>
                </a:cubicBezTo>
                <a:cubicBezTo>
                  <a:pt x="93271" y="99363"/>
                  <a:pt x="90673" y="104703"/>
                  <a:pt x="90673" y="111378"/>
                </a:cubicBezTo>
                <a:cubicBezTo>
                  <a:pt x="90673" y="111378"/>
                  <a:pt x="90673" y="111378"/>
                  <a:pt x="90673" y="112713"/>
                </a:cubicBezTo>
                <a:cubicBezTo>
                  <a:pt x="80282" y="108708"/>
                  <a:pt x="69891" y="103368"/>
                  <a:pt x="64695" y="98028"/>
                </a:cubicBezTo>
                <a:cubicBezTo>
                  <a:pt x="62098" y="94024"/>
                  <a:pt x="59500" y="88684"/>
                  <a:pt x="60799" y="82009"/>
                </a:cubicBezTo>
                <a:cubicBezTo>
                  <a:pt x="62098" y="75334"/>
                  <a:pt x="65994" y="68659"/>
                  <a:pt x="71190" y="63320"/>
                </a:cubicBezTo>
                <a:cubicBezTo>
                  <a:pt x="77684" y="56645"/>
                  <a:pt x="85477" y="53975"/>
                  <a:pt x="93271" y="53975"/>
                </a:cubicBezTo>
                <a:close/>
                <a:moveTo>
                  <a:pt x="159044" y="52387"/>
                </a:moveTo>
                <a:cubicBezTo>
                  <a:pt x="160379" y="53702"/>
                  <a:pt x="161714" y="56333"/>
                  <a:pt x="161714" y="57648"/>
                </a:cubicBezTo>
                <a:cubicBezTo>
                  <a:pt x="161714" y="58964"/>
                  <a:pt x="161714" y="61595"/>
                  <a:pt x="161714" y="64225"/>
                </a:cubicBezTo>
                <a:cubicBezTo>
                  <a:pt x="161714" y="74748"/>
                  <a:pt x="168388" y="83956"/>
                  <a:pt x="177733" y="86587"/>
                </a:cubicBezTo>
                <a:cubicBezTo>
                  <a:pt x="179068" y="89217"/>
                  <a:pt x="180403" y="90533"/>
                  <a:pt x="181738" y="93163"/>
                </a:cubicBezTo>
                <a:cubicBezTo>
                  <a:pt x="176398" y="90533"/>
                  <a:pt x="169723" y="89217"/>
                  <a:pt x="163049" y="89217"/>
                </a:cubicBezTo>
                <a:cubicBezTo>
                  <a:pt x="151034" y="89217"/>
                  <a:pt x="140354" y="93163"/>
                  <a:pt x="133680" y="98425"/>
                </a:cubicBezTo>
                <a:cubicBezTo>
                  <a:pt x="131010" y="97110"/>
                  <a:pt x="129675" y="94479"/>
                  <a:pt x="128340" y="91848"/>
                </a:cubicBezTo>
                <a:cubicBezTo>
                  <a:pt x="124335" y="85271"/>
                  <a:pt x="123000" y="77379"/>
                  <a:pt x="124335" y="70802"/>
                </a:cubicBezTo>
                <a:cubicBezTo>
                  <a:pt x="125670" y="65541"/>
                  <a:pt x="128340" y="60279"/>
                  <a:pt x="133680" y="57648"/>
                </a:cubicBezTo>
                <a:cubicBezTo>
                  <a:pt x="137685" y="55018"/>
                  <a:pt x="148364" y="52387"/>
                  <a:pt x="159044" y="52387"/>
                </a:cubicBezTo>
                <a:close/>
                <a:moveTo>
                  <a:pt x="184913" y="50800"/>
                </a:moveTo>
                <a:cubicBezTo>
                  <a:pt x="192804" y="50800"/>
                  <a:pt x="199201" y="56841"/>
                  <a:pt x="199201" y="64294"/>
                </a:cubicBezTo>
                <a:cubicBezTo>
                  <a:pt x="199201" y="71747"/>
                  <a:pt x="192804" y="77788"/>
                  <a:pt x="184913" y="77788"/>
                </a:cubicBezTo>
                <a:cubicBezTo>
                  <a:pt x="177022" y="77788"/>
                  <a:pt x="170625" y="71747"/>
                  <a:pt x="170625" y="64294"/>
                </a:cubicBezTo>
                <a:cubicBezTo>
                  <a:pt x="170625" y="56841"/>
                  <a:pt x="177022" y="50800"/>
                  <a:pt x="184913" y="50800"/>
                </a:cubicBezTo>
                <a:close/>
                <a:moveTo>
                  <a:pt x="269936" y="25400"/>
                </a:moveTo>
                <a:cubicBezTo>
                  <a:pt x="275252" y="25400"/>
                  <a:pt x="281898" y="28074"/>
                  <a:pt x="287214" y="30747"/>
                </a:cubicBezTo>
                <a:cubicBezTo>
                  <a:pt x="300505" y="38768"/>
                  <a:pt x="307150" y="53474"/>
                  <a:pt x="301834" y="64168"/>
                </a:cubicBezTo>
                <a:cubicBezTo>
                  <a:pt x="299176" y="66842"/>
                  <a:pt x="295188" y="72189"/>
                  <a:pt x="289872" y="76200"/>
                </a:cubicBezTo>
                <a:cubicBezTo>
                  <a:pt x="283227" y="73526"/>
                  <a:pt x="276581" y="70853"/>
                  <a:pt x="271265" y="70853"/>
                </a:cubicBezTo>
                <a:cubicBezTo>
                  <a:pt x="264620" y="70853"/>
                  <a:pt x="259304" y="72189"/>
                  <a:pt x="255316" y="74863"/>
                </a:cubicBezTo>
                <a:cubicBezTo>
                  <a:pt x="255316" y="69516"/>
                  <a:pt x="252658" y="65505"/>
                  <a:pt x="250000" y="61495"/>
                </a:cubicBezTo>
                <a:cubicBezTo>
                  <a:pt x="256645" y="52137"/>
                  <a:pt x="263291" y="41442"/>
                  <a:pt x="264620" y="34758"/>
                </a:cubicBezTo>
                <a:cubicBezTo>
                  <a:pt x="264620" y="32084"/>
                  <a:pt x="264620" y="29410"/>
                  <a:pt x="264620" y="26737"/>
                </a:cubicBezTo>
                <a:cubicBezTo>
                  <a:pt x="265949" y="26737"/>
                  <a:pt x="267278" y="25400"/>
                  <a:pt x="269936" y="25400"/>
                </a:cubicBezTo>
                <a:close/>
                <a:moveTo>
                  <a:pt x="133485" y="12700"/>
                </a:moveTo>
                <a:cubicBezTo>
                  <a:pt x="140130" y="12700"/>
                  <a:pt x="145447" y="15274"/>
                  <a:pt x="149434" y="17849"/>
                </a:cubicBezTo>
                <a:cubicBezTo>
                  <a:pt x="149434" y="19136"/>
                  <a:pt x="149434" y="19136"/>
                  <a:pt x="149434" y="20423"/>
                </a:cubicBezTo>
                <a:cubicBezTo>
                  <a:pt x="149434" y="25572"/>
                  <a:pt x="150763" y="34582"/>
                  <a:pt x="154750" y="43592"/>
                </a:cubicBezTo>
                <a:cubicBezTo>
                  <a:pt x="144117" y="43592"/>
                  <a:pt x="134814" y="46166"/>
                  <a:pt x="128169" y="48741"/>
                </a:cubicBezTo>
                <a:cubicBezTo>
                  <a:pt x="124181" y="51315"/>
                  <a:pt x="120194" y="55176"/>
                  <a:pt x="117536" y="60325"/>
                </a:cubicBezTo>
                <a:cubicBezTo>
                  <a:pt x="116207" y="56463"/>
                  <a:pt x="113549" y="53889"/>
                  <a:pt x="112220" y="51315"/>
                </a:cubicBezTo>
                <a:cubicBezTo>
                  <a:pt x="109562" y="48741"/>
                  <a:pt x="105574" y="46166"/>
                  <a:pt x="101587" y="44879"/>
                </a:cubicBezTo>
                <a:cubicBezTo>
                  <a:pt x="101587" y="44879"/>
                  <a:pt x="101587" y="43592"/>
                  <a:pt x="100258" y="43592"/>
                </a:cubicBezTo>
                <a:cubicBezTo>
                  <a:pt x="97600" y="32007"/>
                  <a:pt x="105574" y="20423"/>
                  <a:pt x="121523" y="15274"/>
                </a:cubicBezTo>
                <a:cubicBezTo>
                  <a:pt x="125510" y="13987"/>
                  <a:pt x="129498" y="12700"/>
                  <a:pt x="133485" y="12700"/>
                </a:cubicBezTo>
                <a:close/>
                <a:moveTo>
                  <a:pt x="223466" y="6350"/>
                </a:moveTo>
                <a:cubicBezTo>
                  <a:pt x="226074" y="6350"/>
                  <a:pt x="228682" y="7637"/>
                  <a:pt x="229986" y="7637"/>
                </a:cubicBezTo>
                <a:cubicBezTo>
                  <a:pt x="237811" y="8924"/>
                  <a:pt x="244331" y="12786"/>
                  <a:pt x="249547" y="17934"/>
                </a:cubicBezTo>
                <a:cubicBezTo>
                  <a:pt x="253459" y="21796"/>
                  <a:pt x="254763" y="28232"/>
                  <a:pt x="254763" y="32093"/>
                </a:cubicBezTo>
                <a:cubicBezTo>
                  <a:pt x="253459" y="38529"/>
                  <a:pt x="248243" y="46252"/>
                  <a:pt x="243027" y="53975"/>
                </a:cubicBezTo>
                <a:cubicBezTo>
                  <a:pt x="236507" y="50113"/>
                  <a:pt x="227378" y="47539"/>
                  <a:pt x="218250" y="46252"/>
                </a:cubicBezTo>
                <a:cubicBezTo>
                  <a:pt x="222162" y="38529"/>
                  <a:pt x="224770" y="29519"/>
                  <a:pt x="226074" y="23083"/>
                </a:cubicBezTo>
                <a:cubicBezTo>
                  <a:pt x="226074" y="16647"/>
                  <a:pt x="223466" y="11499"/>
                  <a:pt x="220858" y="7637"/>
                </a:cubicBezTo>
                <a:cubicBezTo>
                  <a:pt x="220858" y="6350"/>
                  <a:pt x="222162" y="6350"/>
                  <a:pt x="223466" y="6350"/>
                </a:cubicBezTo>
                <a:close/>
                <a:moveTo>
                  <a:pt x="186648" y="0"/>
                </a:moveTo>
                <a:cubicBezTo>
                  <a:pt x="187941" y="0"/>
                  <a:pt x="187941" y="0"/>
                  <a:pt x="187941" y="0"/>
                </a:cubicBezTo>
                <a:cubicBezTo>
                  <a:pt x="195694" y="0"/>
                  <a:pt x="203447" y="2687"/>
                  <a:pt x="208615" y="6716"/>
                </a:cubicBezTo>
                <a:cubicBezTo>
                  <a:pt x="212492" y="10746"/>
                  <a:pt x="215076" y="16119"/>
                  <a:pt x="215076" y="21492"/>
                </a:cubicBezTo>
                <a:cubicBezTo>
                  <a:pt x="215076" y="29552"/>
                  <a:pt x="209907" y="42985"/>
                  <a:pt x="203447" y="52388"/>
                </a:cubicBezTo>
                <a:cubicBezTo>
                  <a:pt x="199570" y="45672"/>
                  <a:pt x="193109" y="41642"/>
                  <a:pt x="185356" y="41642"/>
                </a:cubicBezTo>
                <a:cubicBezTo>
                  <a:pt x="177603" y="41642"/>
                  <a:pt x="172435" y="44328"/>
                  <a:pt x="168558" y="49701"/>
                </a:cubicBezTo>
                <a:cubicBezTo>
                  <a:pt x="163389" y="38955"/>
                  <a:pt x="159513" y="26866"/>
                  <a:pt x="159513" y="20149"/>
                </a:cubicBezTo>
                <a:cubicBezTo>
                  <a:pt x="159513" y="9403"/>
                  <a:pt x="172435" y="0"/>
                  <a:pt x="18664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39"/>
          <p:cNvSpPr/>
          <p:nvPr/>
        </p:nvSpPr>
        <p:spPr>
          <a:xfrm>
            <a:off x="10066706" y="4375768"/>
            <a:ext cx="288187" cy="457200"/>
          </a:xfrm>
          <a:custGeom>
            <a:rect b="b" l="l" r="r" t="t"/>
            <a:pathLst>
              <a:path extrusionOk="0" h="334963" w="211138">
                <a:moveTo>
                  <a:pt x="107686" y="157162"/>
                </a:moveTo>
                <a:cubicBezTo>
                  <a:pt x="111654" y="158496"/>
                  <a:pt x="114300" y="162496"/>
                  <a:pt x="112977" y="165163"/>
                </a:cubicBezTo>
                <a:cubicBezTo>
                  <a:pt x="111654" y="171831"/>
                  <a:pt x="111654" y="178498"/>
                  <a:pt x="111654" y="183833"/>
                </a:cubicBezTo>
                <a:cubicBezTo>
                  <a:pt x="111654" y="187833"/>
                  <a:pt x="107686" y="190500"/>
                  <a:pt x="105040" y="190500"/>
                </a:cubicBezTo>
                <a:cubicBezTo>
                  <a:pt x="101071" y="190500"/>
                  <a:pt x="98425" y="187833"/>
                  <a:pt x="98425" y="183833"/>
                </a:cubicBezTo>
                <a:cubicBezTo>
                  <a:pt x="98425" y="177165"/>
                  <a:pt x="98425" y="170497"/>
                  <a:pt x="99748" y="162496"/>
                </a:cubicBezTo>
                <a:cubicBezTo>
                  <a:pt x="101071" y="159829"/>
                  <a:pt x="103717" y="157162"/>
                  <a:pt x="107686" y="157162"/>
                </a:cubicBezTo>
                <a:close/>
                <a:moveTo>
                  <a:pt x="169251" y="20637"/>
                </a:moveTo>
                <a:cubicBezTo>
                  <a:pt x="152004" y="28558"/>
                  <a:pt x="125470" y="41760"/>
                  <a:pt x="100262" y="60243"/>
                </a:cubicBezTo>
                <a:cubicBezTo>
                  <a:pt x="60461" y="86648"/>
                  <a:pt x="12700" y="131535"/>
                  <a:pt x="12700" y="186985"/>
                </a:cubicBezTo>
                <a:cubicBezTo>
                  <a:pt x="12700" y="238473"/>
                  <a:pt x="53828" y="279400"/>
                  <a:pt x="105569" y="279400"/>
                </a:cubicBezTo>
                <a:cubicBezTo>
                  <a:pt x="155984" y="279400"/>
                  <a:pt x="198438" y="238473"/>
                  <a:pt x="198438" y="186985"/>
                </a:cubicBezTo>
                <a:cubicBezTo>
                  <a:pt x="198438" y="146058"/>
                  <a:pt x="187825" y="62884"/>
                  <a:pt x="182518" y="25918"/>
                </a:cubicBezTo>
                <a:cubicBezTo>
                  <a:pt x="169251" y="44401"/>
                  <a:pt x="140063" y="89288"/>
                  <a:pt x="122816" y="131535"/>
                </a:cubicBezTo>
                <a:cubicBezTo>
                  <a:pt x="121490" y="134176"/>
                  <a:pt x="118836" y="136816"/>
                  <a:pt x="116183" y="136816"/>
                </a:cubicBezTo>
                <a:cubicBezTo>
                  <a:pt x="116183" y="136816"/>
                  <a:pt x="114856" y="135496"/>
                  <a:pt x="113529" y="135496"/>
                </a:cubicBezTo>
                <a:cubicBezTo>
                  <a:pt x="110876" y="134176"/>
                  <a:pt x="109549" y="130215"/>
                  <a:pt x="110876" y="127575"/>
                </a:cubicBezTo>
                <a:cubicBezTo>
                  <a:pt x="126796" y="84007"/>
                  <a:pt x="154657" y="41760"/>
                  <a:pt x="169251" y="20637"/>
                </a:cubicBezTo>
                <a:close/>
                <a:moveTo>
                  <a:pt x="183426" y="0"/>
                </a:moveTo>
                <a:cubicBezTo>
                  <a:pt x="186065" y="0"/>
                  <a:pt x="187385" y="0"/>
                  <a:pt x="188705" y="1313"/>
                </a:cubicBezTo>
                <a:cubicBezTo>
                  <a:pt x="191344" y="2627"/>
                  <a:pt x="192664" y="3941"/>
                  <a:pt x="192664" y="5254"/>
                </a:cubicBezTo>
                <a:cubicBezTo>
                  <a:pt x="193983" y="10509"/>
                  <a:pt x="211138" y="132671"/>
                  <a:pt x="211138" y="186529"/>
                </a:cubicBezTo>
                <a:cubicBezTo>
                  <a:pt x="211138" y="244326"/>
                  <a:pt x="163632" y="291615"/>
                  <a:pt x="105569" y="291615"/>
                </a:cubicBezTo>
                <a:cubicBezTo>
                  <a:pt x="102930" y="291615"/>
                  <a:pt x="100291" y="291615"/>
                  <a:pt x="98971" y="291615"/>
                </a:cubicBezTo>
                <a:cubicBezTo>
                  <a:pt x="100291" y="304751"/>
                  <a:pt x="104250" y="316573"/>
                  <a:pt x="106889" y="327082"/>
                </a:cubicBezTo>
                <a:cubicBezTo>
                  <a:pt x="108208" y="329709"/>
                  <a:pt x="106889" y="333650"/>
                  <a:pt x="102930" y="334963"/>
                </a:cubicBezTo>
                <a:cubicBezTo>
                  <a:pt x="101610" y="334963"/>
                  <a:pt x="101610" y="334963"/>
                  <a:pt x="100291" y="334963"/>
                </a:cubicBezTo>
                <a:cubicBezTo>
                  <a:pt x="97651" y="334963"/>
                  <a:pt x="95012" y="333650"/>
                  <a:pt x="95012" y="331022"/>
                </a:cubicBezTo>
                <a:cubicBezTo>
                  <a:pt x="89734" y="319200"/>
                  <a:pt x="87094" y="304751"/>
                  <a:pt x="84455" y="290301"/>
                </a:cubicBezTo>
                <a:cubicBezTo>
                  <a:pt x="35629" y="279793"/>
                  <a:pt x="0" y="237758"/>
                  <a:pt x="0" y="186529"/>
                </a:cubicBezTo>
                <a:cubicBezTo>
                  <a:pt x="0" y="158943"/>
                  <a:pt x="9237" y="132671"/>
                  <a:pt x="29031" y="106400"/>
                </a:cubicBezTo>
                <a:cubicBezTo>
                  <a:pt x="44867" y="86696"/>
                  <a:pt x="65980" y="66992"/>
                  <a:pt x="92373" y="48602"/>
                </a:cubicBezTo>
                <a:cubicBezTo>
                  <a:pt x="137240" y="18390"/>
                  <a:pt x="182107" y="1313"/>
                  <a:pt x="1834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0"/>
          <p:cNvSpPr/>
          <p:nvPr/>
        </p:nvSpPr>
        <p:spPr>
          <a:xfrm>
            <a:off x="0" y="0"/>
            <a:ext cx="12192000" cy="3321050"/>
          </a:xfrm>
          <a:prstGeom prst="rect">
            <a:avLst/>
          </a:prstGeom>
          <a:solidFill>
            <a:srgbClr val="3A41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40"/>
          <p:cNvSpPr/>
          <p:nvPr/>
        </p:nvSpPr>
        <p:spPr>
          <a:xfrm>
            <a:off x="6043253" y="3667125"/>
            <a:ext cx="581744" cy="742950"/>
          </a:xfrm>
          <a:custGeom>
            <a:rect b="b" l="l" r="r" t="t"/>
            <a:pathLst>
              <a:path extrusionOk="0" h="336550" w="263525">
                <a:moveTo>
                  <a:pt x="14790" y="297855"/>
                </a:moveTo>
                <a:cubicBezTo>
                  <a:pt x="37234" y="312043"/>
                  <a:pt x="82122" y="321072"/>
                  <a:pt x="130970" y="321072"/>
                </a:cubicBezTo>
                <a:cubicBezTo>
                  <a:pt x="179818" y="321072"/>
                  <a:pt x="224705" y="312043"/>
                  <a:pt x="247149" y="297855"/>
                </a:cubicBezTo>
                <a:cubicBezTo>
                  <a:pt x="249789" y="295275"/>
                  <a:pt x="255070" y="296565"/>
                  <a:pt x="257711" y="300435"/>
                </a:cubicBezTo>
                <a:cubicBezTo>
                  <a:pt x="260351" y="304304"/>
                  <a:pt x="259031" y="308174"/>
                  <a:pt x="255070" y="310753"/>
                </a:cubicBezTo>
                <a:cubicBezTo>
                  <a:pt x="231306" y="326231"/>
                  <a:pt x="183779" y="336550"/>
                  <a:pt x="130970" y="336550"/>
                </a:cubicBezTo>
                <a:cubicBezTo>
                  <a:pt x="78161" y="336550"/>
                  <a:pt x="30633" y="326231"/>
                  <a:pt x="6869" y="310753"/>
                </a:cubicBezTo>
                <a:cubicBezTo>
                  <a:pt x="2908" y="308174"/>
                  <a:pt x="1588" y="304304"/>
                  <a:pt x="4229" y="300435"/>
                </a:cubicBezTo>
                <a:cubicBezTo>
                  <a:pt x="6869" y="296565"/>
                  <a:pt x="12150" y="295275"/>
                  <a:pt x="14790" y="297855"/>
                </a:cubicBezTo>
                <a:close/>
                <a:moveTo>
                  <a:pt x="97504" y="199766"/>
                </a:moveTo>
                <a:cubicBezTo>
                  <a:pt x="101457" y="198437"/>
                  <a:pt x="105410" y="202425"/>
                  <a:pt x="105410" y="206414"/>
                </a:cubicBezTo>
                <a:cubicBezTo>
                  <a:pt x="105410" y="210403"/>
                  <a:pt x="102775" y="214391"/>
                  <a:pt x="98822" y="214391"/>
                </a:cubicBezTo>
                <a:cubicBezTo>
                  <a:pt x="47435" y="221039"/>
                  <a:pt x="15812" y="236993"/>
                  <a:pt x="15812" y="251618"/>
                </a:cubicBezTo>
                <a:cubicBezTo>
                  <a:pt x="15812" y="267573"/>
                  <a:pt x="60611" y="288845"/>
                  <a:pt x="131763" y="288845"/>
                </a:cubicBezTo>
                <a:cubicBezTo>
                  <a:pt x="202914" y="288845"/>
                  <a:pt x="247714" y="267573"/>
                  <a:pt x="247714" y="251618"/>
                </a:cubicBezTo>
                <a:cubicBezTo>
                  <a:pt x="247714" y="236993"/>
                  <a:pt x="216091" y="219709"/>
                  <a:pt x="164703" y="214391"/>
                </a:cubicBezTo>
                <a:cubicBezTo>
                  <a:pt x="159433" y="214391"/>
                  <a:pt x="156798" y="210403"/>
                  <a:pt x="156798" y="206414"/>
                </a:cubicBezTo>
                <a:cubicBezTo>
                  <a:pt x="158115" y="202425"/>
                  <a:pt x="162068" y="198437"/>
                  <a:pt x="166021" y="199766"/>
                </a:cubicBezTo>
                <a:cubicBezTo>
                  <a:pt x="225314" y="205084"/>
                  <a:pt x="263525" y="225028"/>
                  <a:pt x="263525" y="251618"/>
                </a:cubicBezTo>
                <a:cubicBezTo>
                  <a:pt x="263525" y="286186"/>
                  <a:pt x="195009" y="304800"/>
                  <a:pt x="131763" y="304800"/>
                </a:cubicBezTo>
                <a:cubicBezTo>
                  <a:pt x="68517" y="304800"/>
                  <a:pt x="0" y="286186"/>
                  <a:pt x="0" y="251618"/>
                </a:cubicBezTo>
                <a:cubicBezTo>
                  <a:pt x="0" y="226357"/>
                  <a:pt x="38211" y="205084"/>
                  <a:pt x="97504" y="199766"/>
                </a:cubicBezTo>
                <a:close/>
                <a:moveTo>
                  <a:pt x="17195" y="15875"/>
                </a:moveTo>
                <a:cubicBezTo>
                  <a:pt x="15875" y="21108"/>
                  <a:pt x="15875" y="27650"/>
                  <a:pt x="15875" y="32884"/>
                </a:cubicBezTo>
                <a:cubicBezTo>
                  <a:pt x="15875" y="87836"/>
                  <a:pt x="59427" y="132321"/>
                  <a:pt x="113536" y="134938"/>
                </a:cubicBezTo>
                <a:cubicBezTo>
                  <a:pt x="113536" y="134938"/>
                  <a:pt x="113536" y="134938"/>
                  <a:pt x="63386" y="77369"/>
                </a:cubicBezTo>
                <a:cubicBezTo>
                  <a:pt x="59427" y="74752"/>
                  <a:pt x="60746" y="69519"/>
                  <a:pt x="63386" y="66902"/>
                </a:cubicBezTo>
                <a:cubicBezTo>
                  <a:pt x="66025" y="64285"/>
                  <a:pt x="71304" y="64285"/>
                  <a:pt x="73944" y="68210"/>
                </a:cubicBezTo>
                <a:cubicBezTo>
                  <a:pt x="73944" y="68210"/>
                  <a:pt x="73944" y="68210"/>
                  <a:pt x="125413" y="124471"/>
                </a:cubicBezTo>
                <a:cubicBezTo>
                  <a:pt x="125413" y="121854"/>
                  <a:pt x="125413" y="120546"/>
                  <a:pt x="125413" y="117929"/>
                </a:cubicBezTo>
                <a:cubicBezTo>
                  <a:pt x="125413" y="61668"/>
                  <a:pt x="79223" y="15875"/>
                  <a:pt x="22474" y="15875"/>
                </a:cubicBezTo>
                <a:cubicBezTo>
                  <a:pt x="21154" y="15875"/>
                  <a:pt x="19834" y="15875"/>
                  <a:pt x="17195" y="15875"/>
                </a:cubicBezTo>
                <a:close/>
                <a:moveTo>
                  <a:pt x="22330" y="0"/>
                </a:moveTo>
                <a:cubicBezTo>
                  <a:pt x="88006" y="0"/>
                  <a:pt x="140547" y="52812"/>
                  <a:pt x="140547" y="118826"/>
                </a:cubicBezTo>
                <a:cubicBezTo>
                  <a:pt x="140547" y="118826"/>
                  <a:pt x="140547" y="120147"/>
                  <a:pt x="140547" y="120147"/>
                </a:cubicBezTo>
                <a:cubicBezTo>
                  <a:pt x="140547" y="120147"/>
                  <a:pt x="140547" y="120147"/>
                  <a:pt x="185206" y="68655"/>
                </a:cubicBezTo>
                <a:cubicBezTo>
                  <a:pt x="187833" y="64694"/>
                  <a:pt x="193087" y="64694"/>
                  <a:pt x="195714" y="67335"/>
                </a:cubicBezTo>
                <a:cubicBezTo>
                  <a:pt x="198341" y="69975"/>
                  <a:pt x="199655" y="75257"/>
                  <a:pt x="197028" y="77897"/>
                </a:cubicBezTo>
                <a:cubicBezTo>
                  <a:pt x="197028" y="77897"/>
                  <a:pt x="197028" y="77897"/>
                  <a:pt x="147114" y="135990"/>
                </a:cubicBezTo>
                <a:cubicBezTo>
                  <a:pt x="200968" y="132029"/>
                  <a:pt x="243001" y="87139"/>
                  <a:pt x="243001" y="33007"/>
                </a:cubicBezTo>
                <a:cubicBezTo>
                  <a:pt x="243001" y="27726"/>
                  <a:pt x="243001" y="21125"/>
                  <a:pt x="241688" y="15843"/>
                </a:cubicBezTo>
                <a:cubicBezTo>
                  <a:pt x="240374" y="15843"/>
                  <a:pt x="237747" y="15843"/>
                  <a:pt x="236433" y="15843"/>
                </a:cubicBezTo>
                <a:cubicBezTo>
                  <a:pt x="203595" y="15843"/>
                  <a:pt x="172071" y="31687"/>
                  <a:pt x="152368" y="58093"/>
                </a:cubicBezTo>
                <a:cubicBezTo>
                  <a:pt x="151055" y="62054"/>
                  <a:pt x="145801" y="63374"/>
                  <a:pt x="141860" y="60733"/>
                </a:cubicBezTo>
                <a:cubicBezTo>
                  <a:pt x="139233" y="58093"/>
                  <a:pt x="137920" y="52812"/>
                  <a:pt x="140547" y="48851"/>
                </a:cubicBezTo>
                <a:cubicBezTo>
                  <a:pt x="162876" y="18484"/>
                  <a:pt x="198341" y="0"/>
                  <a:pt x="236433" y="0"/>
                </a:cubicBezTo>
                <a:cubicBezTo>
                  <a:pt x="240374" y="0"/>
                  <a:pt x="244315" y="0"/>
                  <a:pt x="249569" y="1320"/>
                </a:cubicBezTo>
                <a:cubicBezTo>
                  <a:pt x="252196" y="1320"/>
                  <a:pt x="254823" y="3961"/>
                  <a:pt x="256136" y="6601"/>
                </a:cubicBezTo>
                <a:cubicBezTo>
                  <a:pt x="257450" y="15843"/>
                  <a:pt x="258763" y="23765"/>
                  <a:pt x="258763" y="33007"/>
                </a:cubicBezTo>
                <a:cubicBezTo>
                  <a:pt x="258763" y="99022"/>
                  <a:pt x="206223" y="151834"/>
                  <a:pt x="140547" y="151834"/>
                </a:cubicBezTo>
                <a:cubicBezTo>
                  <a:pt x="140547" y="151834"/>
                  <a:pt x="139233" y="151834"/>
                  <a:pt x="139233" y="151834"/>
                </a:cubicBezTo>
                <a:cubicBezTo>
                  <a:pt x="139233" y="151834"/>
                  <a:pt x="139233" y="151834"/>
                  <a:pt x="139233" y="232372"/>
                </a:cubicBezTo>
                <a:cubicBezTo>
                  <a:pt x="151055" y="235013"/>
                  <a:pt x="160249" y="244255"/>
                  <a:pt x="164190" y="256137"/>
                </a:cubicBezTo>
                <a:cubicBezTo>
                  <a:pt x="165503" y="260098"/>
                  <a:pt x="162876" y="264059"/>
                  <a:pt x="158936" y="265379"/>
                </a:cubicBezTo>
                <a:cubicBezTo>
                  <a:pt x="154995" y="266700"/>
                  <a:pt x="149741" y="264059"/>
                  <a:pt x="149741" y="260098"/>
                </a:cubicBezTo>
                <a:cubicBezTo>
                  <a:pt x="147114" y="252176"/>
                  <a:pt x="139233" y="246895"/>
                  <a:pt x="131352" y="246895"/>
                </a:cubicBezTo>
                <a:cubicBezTo>
                  <a:pt x="123471" y="246895"/>
                  <a:pt x="115590" y="252176"/>
                  <a:pt x="112963" y="260098"/>
                </a:cubicBezTo>
                <a:cubicBezTo>
                  <a:pt x="112963" y="264059"/>
                  <a:pt x="109022" y="266700"/>
                  <a:pt x="106395" y="266700"/>
                </a:cubicBezTo>
                <a:cubicBezTo>
                  <a:pt x="105082" y="266700"/>
                  <a:pt x="105082" y="265379"/>
                  <a:pt x="103768" y="265379"/>
                </a:cubicBezTo>
                <a:cubicBezTo>
                  <a:pt x="99828" y="264059"/>
                  <a:pt x="97201" y="260098"/>
                  <a:pt x="98514" y="256137"/>
                </a:cubicBezTo>
                <a:cubicBezTo>
                  <a:pt x="102455" y="244255"/>
                  <a:pt x="111649" y="235013"/>
                  <a:pt x="123471" y="232372"/>
                </a:cubicBezTo>
                <a:cubicBezTo>
                  <a:pt x="123471" y="232372"/>
                  <a:pt x="123471" y="232372"/>
                  <a:pt x="123471" y="151834"/>
                </a:cubicBezTo>
                <a:cubicBezTo>
                  <a:pt x="122157" y="151834"/>
                  <a:pt x="120844" y="151834"/>
                  <a:pt x="118217" y="151834"/>
                </a:cubicBezTo>
                <a:cubicBezTo>
                  <a:pt x="53854" y="151834"/>
                  <a:pt x="0" y="99022"/>
                  <a:pt x="0" y="33007"/>
                </a:cubicBezTo>
                <a:cubicBezTo>
                  <a:pt x="0" y="23765"/>
                  <a:pt x="1313" y="15843"/>
                  <a:pt x="2627" y="6601"/>
                </a:cubicBezTo>
                <a:cubicBezTo>
                  <a:pt x="3941" y="3961"/>
                  <a:pt x="6568" y="1320"/>
                  <a:pt x="10508" y="1320"/>
                </a:cubicBezTo>
                <a:cubicBezTo>
                  <a:pt x="14449" y="0"/>
                  <a:pt x="18389" y="0"/>
                  <a:pt x="2233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40"/>
          <p:cNvSpPr/>
          <p:nvPr/>
        </p:nvSpPr>
        <p:spPr>
          <a:xfrm>
            <a:off x="7990443" y="3667125"/>
            <a:ext cx="697388" cy="742950"/>
          </a:xfrm>
          <a:custGeom>
            <a:rect b="b" l="l" r="r" t="t"/>
            <a:pathLst>
              <a:path extrusionOk="0" h="336551" w="315912">
                <a:moveTo>
                  <a:pt x="307975" y="309563"/>
                </a:moveTo>
                <a:cubicBezTo>
                  <a:pt x="311943" y="309563"/>
                  <a:pt x="315912" y="313419"/>
                  <a:pt x="315912" y="317274"/>
                </a:cubicBezTo>
                <a:cubicBezTo>
                  <a:pt x="315912" y="317274"/>
                  <a:pt x="315912" y="317274"/>
                  <a:pt x="315912" y="328840"/>
                </a:cubicBezTo>
                <a:cubicBezTo>
                  <a:pt x="315912" y="332696"/>
                  <a:pt x="311943" y="336551"/>
                  <a:pt x="307975" y="336551"/>
                </a:cubicBezTo>
                <a:cubicBezTo>
                  <a:pt x="304006" y="336551"/>
                  <a:pt x="300037" y="332696"/>
                  <a:pt x="300037" y="328840"/>
                </a:cubicBezTo>
                <a:cubicBezTo>
                  <a:pt x="300037" y="328840"/>
                  <a:pt x="300037" y="328840"/>
                  <a:pt x="300037" y="317274"/>
                </a:cubicBezTo>
                <a:cubicBezTo>
                  <a:pt x="300037" y="313419"/>
                  <a:pt x="304006" y="309563"/>
                  <a:pt x="307975" y="309563"/>
                </a:cubicBezTo>
                <a:close/>
                <a:moveTo>
                  <a:pt x="285750" y="309563"/>
                </a:moveTo>
                <a:cubicBezTo>
                  <a:pt x="289718" y="309563"/>
                  <a:pt x="293687" y="313419"/>
                  <a:pt x="293687" y="317274"/>
                </a:cubicBezTo>
                <a:cubicBezTo>
                  <a:pt x="293687" y="317274"/>
                  <a:pt x="293687" y="317274"/>
                  <a:pt x="293687" y="328840"/>
                </a:cubicBezTo>
                <a:cubicBezTo>
                  <a:pt x="293687" y="332696"/>
                  <a:pt x="289718" y="336551"/>
                  <a:pt x="285750" y="336551"/>
                </a:cubicBezTo>
                <a:cubicBezTo>
                  <a:pt x="281781" y="336551"/>
                  <a:pt x="277812" y="332696"/>
                  <a:pt x="277812" y="328840"/>
                </a:cubicBezTo>
                <a:cubicBezTo>
                  <a:pt x="277812" y="328840"/>
                  <a:pt x="277812" y="328840"/>
                  <a:pt x="277812" y="317274"/>
                </a:cubicBezTo>
                <a:cubicBezTo>
                  <a:pt x="277812" y="313419"/>
                  <a:pt x="281781" y="309563"/>
                  <a:pt x="285750" y="309563"/>
                </a:cubicBezTo>
                <a:close/>
                <a:moveTo>
                  <a:pt x="262082" y="309563"/>
                </a:moveTo>
                <a:cubicBezTo>
                  <a:pt x="267277" y="309563"/>
                  <a:pt x="269875" y="313419"/>
                  <a:pt x="269875" y="317274"/>
                </a:cubicBezTo>
                <a:cubicBezTo>
                  <a:pt x="269875" y="317274"/>
                  <a:pt x="269875" y="317274"/>
                  <a:pt x="269875" y="328840"/>
                </a:cubicBezTo>
                <a:cubicBezTo>
                  <a:pt x="269875" y="332696"/>
                  <a:pt x="267277" y="336551"/>
                  <a:pt x="262082" y="336551"/>
                </a:cubicBezTo>
                <a:cubicBezTo>
                  <a:pt x="258185" y="336551"/>
                  <a:pt x="255587" y="332696"/>
                  <a:pt x="255587" y="328840"/>
                </a:cubicBezTo>
                <a:cubicBezTo>
                  <a:pt x="255587" y="328840"/>
                  <a:pt x="255587" y="328840"/>
                  <a:pt x="255587" y="317274"/>
                </a:cubicBezTo>
                <a:cubicBezTo>
                  <a:pt x="255587" y="313419"/>
                  <a:pt x="258185" y="309563"/>
                  <a:pt x="262082" y="309563"/>
                </a:cubicBezTo>
                <a:close/>
                <a:moveTo>
                  <a:pt x="239713" y="309563"/>
                </a:moveTo>
                <a:cubicBezTo>
                  <a:pt x="243681" y="309563"/>
                  <a:pt x="247650" y="313419"/>
                  <a:pt x="247650" y="317274"/>
                </a:cubicBezTo>
                <a:cubicBezTo>
                  <a:pt x="247650" y="317274"/>
                  <a:pt x="247650" y="317274"/>
                  <a:pt x="247650" y="328840"/>
                </a:cubicBezTo>
                <a:cubicBezTo>
                  <a:pt x="247650" y="332696"/>
                  <a:pt x="243681" y="336551"/>
                  <a:pt x="239713" y="336551"/>
                </a:cubicBezTo>
                <a:cubicBezTo>
                  <a:pt x="235744" y="336551"/>
                  <a:pt x="231775" y="332696"/>
                  <a:pt x="231775" y="328840"/>
                </a:cubicBezTo>
                <a:cubicBezTo>
                  <a:pt x="231775" y="328840"/>
                  <a:pt x="231775" y="328840"/>
                  <a:pt x="231775" y="317274"/>
                </a:cubicBezTo>
                <a:cubicBezTo>
                  <a:pt x="231775" y="313419"/>
                  <a:pt x="235744" y="309563"/>
                  <a:pt x="239713" y="309563"/>
                </a:cubicBezTo>
                <a:close/>
                <a:moveTo>
                  <a:pt x="217488" y="309563"/>
                </a:moveTo>
                <a:cubicBezTo>
                  <a:pt x="221456" y="309563"/>
                  <a:pt x="225425" y="313419"/>
                  <a:pt x="225425" y="317274"/>
                </a:cubicBezTo>
                <a:cubicBezTo>
                  <a:pt x="225425" y="317274"/>
                  <a:pt x="225425" y="317274"/>
                  <a:pt x="225425" y="328840"/>
                </a:cubicBezTo>
                <a:cubicBezTo>
                  <a:pt x="225425" y="332696"/>
                  <a:pt x="221456" y="336551"/>
                  <a:pt x="217488" y="336551"/>
                </a:cubicBezTo>
                <a:cubicBezTo>
                  <a:pt x="213519" y="336551"/>
                  <a:pt x="209550" y="332696"/>
                  <a:pt x="209550" y="328840"/>
                </a:cubicBezTo>
                <a:cubicBezTo>
                  <a:pt x="209550" y="328840"/>
                  <a:pt x="209550" y="328840"/>
                  <a:pt x="209550" y="317274"/>
                </a:cubicBezTo>
                <a:cubicBezTo>
                  <a:pt x="209550" y="313419"/>
                  <a:pt x="213519" y="309563"/>
                  <a:pt x="217488" y="309563"/>
                </a:cubicBezTo>
                <a:close/>
                <a:moveTo>
                  <a:pt x="193820" y="309563"/>
                </a:moveTo>
                <a:cubicBezTo>
                  <a:pt x="199015" y="309563"/>
                  <a:pt x="201613" y="313419"/>
                  <a:pt x="201613" y="317274"/>
                </a:cubicBezTo>
                <a:cubicBezTo>
                  <a:pt x="201613" y="317274"/>
                  <a:pt x="201613" y="317274"/>
                  <a:pt x="201613" y="328840"/>
                </a:cubicBezTo>
                <a:cubicBezTo>
                  <a:pt x="201613" y="332696"/>
                  <a:pt x="199015" y="336551"/>
                  <a:pt x="193820" y="336551"/>
                </a:cubicBezTo>
                <a:cubicBezTo>
                  <a:pt x="189923" y="336551"/>
                  <a:pt x="187325" y="332696"/>
                  <a:pt x="187325" y="328840"/>
                </a:cubicBezTo>
                <a:cubicBezTo>
                  <a:pt x="187325" y="328840"/>
                  <a:pt x="187325" y="328840"/>
                  <a:pt x="187325" y="317274"/>
                </a:cubicBezTo>
                <a:cubicBezTo>
                  <a:pt x="187325" y="313419"/>
                  <a:pt x="189923" y="309563"/>
                  <a:pt x="193820" y="309563"/>
                </a:cubicBezTo>
                <a:close/>
                <a:moveTo>
                  <a:pt x="122094" y="309563"/>
                </a:moveTo>
                <a:cubicBezTo>
                  <a:pt x="125990" y="309563"/>
                  <a:pt x="128588" y="313419"/>
                  <a:pt x="128588" y="317274"/>
                </a:cubicBezTo>
                <a:cubicBezTo>
                  <a:pt x="128588" y="317274"/>
                  <a:pt x="128588" y="317274"/>
                  <a:pt x="128588" y="328840"/>
                </a:cubicBezTo>
                <a:cubicBezTo>
                  <a:pt x="128588" y="332696"/>
                  <a:pt x="125990" y="336551"/>
                  <a:pt x="122094" y="336551"/>
                </a:cubicBezTo>
                <a:cubicBezTo>
                  <a:pt x="116898" y="336551"/>
                  <a:pt x="114300" y="332696"/>
                  <a:pt x="114300" y="328840"/>
                </a:cubicBezTo>
                <a:cubicBezTo>
                  <a:pt x="114300" y="328840"/>
                  <a:pt x="114300" y="328840"/>
                  <a:pt x="114300" y="317274"/>
                </a:cubicBezTo>
                <a:cubicBezTo>
                  <a:pt x="114300" y="313419"/>
                  <a:pt x="116898" y="309563"/>
                  <a:pt x="122094" y="309563"/>
                </a:cubicBezTo>
                <a:close/>
                <a:moveTo>
                  <a:pt x="98425" y="309563"/>
                </a:moveTo>
                <a:cubicBezTo>
                  <a:pt x="102393" y="309563"/>
                  <a:pt x="106362" y="313419"/>
                  <a:pt x="106362" y="317274"/>
                </a:cubicBezTo>
                <a:cubicBezTo>
                  <a:pt x="106362" y="317274"/>
                  <a:pt x="106362" y="317274"/>
                  <a:pt x="106362" y="328840"/>
                </a:cubicBezTo>
                <a:cubicBezTo>
                  <a:pt x="106362" y="332696"/>
                  <a:pt x="102393" y="336551"/>
                  <a:pt x="98425" y="336551"/>
                </a:cubicBezTo>
                <a:cubicBezTo>
                  <a:pt x="94456" y="336551"/>
                  <a:pt x="90487" y="332696"/>
                  <a:pt x="90487" y="328840"/>
                </a:cubicBezTo>
                <a:cubicBezTo>
                  <a:pt x="90487" y="328840"/>
                  <a:pt x="90487" y="328840"/>
                  <a:pt x="90487" y="317274"/>
                </a:cubicBezTo>
                <a:cubicBezTo>
                  <a:pt x="90487" y="313419"/>
                  <a:pt x="94456" y="309563"/>
                  <a:pt x="98425" y="309563"/>
                </a:cubicBezTo>
                <a:close/>
                <a:moveTo>
                  <a:pt x="76200" y="309563"/>
                </a:moveTo>
                <a:cubicBezTo>
                  <a:pt x="80168" y="309563"/>
                  <a:pt x="84137" y="313419"/>
                  <a:pt x="84137" y="317274"/>
                </a:cubicBezTo>
                <a:cubicBezTo>
                  <a:pt x="84137" y="317274"/>
                  <a:pt x="84137" y="317274"/>
                  <a:pt x="84137" y="328840"/>
                </a:cubicBezTo>
                <a:cubicBezTo>
                  <a:pt x="84137" y="332696"/>
                  <a:pt x="80168" y="336551"/>
                  <a:pt x="76200" y="336551"/>
                </a:cubicBezTo>
                <a:cubicBezTo>
                  <a:pt x="72231" y="336551"/>
                  <a:pt x="68262" y="332696"/>
                  <a:pt x="68262" y="328840"/>
                </a:cubicBezTo>
                <a:cubicBezTo>
                  <a:pt x="68262" y="328840"/>
                  <a:pt x="68262" y="328840"/>
                  <a:pt x="68262" y="317274"/>
                </a:cubicBezTo>
                <a:cubicBezTo>
                  <a:pt x="68262" y="313419"/>
                  <a:pt x="72231" y="309563"/>
                  <a:pt x="76200" y="309563"/>
                </a:cubicBezTo>
                <a:close/>
                <a:moveTo>
                  <a:pt x="53831" y="309563"/>
                </a:moveTo>
                <a:cubicBezTo>
                  <a:pt x="57727" y="309563"/>
                  <a:pt x="60325" y="313419"/>
                  <a:pt x="60325" y="317274"/>
                </a:cubicBezTo>
                <a:cubicBezTo>
                  <a:pt x="60325" y="317274"/>
                  <a:pt x="60325" y="317274"/>
                  <a:pt x="60325" y="328840"/>
                </a:cubicBezTo>
                <a:cubicBezTo>
                  <a:pt x="60325" y="332696"/>
                  <a:pt x="57727" y="336551"/>
                  <a:pt x="53831" y="336551"/>
                </a:cubicBezTo>
                <a:cubicBezTo>
                  <a:pt x="48635" y="336551"/>
                  <a:pt x="46037" y="332696"/>
                  <a:pt x="46037" y="328840"/>
                </a:cubicBezTo>
                <a:cubicBezTo>
                  <a:pt x="46037" y="328840"/>
                  <a:pt x="46037" y="328840"/>
                  <a:pt x="46037" y="317274"/>
                </a:cubicBezTo>
                <a:cubicBezTo>
                  <a:pt x="46037" y="313419"/>
                  <a:pt x="48635" y="309563"/>
                  <a:pt x="53831" y="309563"/>
                </a:cubicBezTo>
                <a:close/>
                <a:moveTo>
                  <a:pt x="30163" y="309563"/>
                </a:moveTo>
                <a:cubicBezTo>
                  <a:pt x="34131" y="309563"/>
                  <a:pt x="38100" y="313419"/>
                  <a:pt x="38100" y="317274"/>
                </a:cubicBezTo>
                <a:cubicBezTo>
                  <a:pt x="38100" y="317274"/>
                  <a:pt x="38100" y="317274"/>
                  <a:pt x="38100" y="328840"/>
                </a:cubicBezTo>
                <a:cubicBezTo>
                  <a:pt x="38100" y="332696"/>
                  <a:pt x="34131" y="336551"/>
                  <a:pt x="30163" y="336551"/>
                </a:cubicBezTo>
                <a:cubicBezTo>
                  <a:pt x="26194" y="336551"/>
                  <a:pt x="22225" y="332696"/>
                  <a:pt x="22225" y="328840"/>
                </a:cubicBezTo>
                <a:cubicBezTo>
                  <a:pt x="22225" y="328840"/>
                  <a:pt x="22225" y="328840"/>
                  <a:pt x="22225" y="317274"/>
                </a:cubicBezTo>
                <a:cubicBezTo>
                  <a:pt x="22225" y="313419"/>
                  <a:pt x="26194" y="309563"/>
                  <a:pt x="30163" y="309563"/>
                </a:cubicBezTo>
                <a:close/>
                <a:moveTo>
                  <a:pt x="7938" y="309563"/>
                </a:moveTo>
                <a:cubicBezTo>
                  <a:pt x="11906" y="309563"/>
                  <a:pt x="15875" y="313419"/>
                  <a:pt x="15875" y="317274"/>
                </a:cubicBezTo>
                <a:cubicBezTo>
                  <a:pt x="15875" y="317274"/>
                  <a:pt x="15875" y="317274"/>
                  <a:pt x="15875" y="328840"/>
                </a:cubicBezTo>
                <a:cubicBezTo>
                  <a:pt x="15875" y="332696"/>
                  <a:pt x="11906" y="336551"/>
                  <a:pt x="7938" y="336551"/>
                </a:cubicBezTo>
                <a:cubicBezTo>
                  <a:pt x="3969" y="336551"/>
                  <a:pt x="0" y="332696"/>
                  <a:pt x="0" y="328840"/>
                </a:cubicBezTo>
                <a:cubicBezTo>
                  <a:pt x="0" y="328840"/>
                  <a:pt x="0" y="328840"/>
                  <a:pt x="0" y="317274"/>
                </a:cubicBezTo>
                <a:cubicBezTo>
                  <a:pt x="0" y="313419"/>
                  <a:pt x="3969" y="309563"/>
                  <a:pt x="7938" y="309563"/>
                </a:cubicBezTo>
                <a:close/>
                <a:moveTo>
                  <a:pt x="157956" y="22225"/>
                </a:moveTo>
                <a:cubicBezTo>
                  <a:pt x="157956" y="22225"/>
                  <a:pt x="157956" y="22225"/>
                  <a:pt x="94456" y="127828"/>
                </a:cubicBezTo>
                <a:cubicBezTo>
                  <a:pt x="94456" y="127828"/>
                  <a:pt x="94456" y="127828"/>
                  <a:pt x="112977" y="127828"/>
                </a:cubicBezTo>
                <a:cubicBezTo>
                  <a:pt x="115623" y="127828"/>
                  <a:pt x="118269" y="129148"/>
                  <a:pt x="119592" y="131788"/>
                </a:cubicBezTo>
                <a:cubicBezTo>
                  <a:pt x="120914" y="133108"/>
                  <a:pt x="120914" y="137069"/>
                  <a:pt x="119592" y="138389"/>
                </a:cubicBezTo>
                <a:cubicBezTo>
                  <a:pt x="119592" y="138389"/>
                  <a:pt x="119592" y="138389"/>
                  <a:pt x="83873" y="196470"/>
                </a:cubicBezTo>
                <a:cubicBezTo>
                  <a:pt x="83873" y="196470"/>
                  <a:pt x="83873" y="196470"/>
                  <a:pt x="103717" y="196470"/>
                </a:cubicBezTo>
                <a:cubicBezTo>
                  <a:pt x="106362" y="196470"/>
                  <a:pt x="109008" y="197791"/>
                  <a:pt x="110331" y="200431"/>
                </a:cubicBezTo>
                <a:cubicBezTo>
                  <a:pt x="111654" y="203071"/>
                  <a:pt x="111654" y="205711"/>
                  <a:pt x="109008" y="208351"/>
                </a:cubicBezTo>
                <a:cubicBezTo>
                  <a:pt x="109008" y="208351"/>
                  <a:pt x="109008" y="208351"/>
                  <a:pt x="74612" y="265113"/>
                </a:cubicBezTo>
                <a:lnTo>
                  <a:pt x="241300" y="265113"/>
                </a:lnTo>
                <a:cubicBezTo>
                  <a:pt x="241300" y="265113"/>
                  <a:pt x="241300" y="265113"/>
                  <a:pt x="206904" y="208351"/>
                </a:cubicBezTo>
                <a:cubicBezTo>
                  <a:pt x="204258" y="205711"/>
                  <a:pt x="204258" y="203071"/>
                  <a:pt x="205581" y="200431"/>
                </a:cubicBezTo>
                <a:cubicBezTo>
                  <a:pt x="206904" y="197791"/>
                  <a:pt x="209550" y="196470"/>
                  <a:pt x="212196" y="196470"/>
                </a:cubicBezTo>
                <a:cubicBezTo>
                  <a:pt x="212196" y="196470"/>
                  <a:pt x="212196" y="196470"/>
                  <a:pt x="232040" y="196470"/>
                </a:cubicBezTo>
                <a:cubicBezTo>
                  <a:pt x="232040" y="196470"/>
                  <a:pt x="232040" y="196470"/>
                  <a:pt x="196321" y="138389"/>
                </a:cubicBezTo>
                <a:cubicBezTo>
                  <a:pt x="194998" y="137069"/>
                  <a:pt x="194998" y="133108"/>
                  <a:pt x="196321" y="131788"/>
                </a:cubicBezTo>
                <a:cubicBezTo>
                  <a:pt x="197644" y="129148"/>
                  <a:pt x="200290" y="127828"/>
                  <a:pt x="202936" y="127828"/>
                </a:cubicBezTo>
                <a:cubicBezTo>
                  <a:pt x="202936" y="127828"/>
                  <a:pt x="202936" y="127828"/>
                  <a:pt x="221456" y="127828"/>
                </a:cubicBezTo>
                <a:cubicBezTo>
                  <a:pt x="221456" y="127828"/>
                  <a:pt x="221456" y="127828"/>
                  <a:pt x="157956" y="22225"/>
                </a:cubicBezTo>
                <a:close/>
                <a:moveTo>
                  <a:pt x="157957" y="0"/>
                </a:moveTo>
                <a:cubicBezTo>
                  <a:pt x="160589" y="0"/>
                  <a:pt x="163222" y="1314"/>
                  <a:pt x="164538" y="3944"/>
                </a:cubicBezTo>
                <a:cubicBezTo>
                  <a:pt x="164538" y="3944"/>
                  <a:pt x="164538" y="3944"/>
                  <a:pt x="240879" y="130150"/>
                </a:cubicBezTo>
                <a:cubicBezTo>
                  <a:pt x="242195" y="131465"/>
                  <a:pt x="242195" y="132779"/>
                  <a:pt x="242195" y="134094"/>
                </a:cubicBezTo>
                <a:cubicBezTo>
                  <a:pt x="242195" y="139352"/>
                  <a:pt x="239562" y="141982"/>
                  <a:pt x="235614" y="141982"/>
                </a:cubicBezTo>
                <a:cubicBezTo>
                  <a:pt x="235614" y="141982"/>
                  <a:pt x="235614" y="141982"/>
                  <a:pt x="215870" y="141982"/>
                </a:cubicBezTo>
                <a:cubicBezTo>
                  <a:pt x="215870" y="141982"/>
                  <a:pt x="215870" y="141982"/>
                  <a:pt x="251408" y="199826"/>
                </a:cubicBezTo>
                <a:cubicBezTo>
                  <a:pt x="251408" y="199826"/>
                  <a:pt x="252725" y="202456"/>
                  <a:pt x="252725" y="203770"/>
                </a:cubicBezTo>
                <a:cubicBezTo>
                  <a:pt x="252725" y="207714"/>
                  <a:pt x="248776" y="211658"/>
                  <a:pt x="244827" y="211658"/>
                </a:cubicBezTo>
                <a:cubicBezTo>
                  <a:pt x="244827" y="211658"/>
                  <a:pt x="244827" y="211658"/>
                  <a:pt x="226400" y="211658"/>
                </a:cubicBezTo>
                <a:cubicBezTo>
                  <a:pt x="226400" y="211658"/>
                  <a:pt x="226400" y="211658"/>
                  <a:pt x="260622" y="268188"/>
                </a:cubicBezTo>
                <a:cubicBezTo>
                  <a:pt x="261938" y="270817"/>
                  <a:pt x="261938" y="273447"/>
                  <a:pt x="260622" y="276076"/>
                </a:cubicBezTo>
                <a:cubicBezTo>
                  <a:pt x="259306" y="278705"/>
                  <a:pt x="256673" y="280020"/>
                  <a:pt x="254041" y="280020"/>
                </a:cubicBezTo>
                <a:cubicBezTo>
                  <a:pt x="254041" y="280020"/>
                  <a:pt x="254041" y="280020"/>
                  <a:pt x="179016" y="280020"/>
                </a:cubicBezTo>
                <a:cubicBezTo>
                  <a:pt x="179016" y="280020"/>
                  <a:pt x="179016" y="280020"/>
                  <a:pt x="179016" y="328662"/>
                </a:cubicBezTo>
                <a:cubicBezTo>
                  <a:pt x="179016" y="332606"/>
                  <a:pt x="175068" y="336550"/>
                  <a:pt x="171119" y="336550"/>
                </a:cubicBezTo>
                <a:cubicBezTo>
                  <a:pt x="167170" y="336550"/>
                  <a:pt x="163222" y="332606"/>
                  <a:pt x="163222" y="328662"/>
                </a:cubicBezTo>
                <a:cubicBezTo>
                  <a:pt x="163222" y="328662"/>
                  <a:pt x="163222" y="328662"/>
                  <a:pt x="163222" y="280020"/>
                </a:cubicBezTo>
                <a:cubicBezTo>
                  <a:pt x="163222" y="280020"/>
                  <a:pt x="163222" y="280020"/>
                  <a:pt x="152692" y="280020"/>
                </a:cubicBezTo>
                <a:cubicBezTo>
                  <a:pt x="152692" y="280020"/>
                  <a:pt x="152692" y="280020"/>
                  <a:pt x="152692" y="328662"/>
                </a:cubicBezTo>
                <a:cubicBezTo>
                  <a:pt x="152692" y="332606"/>
                  <a:pt x="148743" y="336550"/>
                  <a:pt x="144795" y="336550"/>
                </a:cubicBezTo>
                <a:cubicBezTo>
                  <a:pt x="140846" y="336550"/>
                  <a:pt x="136897" y="332606"/>
                  <a:pt x="136897" y="328662"/>
                </a:cubicBezTo>
                <a:cubicBezTo>
                  <a:pt x="136897" y="328662"/>
                  <a:pt x="136897" y="328662"/>
                  <a:pt x="136897" y="280020"/>
                </a:cubicBezTo>
                <a:cubicBezTo>
                  <a:pt x="136897" y="280020"/>
                  <a:pt x="136897" y="280020"/>
                  <a:pt x="61873" y="280020"/>
                </a:cubicBezTo>
                <a:cubicBezTo>
                  <a:pt x="59240" y="280020"/>
                  <a:pt x="56608" y="278705"/>
                  <a:pt x="55291" y="276076"/>
                </a:cubicBezTo>
                <a:cubicBezTo>
                  <a:pt x="53975" y="273447"/>
                  <a:pt x="53975" y="270817"/>
                  <a:pt x="55291" y="268188"/>
                </a:cubicBezTo>
                <a:cubicBezTo>
                  <a:pt x="55291" y="268188"/>
                  <a:pt x="55291" y="268188"/>
                  <a:pt x="89513" y="211658"/>
                </a:cubicBezTo>
                <a:cubicBezTo>
                  <a:pt x="89513" y="211658"/>
                  <a:pt x="89513" y="211658"/>
                  <a:pt x="71086" y="211658"/>
                </a:cubicBezTo>
                <a:cubicBezTo>
                  <a:pt x="68454" y="211658"/>
                  <a:pt x="65821" y="210344"/>
                  <a:pt x="64505" y="207714"/>
                </a:cubicBezTo>
                <a:cubicBezTo>
                  <a:pt x="63189" y="205085"/>
                  <a:pt x="63189" y="202456"/>
                  <a:pt x="64505" y="199826"/>
                </a:cubicBezTo>
                <a:cubicBezTo>
                  <a:pt x="64505" y="199826"/>
                  <a:pt x="64505" y="199826"/>
                  <a:pt x="100043" y="141982"/>
                </a:cubicBezTo>
                <a:cubicBezTo>
                  <a:pt x="100043" y="141982"/>
                  <a:pt x="100043" y="141982"/>
                  <a:pt x="80300" y="141982"/>
                </a:cubicBezTo>
                <a:cubicBezTo>
                  <a:pt x="77667" y="141982"/>
                  <a:pt x="75035" y="140667"/>
                  <a:pt x="73719" y="138038"/>
                </a:cubicBezTo>
                <a:cubicBezTo>
                  <a:pt x="72402" y="135409"/>
                  <a:pt x="72402" y="132779"/>
                  <a:pt x="73719" y="130150"/>
                </a:cubicBezTo>
                <a:cubicBezTo>
                  <a:pt x="73719" y="130150"/>
                  <a:pt x="73719" y="130150"/>
                  <a:pt x="151376" y="3944"/>
                </a:cubicBezTo>
                <a:cubicBezTo>
                  <a:pt x="152692" y="1314"/>
                  <a:pt x="155324" y="0"/>
                  <a:pt x="1579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40"/>
          <p:cNvSpPr/>
          <p:nvPr/>
        </p:nvSpPr>
        <p:spPr>
          <a:xfrm>
            <a:off x="10060873" y="3667125"/>
            <a:ext cx="566553" cy="742950"/>
          </a:xfrm>
          <a:custGeom>
            <a:rect b="b" l="l" r="r" t="t"/>
            <a:pathLst>
              <a:path extrusionOk="0" h="338138" w="257855">
                <a:moveTo>
                  <a:pt x="63047" y="276225"/>
                </a:moveTo>
                <a:cubicBezTo>
                  <a:pt x="63047" y="276225"/>
                  <a:pt x="63047" y="276225"/>
                  <a:pt x="194810" y="276225"/>
                </a:cubicBezTo>
                <a:cubicBezTo>
                  <a:pt x="194810" y="276225"/>
                  <a:pt x="194810" y="276225"/>
                  <a:pt x="186904" y="328917"/>
                </a:cubicBezTo>
                <a:cubicBezTo>
                  <a:pt x="186904" y="334186"/>
                  <a:pt x="181634" y="338138"/>
                  <a:pt x="176363" y="338138"/>
                </a:cubicBezTo>
                <a:cubicBezTo>
                  <a:pt x="176363" y="338138"/>
                  <a:pt x="176363" y="338138"/>
                  <a:pt x="81494" y="338138"/>
                </a:cubicBezTo>
                <a:cubicBezTo>
                  <a:pt x="76223" y="338138"/>
                  <a:pt x="70953" y="334186"/>
                  <a:pt x="70953" y="328917"/>
                </a:cubicBezTo>
                <a:close/>
                <a:moveTo>
                  <a:pt x="62528" y="222250"/>
                </a:moveTo>
                <a:cubicBezTo>
                  <a:pt x="62528" y="222250"/>
                  <a:pt x="62528" y="222250"/>
                  <a:pt x="195329" y="222250"/>
                </a:cubicBezTo>
                <a:cubicBezTo>
                  <a:pt x="196657" y="222250"/>
                  <a:pt x="197985" y="223573"/>
                  <a:pt x="197985" y="224896"/>
                </a:cubicBezTo>
                <a:cubicBezTo>
                  <a:pt x="197985" y="224896"/>
                  <a:pt x="197985" y="224896"/>
                  <a:pt x="197985" y="259292"/>
                </a:cubicBezTo>
                <a:cubicBezTo>
                  <a:pt x="197985" y="260615"/>
                  <a:pt x="196657" y="261938"/>
                  <a:pt x="195329" y="261938"/>
                </a:cubicBezTo>
                <a:cubicBezTo>
                  <a:pt x="195329" y="261938"/>
                  <a:pt x="195329" y="261938"/>
                  <a:pt x="62528" y="261938"/>
                </a:cubicBezTo>
                <a:cubicBezTo>
                  <a:pt x="61200" y="261938"/>
                  <a:pt x="59872" y="260615"/>
                  <a:pt x="59872" y="259292"/>
                </a:cubicBezTo>
                <a:cubicBezTo>
                  <a:pt x="59872" y="259292"/>
                  <a:pt x="59872" y="259292"/>
                  <a:pt x="59872" y="224896"/>
                </a:cubicBezTo>
                <a:cubicBezTo>
                  <a:pt x="59872" y="223573"/>
                  <a:pt x="61200" y="222250"/>
                  <a:pt x="62528" y="222250"/>
                </a:cubicBezTo>
                <a:close/>
                <a:moveTo>
                  <a:pt x="197330" y="176213"/>
                </a:moveTo>
                <a:cubicBezTo>
                  <a:pt x="235774" y="176213"/>
                  <a:pt x="254333" y="194271"/>
                  <a:pt x="255659" y="195561"/>
                </a:cubicBezTo>
                <a:cubicBezTo>
                  <a:pt x="258310" y="196851"/>
                  <a:pt x="258310" y="200720"/>
                  <a:pt x="256984" y="203300"/>
                </a:cubicBezTo>
                <a:cubicBezTo>
                  <a:pt x="256984" y="205880"/>
                  <a:pt x="254333" y="208459"/>
                  <a:pt x="250356" y="208459"/>
                </a:cubicBezTo>
                <a:cubicBezTo>
                  <a:pt x="250356" y="208459"/>
                  <a:pt x="233123" y="209749"/>
                  <a:pt x="211912" y="217488"/>
                </a:cubicBezTo>
                <a:cubicBezTo>
                  <a:pt x="209261" y="211039"/>
                  <a:pt x="202633" y="205880"/>
                  <a:pt x="194679" y="205880"/>
                </a:cubicBezTo>
                <a:cubicBezTo>
                  <a:pt x="194679" y="205880"/>
                  <a:pt x="194679" y="205880"/>
                  <a:pt x="129722" y="205880"/>
                </a:cubicBezTo>
                <a:cubicBezTo>
                  <a:pt x="141653" y="195561"/>
                  <a:pt x="169492" y="176213"/>
                  <a:pt x="197330" y="176213"/>
                </a:cubicBezTo>
                <a:close/>
                <a:moveTo>
                  <a:pt x="60264" y="176213"/>
                </a:moveTo>
                <a:cubicBezTo>
                  <a:pt x="81383" y="176213"/>
                  <a:pt x="102502" y="187822"/>
                  <a:pt x="117022" y="198140"/>
                </a:cubicBezTo>
                <a:cubicBezTo>
                  <a:pt x="115702" y="199430"/>
                  <a:pt x="113062" y="202010"/>
                  <a:pt x="113062" y="202010"/>
                </a:cubicBezTo>
                <a:cubicBezTo>
                  <a:pt x="111742" y="203300"/>
                  <a:pt x="110422" y="204590"/>
                  <a:pt x="109102" y="205880"/>
                </a:cubicBezTo>
                <a:lnTo>
                  <a:pt x="62904" y="205880"/>
                </a:lnTo>
                <a:cubicBezTo>
                  <a:pt x="54985" y="205880"/>
                  <a:pt x="48385" y="211039"/>
                  <a:pt x="45745" y="217488"/>
                </a:cubicBezTo>
                <a:cubicBezTo>
                  <a:pt x="24626" y="209749"/>
                  <a:pt x="7467" y="208459"/>
                  <a:pt x="7467" y="208459"/>
                </a:cubicBezTo>
                <a:cubicBezTo>
                  <a:pt x="3507" y="208459"/>
                  <a:pt x="867" y="205880"/>
                  <a:pt x="867" y="203300"/>
                </a:cubicBezTo>
                <a:cubicBezTo>
                  <a:pt x="-453" y="200720"/>
                  <a:pt x="-453" y="196851"/>
                  <a:pt x="2187" y="195561"/>
                </a:cubicBezTo>
                <a:cubicBezTo>
                  <a:pt x="3507" y="194271"/>
                  <a:pt x="21986" y="176213"/>
                  <a:pt x="60264" y="176213"/>
                </a:cubicBezTo>
                <a:close/>
                <a:moveTo>
                  <a:pt x="121785" y="173038"/>
                </a:moveTo>
                <a:cubicBezTo>
                  <a:pt x="124431" y="173038"/>
                  <a:pt x="127077" y="174361"/>
                  <a:pt x="129723" y="174361"/>
                </a:cubicBezTo>
                <a:cubicBezTo>
                  <a:pt x="132368" y="174361"/>
                  <a:pt x="135014" y="173038"/>
                  <a:pt x="137660" y="173038"/>
                </a:cubicBezTo>
                <a:cubicBezTo>
                  <a:pt x="137660" y="173038"/>
                  <a:pt x="137660" y="173038"/>
                  <a:pt x="137660" y="182299"/>
                </a:cubicBezTo>
                <a:cubicBezTo>
                  <a:pt x="135014" y="184944"/>
                  <a:pt x="132368" y="186267"/>
                  <a:pt x="129723" y="188913"/>
                </a:cubicBezTo>
                <a:cubicBezTo>
                  <a:pt x="127077" y="186267"/>
                  <a:pt x="124431" y="184944"/>
                  <a:pt x="121785" y="182299"/>
                </a:cubicBezTo>
                <a:cubicBezTo>
                  <a:pt x="121785" y="182299"/>
                  <a:pt x="121785" y="182299"/>
                  <a:pt x="121785" y="173038"/>
                </a:cubicBezTo>
                <a:close/>
                <a:moveTo>
                  <a:pt x="128929" y="0"/>
                </a:moveTo>
                <a:cubicBezTo>
                  <a:pt x="140665" y="0"/>
                  <a:pt x="151098" y="9260"/>
                  <a:pt x="151098" y="21167"/>
                </a:cubicBezTo>
                <a:cubicBezTo>
                  <a:pt x="151098" y="21167"/>
                  <a:pt x="151098" y="22489"/>
                  <a:pt x="151098" y="22489"/>
                </a:cubicBezTo>
                <a:cubicBezTo>
                  <a:pt x="149794" y="26458"/>
                  <a:pt x="152402" y="30427"/>
                  <a:pt x="156314" y="30427"/>
                </a:cubicBezTo>
                <a:cubicBezTo>
                  <a:pt x="165442" y="33073"/>
                  <a:pt x="171962" y="42333"/>
                  <a:pt x="171962" y="51594"/>
                </a:cubicBezTo>
                <a:cubicBezTo>
                  <a:pt x="171962" y="54239"/>
                  <a:pt x="171962" y="56885"/>
                  <a:pt x="170658" y="59531"/>
                </a:cubicBezTo>
                <a:cubicBezTo>
                  <a:pt x="168050" y="63500"/>
                  <a:pt x="169354" y="67469"/>
                  <a:pt x="173266" y="70114"/>
                </a:cubicBezTo>
                <a:cubicBezTo>
                  <a:pt x="179786" y="74083"/>
                  <a:pt x="183698" y="80698"/>
                  <a:pt x="183698" y="88635"/>
                </a:cubicBezTo>
                <a:cubicBezTo>
                  <a:pt x="183698" y="95250"/>
                  <a:pt x="179786" y="101864"/>
                  <a:pt x="174570" y="105833"/>
                </a:cubicBezTo>
                <a:cubicBezTo>
                  <a:pt x="170658" y="107156"/>
                  <a:pt x="169354" y="111125"/>
                  <a:pt x="170658" y="115094"/>
                </a:cubicBezTo>
                <a:cubicBezTo>
                  <a:pt x="171962" y="116417"/>
                  <a:pt x="171962" y="119062"/>
                  <a:pt x="171962" y="120385"/>
                </a:cubicBezTo>
                <a:cubicBezTo>
                  <a:pt x="171962" y="132292"/>
                  <a:pt x="164138" y="140229"/>
                  <a:pt x="152402" y="141552"/>
                </a:cubicBezTo>
                <a:cubicBezTo>
                  <a:pt x="149794" y="142875"/>
                  <a:pt x="147185" y="144198"/>
                  <a:pt x="145881" y="146844"/>
                </a:cubicBezTo>
                <a:cubicBezTo>
                  <a:pt x="143273" y="153458"/>
                  <a:pt x="136753" y="158750"/>
                  <a:pt x="128929" y="158750"/>
                </a:cubicBezTo>
                <a:cubicBezTo>
                  <a:pt x="121105" y="158750"/>
                  <a:pt x="114585" y="153458"/>
                  <a:pt x="111977" y="146844"/>
                </a:cubicBezTo>
                <a:cubicBezTo>
                  <a:pt x="110673" y="144198"/>
                  <a:pt x="108064" y="142875"/>
                  <a:pt x="105456" y="141552"/>
                </a:cubicBezTo>
                <a:cubicBezTo>
                  <a:pt x="93720" y="140229"/>
                  <a:pt x="85896" y="132292"/>
                  <a:pt x="85896" y="120385"/>
                </a:cubicBezTo>
                <a:cubicBezTo>
                  <a:pt x="85896" y="119062"/>
                  <a:pt x="85896" y="116417"/>
                  <a:pt x="87200" y="115094"/>
                </a:cubicBezTo>
                <a:cubicBezTo>
                  <a:pt x="88504" y="111125"/>
                  <a:pt x="87200" y="107156"/>
                  <a:pt x="83288" y="105833"/>
                </a:cubicBezTo>
                <a:cubicBezTo>
                  <a:pt x="78072" y="101864"/>
                  <a:pt x="74160" y="95250"/>
                  <a:pt x="74160" y="88635"/>
                </a:cubicBezTo>
                <a:cubicBezTo>
                  <a:pt x="74160" y="80698"/>
                  <a:pt x="78072" y="74083"/>
                  <a:pt x="84592" y="70114"/>
                </a:cubicBezTo>
                <a:cubicBezTo>
                  <a:pt x="88504" y="67469"/>
                  <a:pt x="89808" y="63500"/>
                  <a:pt x="87200" y="59531"/>
                </a:cubicBezTo>
                <a:cubicBezTo>
                  <a:pt x="85896" y="56885"/>
                  <a:pt x="85896" y="54239"/>
                  <a:pt x="85896" y="51594"/>
                </a:cubicBezTo>
                <a:cubicBezTo>
                  <a:pt x="85896" y="42333"/>
                  <a:pt x="92416" y="33073"/>
                  <a:pt x="101544" y="30427"/>
                </a:cubicBezTo>
                <a:cubicBezTo>
                  <a:pt x="105456" y="30427"/>
                  <a:pt x="108064" y="26458"/>
                  <a:pt x="106760" y="22489"/>
                </a:cubicBezTo>
                <a:cubicBezTo>
                  <a:pt x="106760" y="22489"/>
                  <a:pt x="106760" y="21167"/>
                  <a:pt x="106760" y="21167"/>
                </a:cubicBezTo>
                <a:cubicBezTo>
                  <a:pt x="106760" y="9260"/>
                  <a:pt x="117193" y="0"/>
                  <a:pt x="128929"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40"/>
          <p:cNvSpPr/>
          <p:nvPr/>
        </p:nvSpPr>
        <p:spPr>
          <a:xfrm>
            <a:off x="3048000" y="95633"/>
            <a:ext cx="6096000" cy="78175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chemeClr val="lt1"/>
                </a:solidFill>
                <a:latin typeface="Calibri"/>
                <a:ea typeface="Calibri"/>
                <a:cs typeface="Calibri"/>
                <a:sym typeface="Calibri"/>
              </a:rPr>
              <a:t>Impress</a:t>
            </a:r>
            <a:endParaRPr b="1" sz="4000">
              <a:solidFill>
                <a:schemeClr val="lt1"/>
              </a:solidFill>
              <a:latin typeface="Calibri"/>
              <a:ea typeface="Calibri"/>
              <a:cs typeface="Calibri"/>
              <a:sym typeface="Calibri"/>
            </a:endParaRPr>
          </a:p>
        </p:txBody>
      </p:sp>
      <p:sp>
        <p:nvSpPr>
          <p:cNvPr id="436" name="Google Shape;436;p40"/>
          <p:cNvSpPr/>
          <p:nvPr/>
        </p:nvSpPr>
        <p:spPr>
          <a:xfrm>
            <a:off x="3249378" y="955793"/>
            <a:ext cx="5613636" cy="663515"/>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chemeClr val="lt1"/>
                </a:solidFill>
                <a:latin typeface="Calibri"/>
                <a:ea typeface="Calibri"/>
                <a:cs typeface="Calibri"/>
                <a:sym typeface="Calibri"/>
              </a:rPr>
              <a:t>A large income is the best recipe for happiness I ever heard of. Mansfield Park</a:t>
            </a:r>
            <a:endParaRPr sz="1600">
              <a:solidFill>
                <a:schemeClr val="lt1"/>
              </a:solidFill>
              <a:latin typeface="Calibri"/>
              <a:ea typeface="Calibri"/>
              <a:cs typeface="Calibri"/>
              <a:sym typeface="Calibri"/>
            </a:endParaRPr>
          </a:p>
        </p:txBody>
      </p:sp>
      <p:cxnSp>
        <p:nvCxnSpPr>
          <p:cNvPr id="437" name="Google Shape;437;p40"/>
          <p:cNvCxnSpPr/>
          <p:nvPr/>
        </p:nvCxnSpPr>
        <p:spPr>
          <a:xfrm>
            <a:off x="5753893" y="882926"/>
            <a:ext cx="684214" cy="0"/>
          </a:xfrm>
          <a:prstGeom prst="straightConnector1">
            <a:avLst/>
          </a:prstGeom>
          <a:noFill/>
          <a:ln cap="rnd" cmpd="sng" w="19050">
            <a:solidFill>
              <a:schemeClr val="accent4"/>
            </a:solidFill>
            <a:prstDash val="solid"/>
            <a:round/>
            <a:headEnd len="sm" w="sm" type="none"/>
            <a:tailEnd len="sm" w="sm" type="none"/>
          </a:ln>
        </p:spPr>
      </p:cxnSp>
      <p:pic>
        <p:nvPicPr>
          <p:cNvPr id="438" name="Google Shape;438;p40"/>
          <p:cNvPicPr preferRelativeResize="0"/>
          <p:nvPr>
            <p:ph idx="2" type="pic"/>
          </p:nvPr>
        </p:nvPicPr>
        <p:blipFill rotWithShape="1">
          <a:blip r:embed="rId3">
            <a:alphaModFix/>
          </a:blip>
          <a:srcRect b="0" l="0" r="0" t="0"/>
          <a:stretch/>
        </p:blipFill>
        <p:spPr>
          <a:xfrm>
            <a:off x="1200150" y="1876425"/>
            <a:ext cx="3524250" cy="4248150"/>
          </a:xfrm>
          <a:prstGeom prst="rect">
            <a:avLst/>
          </a:prstGeom>
          <a:noFill/>
          <a:ln>
            <a:noFill/>
          </a:ln>
        </p:spPr>
      </p:pic>
      <p:sp>
        <p:nvSpPr>
          <p:cNvPr id="439" name="Google Shape;439;p40"/>
          <p:cNvSpPr/>
          <p:nvPr/>
        </p:nvSpPr>
        <p:spPr>
          <a:xfrm>
            <a:off x="5489574" y="4616450"/>
            <a:ext cx="1689102" cy="85068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rgbClr val="7F7F7F"/>
                </a:solidFill>
                <a:latin typeface="Calibri"/>
                <a:ea typeface="Calibri"/>
                <a:cs typeface="Calibri"/>
                <a:sym typeface="Calibri"/>
              </a:rPr>
              <a:t>Woe be to him that reads but one book. George Herbert</a:t>
            </a:r>
            <a:endParaRPr sz="1400">
              <a:solidFill>
                <a:srgbClr val="7F7F7F"/>
              </a:solidFill>
              <a:latin typeface="Calibri"/>
              <a:ea typeface="Calibri"/>
              <a:cs typeface="Calibri"/>
              <a:sym typeface="Calibri"/>
            </a:endParaRPr>
          </a:p>
        </p:txBody>
      </p:sp>
      <p:sp>
        <p:nvSpPr>
          <p:cNvPr id="440" name="Google Shape;440;p40"/>
          <p:cNvSpPr/>
          <p:nvPr/>
        </p:nvSpPr>
        <p:spPr>
          <a:xfrm>
            <a:off x="7494586" y="4616450"/>
            <a:ext cx="1689102" cy="112646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rgbClr val="7F7F7F"/>
                </a:solidFill>
                <a:latin typeface="Calibri"/>
                <a:ea typeface="Calibri"/>
                <a:cs typeface="Calibri"/>
                <a:sym typeface="Calibri"/>
              </a:rPr>
              <a:t>Be an encourager, the world has enough critics already.</a:t>
            </a:r>
            <a:endParaRPr sz="1400">
              <a:solidFill>
                <a:srgbClr val="7F7F7F"/>
              </a:solidFill>
              <a:latin typeface="Calibri"/>
              <a:ea typeface="Calibri"/>
              <a:cs typeface="Calibri"/>
              <a:sym typeface="Calibri"/>
            </a:endParaRPr>
          </a:p>
        </p:txBody>
      </p:sp>
      <p:sp>
        <p:nvSpPr>
          <p:cNvPr id="441" name="Google Shape;441;p40"/>
          <p:cNvSpPr/>
          <p:nvPr/>
        </p:nvSpPr>
        <p:spPr>
          <a:xfrm>
            <a:off x="9499598" y="4616450"/>
            <a:ext cx="1689102" cy="85068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rgbClr val="7F7F7F"/>
                </a:solidFill>
                <a:latin typeface="Calibri"/>
                <a:ea typeface="Calibri"/>
                <a:cs typeface="Calibri"/>
                <a:sym typeface="Calibri"/>
              </a:rPr>
              <a:t>Woe be to him that reads but one book. George Herbert</a:t>
            </a:r>
            <a:endParaRPr sz="1400">
              <a:solidFill>
                <a:srgbClr val="7F7F7F"/>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424B"/>
        </a:solidFill>
      </p:bgPr>
    </p:bg>
    <p:spTree>
      <p:nvGrpSpPr>
        <p:cNvPr id="446" name="Shape 446"/>
        <p:cNvGrpSpPr/>
        <p:nvPr/>
      </p:nvGrpSpPr>
      <p:grpSpPr>
        <a:xfrm>
          <a:off x="0" y="0"/>
          <a:ext cx="0" cy="0"/>
          <a:chOff x="0" y="0"/>
          <a:chExt cx="0" cy="0"/>
        </a:xfrm>
      </p:grpSpPr>
      <p:sp>
        <p:nvSpPr>
          <p:cNvPr id="447" name="Google Shape;447;p41"/>
          <p:cNvSpPr txBox="1"/>
          <p:nvPr/>
        </p:nvSpPr>
        <p:spPr>
          <a:xfrm>
            <a:off x="1805976" y="2882678"/>
            <a:ext cx="1329210" cy="1446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800"/>
              <a:buFont typeface="Calibri"/>
              <a:buNone/>
            </a:pPr>
            <a:r>
              <a:rPr b="1" i="0" lang="tr-TR" sz="8800" u="none" cap="none" strike="noStrike">
                <a:solidFill>
                  <a:srgbClr val="FFFFFF"/>
                </a:solidFill>
                <a:latin typeface="Calibri"/>
                <a:ea typeface="Calibri"/>
                <a:cs typeface="Calibri"/>
                <a:sym typeface="Calibri"/>
              </a:rPr>
              <a:t>04</a:t>
            </a:r>
            <a:endParaRPr b="1" i="0" sz="8800" u="none" cap="none" strike="noStrike">
              <a:solidFill>
                <a:srgbClr val="FFFFFF"/>
              </a:solidFill>
              <a:latin typeface="Calibri"/>
              <a:ea typeface="Calibri"/>
              <a:cs typeface="Calibri"/>
              <a:sym typeface="Calibri"/>
            </a:endParaRPr>
          </a:p>
        </p:txBody>
      </p:sp>
      <p:pic>
        <p:nvPicPr>
          <p:cNvPr id="448" name="Google Shape;448;p41"/>
          <p:cNvPicPr preferRelativeResize="0"/>
          <p:nvPr>
            <p:ph idx="2" type="pic"/>
          </p:nvPr>
        </p:nvPicPr>
        <p:blipFill rotWithShape="1">
          <a:blip r:embed="rId3">
            <a:alphaModFix/>
          </a:blip>
          <a:srcRect b="0" l="0" r="0" t="0"/>
          <a:stretch/>
        </p:blipFill>
        <p:spPr>
          <a:xfrm>
            <a:off x="4895850" y="228600"/>
            <a:ext cx="7296150" cy="6400800"/>
          </a:xfrm>
          <a:prstGeom prst="rect">
            <a:avLst/>
          </a:prstGeom>
          <a:noFill/>
          <a:ln>
            <a:noFill/>
          </a:ln>
        </p:spPr>
      </p:pic>
      <p:sp>
        <p:nvSpPr>
          <p:cNvPr id="449" name="Google Shape;449;p41"/>
          <p:cNvSpPr/>
          <p:nvPr/>
        </p:nvSpPr>
        <p:spPr>
          <a:xfrm>
            <a:off x="828873" y="4418712"/>
            <a:ext cx="3283413" cy="78175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chemeClr val="lt1"/>
                </a:solidFill>
                <a:latin typeface="Calibri"/>
                <a:ea typeface="Calibri"/>
                <a:cs typeface="Calibri"/>
                <a:sym typeface="Calibri"/>
              </a:rPr>
              <a:t>Invectors</a:t>
            </a:r>
            <a:endParaRPr b="1" sz="4000">
              <a:solidFill>
                <a:schemeClr val="lt1"/>
              </a:solidFill>
              <a:latin typeface="Calibri"/>
              <a:ea typeface="Calibri"/>
              <a:cs typeface="Calibri"/>
              <a:sym typeface="Calibri"/>
            </a:endParaRPr>
          </a:p>
        </p:txBody>
      </p:sp>
      <p:sp>
        <p:nvSpPr>
          <p:cNvPr id="450" name="Google Shape;450;p41"/>
          <p:cNvSpPr txBox="1"/>
          <p:nvPr/>
        </p:nvSpPr>
        <p:spPr>
          <a:xfrm>
            <a:off x="1182151" y="1321244"/>
            <a:ext cx="2576859"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8800">
                <a:solidFill>
                  <a:schemeClr val="accent4"/>
                </a:solidFill>
                <a:latin typeface="Calibri"/>
                <a:ea typeface="Calibri"/>
                <a:cs typeface="Calibri"/>
                <a:sym typeface="Calibri"/>
              </a:rPr>
              <a:t>PART</a:t>
            </a:r>
            <a:endParaRPr b="1" sz="8800">
              <a:solidFill>
                <a:schemeClr val="accent4"/>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424B"/>
        </a:solidFill>
      </p:bgPr>
    </p:bg>
    <p:spTree>
      <p:nvGrpSpPr>
        <p:cNvPr id="83" name="Shape 83"/>
        <p:cNvGrpSpPr/>
        <p:nvPr/>
      </p:nvGrpSpPr>
      <p:grpSpPr>
        <a:xfrm>
          <a:off x="0" y="0"/>
          <a:ext cx="0" cy="0"/>
          <a:chOff x="0" y="0"/>
          <a:chExt cx="0" cy="0"/>
        </a:xfrm>
      </p:grpSpPr>
      <p:pic>
        <p:nvPicPr>
          <p:cNvPr id="84" name="Google Shape;84;p24"/>
          <p:cNvPicPr preferRelativeResize="0"/>
          <p:nvPr>
            <p:ph idx="2" type="pic"/>
          </p:nvPr>
        </p:nvPicPr>
        <p:blipFill rotWithShape="1">
          <a:blip r:embed="rId3">
            <a:alphaModFix/>
          </a:blip>
          <a:srcRect b="0" l="0" r="0" t="0"/>
          <a:stretch/>
        </p:blipFill>
        <p:spPr>
          <a:xfrm>
            <a:off x="317500" y="1506498"/>
            <a:ext cx="2691008" cy="4780002"/>
          </a:xfrm>
          <a:prstGeom prst="rect">
            <a:avLst/>
          </a:prstGeom>
          <a:noFill/>
          <a:ln>
            <a:noFill/>
          </a:ln>
        </p:spPr>
      </p:pic>
      <p:pic>
        <p:nvPicPr>
          <p:cNvPr id="85" name="Google Shape;85;p24"/>
          <p:cNvPicPr preferRelativeResize="0"/>
          <p:nvPr>
            <p:ph idx="3" type="pic"/>
          </p:nvPr>
        </p:nvPicPr>
        <p:blipFill rotWithShape="1">
          <a:blip r:embed="rId4">
            <a:alphaModFix/>
          </a:blip>
          <a:srcRect b="0" l="0" r="0" t="0"/>
          <a:stretch/>
        </p:blipFill>
        <p:spPr>
          <a:xfrm>
            <a:off x="3272831" y="1506498"/>
            <a:ext cx="2691008" cy="4780002"/>
          </a:xfrm>
          <a:prstGeom prst="rect">
            <a:avLst/>
          </a:prstGeom>
          <a:noFill/>
          <a:ln>
            <a:noFill/>
          </a:ln>
        </p:spPr>
      </p:pic>
      <p:pic>
        <p:nvPicPr>
          <p:cNvPr id="86" name="Google Shape;86;p24"/>
          <p:cNvPicPr preferRelativeResize="0"/>
          <p:nvPr>
            <p:ph idx="4" type="pic"/>
          </p:nvPr>
        </p:nvPicPr>
        <p:blipFill rotWithShape="1">
          <a:blip r:embed="rId5">
            <a:alphaModFix/>
          </a:blip>
          <a:srcRect b="0" l="0" r="0" t="0"/>
          <a:stretch/>
        </p:blipFill>
        <p:spPr>
          <a:xfrm>
            <a:off x="6228161" y="1506498"/>
            <a:ext cx="2691008" cy="4780002"/>
          </a:xfrm>
          <a:prstGeom prst="rect">
            <a:avLst/>
          </a:prstGeom>
          <a:noFill/>
          <a:ln>
            <a:noFill/>
          </a:ln>
        </p:spPr>
      </p:pic>
      <p:pic>
        <p:nvPicPr>
          <p:cNvPr id="87" name="Google Shape;87;p24"/>
          <p:cNvPicPr preferRelativeResize="0"/>
          <p:nvPr>
            <p:ph idx="5" type="pic"/>
          </p:nvPr>
        </p:nvPicPr>
        <p:blipFill rotWithShape="1">
          <a:blip r:embed="rId6">
            <a:alphaModFix/>
          </a:blip>
          <a:srcRect b="0" l="0" r="0" t="0"/>
          <a:stretch/>
        </p:blipFill>
        <p:spPr>
          <a:xfrm>
            <a:off x="9183492" y="1506498"/>
            <a:ext cx="2691008" cy="4780002"/>
          </a:xfrm>
          <a:prstGeom prst="rect">
            <a:avLst/>
          </a:prstGeom>
          <a:noFill/>
          <a:ln>
            <a:noFill/>
          </a:ln>
        </p:spPr>
      </p:pic>
      <p:sp>
        <p:nvSpPr>
          <p:cNvPr id="88" name="Google Shape;88;p24"/>
          <p:cNvSpPr/>
          <p:nvPr/>
        </p:nvSpPr>
        <p:spPr>
          <a:xfrm>
            <a:off x="317500" y="1506498"/>
            <a:ext cx="2691008" cy="4780002"/>
          </a:xfrm>
          <a:prstGeom prst="rect">
            <a:avLst/>
          </a:prstGeom>
          <a:solidFill>
            <a:schemeClr val="accent4">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24"/>
          <p:cNvSpPr/>
          <p:nvPr/>
        </p:nvSpPr>
        <p:spPr>
          <a:xfrm>
            <a:off x="3272831" y="1506498"/>
            <a:ext cx="2691008" cy="4780002"/>
          </a:xfrm>
          <a:prstGeom prst="rect">
            <a:avLst/>
          </a:prstGeom>
          <a:solidFill>
            <a:schemeClr val="accent5">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24"/>
          <p:cNvSpPr/>
          <p:nvPr/>
        </p:nvSpPr>
        <p:spPr>
          <a:xfrm>
            <a:off x="6228161" y="1506498"/>
            <a:ext cx="2691008" cy="4780002"/>
          </a:xfrm>
          <a:prstGeom prst="rect">
            <a:avLst/>
          </a:prstGeom>
          <a:solidFill>
            <a:schemeClr val="accent4">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24"/>
          <p:cNvSpPr/>
          <p:nvPr/>
        </p:nvSpPr>
        <p:spPr>
          <a:xfrm>
            <a:off x="9183492" y="1506498"/>
            <a:ext cx="2691008" cy="4780002"/>
          </a:xfrm>
          <a:prstGeom prst="rect">
            <a:avLst/>
          </a:prstGeom>
          <a:solidFill>
            <a:schemeClr val="accent5">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24"/>
          <p:cNvSpPr txBox="1"/>
          <p:nvPr/>
        </p:nvSpPr>
        <p:spPr>
          <a:xfrm>
            <a:off x="4467350" y="329684"/>
            <a:ext cx="3257303"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tr-TR" sz="5400">
                <a:solidFill>
                  <a:schemeClr val="lt1"/>
                </a:solidFill>
                <a:latin typeface="Calibri"/>
                <a:ea typeface="Calibri"/>
                <a:cs typeface="Calibri"/>
                <a:sym typeface="Calibri"/>
              </a:rPr>
              <a:t>CONTENTS</a:t>
            </a:r>
            <a:endParaRPr b="1" i="1" sz="5400">
              <a:solidFill>
                <a:schemeClr val="lt1"/>
              </a:solidFill>
              <a:latin typeface="Calibri"/>
              <a:ea typeface="Calibri"/>
              <a:cs typeface="Calibri"/>
              <a:sym typeface="Calibri"/>
            </a:endParaRPr>
          </a:p>
        </p:txBody>
      </p:sp>
      <p:grpSp>
        <p:nvGrpSpPr>
          <p:cNvPr id="93" name="Google Shape;93;p24"/>
          <p:cNvGrpSpPr/>
          <p:nvPr/>
        </p:nvGrpSpPr>
        <p:grpSpPr>
          <a:xfrm>
            <a:off x="773307" y="2613103"/>
            <a:ext cx="1779394" cy="1985614"/>
            <a:chOff x="773307" y="2613103"/>
            <a:chExt cx="1779394" cy="1985614"/>
          </a:xfrm>
        </p:grpSpPr>
        <p:grpSp>
          <p:nvGrpSpPr>
            <p:cNvPr id="94" name="Google Shape;94;p24"/>
            <p:cNvGrpSpPr/>
            <p:nvPr/>
          </p:nvGrpSpPr>
          <p:grpSpPr>
            <a:xfrm>
              <a:off x="1103508" y="2613103"/>
              <a:ext cx="1118992" cy="1118992"/>
              <a:chOff x="1103508" y="2613103"/>
              <a:chExt cx="1118992" cy="1118992"/>
            </a:xfrm>
          </p:grpSpPr>
          <p:sp>
            <p:nvSpPr>
              <p:cNvPr id="95" name="Google Shape;95;p24"/>
              <p:cNvSpPr/>
              <p:nvPr/>
            </p:nvSpPr>
            <p:spPr>
              <a:xfrm>
                <a:off x="1103508" y="2613103"/>
                <a:ext cx="1118992" cy="111899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4"/>
              <p:cNvSpPr txBox="1"/>
              <p:nvPr/>
            </p:nvSpPr>
            <p:spPr>
              <a:xfrm>
                <a:off x="1258087" y="2788206"/>
                <a:ext cx="809837"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4800">
                    <a:solidFill>
                      <a:schemeClr val="accent4"/>
                    </a:solidFill>
                    <a:latin typeface="Calibri"/>
                    <a:ea typeface="Calibri"/>
                    <a:cs typeface="Calibri"/>
                    <a:sym typeface="Calibri"/>
                  </a:rPr>
                  <a:t>01</a:t>
                </a:r>
                <a:endParaRPr b="1" sz="4800">
                  <a:solidFill>
                    <a:schemeClr val="accent4"/>
                  </a:solidFill>
                  <a:latin typeface="Calibri"/>
                  <a:ea typeface="Calibri"/>
                  <a:cs typeface="Calibri"/>
                  <a:sym typeface="Calibri"/>
                </a:endParaRPr>
              </a:p>
            </p:txBody>
          </p:sp>
        </p:grpSp>
        <p:sp>
          <p:nvSpPr>
            <p:cNvPr id="97" name="Google Shape;97;p24"/>
            <p:cNvSpPr/>
            <p:nvPr/>
          </p:nvSpPr>
          <p:spPr>
            <a:xfrm>
              <a:off x="773307" y="3915453"/>
              <a:ext cx="1779394" cy="68326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3200">
                  <a:solidFill>
                    <a:schemeClr val="lt1"/>
                  </a:solidFill>
                  <a:latin typeface="Calibri"/>
                  <a:ea typeface="Calibri"/>
                  <a:cs typeface="Calibri"/>
                  <a:sym typeface="Calibri"/>
                </a:rPr>
                <a:t>Grow</a:t>
              </a:r>
              <a:endParaRPr b="1" sz="3200">
                <a:solidFill>
                  <a:schemeClr val="lt1"/>
                </a:solidFill>
                <a:latin typeface="Calibri"/>
                <a:ea typeface="Calibri"/>
                <a:cs typeface="Calibri"/>
                <a:sym typeface="Calibri"/>
              </a:endParaRPr>
            </a:p>
          </p:txBody>
        </p:sp>
      </p:grpSp>
      <p:grpSp>
        <p:nvGrpSpPr>
          <p:cNvPr id="98" name="Google Shape;98;p24"/>
          <p:cNvGrpSpPr/>
          <p:nvPr/>
        </p:nvGrpSpPr>
        <p:grpSpPr>
          <a:xfrm>
            <a:off x="3728638" y="2613103"/>
            <a:ext cx="1779394" cy="1985614"/>
            <a:chOff x="773307" y="2613103"/>
            <a:chExt cx="1779394" cy="1985614"/>
          </a:xfrm>
        </p:grpSpPr>
        <p:grpSp>
          <p:nvGrpSpPr>
            <p:cNvPr id="99" name="Google Shape;99;p24"/>
            <p:cNvGrpSpPr/>
            <p:nvPr/>
          </p:nvGrpSpPr>
          <p:grpSpPr>
            <a:xfrm>
              <a:off x="1103508" y="2613103"/>
              <a:ext cx="1118992" cy="1118992"/>
              <a:chOff x="1103508" y="2613103"/>
              <a:chExt cx="1118992" cy="1118992"/>
            </a:xfrm>
          </p:grpSpPr>
          <p:sp>
            <p:nvSpPr>
              <p:cNvPr id="100" name="Google Shape;100;p24"/>
              <p:cNvSpPr/>
              <p:nvPr/>
            </p:nvSpPr>
            <p:spPr>
              <a:xfrm>
                <a:off x="1103508" y="2613103"/>
                <a:ext cx="1118992" cy="111899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4"/>
              <p:cNvSpPr txBox="1"/>
              <p:nvPr/>
            </p:nvSpPr>
            <p:spPr>
              <a:xfrm>
                <a:off x="1258087" y="2788206"/>
                <a:ext cx="809837"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4800">
                    <a:solidFill>
                      <a:schemeClr val="accent4"/>
                    </a:solidFill>
                    <a:latin typeface="Calibri"/>
                    <a:ea typeface="Calibri"/>
                    <a:cs typeface="Calibri"/>
                    <a:sym typeface="Calibri"/>
                  </a:rPr>
                  <a:t>02</a:t>
                </a:r>
                <a:endParaRPr b="1" sz="4800">
                  <a:solidFill>
                    <a:schemeClr val="accent4"/>
                  </a:solidFill>
                  <a:latin typeface="Calibri"/>
                  <a:ea typeface="Calibri"/>
                  <a:cs typeface="Calibri"/>
                  <a:sym typeface="Calibri"/>
                </a:endParaRPr>
              </a:p>
            </p:txBody>
          </p:sp>
        </p:grpSp>
        <p:sp>
          <p:nvSpPr>
            <p:cNvPr id="102" name="Google Shape;102;p24"/>
            <p:cNvSpPr/>
            <p:nvPr/>
          </p:nvSpPr>
          <p:spPr>
            <a:xfrm>
              <a:off x="773307" y="3915453"/>
              <a:ext cx="1779394" cy="68326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3200">
                  <a:solidFill>
                    <a:schemeClr val="lt1"/>
                  </a:solidFill>
                  <a:latin typeface="Calibri"/>
                  <a:ea typeface="Calibri"/>
                  <a:cs typeface="Calibri"/>
                  <a:sym typeface="Calibri"/>
                </a:rPr>
                <a:t>Company</a:t>
              </a:r>
              <a:endParaRPr b="1" sz="3200">
                <a:solidFill>
                  <a:schemeClr val="lt1"/>
                </a:solidFill>
                <a:latin typeface="Calibri"/>
                <a:ea typeface="Calibri"/>
                <a:cs typeface="Calibri"/>
                <a:sym typeface="Calibri"/>
              </a:endParaRPr>
            </a:p>
          </p:txBody>
        </p:sp>
      </p:grpSp>
      <p:grpSp>
        <p:nvGrpSpPr>
          <p:cNvPr id="103" name="Google Shape;103;p24"/>
          <p:cNvGrpSpPr/>
          <p:nvPr/>
        </p:nvGrpSpPr>
        <p:grpSpPr>
          <a:xfrm>
            <a:off x="6683968" y="2613103"/>
            <a:ext cx="1779394" cy="1985614"/>
            <a:chOff x="773307" y="2613103"/>
            <a:chExt cx="1779394" cy="1985614"/>
          </a:xfrm>
        </p:grpSpPr>
        <p:grpSp>
          <p:nvGrpSpPr>
            <p:cNvPr id="104" name="Google Shape;104;p24"/>
            <p:cNvGrpSpPr/>
            <p:nvPr/>
          </p:nvGrpSpPr>
          <p:grpSpPr>
            <a:xfrm>
              <a:off x="1103508" y="2613103"/>
              <a:ext cx="1118992" cy="1118992"/>
              <a:chOff x="1103508" y="2613103"/>
              <a:chExt cx="1118992" cy="1118992"/>
            </a:xfrm>
          </p:grpSpPr>
          <p:sp>
            <p:nvSpPr>
              <p:cNvPr id="105" name="Google Shape;105;p24"/>
              <p:cNvSpPr/>
              <p:nvPr/>
            </p:nvSpPr>
            <p:spPr>
              <a:xfrm>
                <a:off x="1103508" y="2613103"/>
                <a:ext cx="1118992" cy="111899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24"/>
              <p:cNvSpPr txBox="1"/>
              <p:nvPr/>
            </p:nvSpPr>
            <p:spPr>
              <a:xfrm>
                <a:off x="1258087" y="2788206"/>
                <a:ext cx="809837"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4800">
                    <a:solidFill>
                      <a:schemeClr val="accent4"/>
                    </a:solidFill>
                    <a:latin typeface="Calibri"/>
                    <a:ea typeface="Calibri"/>
                    <a:cs typeface="Calibri"/>
                    <a:sym typeface="Calibri"/>
                  </a:rPr>
                  <a:t>03</a:t>
                </a:r>
                <a:endParaRPr b="1" sz="4800">
                  <a:solidFill>
                    <a:schemeClr val="accent4"/>
                  </a:solidFill>
                  <a:latin typeface="Calibri"/>
                  <a:ea typeface="Calibri"/>
                  <a:cs typeface="Calibri"/>
                  <a:sym typeface="Calibri"/>
                </a:endParaRPr>
              </a:p>
            </p:txBody>
          </p:sp>
        </p:grpSp>
        <p:sp>
          <p:nvSpPr>
            <p:cNvPr id="107" name="Google Shape;107;p24"/>
            <p:cNvSpPr/>
            <p:nvPr/>
          </p:nvSpPr>
          <p:spPr>
            <a:xfrm>
              <a:off x="773307" y="3915453"/>
              <a:ext cx="1779394" cy="68326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3200">
                  <a:solidFill>
                    <a:schemeClr val="lt1"/>
                  </a:solidFill>
                  <a:latin typeface="Calibri"/>
                  <a:ea typeface="Calibri"/>
                  <a:cs typeface="Calibri"/>
                  <a:sym typeface="Calibri"/>
                </a:rPr>
                <a:t>Impress</a:t>
              </a:r>
              <a:endParaRPr b="1" sz="3200">
                <a:solidFill>
                  <a:schemeClr val="lt1"/>
                </a:solidFill>
                <a:latin typeface="Calibri"/>
                <a:ea typeface="Calibri"/>
                <a:cs typeface="Calibri"/>
                <a:sym typeface="Calibri"/>
              </a:endParaRPr>
            </a:p>
          </p:txBody>
        </p:sp>
      </p:grpSp>
      <p:grpSp>
        <p:nvGrpSpPr>
          <p:cNvPr id="108" name="Google Shape;108;p24"/>
          <p:cNvGrpSpPr/>
          <p:nvPr/>
        </p:nvGrpSpPr>
        <p:grpSpPr>
          <a:xfrm>
            <a:off x="9639299" y="2613103"/>
            <a:ext cx="1779394" cy="1985614"/>
            <a:chOff x="773307" y="2613103"/>
            <a:chExt cx="1779394" cy="1985614"/>
          </a:xfrm>
        </p:grpSpPr>
        <p:grpSp>
          <p:nvGrpSpPr>
            <p:cNvPr id="109" name="Google Shape;109;p24"/>
            <p:cNvGrpSpPr/>
            <p:nvPr/>
          </p:nvGrpSpPr>
          <p:grpSpPr>
            <a:xfrm>
              <a:off x="1103508" y="2613103"/>
              <a:ext cx="1118992" cy="1118992"/>
              <a:chOff x="1103508" y="2613103"/>
              <a:chExt cx="1118992" cy="1118992"/>
            </a:xfrm>
          </p:grpSpPr>
          <p:sp>
            <p:nvSpPr>
              <p:cNvPr id="110" name="Google Shape;110;p24"/>
              <p:cNvSpPr/>
              <p:nvPr/>
            </p:nvSpPr>
            <p:spPr>
              <a:xfrm>
                <a:off x="1103508" y="2613103"/>
                <a:ext cx="1118992" cy="111899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24"/>
              <p:cNvSpPr txBox="1"/>
              <p:nvPr/>
            </p:nvSpPr>
            <p:spPr>
              <a:xfrm>
                <a:off x="1258087" y="2788206"/>
                <a:ext cx="809837"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4800">
                    <a:solidFill>
                      <a:schemeClr val="accent4"/>
                    </a:solidFill>
                    <a:latin typeface="Calibri"/>
                    <a:ea typeface="Calibri"/>
                    <a:cs typeface="Calibri"/>
                    <a:sym typeface="Calibri"/>
                  </a:rPr>
                  <a:t>04</a:t>
                </a:r>
                <a:endParaRPr b="1" sz="4800">
                  <a:solidFill>
                    <a:schemeClr val="accent4"/>
                  </a:solidFill>
                  <a:latin typeface="Calibri"/>
                  <a:ea typeface="Calibri"/>
                  <a:cs typeface="Calibri"/>
                  <a:sym typeface="Calibri"/>
                </a:endParaRPr>
              </a:p>
            </p:txBody>
          </p:sp>
        </p:grpSp>
        <p:sp>
          <p:nvSpPr>
            <p:cNvPr id="112" name="Google Shape;112;p24"/>
            <p:cNvSpPr/>
            <p:nvPr/>
          </p:nvSpPr>
          <p:spPr>
            <a:xfrm>
              <a:off x="773307" y="3915453"/>
              <a:ext cx="1779394" cy="68326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3200">
                  <a:solidFill>
                    <a:schemeClr val="lt1"/>
                  </a:solidFill>
                  <a:latin typeface="Calibri"/>
                  <a:ea typeface="Calibri"/>
                  <a:cs typeface="Calibri"/>
                  <a:sym typeface="Calibri"/>
                </a:rPr>
                <a:t>Invectors</a:t>
              </a:r>
              <a:endParaRPr b="1" sz="32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2"/>
          <p:cNvSpPr/>
          <p:nvPr/>
        </p:nvSpPr>
        <p:spPr>
          <a:xfrm>
            <a:off x="-115062" y="0"/>
            <a:ext cx="676275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7" name="Google Shape;457;p42"/>
          <p:cNvPicPr preferRelativeResize="0"/>
          <p:nvPr>
            <p:ph idx="2" type="pic"/>
          </p:nvPr>
        </p:nvPicPr>
        <p:blipFill rotWithShape="1">
          <a:blip r:embed="rId3">
            <a:alphaModFix/>
          </a:blip>
          <a:srcRect b="0" l="0" r="0" t="0"/>
          <a:stretch/>
        </p:blipFill>
        <p:spPr>
          <a:xfrm>
            <a:off x="6629400" y="0"/>
            <a:ext cx="5562600" cy="6858000"/>
          </a:xfrm>
          <a:prstGeom prst="rect">
            <a:avLst/>
          </a:prstGeom>
          <a:noFill/>
          <a:ln>
            <a:noFill/>
          </a:ln>
        </p:spPr>
      </p:pic>
      <p:sp>
        <p:nvSpPr>
          <p:cNvPr id="458" name="Google Shape;458;p42"/>
          <p:cNvSpPr/>
          <p:nvPr/>
        </p:nvSpPr>
        <p:spPr>
          <a:xfrm>
            <a:off x="971365" y="3173296"/>
            <a:ext cx="4553321" cy="208672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800">
                <a:solidFill>
                  <a:schemeClr val="lt1"/>
                </a:solidFill>
                <a:latin typeface="Calibri"/>
                <a:ea typeface="Calibri"/>
                <a:cs typeface="Calibri"/>
                <a:sym typeface="Calibri"/>
              </a:rPr>
              <a:t>Be an encourager, the world has enough critics already. Always give your best never worry for results. Education is the most powerful weapon which you can use to change the world. God sometimes removes people from your life to protect you. Do not run after them.</a:t>
            </a:r>
            <a:endParaRPr sz="1800">
              <a:solidFill>
                <a:schemeClr val="lt1"/>
              </a:solidFill>
              <a:latin typeface="Calibri"/>
              <a:ea typeface="Calibri"/>
              <a:cs typeface="Calibri"/>
              <a:sym typeface="Calibri"/>
            </a:endParaRPr>
          </a:p>
        </p:txBody>
      </p:sp>
      <p:sp>
        <p:nvSpPr>
          <p:cNvPr id="459" name="Google Shape;459;p42"/>
          <p:cNvSpPr/>
          <p:nvPr/>
        </p:nvSpPr>
        <p:spPr>
          <a:xfrm>
            <a:off x="1133856" y="1766946"/>
            <a:ext cx="3178153" cy="83099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tr-TR" sz="4000">
                <a:solidFill>
                  <a:schemeClr val="lt1"/>
                </a:solidFill>
                <a:latin typeface="Calibri"/>
                <a:ea typeface="Calibri"/>
                <a:cs typeface="Calibri"/>
                <a:sym typeface="Calibri"/>
              </a:rPr>
              <a:t>Development</a:t>
            </a:r>
            <a:endParaRPr b="1" sz="4000">
              <a:solidFill>
                <a:schemeClr val="lt1"/>
              </a:solidFill>
              <a:latin typeface="Calibri"/>
              <a:ea typeface="Calibri"/>
              <a:cs typeface="Calibri"/>
              <a:sym typeface="Calibri"/>
            </a:endParaRPr>
          </a:p>
        </p:txBody>
      </p:sp>
      <p:sp>
        <p:nvSpPr>
          <p:cNvPr id="460" name="Google Shape;460;p42"/>
          <p:cNvSpPr/>
          <p:nvPr/>
        </p:nvSpPr>
        <p:spPr>
          <a:xfrm flipH="1">
            <a:off x="3931200" y="2457450"/>
            <a:ext cx="325945" cy="280987"/>
          </a:xfrm>
          <a:prstGeom prst="triangle">
            <a:avLst>
              <a:gd fmla="val 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3"/>
          <p:cNvSpPr/>
          <p:nvPr/>
        </p:nvSpPr>
        <p:spPr>
          <a:xfrm>
            <a:off x="0" y="0"/>
            <a:ext cx="539115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67" name="Google Shape;467;p43"/>
          <p:cNvCxnSpPr/>
          <p:nvPr/>
        </p:nvCxnSpPr>
        <p:spPr>
          <a:xfrm>
            <a:off x="6762750" y="2247900"/>
            <a:ext cx="4114800" cy="0"/>
          </a:xfrm>
          <a:prstGeom prst="straightConnector1">
            <a:avLst/>
          </a:prstGeom>
          <a:noFill/>
          <a:ln cap="flat" cmpd="sng" w="57150">
            <a:solidFill>
              <a:schemeClr val="accent4"/>
            </a:solidFill>
            <a:prstDash val="solid"/>
            <a:miter lim="800000"/>
            <a:headEnd len="sm" w="sm" type="none"/>
            <a:tailEnd len="sm" w="sm" type="none"/>
          </a:ln>
        </p:spPr>
      </p:cxnSp>
      <p:pic>
        <p:nvPicPr>
          <p:cNvPr id="468" name="Google Shape;468;p43"/>
          <p:cNvPicPr preferRelativeResize="0"/>
          <p:nvPr>
            <p:ph idx="2" type="pic"/>
          </p:nvPr>
        </p:nvPicPr>
        <p:blipFill rotWithShape="1">
          <a:blip r:embed="rId3">
            <a:alphaModFix/>
          </a:blip>
          <a:srcRect b="0" l="0" r="0" t="0"/>
          <a:stretch/>
        </p:blipFill>
        <p:spPr>
          <a:xfrm>
            <a:off x="315437" y="400050"/>
            <a:ext cx="4760277" cy="6057900"/>
          </a:xfrm>
          <a:prstGeom prst="rect">
            <a:avLst/>
          </a:prstGeom>
          <a:noFill/>
          <a:ln>
            <a:noFill/>
          </a:ln>
        </p:spPr>
      </p:pic>
      <p:sp>
        <p:nvSpPr>
          <p:cNvPr id="469" name="Google Shape;469;p43"/>
          <p:cNvSpPr/>
          <p:nvPr/>
        </p:nvSpPr>
        <p:spPr>
          <a:xfrm>
            <a:off x="6946900" y="1364109"/>
            <a:ext cx="4044950" cy="781752"/>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tr-TR" sz="4000">
                <a:solidFill>
                  <a:srgbClr val="595959"/>
                </a:solidFill>
                <a:latin typeface="Calibri"/>
                <a:ea typeface="Calibri"/>
                <a:cs typeface="Calibri"/>
                <a:sym typeface="Calibri"/>
              </a:rPr>
              <a:t>Infographic</a:t>
            </a:r>
            <a:endParaRPr b="1" sz="4000">
              <a:solidFill>
                <a:srgbClr val="595959"/>
              </a:solidFill>
              <a:latin typeface="Calibri"/>
              <a:ea typeface="Calibri"/>
              <a:cs typeface="Calibri"/>
              <a:sym typeface="Calibri"/>
            </a:endParaRPr>
          </a:p>
        </p:txBody>
      </p:sp>
      <p:sp>
        <p:nvSpPr>
          <p:cNvPr id="470" name="Google Shape;470;p43"/>
          <p:cNvSpPr/>
          <p:nvPr/>
        </p:nvSpPr>
        <p:spPr>
          <a:xfrm>
            <a:off x="6616700" y="2525596"/>
            <a:ext cx="4375150" cy="2396938"/>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tr-TR" sz="1800">
                <a:solidFill>
                  <a:srgbClr val="7F7F7F"/>
                </a:solidFill>
                <a:latin typeface="Calibri"/>
                <a:ea typeface="Calibri"/>
                <a:cs typeface="Calibri"/>
                <a:sym typeface="Calibri"/>
              </a:rPr>
              <a:t>Enjoy the little things in life, because one day you will look back and realize they were the big things. Everyone wants, happiness. No one wants pain. But you can’t have a rainbow without a little rain. Everyone wants, happiness. No one wants pain. But you can’t have a rainbow without a little rain.</a:t>
            </a:r>
            <a:endParaRPr sz="1800">
              <a:solidFill>
                <a:srgbClr val="7F7F7F"/>
              </a:solidFill>
              <a:latin typeface="Calibri"/>
              <a:ea typeface="Calibri"/>
              <a:cs typeface="Calibri"/>
              <a:sym typeface="Calibri"/>
            </a:endParaRPr>
          </a:p>
        </p:txBody>
      </p:sp>
      <p:sp>
        <p:nvSpPr>
          <p:cNvPr id="471" name="Google Shape;471;p43"/>
          <p:cNvSpPr/>
          <p:nvPr/>
        </p:nvSpPr>
        <p:spPr>
          <a:xfrm>
            <a:off x="7933351" y="4938427"/>
            <a:ext cx="427398" cy="482600"/>
          </a:xfrm>
          <a:custGeom>
            <a:rect b="b" l="l" r="r" t="t"/>
            <a:pathLst>
              <a:path extrusionOk="0" h="336822" w="298295">
                <a:moveTo>
                  <a:pt x="149013" y="33609"/>
                </a:moveTo>
                <a:cubicBezTo>
                  <a:pt x="149013" y="33609"/>
                  <a:pt x="149013" y="33609"/>
                  <a:pt x="47403" y="141663"/>
                </a:cubicBezTo>
                <a:cubicBezTo>
                  <a:pt x="47403" y="141663"/>
                  <a:pt x="47403" y="141663"/>
                  <a:pt x="88311" y="141663"/>
                </a:cubicBezTo>
                <a:cubicBezTo>
                  <a:pt x="102827" y="141663"/>
                  <a:pt x="105466" y="157476"/>
                  <a:pt x="100188" y="164065"/>
                </a:cubicBezTo>
                <a:cubicBezTo>
                  <a:pt x="100188" y="164065"/>
                  <a:pt x="100188" y="164065"/>
                  <a:pt x="43444" y="235222"/>
                </a:cubicBezTo>
                <a:lnTo>
                  <a:pt x="254582" y="235222"/>
                </a:lnTo>
                <a:cubicBezTo>
                  <a:pt x="254582" y="235222"/>
                  <a:pt x="254582" y="235222"/>
                  <a:pt x="199159" y="164065"/>
                </a:cubicBezTo>
                <a:cubicBezTo>
                  <a:pt x="191241" y="157476"/>
                  <a:pt x="193880" y="141663"/>
                  <a:pt x="209715" y="141663"/>
                </a:cubicBezTo>
                <a:cubicBezTo>
                  <a:pt x="209715" y="141663"/>
                  <a:pt x="209715" y="141663"/>
                  <a:pt x="251943" y="141663"/>
                </a:cubicBezTo>
                <a:cubicBezTo>
                  <a:pt x="251943" y="141663"/>
                  <a:pt x="251943" y="141663"/>
                  <a:pt x="149013" y="33609"/>
                </a:cubicBezTo>
                <a:close/>
                <a:moveTo>
                  <a:pt x="149013" y="0"/>
                </a:moveTo>
                <a:cubicBezTo>
                  <a:pt x="152975" y="0"/>
                  <a:pt x="156937" y="1315"/>
                  <a:pt x="159578" y="3947"/>
                </a:cubicBezTo>
                <a:cubicBezTo>
                  <a:pt x="159578" y="3947"/>
                  <a:pt x="159578" y="3947"/>
                  <a:pt x="294283" y="146044"/>
                </a:cubicBezTo>
                <a:cubicBezTo>
                  <a:pt x="302207" y="153938"/>
                  <a:pt x="298245" y="169727"/>
                  <a:pt x="283718" y="169727"/>
                </a:cubicBezTo>
                <a:cubicBezTo>
                  <a:pt x="283718" y="169727"/>
                  <a:pt x="283718" y="169727"/>
                  <a:pt x="238817" y="169727"/>
                </a:cubicBezTo>
                <a:lnTo>
                  <a:pt x="294283" y="239459"/>
                </a:lnTo>
                <a:cubicBezTo>
                  <a:pt x="302207" y="249985"/>
                  <a:pt x="295604" y="263142"/>
                  <a:pt x="285039" y="263142"/>
                </a:cubicBezTo>
                <a:cubicBezTo>
                  <a:pt x="285039" y="263142"/>
                  <a:pt x="285039" y="263142"/>
                  <a:pt x="163540" y="263142"/>
                </a:cubicBezTo>
                <a:cubicBezTo>
                  <a:pt x="163540" y="263142"/>
                  <a:pt x="163540" y="263142"/>
                  <a:pt x="163540" y="322349"/>
                </a:cubicBezTo>
                <a:cubicBezTo>
                  <a:pt x="163540" y="330244"/>
                  <a:pt x="156937" y="336822"/>
                  <a:pt x="149013" y="336822"/>
                </a:cubicBezTo>
                <a:cubicBezTo>
                  <a:pt x="141089" y="336822"/>
                  <a:pt x="135807" y="330244"/>
                  <a:pt x="135807" y="322349"/>
                </a:cubicBezTo>
                <a:cubicBezTo>
                  <a:pt x="135807" y="322349"/>
                  <a:pt x="135807" y="322349"/>
                  <a:pt x="135807" y="263142"/>
                </a:cubicBezTo>
                <a:cubicBezTo>
                  <a:pt x="135807" y="263142"/>
                  <a:pt x="135807" y="263142"/>
                  <a:pt x="14308" y="263142"/>
                </a:cubicBezTo>
                <a:cubicBezTo>
                  <a:pt x="2422" y="263142"/>
                  <a:pt x="-4181" y="249985"/>
                  <a:pt x="3743" y="240775"/>
                </a:cubicBezTo>
                <a:cubicBezTo>
                  <a:pt x="3743" y="240775"/>
                  <a:pt x="3743" y="240775"/>
                  <a:pt x="59210" y="169727"/>
                </a:cubicBezTo>
                <a:cubicBezTo>
                  <a:pt x="59210" y="169727"/>
                  <a:pt x="59210" y="169727"/>
                  <a:pt x="14308" y="169727"/>
                </a:cubicBezTo>
                <a:cubicBezTo>
                  <a:pt x="-1540" y="169727"/>
                  <a:pt x="-2861" y="152622"/>
                  <a:pt x="3743" y="146044"/>
                </a:cubicBezTo>
                <a:cubicBezTo>
                  <a:pt x="3743" y="146044"/>
                  <a:pt x="3743" y="146044"/>
                  <a:pt x="138448" y="3947"/>
                </a:cubicBezTo>
                <a:cubicBezTo>
                  <a:pt x="141090" y="1315"/>
                  <a:pt x="145051" y="0"/>
                  <a:pt x="14901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43"/>
          <p:cNvSpPr/>
          <p:nvPr/>
        </p:nvSpPr>
        <p:spPr>
          <a:xfrm>
            <a:off x="8772762" y="4938427"/>
            <a:ext cx="388992" cy="482600"/>
          </a:xfrm>
          <a:custGeom>
            <a:rect b="b" l="l" r="r" t="t"/>
            <a:pathLst>
              <a:path extrusionOk="0" h="280" w="226">
                <a:moveTo>
                  <a:pt x="186" y="210"/>
                </a:moveTo>
                <a:cubicBezTo>
                  <a:pt x="186" y="210"/>
                  <a:pt x="194" y="223"/>
                  <a:pt x="202" y="244"/>
                </a:cubicBezTo>
                <a:cubicBezTo>
                  <a:pt x="209" y="263"/>
                  <a:pt x="206" y="280"/>
                  <a:pt x="189" y="278"/>
                </a:cubicBezTo>
                <a:cubicBezTo>
                  <a:pt x="173" y="275"/>
                  <a:pt x="196" y="258"/>
                  <a:pt x="190" y="244"/>
                </a:cubicBezTo>
                <a:cubicBezTo>
                  <a:pt x="182" y="224"/>
                  <a:pt x="171" y="215"/>
                  <a:pt x="170" y="215"/>
                </a:cubicBezTo>
                <a:cubicBezTo>
                  <a:pt x="145" y="219"/>
                  <a:pt x="95" y="222"/>
                  <a:pt x="63" y="189"/>
                </a:cubicBezTo>
                <a:cubicBezTo>
                  <a:pt x="18" y="145"/>
                  <a:pt x="46" y="79"/>
                  <a:pt x="0" y="48"/>
                </a:cubicBezTo>
                <a:cubicBezTo>
                  <a:pt x="75" y="0"/>
                  <a:pt x="163" y="25"/>
                  <a:pt x="195" y="74"/>
                </a:cubicBezTo>
                <a:cubicBezTo>
                  <a:pt x="226" y="120"/>
                  <a:pt x="206" y="173"/>
                  <a:pt x="193" y="197"/>
                </a:cubicBezTo>
                <a:cubicBezTo>
                  <a:pt x="193" y="197"/>
                  <a:pt x="134" y="103"/>
                  <a:pt x="104" y="94"/>
                </a:cubicBezTo>
                <a:cubicBezTo>
                  <a:pt x="139" y="128"/>
                  <a:pt x="186" y="210"/>
                  <a:pt x="186" y="2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43"/>
          <p:cNvSpPr/>
          <p:nvPr/>
        </p:nvSpPr>
        <p:spPr>
          <a:xfrm>
            <a:off x="9598523" y="4938427"/>
            <a:ext cx="377885" cy="482600"/>
          </a:xfrm>
          <a:custGeom>
            <a:rect b="b" l="l" r="r" t="t"/>
            <a:pathLst>
              <a:path extrusionOk="0" h="336550" w="263525">
                <a:moveTo>
                  <a:pt x="130969" y="12700"/>
                </a:moveTo>
                <a:cubicBezTo>
                  <a:pt x="66578" y="12700"/>
                  <a:pt x="12700" y="65203"/>
                  <a:pt x="12700" y="130831"/>
                </a:cubicBezTo>
                <a:cubicBezTo>
                  <a:pt x="12700" y="180709"/>
                  <a:pt x="45553" y="224024"/>
                  <a:pt x="90232" y="241087"/>
                </a:cubicBezTo>
                <a:cubicBezTo>
                  <a:pt x="92860" y="221399"/>
                  <a:pt x="96803" y="200398"/>
                  <a:pt x="103373" y="179396"/>
                </a:cubicBezTo>
                <a:cubicBezTo>
                  <a:pt x="91546" y="175459"/>
                  <a:pt x="75777" y="162333"/>
                  <a:pt x="60008" y="129519"/>
                </a:cubicBezTo>
                <a:cubicBezTo>
                  <a:pt x="60008" y="129519"/>
                  <a:pt x="60008" y="129519"/>
                  <a:pt x="69206" y="125581"/>
                </a:cubicBezTo>
                <a:cubicBezTo>
                  <a:pt x="83662" y="155770"/>
                  <a:pt x="96803" y="166271"/>
                  <a:pt x="106001" y="170208"/>
                </a:cubicBezTo>
                <a:cubicBezTo>
                  <a:pt x="116514" y="140019"/>
                  <a:pt x="132283" y="113768"/>
                  <a:pt x="154623" y="98017"/>
                </a:cubicBezTo>
                <a:cubicBezTo>
                  <a:pt x="154623" y="98017"/>
                  <a:pt x="154623" y="98017"/>
                  <a:pt x="166450" y="112455"/>
                </a:cubicBezTo>
                <a:cubicBezTo>
                  <a:pt x="166450" y="112455"/>
                  <a:pt x="130969" y="128206"/>
                  <a:pt x="127027" y="196460"/>
                </a:cubicBezTo>
                <a:cubicBezTo>
                  <a:pt x="145424" y="195147"/>
                  <a:pt x="170392" y="184647"/>
                  <a:pt x="192732" y="141332"/>
                </a:cubicBezTo>
                <a:cubicBezTo>
                  <a:pt x="192732" y="141332"/>
                  <a:pt x="192732" y="141332"/>
                  <a:pt x="201931" y="145270"/>
                </a:cubicBezTo>
                <a:cubicBezTo>
                  <a:pt x="186161" y="176771"/>
                  <a:pt x="166450" y="196460"/>
                  <a:pt x="144110" y="204335"/>
                </a:cubicBezTo>
                <a:cubicBezTo>
                  <a:pt x="137540" y="205648"/>
                  <a:pt x="132283" y="206960"/>
                  <a:pt x="127027" y="206960"/>
                </a:cubicBezTo>
                <a:cubicBezTo>
                  <a:pt x="127027" y="218774"/>
                  <a:pt x="128341" y="233212"/>
                  <a:pt x="130969" y="247650"/>
                </a:cubicBezTo>
                <a:cubicBezTo>
                  <a:pt x="195360" y="247650"/>
                  <a:pt x="249238" y="195147"/>
                  <a:pt x="249238" y="130831"/>
                </a:cubicBezTo>
                <a:cubicBezTo>
                  <a:pt x="249238" y="78329"/>
                  <a:pt x="215072" y="32389"/>
                  <a:pt x="165136" y="17950"/>
                </a:cubicBezTo>
                <a:cubicBezTo>
                  <a:pt x="165136" y="17950"/>
                  <a:pt x="165136" y="17950"/>
                  <a:pt x="148052" y="66515"/>
                </a:cubicBezTo>
                <a:cubicBezTo>
                  <a:pt x="148052" y="66515"/>
                  <a:pt x="148052" y="66515"/>
                  <a:pt x="133597" y="12700"/>
                </a:cubicBezTo>
                <a:cubicBezTo>
                  <a:pt x="132283" y="12700"/>
                  <a:pt x="132283" y="12700"/>
                  <a:pt x="130969" y="12700"/>
                </a:cubicBezTo>
                <a:close/>
                <a:moveTo>
                  <a:pt x="131763" y="0"/>
                </a:moveTo>
                <a:cubicBezTo>
                  <a:pt x="134398" y="0"/>
                  <a:pt x="137033" y="0"/>
                  <a:pt x="139668" y="0"/>
                </a:cubicBezTo>
                <a:cubicBezTo>
                  <a:pt x="139668" y="0"/>
                  <a:pt x="139668" y="0"/>
                  <a:pt x="144939" y="0"/>
                </a:cubicBezTo>
                <a:cubicBezTo>
                  <a:pt x="144939" y="0"/>
                  <a:pt x="144939" y="0"/>
                  <a:pt x="150209" y="22349"/>
                </a:cubicBezTo>
                <a:cubicBezTo>
                  <a:pt x="150209" y="22349"/>
                  <a:pt x="150209" y="22349"/>
                  <a:pt x="158115" y="2629"/>
                </a:cubicBezTo>
                <a:cubicBezTo>
                  <a:pt x="158115" y="2629"/>
                  <a:pt x="158115" y="2629"/>
                  <a:pt x="163386" y="3944"/>
                </a:cubicBezTo>
                <a:cubicBezTo>
                  <a:pt x="222679" y="18405"/>
                  <a:pt x="263525" y="70991"/>
                  <a:pt x="263525" y="131465"/>
                </a:cubicBezTo>
                <a:cubicBezTo>
                  <a:pt x="263525" y="202456"/>
                  <a:pt x="205550" y="260300"/>
                  <a:pt x="134398" y="262930"/>
                </a:cubicBezTo>
                <a:cubicBezTo>
                  <a:pt x="138351" y="283964"/>
                  <a:pt x="144939" y="308942"/>
                  <a:pt x="155480" y="336550"/>
                </a:cubicBezTo>
                <a:cubicBezTo>
                  <a:pt x="155480" y="336550"/>
                  <a:pt x="155480" y="336550"/>
                  <a:pt x="86963" y="336550"/>
                </a:cubicBezTo>
                <a:cubicBezTo>
                  <a:pt x="86963" y="336550"/>
                  <a:pt x="84328" y="299740"/>
                  <a:pt x="89599" y="255042"/>
                </a:cubicBezTo>
                <a:cubicBezTo>
                  <a:pt x="38211" y="237951"/>
                  <a:pt x="0" y="189309"/>
                  <a:pt x="0" y="131465"/>
                </a:cubicBezTo>
                <a:cubicBezTo>
                  <a:pt x="0" y="59159"/>
                  <a:pt x="59293" y="0"/>
                  <a:pt x="13176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43"/>
          <p:cNvSpPr/>
          <p:nvPr/>
        </p:nvSpPr>
        <p:spPr>
          <a:xfrm>
            <a:off x="10375779" y="4938427"/>
            <a:ext cx="463792" cy="482600"/>
          </a:xfrm>
          <a:custGeom>
            <a:rect b="b" l="l" r="r" t="t"/>
            <a:pathLst>
              <a:path extrusionOk="0" h="338027" w="324854">
                <a:moveTo>
                  <a:pt x="291721" y="232710"/>
                </a:moveTo>
                <a:cubicBezTo>
                  <a:pt x="295699" y="230077"/>
                  <a:pt x="299676" y="231394"/>
                  <a:pt x="303654" y="234026"/>
                </a:cubicBezTo>
                <a:cubicBezTo>
                  <a:pt x="327519" y="262989"/>
                  <a:pt x="331496" y="302483"/>
                  <a:pt x="314260" y="330128"/>
                </a:cubicBezTo>
                <a:cubicBezTo>
                  <a:pt x="312935" y="332761"/>
                  <a:pt x="311609" y="334078"/>
                  <a:pt x="310283" y="334078"/>
                </a:cubicBezTo>
                <a:cubicBezTo>
                  <a:pt x="302328" y="336711"/>
                  <a:pt x="294373" y="338027"/>
                  <a:pt x="286418" y="338027"/>
                </a:cubicBezTo>
                <a:cubicBezTo>
                  <a:pt x="261227" y="338027"/>
                  <a:pt x="236037" y="326179"/>
                  <a:pt x="217475" y="303799"/>
                </a:cubicBezTo>
                <a:cubicBezTo>
                  <a:pt x="216149" y="302483"/>
                  <a:pt x="214824" y="299850"/>
                  <a:pt x="213498" y="298533"/>
                </a:cubicBezTo>
                <a:cubicBezTo>
                  <a:pt x="210846" y="294584"/>
                  <a:pt x="212172" y="289318"/>
                  <a:pt x="216149" y="286685"/>
                </a:cubicBezTo>
                <a:cubicBezTo>
                  <a:pt x="220127" y="284052"/>
                  <a:pt x="224104" y="285369"/>
                  <a:pt x="226756" y="289318"/>
                </a:cubicBezTo>
                <a:cubicBezTo>
                  <a:pt x="228082" y="290634"/>
                  <a:pt x="229408" y="291951"/>
                  <a:pt x="230733" y="293267"/>
                </a:cubicBezTo>
                <a:cubicBezTo>
                  <a:pt x="249295" y="315647"/>
                  <a:pt x="277137" y="326179"/>
                  <a:pt x="301002" y="319597"/>
                </a:cubicBezTo>
                <a:cubicBezTo>
                  <a:pt x="312935" y="297217"/>
                  <a:pt x="308957" y="268255"/>
                  <a:pt x="290395" y="244558"/>
                </a:cubicBezTo>
                <a:cubicBezTo>
                  <a:pt x="287744" y="241925"/>
                  <a:pt x="287744" y="236659"/>
                  <a:pt x="291721" y="232710"/>
                </a:cubicBezTo>
                <a:close/>
                <a:moveTo>
                  <a:pt x="33133" y="232710"/>
                </a:moveTo>
                <a:cubicBezTo>
                  <a:pt x="37110" y="236659"/>
                  <a:pt x="37110" y="241925"/>
                  <a:pt x="34459" y="244558"/>
                </a:cubicBezTo>
                <a:cubicBezTo>
                  <a:pt x="15897" y="268255"/>
                  <a:pt x="11920" y="297217"/>
                  <a:pt x="23852" y="319597"/>
                </a:cubicBezTo>
                <a:cubicBezTo>
                  <a:pt x="47717" y="326179"/>
                  <a:pt x="75559" y="315647"/>
                  <a:pt x="94121" y="293267"/>
                </a:cubicBezTo>
                <a:cubicBezTo>
                  <a:pt x="95446" y="291951"/>
                  <a:pt x="96772" y="290634"/>
                  <a:pt x="98098" y="289318"/>
                </a:cubicBezTo>
                <a:cubicBezTo>
                  <a:pt x="100750" y="285369"/>
                  <a:pt x="104727" y="284052"/>
                  <a:pt x="108705" y="286685"/>
                </a:cubicBezTo>
                <a:cubicBezTo>
                  <a:pt x="112682" y="289318"/>
                  <a:pt x="114008" y="294584"/>
                  <a:pt x="111356" y="298533"/>
                </a:cubicBezTo>
                <a:cubicBezTo>
                  <a:pt x="110030" y="299850"/>
                  <a:pt x="108705" y="302483"/>
                  <a:pt x="107379" y="303799"/>
                </a:cubicBezTo>
                <a:cubicBezTo>
                  <a:pt x="88817" y="326179"/>
                  <a:pt x="63627" y="338027"/>
                  <a:pt x="38436" y="338027"/>
                </a:cubicBezTo>
                <a:cubicBezTo>
                  <a:pt x="30481" y="338027"/>
                  <a:pt x="22526" y="336711"/>
                  <a:pt x="14571" y="334078"/>
                </a:cubicBezTo>
                <a:cubicBezTo>
                  <a:pt x="13245" y="334078"/>
                  <a:pt x="11920" y="332761"/>
                  <a:pt x="10594" y="330128"/>
                </a:cubicBezTo>
                <a:cubicBezTo>
                  <a:pt x="-6642" y="302483"/>
                  <a:pt x="-2665" y="262989"/>
                  <a:pt x="21200" y="234026"/>
                </a:cubicBezTo>
                <a:cubicBezTo>
                  <a:pt x="25178" y="231394"/>
                  <a:pt x="29155" y="230077"/>
                  <a:pt x="33133" y="232710"/>
                </a:cubicBezTo>
                <a:close/>
                <a:moveTo>
                  <a:pt x="162610" y="155464"/>
                </a:moveTo>
                <a:cubicBezTo>
                  <a:pt x="167495" y="155464"/>
                  <a:pt x="171158" y="159274"/>
                  <a:pt x="171158" y="163084"/>
                </a:cubicBezTo>
                <a:cubicBezTo>
                  <a:pt x="171158" y="163084"/>
                  <a:pt x="171158" y="163084"/>
                  <a:pt x="171158" y="173244"/>
                </a:cubicBezTo>
                <a:cubicBezTo>
                  <a:pt x="171158" y="177054"/>
                  <a:pt x="167495" y="180864"/>
                  <a:pt x="162610" y="180864"/>
                </a:cubicBezTo>
                <a:cubicBezTo>
                  <a:pt x="158946" y="180864"/>
                  <a:pt x="155283" y="177054"/>
                  <a:pt x="155283" y="173244"/>
                </a:cubicBezTo>
                <a:cubicBezTo>
                  <a:pt x="155283" y="173244"/>
                  <a:pt x="155283" y="173244"/>
                  <a:pt x="155283" y="163084"/>
                </a:cubicBezTo>
                <a:cubicBezTo>
                  <a:pt x="155283" y="159274"/>
                  <a:pt x="158946" y="155464"/>
                  <a:pt x="162610" y="155464"/>
                </a:cubicBezTo>
                <a:close/>
                <a:moveTo>
                  <a:pt x="186353" y="144071"/>
                </a:moveTo>
                <a:cubicBezTo>
                  <a:pt x="186353" y="144071"/>
                  <a:pt x="186353" y="144071"/>
                  <a:pt x="194517" y="149301"/>
                </a:cubicBezTo>
                <a:cubicBezTo>
                  <a:pt x="198600" y="151916"/>
                  <a:pt x="201321" y="157145"/>
                  <a:pt x="198600" y="161067"/>
                </a:cubicBezTo>
                <a:cubicBezTo>
                  <a:pt x="197239" y="163682"/>
                  <a:pt x="193157" y="164989"/>
                  <a:pt x="190435" y="164989"/>
                </a:cubicBezTo>
                <a:cubicBezTo>
                  <a:pt x="189075" y="164989"/>
                  <a:pt x="187714" y="164989"/>
                  <a:pt x="186353" y="163682"/>
                </a:cubicBezTo>
                <a:cubicBezTo>
                  <a:pt x="186353" y="163682"/>
                  <a:pt x="186353" y="163682"/>
                  <a:pt x="178189" y="158452"/>
                </a:cubicBezTo>
                <a:cubicBezTo>
                  <a:pt x="174107" y="157145"/>
                  <a:pt x="172746" y="151916"/>
                  <a:pt x="174107" y="147993"/>
                </a:cubicBezTo>
                <a:cubicBezTo>
                  <a:pt x="176828" y="144071"/>
                  <a:pt x="182271" y="142764"/>
                  <a:pt x="186353" y="144071"/>
                </a:cubicBezTo>
                <a:close/>
                <a:moveTo>
                  <a:pt x="140089" y="144071"/>
                </a:moveTo>
                <a:cubicBezTo>
                  <a:pt x="144171" y="142764"/>
                  <a:pt x="149614" y="144071"/>
                  <a:pt x="150975" y="147993"/>
                </a:cubicBezTo>
                <a:cubicBezTo>
                  <a:pt x="153696" y="151916"/>
                  <a:pt x="152335" y="157145"/>
                  <a:pt x="148253" y="158452"/>
                </a:cubicBezTo>
                <a:cubicBezTo>
                  <a:pt x="138728" y="163682"/>
                  <a:pt x="138728" y="163682"/>
                  <a:pt x="138728" y="163682"/>
                </a:cubicBezTo>
                <a:cubicBezTo>
                  <a:pt x="137367" y="164989"/>
                  <a:pt x="136007" y="164989"/>
                  <a:pt x="134646" y="164989"/>
                </a:cubicBezTo>
                <a:cubicBezTo>
                  <a:pt x="131925" y="164989"/>
                  <a:pt x="129203" y="163682"/>
                  <a:pt x="127842" y="161067"/>
                </a:cubicBezTo>
                <a:cubicBezTo>
                  <a:pt x="125121" y="157145"/>
                  <a:pt x="126482" y="151916"/>
                  <a:pt x="130564" y="149301"/>
                </a:cubicBezTo>
                <a:cubicBezTo>
                  <a:pt x="140089" y="144071"/>
                  <a:pt x="140089" y="144071"/>
                  <a:pt x="140089" y="144071"/>
                </a:cubicBezTo>
                <a:close/>
                <a:moveTo>
                  <a:pt x="186353" y="118392"/>
                </a:moveTo>
                <a:cubicBezTo>
                  <a:pt x="190435" y="115777"/>
                  <a:pt x="195878" y="117084"/>
                  <a:pt x="198600" y="121006"/>
                </a:cubicBezTo>
                <a:cubicBezTo>
                  <a:pt x="201321" y="124928"/>
                  <a:pt x="198600" y="130158"/>
                  <a:pt x="194517" y="132773"/>
                </a:cubicBezTo>
                <a:cubicBezTo>
                  <a:pt x="194517" y="132773"/>
                  <a:pt x="194517" y="132773"/>
                  <a:pt x="186353" y="138002"/>
                </a:cubicBezTo>
                <a:cubicBezTo>
                  <a:pt x="184992" y="138002"/>
                  <a:pt x="183632" y="138002"/>
                  <a:pt x="182271" y="138002"/>
                </a:cubicBezTo>
                <a:cubicBezTo>
                  <a:pt x="179550" y="138002"/>
                  <a:pt x="175467" y="136695"/>
                  <a:pt x="174107" y="134080"/>
                </a:cubicBezTo>
                <a:cubicBezTo>
                  <a:pt x="172746" y="130158"/>
                  <a:pt x="174107" y="124928"/>
                  <a:pt x="178189" y="123621"/>
                </a:cubicBezTo>
                <a:cubicBezTo>
                  <a:pt x="178189" y="123621"/>
                  <a:pt x="178189" y="123621"/>
                  <a:pt x="186353" y="118392"/>
                </a:cubicBezTo>
                <a:close/>
                <a:moveTo>
                  <a:pt x="138728" y="118392"/>
                </a:moveTo>
                <a:cubicBezTo>
                  <a:pt x="138728" y="118392"/>
                  <a:pt x="138728" y="118392"/>
                  <a:pt x="148253" y="123621"/>
                </a:cubicBezTo>
                <a:cubicBezTo>
                  <a:pt x="152335" y="124928"/>
                  <a:pt x="153696" y="130158"/>
                  <a:pt x="150975" y="134080"/>
                </a:cubicBezTo>
                <a:cubicBezTo>
                  <a:pt x="149614" y="136695"/>
                  <a:pt x="146892" y="138002"/>
                  <a:pt x="144171" y="138002"/>
                </a:cubicBezTo>
                <a:cubicBezTo>
                  <a:pt x="142810" y="138002"/>
                  <a:pt x="141450" y="138002"/>
                  <a:pt x="140089" y="138002"/>
                </a:cubicBezTo>
                <a:cubicBezTo>
                  <a:pt x="140089" y="138002"/>
                  <a:pt x="140089" y="138002"/>
                  <a:pt x="130564" y="132773"/>
                </a:cubicBezTo>
                <a:cubicBezTo>
                  <a:pt x="126482" y="130158"/>
                  <a:pt x="125121" y="124928"/>
                  <a:pt x="127842" y="121006"/>
                </a:cubicBezTo>
                <a:cubicBezTo>
                  <a:pt x="130564" y="117084"/>
                  <a:pt x="134646" y="115777"/>
                  <a:pt x="138728" y="118392"/>
                </a:cubicBezTo>
                <a:close/>
                <a:moveTo>
                  <a:pt x="162610" y="101489"/>
                </a:moveTo>
                <a:cubicBezTo>
                  <a:pt x="167495" y="101489"/>
                  <a:pt x="171158" y="105299"/>
                  <a:pt x="171158" y="109109"/>
                </a:cubicBezTo>
                <a:cubicBezTo>
                  <a:pt x="171158" y="109109"/>
                  <a:pt x="171158" y="109109"/>
                  <a:pt x="171158" y="119269"/>
                </a:cubicBezTo>
                <a:cubicBezTo>
                  <a:pt x="171158" y="123079"/>
                  <a:pt x="167495" y="126889"/>
                  <a:pt x="162610" y="126889"/>
                </a:cubicBezTo>
                <a:cubicBezTo>
                  <a:pt x="158946" y="126889"/>
                  <a:pt x="155283" y="123079"/>
                  <a:pt x="155283" y="119269"/>
                </a:cubicBezTo>
                <a:cubicBezTo>
                  <a:pt x="155283" y="119269"/>
                  <a:pt x="155283" y="119269"/>
                  <a:pt x="155283" y="109109"/>
                </a:cubicBezTo>
                <a:cubicBezTo>
                  <a:pt x="155283" y="105299"/>
                  <a:pt x="158946" y="101489"/>
                  <a:pt x="162610" y="101489"/>
                </a:cubicBezTo>
                <a:close/>
                <a:moveTo>
                  <a:pt x="216614" y="17512"/>
                </a:moveTo>
                <a:cubicBezTo>
                  <a:pt x="205935" y="19481"/>
                  <a:pt x="194764" y="26373"/>
                  <a:pt x="184907" y="40156"/>
                </a:cubicBezTo>
                <a:cubicBezTo>
                  <a:pt x="178335" y="48033"/>
                  <a:pt x="173078" y="59848"/>
                  <a:pt x="170449" y="72975"/>
                </a:cubicBezTo>
                <a:cubicBezTo>
                  <a:pt x="169135" y="76913"/>
                  <a:pt x="165192" y="79539"/>
                  <a:pt x="162563" y="79539"/>
                </a:cubicBezTo>
                <a:cubicBezTo>
                  <a:pt x="158620" y="79539"/>
                  <a:pt x="154677" y="76913"/>
                  <a:pt x="154677" y="72975"/>
                </a:cubicBezTo>
                <a:cubicBezTo>
                  <a:pt x="150735" y="59848"/>
                  <a:pt x="145477" y="48033"/>
                  <a:pt x="140220" y="40156"/>
                </a:cubicBezTo>
                <a:cubicBezTo>
                  <a:pt x="128391" y="24404"/>
                  <a:pt x="112620" y="16527"/>
                  <a:pt x="96848" y="17840"/>
                </a:cubicBezTo>
                <a:cubicBezTo>
                  <a:pt x="83705" y="19153"/>
                  <a:pt x="71876" y="27029"/>
                  <a:pt x="65305" y="40156"/>
                </a:cubicBezTo>
                <a:cubicBezTo>
                  <a:pt x="60048" y="54597"/>
                  <a:pt x="62676" y="71662"/>
                  <a:pt x="74505" y="87415"/>
                </a:cubicBezTo>
                <a:cubicBezTo>
                  <a:pt x="79762" y="96604"/>
                  <a:pt x="90277" y="104481"/>
                  <a:pt x="100791" y="111044"/>
                </a:cubicBezTo>
                <a:cubicBezTo>
                  <a:pt x="104734" y="113670"/>
                  <a:pt x="106048" y="117608"/>
                  <a:pt x="104734" y="121546"/>
                </a:cubicBezTo>
                <a:cubicBezTo>
                  <a:pt x="103420" y="125485"/>
                  <a:pt x="100791" y="126797"/>
                  <a:pt x="96848" y="126797"/>
                </a:cubicBezTo>
                <a:cubicBezTo>
                  <a:pt x="82391" y="125485"/>
                  <a:pt x="69248" y="126797"/>
                  <a:pt x="60048" y="130736"/>
                </a:cubicBezTo>
                <a:cubicBezTo>
                  <a:pt x="40333" y="135987"/>
                  <a:pt x="28504" y="149114"/>
                  <a:pt x="24562" y="163554"/>
                </a:cubicBezTo>
                <a:cubicBezTo>
                  <a:pt x="21933" y="176682"/>
                  <a:pt x="25876" y="191122"/>
                  <a:pt x="36390" y="200311"/>
                </a:cubicBezTo>
                <a:cubicBezTo>
                  <a:pt x="48219" y="210813"/>
                  <a:pt x="65305" y="213438"/>
                  <a:pt x="85019" y="206875"/>
                </a:cubicBezTo>
                <a:cubicBezTo>
                  <a:pt x="95534" y="202936"/>
                  <a:pt x="108677" y="196373"/>
                  <a:pt x="119191" y="185871"/>
                </a:cubicBezTo>
                <a:cubicBezTo>
                  <a:pt x="120506" y="184558"/>
                  <a:pt x="121820" y="183245"/>
                  <a:pt x="123134" y="183245"/>
                </a:cubicBezTo>
                <a:cubicBezTo>
                  <a:pt x="124449" y="183245"/>
                  <a:pt x="124449" y="183245"/>
                  <a:pt x="124449" y="183245"/>
                </a:cubicBezTo>
                <a:cubicBezTo>
                  <a:pt x="127077" y="183245"/>
                  <a:pt x="128391" y="183245"/>
                  <a:pt x="131020" y="184558"/>
                </a:cubicBezTo>
                <a:cubicBezTo>
                  <a:pt x="131020" y="184558"/>
                  <a:pt x="131020" y="184558"/>
                  <a:pt x="131020" y="185871"/>
                </a:cubicBezTo>
                <a:cubicBezTo>
                  <a:pt x="132334" y="187184"/>
                  <a:pt x="133649" y="188496"/>
                  <a:pt x="133649" y="189809"/>
                </a:cubicBezTo>
                <a:cubicBezTo>
                  <a:pt x="133649" y="191122"/>
                  <a:pt x="133649" y="191122"/>
                  <a:pt x="133649" y="192435"/>
                </a:cubicBezTo>
                <a:cubicBezTo>
                  <a:pt x="133649" y="192435"/>
                  <a:pt x="133649" y="193747"/>
                  <a:pt x="132334" y="195060"/>
                </a:cubicBezTo>
                <a:cubicBezTo>
                  <a:pt x="127077" y="209500"/>
                  <a:pt x="123134" y="223940"/>
                  <a:pt x="123134" y="234442"/>
                </a:cubicBezTo>
                <a:cubicBezTo>
                  <a:pt x="123134" y="255446"/>
                  <a:pt x="131020" y="269886"/>
                  <a:pt x="144163" y="279075"/>
                </a:cubicBezTo>
                <a:cubicBezTo>
                  <a:pt x="155992" y="285639"/>
                  <a:pt x="170449" y="285639"/>
                  <a:pt x="182278" y="279075"/>
                </a:cubicBezTo>
                <a:cubicBezTo>
                  <a:pt x="196735" y="269886"/>
                  <a:pt x="203307" y="255446"/>
                  <a:pt x="203307" y="234442"/>
                </a:cubicBezTo>
                <a:cubicBezTo>
                  <a:pt x="203307" y="223940"/>
                  <a:pt x="200678" y="210813"/>
                  <a:pt x="194107" y="196373"/>
                </a:cubicBezTo>
                <a:cubicBezTo>
                  <a:pt x="194107" y="195060"/>
                  <a:pt x="194107" y="193747"/>
                  <a:pt x="194107" y="193747"/>
                </a:cubicBezTo>
                <a:cubicBezTo>
                  <a:pt x="194107" y="192435"/>
                  <a:pt x="194107" y="192435"/>
                  <a:pt x="194107" y="191122"/>
                </a:cubicBezTo>
                <a:cubicBezTo>
                  <a:pt x="194107" y="189809"/>
                  <a:pt x="195421" y="187184"/>
                  <a:pt x="196735" y="187184"/>
                </a:cubicBezTo>
                <a:cubicBezTo>
                  <a:pt x="196735" y="185871"/>
                  <a:pt x="196735" y="185871"/>
                  <a:pt x="196735" y="185871"/>
                </a:cubicBezTo>
                <a:cubicBezTo>
                  <a:pt x="198050" y="184558"/>
                  <a:pt x="200678" y="184558"/>
                  <a:pt x="203307" y="184558"/>
                </a:cubicBezTo>
                <a:cubicBezTo>
                  <a:pt x="204621" y="184558"/>
                  <a:pt x="205935" y="185871"/>
                  <a:pt x="207250" y="185871"/>
                </a:cubicBezTo>
                <a:cubicBezTo>
                  <a:pt x="219078" y="196373"/>
                  <a:pt x="230907" y="204249"/>
                  <a:pt x="241422" y="206875"/>
                </a:cubicBezTo>
                <a:cubicBezTo>
                  <a:pt x="259822" y="213438"/>
                  <a:pt x="276908" y="210813"/>
                  <a:pt x="288736" y="200311"/>
                </a:cubicBezTo>
                <a:cubicBezTo>
                  <a:pt x="299251" y="191122"/>
                  <a:pt x="304508" y="176682"/>
                  <a:pt x="300565" y="163554"/>
                </a:cubicBezTo>
                <a:cubicBezTo>
                  <a:pt x="297937" y="149114"/>
                  <a:pt x="284794" y="135987"/>
                  <a:pt x="266393" y="130736"/>
                </a:cubicBezTo>
                <a:cubicBezTo>
                  <a:pt x="255879" y="126797"/>
                  <a:pt x="242736" y="125485"/>
                  <a:pt x="226964" y="126797"/>
                </a:cubicBezTo>
                <a:cubicBezTo>
                  <a:pt x="223021" y="126797"/>
                  <a:pt x="220393" y="125485"/>
                  <a:pt x="219078" y="121546"/>
                </a:cubicBezTo>
                <a:cubicBezTo>
                  <a:pt x="217764" y="117608"/>
                  <a:pt x="219078" y="113670"/>
                  <a:pt x="221707" y="112357"/>
                </a:cubicBezTo>
                <a:cubicBezTo>
                  <a:pt x="233536" y="104481"/>
                  <a:pt x="244050" y="96604"/>
                  <a:pt x="249307" y="87415"/>
                </a:cubicBezTo>
                <a:cubicBezTo>
                  <a:pt x="269022" y="61160"/>
                  <a:pt x="261136" y="36218"/>
                  <a:pt x="245364" y="24404"/>
                </a:cubicBezTo>
                <a:cubicBezTo>
                  <a:pt x="237479" y="18496"/>
                  <a:pt x="227293" y="15543"/>
                  <a:pt x="216614" y="17512"/>
                </a:cubicBezTo>
                <a:close/>
                <a:moveTo>
                  <a:pt x="95373" y="148"/>
                </a:moveTo>
                <a:cubicBezTo>
                  <a:pt x="116452" y="-1174"/>
                  <a:pt x="137531" y="9400"/>
                  <a:pt x="153340" y="30549"/>
                </a:cubicBezTo>
                <a:cubicBezTo>
                  <a:pt x="155975" y="34514"/>
                  <a:pt x="159927" y="39801"/>
                  <a:pt x="162562" y="46410"/>
                </a:cubicBezTo>
                <a:cubicBezTo>
                  <a:pt x="165197" y="39801"/>
                  <a:pt x="167832" y="34514"/>
                  <a:pt x="170467" y="30549"/>
                </a:cubicBezTo>
                <a:cubicBezTo>
                  <a:pt x="196815" y="-5139"/>
                  <a:pt x="232386" y="-6461"/>
                  <a:pt x="256100" y="10722"/>
                </a:cubicBezTo>
                <a:cubicBezTo>
                  <a:pt x="278496" y="27905"/>
                  <a:pt x="289035" y="62272"/>
                  <a:pt x="264004" y="97960"/>
                </a:cubicBezTo>
                <a:cubicBezTo>
                  <a:pt x="260052" y="101925"/>
                  <a:pt x="256100" y="105890"/>
                  <a:pt x="250830" y="111177"/>
                </a:cubicBezTo>
                <a:cubicBezTo>
                  <a:pt x="258735" y="111177"/>
                  <a:pt x="265322" y="112499"/>
                  <a:pt x="271909" y="115143"/>
                </a:cubicBezTo>
                <a:cubicBezTo>
                  <a:pt x="296940" y="123073"/>
                  <a:pt x="312749" y="140257"/>
                  <a:pt x="318019" y="161405"/>
                </a:cubicBezTo>
                <a:cubicBezTo>
                  <a:pt x="321971" y="179910"/>
                  <a:pt x="315384" y="199737"/>
                  <a:pt x="300892" y="212955"/>
                </a:cubicBezTo>
                <a:cubicBezTo>
                  <a:pt x="285083" y="227494"/>
                  <a:pt x="261369" y="231460"/>
                  <a:pt x="236338" y="223529"/>
                </a:cubicBezTo>
                <a:cubicBezTo>
                  <a:pt x="250830" y="242034"/>
                  <a:pt x="250830" y="242034"/>
                  <a:pt x="250830" y="242034"/>
                </a:cubicBezTo>
                <a:cubicBezTo>
                  <a:pt x="273226" y="245999"/>
                  <a:pt x="273226" y="245999"/>
                  <a:pt x="273226" y="245999"/>
                </a:cubicBezTo>
                <a:cubicBezTo>
                  <a:pt x="277179" y="247321"/>
                  <a:pt x="279813" y="251286"/>
                  <a:pt x="279813" y="256574"/>
                </a:cubicBezTo>
                <a:cubicBezTo>
                  <a:pt x="278496" y="260539"/>
                  <a:pt x="274544" y="263182"/>
                  <a:pt x="269274" y="263182"/>
                </a:cubicBezTo>
                <a:cubicBezTo>
                  <a:pt x="267957" y="261861"/>
                  <a:pt x="267957" y="261861"/>
                  <a:pt x="267957" y="261861"/>
                </a:cubicBezTo>
                <a:cubicBezTo>
                  <a:pt x="282448" y="281687"/>
                  <a:pt x="282448" y="281687"/>
                  <a:pt x="282448" y="281687"/>
                </a:cubicBezTo>
                <a:cubicBezTo>
                  <a:pt x="286401" y="285653"/>
                  <a:pt x="285083" y="290940"/>
                  <a:pt x="281131" y="293583"/>
                </a:cubicBezTo>
                <a:cubicBezTo>
                  <a:pt x="278496" y="296227"/>
                  <a:pt x="273226" y="296227"/>
                  <a:pt x="270591" y="292262"/>
                </a:cubicBezTo>
                <a:cubicBezTo>
                  <a:pt x="256100" y="273757"/>
                  <a:pt x="256100" y="273757"/>
                  <a:pt x="256100" y="273757"/>
                </a:cubicBezTo>
                <a:cubicBezTo>
                  <a:pt x="256100" y="279044"/>
                  <a:pt x="252147" y="283009"/>
                  <a:pt x="246878" y="283009"/>
                </a:cubicBezTo>
                <a:cubicBezTo>
                  <a:pt x="242925" y="281687"/>
                  <a:pt x="238973" y="279044"/>
                  <a:pt x="238973" y="273757"/>
                </a:cubicBezTo>
                <a:cubicBezTo>
                  <a:pt x="238973" y="253930"/>
                  <a:pt x="238973" y="253930"/>
                  <a:pt x="238973" y="253930"/>
                </a:cubicBezTo>
                <a:cubicBezTo>
                  <a:pt x="220529" y="230138"/>
                  <a:pt x="220529" y="230138"/>
                  <a:pt x="220529" y="230138"/>
                </a:cubicBezTo>
                <a:cubicBezTo>
                  <a:pt x="220529" y="231460"/>
                  <a:pt x="220529" y="234103"/>
                  <a:pt x="220529" y="235425"/>
                </a:cubicBezTo>
                <a:cubicBezTo>
                  <a:pt x="220529" y="261861"/>
                  <a:pt x="209990" y="283009"/>
                  <a:pt x="190228" y="293583"/>
                </a:cubicBezTo>
                <a:cubicBezTo>
                  <a:pt x="182324" y="298871"/>
                  <a:pt x="173102" y="301514"/>
                  <a:pt x="163880" y="301514"/>
                </a:cubicBezTo>
                <a:cubicBezTo>
                  <a:pt x="153340" y="301514"/>
                  <a:pt x="144118" y="298871"/>
                  <a:pt x="136214" y="293583"/>
                </a:cubicBezTo>
                <a:cubicBezTo>
                  <a:pt x="117770" y="283009"/>
                  <a:pt x="105913" y="261861"/>
                  <a:pt x="105913" y="235425"/>
                </a:cubicBezTo>
                <a:cubicBezTo>
                  <a:pt x="105913" y="232781"/>
                  <a:pt x="105913" y="231460"/>
                  <a:pt x="107230" y="228816"/>
                </a:cubicBezTo>
                <a:cubicBezTo>
                  <a:pt x="86151" y="253930"/>
                  <a:pt x="86151" y="253930"/>
                  <a:pt x="86151" y="253930"/>
                </a:cubicBezTo>
                <a:cubicBezTo>
                  <a:pt x="86151" y="273757"/>
                  <a:pt x="86151" y="273757"/>
                  <a:pt x="86151" y="273757"/>
                </a:cubicBezTo>
                <a:cubicBezTo>
                  <a:pt x="86151" y="279044"/>
                  <a:pt x="82199" y="281687"/>
                  <a:pt x="78247" y="283009"/>
                </a:cubicBezTo>
                <a:cubicBezTo>
                  <a:pt x="72977" y="283009"/>
                  <a:pt x="70342" y="279044"/>
                  <a:pt x="70342" y="273757"/>
                </a:cubicBezTo>
                <a:cubicBezTo>
                  <a:pt x="54533" y="292262"/>
                  <a:pt x="54533" y="292262"/>
                  <a:pt x="54533" y="292262"/>
                </a:cubicBezTo>
                <a:cubicBezTo>
                  <a:pt x="51898" y="296227"/>
                  <a:pt x="46629" y="296227"/>
                  <a:pt x="43994" y="293583"/>
                </a:cubicBezTo>
                <a:cubicBezTo>
                  <a:pt x="40042" y="290940"/>
                  <a:pt x="38724" y="285653"/>
                  <a:pt x="42676" y="281687"/>
                </a:cubicBezTo>
                <a:cubicBezTo>
                  <a:pt x="58485" y="261861"/>
                  <a:pt x="58485" y="261861"/>
                  <a:pt x="58485" y="261861"/>
                </a:cubicBezTo>
                <a:cubicBezTo>
                  <a:pt x="55851" y="261861"/>
                  <a:pt x="55851" y="261861"/>
                  <a:pt x="55851" y="261861"/>
                </a:cubicBezTo>
                <a:cubicBezTo>
                  <a:pt x="50581" y="263182"/>
                  <a:pt x="46629" y="260539"/>
                  <a:pt x="45311" y="255252"/>
                </a:cubicBezTo>
                <a:cubicBezTo>
                  <a:pt x="45311" y="251286"/>
                  <a:pt x="47946" y="247321"/>
                  <a:pt x="51898" y="245999"/>
                </a:cubicBezTo>
                <a:cubicBezTo>
                  <a:pt x="74295" y="242034"/>
                  <a:pt x="74295" y="242034"/>
                  <a:pt x="74295" y="242034"/>
                </a:cubicBezTo>
                <a:cubicBezTo>
                  <a:pt x="88786" y="223529"/>
                  <a:pt x="88786" y="223529"/>
                  <a:pt x="88786" y="223529"/>
                </a:cubicBezTo>
                <a:cubicBezTo>
                  <a:pt x="63755" y="231460"/>
                  <a:pt x="41359" y="227494"/>
                  <a:pt x="25550" y="212955"/>
                </a:cubicBezTo>
                <a:cubicBezTo>
                  <a:pt x="11058" y="199737"/>
                  <a:pt x="4471" y="179910"/>
                  <a:pt x="8423" y="161405"/>
                </a:cubicBezTo>
                <a:cubicBezTo>
                  <a:pt x="12376" y="140257"/>
                  <a:pt x="29502" y="123073"/>
                  <a:pt x="54533" y="115143"/>
                </a:cubicBezTo>
                <a:cubicBezTo>
                  <a:pt x="59803" y="112499"/>
                  <a:pt x="66390" y="111177"/>
                  <a:pt x="72977" y="111177"/>
                </a:cubicBezTo>
                <a:cubicBezTo>
                  <a:pt x="67707" y="107212"/>
                  <a:pt x="63755" y="101925"/>
                  <a:pt x="61120" y="97960"/>
                </a:cubicBezTo>
                <a:cubicBezTo>
                  <a:pt x="45311" y="76811"/>
                  <a:pt x="41359" y="53019"/>
                  <a:pt x="50581" y="33192"/>
                </a:cubicBezTo>
                <a:cubicBezTo>
                  <a:pt x="58485" y="14687"/>
                  <a:pt x="75612" y="2791"/>
                  <a:pt x="95373" y="14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p44"/>
          <p:cNvPicPr preferRelativeResize="0"/>
          <p:nvPr>
            <p:ph idx="3" type="pic"/>
          </p:nvPr>
        </p:nvPicPr>
        <p:blipFill rotWithShape="1">
          <a:blip r:embed="rId3">
            <a:alphaModFix/>
          </a:blip>
          <a:srcRect b="0" l="0" r="0" t="0"/>
          <a:stretch/>
        </p:blipFill>
        <p:spPr>
          <a:xfrm>
            <a:off x="1473200" y="2832100"/>
            <a:ext cx="3187700" cy="3187700"/>
          </a:xfrm>
          <a:prstGeom prst="rect">
            <a:avLst/>
          </a:prstGeom>
          <a:noFill/>
          <a:ln>
            <a:noFill/>
          </a:ln>
        </p:spPr>
      </p:pic>
      <p:pic>
        <p:nvPicPr>
          <p:cNvPr id="481" name="Google Shape;481;p44"/>
          <p:cNvPicPr preferRelativeResize="0"/>
          <p:nvPr>
            <p:ph idx="2" type="pic"/>
          </p:nvPr>
        </p:nvPicPr>
        <p:blipFill rotWithShape="1">
          <a:blip r:embed="rId4">
            <a:alphaModFix/>
          </a:blip>
          <a:srcRect b="0" l="0" r="0" t="0"/>
          <a:stretch/>
        </p:blipFill>
        <p:spPr>
          <a:xfrm>
            <a:off x="3689350" y="800100"/>
            <a:ext cx="3886200" cy="3886200"/>
          </a:xfrm>
          <a:prstGeom prst="rect">
            <a:avLst/>
          </a:prstGeom>
          <a:noFill/>
          <a:ln>
            <a:noFill/>
          </a:ln>
        </p:spPr>
      </p:pic>
      <p:sp>
        <p:nvSpPr>
          <p:cNvPr id="482" name="Google Shape;482;p44"/>
          <p:cNvSpPr/>
          <p:nvPr/>
        </p:nvSpPr>
        <p:spPr>
          <a:xfrm>
            <a:off x="6604000" y="0"/>
            <a:ext cx="4140200" cy="2654300"/>
          </a:xfrm>
          <a:custGeom>
            <a:rect b="b" l="l" r="r" t="t"/>
            <a:pathLst>
              <a:path extrusionOk="0" h="2654300" w="4140200">
                <a:moveTo>
                  <a:pt x="84998" y="0"/>
                </a:moveTo>
                <a:lnTo>
                  <a:pt x="4055202" y="0"/>
                </a:lnTo>
                <a:lnTo>
                  <a:pt x="4098143" y="167003"/>
                </a:lnTo>
                <a:cubicBezTo>
                  <a:pt x="4125718" y="301761"/>
                  <a:pt x="4140200" y="441289"/>
                  <a:pt x="4140200" y="584200"/>
                </a:cubicBezTo>
                <a:cubicBezTo>
                  <a:pt x="4140200" y="1727485"/>
                  <a:pt x="3213385" y="2654300"/>
                  <a:pt x="2070100" y="2654300"/>
                </a:cubicBezTo>
                <a:cubicBezTo>
                  <a:pt x="926815" y="2654300"/>
                  <a:pt x="0" y="1727485"/>
                  <a:pt x="0" y="584200"/>
                </a:cubicBezTo>
                <a:cubicBezTo>
                  <a:pt x="0" y="441289"/>
                  <a:pt x="14482" y="301761"/>
                  <a:pt x="42058" y="167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44"/>
          <p:cNvSpPr/>
          <p:nvPr/>
        </p:nvSpPr>
        <p:spPr>
          <a:xfrm>
            <a:off x="387350" y="415673"/>
            <a:ext cx="3168650" cy="78175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tr-TR" sz="4000">
                <a:solidFill>
                  <a:srgbClr val="595959"/>
                </a:solidFill>
                <a:latin typeface="Calibri"/>
                <a:ea typeface="Calibri"/>
                <a:cs typeface="Calibri"/>
                <a:sym typeface="Calibri"/>
              </a:rPr>
              <a:t>Circle</a:t>
            </a:r>
            <a:endParaRPr b="1" sz="4000">
              <a:solidFill>
                <a:srgbClr val="595959"/>
              </a:solidFill>
              <a:latin typeface="Calibri"/>
              <a:ea typeface="Calibri"/>
              <a:cs typeface="Calibri"/>
              <a:sym typeface="Calibri"/>
            </a:endParaRPr>
          </a:p>
        </p:txBody>
      </p:sp>
      <p:cxnSp>
        <p:nvCxnSpPr>
          <p:cNvPr id="484" name="Google Shape;484;p44"/>
          <p:cNvCxnSpPr/>
          <p:nvPr/>
        </p:nvCxnSpPr>
        <p:spPr>
          <a:xfrm>
            <a:off x="501650" y="1263926"/>
            <a:ext cx="684214" cy="0"/>
          </a:xfrm>
          <a:prstGeom prst="straightConnector1">
            <a:avLst/>
          </a:prstGeom>
          <a:noFill/>
          <a:ln cap="rnd" cmpd="sng" w="19050">
            <a:solidFill>
              <a:schemeClr val="accent4"/>
            </a:solidFill>
            <a:prstDash val="solid"/>
            <a:round/>
            <a:headEnd len="sm" w="sm" type="none"/>
            <a:tailEnd len="sm" w="sm" type="none"/>
          </a:ln>
        </p:spPr>
      </p:cxnSp>
      <p:grpSp>
        <p:nvGrpSpPr>
          <p:cNvPr id="485" name="Google Shape;485;p44"/>
          <p:cNvGrpSpPr/>
          <p:nvPr/>
        </p:nvGrpSpPr>
        <p:grpSpPr>
          <a:xfrm>
            <a:off x="7575550" y="4276832"/>
            <a:ext cx="3327636" cy="1569229"/>
            <a:chOff x="874713" y="3325188"/>
            <a:chExt cx="3327636" cy="1569229"/>
          </a:xfrm>
        </p:grpSpPr>
        <p:sp>
          <p:nvSpPr>
            <p:cNvPr id="486" name="Google Shape;486;p44"/>
            <p:cNvSpPr/>
            <p:nvPr/>
          </p:nvSpPr>
          <p:spPr>
            <a:xfrm>
              <a:off x="874713" y="3935437"/>
              <a:ext cx="3327636" cy="95898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600">
                  <a:solidFill>
                    <a:srgbClr val="7F7F7F"/>
                  </a:solidFill>
                  <a:latin typeface="Calibri"/>
                  <a:ea typeface="Calibri"/>
                  <a:cs typeface="Calibri"/>
                  <a:sym typeface="Calibri"/>
                </a:rPr>
                <a:t>Enjoy the little things in life, because one day you will look back and realize they were the big things.</a:t>
              </a:r>
              <a:endParaRPr sz="1600">
                <a:solidFill>
                  <a:srgbClr val="7F7F7F"/>
                </a:solidFill>
                <a:latin typeface="Calibri"/>
                <a:ea typeface="Calibri"/>
                <a:cs typeface="Calibri"/>
                <a:sym typeface="Calibri"/>
              </a:endParaRPr>
            </a:p>
          </p:txBody>
        </p:sp>
        <p:sp>
          <p:nvSpPr>
            <p:cNvPr id="487" name="Google Shape;487;p44"/>
            <p:cNvSpPr/>
            <p:nvPr/>
          </p:nvSpPr>
          <p:spPr>
            <a:xfrm>
              <a:off x="874713" y="3325188"/>
              <a:ext cx="2241974" cy="643894"/>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tr-TR" sz="3200">
                  <a:solidFill>
                    <a:srgbClr val="595959"/>
                  </a:solidFill>
                  <a:latin typeface="Calibri"/>
                  <a:ea typeface="Calibri"/>
                  <a:cs typeface="Calibri"/>
                  <a:sym typeface="Calibri"/>
                </a:rPr>
                <a:t>Think</a:t>
              </a:r>
              <a:endParaRPr b="1" sz="3200">
                <a:solidFill>
                  <a:srgbClr val="595959"/>
                </a:solidFill>
                <a:latin typeface="Calibri"/>
                <a:ea typeface="Calibri"/>
                <a:cs typeface="Calibri"/>
                <a:sym typeface="Calibri"/>
              </a:endParaRPr>
            </a:p>
          </p:txBody>
        </p:sp>
      </p:grpSp>
      <p:sp>
        <p:nvSpPr>
          <p:cNvPr id="488" name="Google Shape;488;p44"/>
          <p:cNvSpPr/>
          <p:nvPr/>
        </p:nvSpPr>
        <p:spPr>
          <a:xfrm>
            <a:off x="8270031" y="479173"/>
            <a:ext cx="808139" cy="863600"/>
          </a:xfrm>
          <a:custGeom>
            <a:rect b="b" l="l" r="r" t="t"/>
            <a:pathLst>
              <a:path extrusionOk="0" h="264" w="246">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45"/>
          <p:cNvPicPr preferRelativeResize="0"/>
          <p:nvPr>
            <p:ph idx="2" type="pic"/>
          </p:nvPr>
        </p:nvPicPr>
        <p:blipFill rotWithShape="1">
          <a:blip r:embed="rId3">
            <a:alphaModFix/>
          </a:blip>
          <a:srcRect b="0" l="0" r="0" t="0"/>
          <a:stretch/>
        </p:blipFill>
        <p:spPr>
          <a:xfrm>
            <a:off x="419100" y="647700"/>
            <a:ext cx="9067800" cy="5734050"/>
          </a:xfrm>
          <a:prstGeom prst="rect">
            <a:avLst/>
          </a:prstGeom>
          <a:noFill/>
          <a:ln>
            <a:noFill/>
          </a:ln>
        </p:spPr>
      </p:pic>
      <p:sp>
        <p:nvSpPr>
          <p:cNvPr id="495" name="Google Shape;495;p45"/>
          <p:cNvSpPr/>
          <p:nvPr/>
        </p:nvSpPr>
        <p:spPr>
          <a:xfrm>
            <a:off x="5067300" y="2752725"/>
            <a:ext cx="7124700" cy="1981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45"/>
          <p:cNvSpPr/>
          <p:nvPr/>
        </p:nvSpPr>
        <p:spPr>
          <a:xfrm>
            <a:off x="9944100" y="1403345"/>
            <a:ext cx="1790700"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4000">
                <a:solidFill>
                  <a:srgbClr val="595959"/>
                </a:solidFill>
                <a:latin typeface="Calibri"/>
                <a:ea typeface="Calibri"/>
                <a:cs typeface="Calibri"/>
                <a:sym typeface="Calibri"/>
              </a:rPr>
              <a:t>Make</a:t>
            </a:r>
            <a:endParaRPr b="1" sz="4000">
              <a:solidFill>
                <a:srgbClr val="595959"/>
              </a:solidFill>
              <a:latin typeface="Calibri"/>
              <a:ea typeface="Calibri"/>
              <a:cs typeface="Calibri"/>
              <a:sym typeface="Calibri"/>
            </a:endParaRPr>
          </a:p>
        </p:txBody>
      </p:sp>
      <p:sp>
        <p:nvSpPr>
          <p:cNvPr id="497" name="Google Shape;497;p45"/>
          <p:cNvSpPr/>
          <p:nvPr/>
        </p:nvSpPr>
        <p:spPr>
          <a:xfrm>
            <a:off x="5561585" y="3116102"/>
            <a:ext cx="5664200" cy="1254446"/>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tr-TR" sz="1600">
                <a:solidFill>
                  <a:schemeClr val="lt1"/>
                </a:solidFill>
                <a:latin typeface="Calibri"/>
                <a:ea typeface="Calibri"/>
                <a:cs typeface="Calibri"/>
                <a:sym typeface="Calibri"/>
              </a:rPr>
              <a:t>Everybody has three chars ; the one is come out ,the one is owned ,the one is thought to have. Do you wonder what the difference between ignorance and genius is? A Genius has limits but an ignorant doesn’t have any. </a:t>
            </a:r>
            <a:endParaRPr sz="16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46"/>
          <p:cNvPicPr preferRelativeResize="0"/>
          <p:nvPr>
            <p:ph idx="2" type="pic"/>
          </p:nvPr>
        </p:nvPicPr>
        <p:blipFill rotWithShape="1">
          <a:blip r:embed="rId3">
            <a:alphaModFix/>
          </a:blip>
          <a:srcRect b="0" l="0" r="0" t="0"/>
          <a:stretch/>
        </p:blipFill>
        <p:spPr>
          <a:xfrm>
            <a:off x="0" y="0"/>
            <a:ext cx="12192000" cy="6858000"/>
          </a:xfrm>
          <a:prstGeom prst="rect">
            <a:avLst/>
          </a:prstGeom>
          <a:noFill/>
          <a:ln>
            <a:noFill/>
          </a:ln>
        </p:spPr>
      </p:pic>
      <p:sp>
        <p:nvSpPr>
          <p:cNvPr id="504" name="Google Shape;504;p46"/>
          <p:cNvSpPr/>
          <p:nvPr/>
        </p:nvSpPr>
        <p:spPr>
          <a:xfrm>
            <a:off x="1085850" y="609600"/>
            <a:ext cx="3752850" cy="5638800"/>
          </a:xfrm>
          <a:prstGeom prst="rect">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46"/>
          <p:cNvSpPr/>
          <p:nvPr/>
        </p:nvSpPr>
        <p:spPr>
          <a:xfrm>
            <a:off x="3162300" y="1714500"/>
            <a:ext cx="77343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506" name="Google Shape;506;p46"/>
          <p:cNvSpPr/>
          <p:nvPr/>
        </p:nvSpPr>
        <p:spPr>
          <a:xfrm>
            <a:off x="2825640" y="1995850"/>
            <a:ext cx="7720550" cy="212365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1" lang="tr-TR" sz="6600">
                <a:solidFill>
                  <a:srgbClr val="EBFDFB"/>
                </a:solidFill>
                <a:latin typeface="Calibri"/>
                <a:ea typeface="Calibri"/>
                <a:cs typeface="Calibri"/>
                <a:sym typeface="Calibri"/>
              </a:rPr>
              <a:t>THANKS for WATCHING..</a:t>
            </a:r>
            <a:endParaRPr b="1" i="1" sz="6600">
              <a:solidFill>
                <a:srgbClr val="EBFDFB"/>
              </a:solidFill>
              <a:latin typeface="Calibri"/>
              <a:ea typeface="Calibri"/>
              <a:cs typeface="Calibri"/>
              <a:sym typeface="Calibri"/>
            </a:endParaRPr>
          </a:p>
        </p:txBody>
      </p:sp>
      <p:sp>
        <p:nvSpPr>
          <p:cNvPr id="507" name="Google Shape;507;p46"/>
          <p:cNvSpPr/>
          <p:nvPr/>
        </p:nvSpPr>
        <p:spPr>
          <a:xfrm>
            <a:off x="3423334" y="4137762"/>
            <a:ext cx="7212231"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tr-TR" sz="4800">
                <a:solidFill>
                  <a:schemeClr val="dk1"/>
                </a:solidFill>
                <a:latin typeface="Calibri"/>
                <a:ea typeface="Calibri"/>
                <a:cs typeface="Calibri"/>
                <a:sym typeface="Calibri"/>
              </a:rPr>
              <a:t>FOREST presentation template</a:t>
            </a:r>
            <a:endParaRPr i="1" sz="4800">
              <a:solidFill>
                <a:schemeClr val="dk1"/>
              </a:solidFill>
              <a:latin typeface="Calibri"/>
              <a:ea typeface="Calibri"/>
              <a:cs typeface="Calibri"/>
              <a:sym typeface="Calibri"/>
            </a:endParaRPr>
          </a:p>
        </p:txBody>
      </p:sp>
      <p:sp>
        <p:nvSpPr>
          <p:cNvPr id="508" name="Google Shape;508;p46"/>
          <p:cNvSpPr/>
          <p:nvPr/>
        </p:nvSpPr>
        <p:spPr>
          <a:xfrm>
            <a:off x="6248954" y="6505327"/>
            <a:ext cx="302902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EBFDFB"/>
                </a:solidFill>
                <a:latin typeface="Calibri"/>
                <a:ea typeface="Calibri"/>
                <a:cs typeface="Calibri"/>
                <a:sym typeface="Calibri"/>
              </a:rPr>
              <a:t>Presentation template by </a:t>
            </a:r>
            <a:r>
              <a:rPr b="1" lang="tr-TR" sz="1200">
                <a:solidFill>
                  <a:srgbClr val="EBFDFB"/>
                </a:solidFill>
                <a:latin typeface="Calibri"/>
                <a:ea typeface="Calibri"/>
                <a:cs typeface="Calibri"/>
                <a:sym typeface="Calibri"/>
              </a:rPr>
              <a:t>GoogleSlides</a:t>
            </a:r>
            <a:r>
              <a:rPr lang="tr-TR" sz="1200">
                <a:solidFill>
                  <a:srgbClr val="EBFDFB"/>
                </a:solidFill>
                <a:latin typeface="Calibri"/>
                <a:ea typeface="Calibri"/>
                <a:cs typeface="Calibri"/>
                <a:sym typeface="Calibri"/>
              </a:rPr>
              <a:t>.org</a:t>
            </a:r>
            <a:endParaRPr sz="1200">
              <a:solidFill>
                <a:srgbClr val="EBFDFB"/>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500"/>
                                        <p:tgtEl>
                                          <p:spTgt spid="506"/>
                                        </p:tgtEl>
                                        <p:attrNameLst>
                                          <p:attrName>ppt_w</p:attrName>
                                        </p:attrNameLst>
                                      </p:cBhvr>
                                      <p:tavLst>
                                        <p:tav fmla="" tm="0">
                                          <p:val>
                                            <p:strVal val="0"/>
                                          </p:val>
                                        </p:tav>
                                        <p:tav fmla="" tm="100000">
                                          <p:val>
                                            <p:strVal val="#ppt_w"/>
                                          </p:val>
                                        </p:tav>
                                      </p:tavLst>
                                    </p:anim>
                                    <p:anim calcmode="lin" valueType="num">
                                      <p:cBhvr additive="base">
                                        <p:cTn dur="500"/>
                                        <p:tgtEl>
                                          <p:spTgt spid="5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7"/>
          <p:cNvSpPr/>
          <p:nvPr/>
        </p:nvSpPr>
        <p:spPr>
          <a:xfrm>
            <a:off x="815413" y="3376422"/>
            <a:ext cx="10753195" cy="2914157"/>
          </a:xfrm>
          <a:prstGeom prst="rect">
            <a:avLst/>
          </a:prstGeom>
          <a:noFill/>
          <a:ln>
            <a:noFill/>
          </a:ln>
        </p:spPr>
        <p:txBody>
          <a:bodyPr anchorCtr="0" anchor="ctr" bIns="45675" lIns="91400" spcFirstLastPara="1" rIns="91400" wrap="square" tIns="45675">
            <a:noAutofit/>
          </a:bodyPr>
          <a:lstStyle/>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Free Powerpoint Templates:			</a:t>
            </a:r>
            <a:r>
              <a:rPr lang="tr-TR" sz="900" u="sng">
                <a:solidFill>
                  <a:schemeClr val="hlink"/>
                </a:solidFill>
                <a:latin typeface="Helvetica Neue"/>
                <a:ea typeface="Helvetica Neue"/>
                <a:cs typeface="Helvetica Neue"/>
                <a:sym typeface="Helvetica Neue"/>
                <a:hlinkClick r:id="rId3"/>
              </a:rPr>
              <a:t>https://googleslides.org/free-templates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Abstract Google Slides:			</a:t>
            </a:r>
            <a:r>
              <a:rPr lang="tr-TR" sz="900" u="sng">
                <a:solidFill>
                  <a:schemeClr val="hlink"/>
                </a:solidFill>
                <a:latin typeface="Helvetica Neue"/>
                <a:ea typeface="Helvetica Neue"/>
                <a:cs typeface="Helvetica Neue"/>
                <a:sym typeface="Helvetica Neue"/>
                <a:hlinkClick r:id="rId4"/>
              </a:rPr>
              <a:t>https://googleslides.org/free-templates/abstract-google-slides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Animal and Wildlife Presentation:			</a:t>
            </a:r>
            <a:r>
              <a:rPr lang="tr-TR" sz="900" u="sng">
                <a:solidFill>
                  <a:schemeClr val="hlink"/>
                </a:solidFill>
                <a:latin typeface="Helvetica Neue"/>
                <a:ea typeface="Helvetica Neue"/>
                <a:cs typeface="Helvetica Neue"/>
                <a:sym typeface="Helvetica Neue"/>
                <a:hlinkClick r:id="rId5"/>
              </a:rPr>
              <a:t>https://googleslides.org/free-templates/animal-wildlife-presentation-template</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Biology Powerpoint Templates:			</a:t>
            </a:r>
            <a:r>
              <a:rPr lang="tr-TR" sz="900" u="sng">
                <a:solidFill>
                  <a:schemeClr val="hlink"/>
                </a:solidFill>
                <a:latin typeface="Helvetica Neue"/>
                <a:ea typeface="Helvetica Neue"/>
                <a:cs typeface="Helvetica Neue"/>
                <a:sym typeface="Helvetica Neue"/>
                <a:hlinkClick r:id="rId6"/>
              </a:rPr>
              <a:t>https://googleslides.org/free-templates/biology-presentation-slides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Business &amp; Finance Google Slides:			</a:t>
            </a:r>
            <a:r>
              <a:rPr lang="tr-TR" sz="900" u="sng">
                <a:solidFill>
                  <a:schemeClr val="hlink"/>
                </a:solidFill>
                <a:latin typeface="Helvetica Neue"/>
                <a:ea typeface="Helvetica Neue"/>
                <a:cs typeface="Helvetica Neue"/>
                <a:sym typeface="Helvetica Neue"/>
                <a:hlinkClick r:id="rId7"/>
              </a:rPr>
              <a:t>https://googleslides.org/free-templates/business-finance-templates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Chemistry Powerpoint Slides:			</a:t>
            </a:r>
            <a:r>
              <a:rPr lang="tr-TR" sz="900" u="sng">
                <a:solidFill>
                  <a:schemeClr val="hlink"/>
                </a:solidFill>
                <a:latin typeface="Helvetica Neue"/>
                <a:ea typeface="Helvetica Neue"/>
                <a:cs typeface="Helvetica Neue"/>
                <a:sym typeface="Helvetica Neue"/>
                <a:hlinkClick r:id="rId8"/>
              </a:rPr>
              <a:t>https://googleslides.org/free-templates/chemistry-google-slides-template</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Christmas Google Slides:			</a:t>
            </a:r>
            <a:r>
              <a:rPr lang="tr-TR" sz="900" u="sng">
                <a:solidFill>
                  <a:schemeClr val="hlink"/>
                </a:solidFill>
                <a:latin typeface="Helvetica Neue"/>
                <a:ea typeface="Helvetica Neue"/>
                <a:cs typeface="Helvetica Neue"/>
                <a:sym typeface="Helvetica Neue"/>
                <a:hlinkClick r:id="rId9"/>
              </a:rPr>
              <a:t>https://googleslides.org/free-templates/christmas-new-year-templates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Education Google Slides:			</a:t>
            </a:r>
            <a:r>
              <a:rPr lang="tr-TR" sz="900" u="sng">
                <a:solidFill>
                  <a:schemeClr val="hlink"/>
                </a:solidFill>
                <a:latin typeface="Helvetica Neue"/>
                <a:ea typeface="Helvetica Neue"/>
                <a:cs typeface="Helvetica Neue"/>
                <a:sym typeface="Helvetica Neue"/>
                <a:hlinkClick r:id="rId10"/>
              </a:rPr>
              <a:t>https://googleslides.org/free-templates/education-google-slides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Flowers Powerpoint Templates:			</a:t>
            </a:r>
            <a:r>
              <a:rPr lang="tr-TR" sz="900" u="sng">
                <a:solidFill>
                  <a:schemeClr val="hlink"/>
                </a:solidFill>
                <a:latin typeface="Helvetica Neue"/>
                <a:ea typeface="Helvetica Neue"/>
                <a:cs typeface="Helvetica Neue"/>
                <a:sym typeface="Helvetica Neue"/>
                <a:hlinkClick r:id="rId11"/>
              </a:rPr>
              <a:t>https://googleslides.org/free-templates/flowers-powerpoint-templates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Food and Drinks Slides:			</a:t>
            </a:r>
            <a:r>
              <a:rPr lang="tr-TR" sz="900" u="sng">
                <a:solidFill>
                  <a:schemeClr val="hlink"/>
                </a:solidFill>
                <a:latin typeface="Helvetica Neue"/>
                <a:ea typeface="Helvetica Neue"/>
                <a:cs typeface="Helvetica Neue"/>
                <a:sym typeface="Helvetica Neue"/>
                <a:hlinkClick r:id="rId12"/>
              </a:rPr>
              <a:t>https://googleslides.org/free-templates/food-drinks-powerpoint-templates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Games Powerpoint Templates:			</a:t>
            </a:r>
            <a:r>
              <a:rPr lang="tr-TR" sz="900" u="sng">
                <a:solidFill>
                  <a:schemeClr val="hlink"/>
                </a:solidFill>
                <a:latin typeface="Helvetica Neue"/>
                <a:ea typeface="Helvetica Neue"/>
                <a:cs typeface="Helvetica Neue"/>
                <a:sym typeface="Helvetica Neue"/>
                <a:hlinkClick r:id="rId13"/>
              </a:rPr>
              <a:t>https://googleslides.org/free-templates/games-powerpoint-templates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Medical Google Slides:			</a:t>
            </a:r>
            <a:r>
              <a:rPr lang="tr-TR" sz="900" u="sng">
                <a:solidFill>
                  <a:schemeClr val="hlink"/>
                </a:solidFill>
                <a:latin typeface="Helvetica Neue"/>
                <a:ea typeface="Helvetica Neue"/>
                <a:cs typeface="Helvetica Neue"/>
                <a:sym typeface="Helvetica Neue"/>
                <a:hlinkClick r:id="rId14"/>
              </a:rPr>
              <a:t>https://googleslides.org/free-templates/medical-powerpoint-templates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Nature Powerpoint Templates:			</a:t>
            </a:r>
            <a:r>
              <a:rPr lang="tr-TR" sz="900" u="sng">
                <a:solidFill>
                  <a:schemeClr val="hlink"/>
                </a:solidFill>
                <a:latin typeface="Helvetica Neue"/>
                <a:ea typeface="Helvetica Neue"/>
                <a:cs typeface="Helvetica Neue"/>
                <a:sym typeface="Helvetica Neue"/>
                <a:hlinkClick r:id="rId15"/>
              </a:rPr>
              <a:t>https://googleslides.org/free-templates/nature-google-slide-templates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Religious Google Slides:			</a:t>
            </a:r>
            <a:r>
              <a:rPr lang="tr-TR" sz="900" u="sng">
                <a:solidFill>
                  <a:schemeClr val="hlink"/>
                </a:solidFill>
                <a:latin typeface="Helvetica Neue"/>
                <a:ea typeface="Helvetica Neue"/>
                <a:cs typeface="Helvetica Neue"/>
                <a:sym typeface="Helvetica Neue"/>
                <a:hlinkClick r:id="rId16"/>
              </a:rPr>
              <a:t>https://googleslides.org/free-templates/religion-powerpoint-templates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Sports Powerpoint Slides:			</a:t>
            </a:r>
            <a:r>
              <a:rPr lang="tr-TR" sz="900" u="sng">
                <a:solidFill>
                  <a:schemeClr val="hlink"/>
                </a:solidFill>
                <a:latin typeface="Helvetica Neue"/>
                <a:ea typeface="Helvetica Neue"/>
                <a:cs typeface="Helvetica Neue"/>
                <a:sym typeface="Helvetica Neue"/>
                <a:hlinkClick r:id="rId17"/>
              </a:rPr>
              <a:t>https://googleslides.org/free-templates/sports-presentation-slides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Technology Google Slides:			</a:t>
            </a:r>
            <a:r>
              <a:rPr lang="tr-TR" sz="900" u="sng">
                <a:solidFill>
                  <a:schemeClr val="hlink"/>
                </a:solidFill>
                <a:latin typeface="Helvetica Neue"/>
                <a:ea typeface="Helvetica Neue"/>
                <a:cs typeface="Helvetica Neue"/>
                <a:sym typeface="Helvetica Neue"/>
                <a:hlinkClick r:id="rId18"/>
              </a:rPr>
              <a:t>https://googleslides.org/free-templates/technology-powerpoint-templates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Transportation Powerpoint Templates:		</a:t>
            </a:r>
            <a:r>
              <a:rPr lang="tr-TR" sz="900" u="sng">
                <a:solidFill>
                  <a:schemeClr val="hlink"/>
                </a:solidFill>
                <a:latin typeface="Helvetica Neue"/>
                <a:ea typeface="Helvetica Neue"/>
                <a:cs typeface="Helvetica Neue"/>
                <a:sym typeface="Helvetica Neue"/>
                <a:hlinkClick r:id="rId19"/>
              </a:rPr>
              <a:t>https://googleslides.org/free-templates/transportation-google-slides</a:t>
            </a:r>
            <a:endParaRPr sz="900">
              <a:solidFill>
                <a:srgbClr val="494429"/>
              </a:solidFill>
              <a:latin typeface="Helvetica Neue"/>
              <a:ea typeface="Helvetica Neue"/>
              <a:cs typeface="Helvetica Neue"/>
              <a:sym typeface="Helvetica Neue"/>
            </a:endParaRPr>
          </a:p>
        </p:txBody>
      </p:sp>
      <p:sp>
        <p:nvSpPr>
          <p:cNvPr id="514" name="Google Shape;514;p47"/>
          <p:cNvSpPr/>
          <p:nvPr/>
        </p:nvSpPr>
        <p:spPr>
          <a:xfrm>
            <a:off x="1587" y="1923355"/>
            <a:ext cx="12188828" cy="1426133"/>
          </a:xfrm>
          <a:prstGeom prst="rect">
            <a:avLst/>
          </a:prstGeom>
          <a:solidFill>
            <a:srgbClr val="00B050"/>
          </a:solidFill>
          <a:ln>
            <a:noFill/>
          </a:ln>
        </p:spPr>
        <p:txBody>
          <a:bodyPr anchorCtr="0" anchor="ctr" bIns="45675" lIns="91400" spcFirstLastPara="1" rIns="91400" wrap="square" tIns="45675">
            <a:noAutofit/>
          </a:bodyPr>
          <a:lstStyle/>
          <a:p>
            <a:pPr indent="0" lvl="0" marL="0" marR="0" rtl="0" algn="l">
              <a:spcBef>
                <a:spcPts val="0"/>
              </a:spcBef>
              <a:spcAft>
                <a:spcPts val="0"/>
              </a:spcAft>
              <a:buNone/>
            </a:pPr>
            <a:r>
              <a:t/>
            </a:r>
            <a:endParaRPr sz="1799">
              <a:solidFill>
                <a:srgbClr val="47984B"/>
              </a:solidFill>
              <a:highlight>
                <a:srgbClr val="47984B"/>
              </a:highlight>
              <a:latin typeface="Arial"/>
              <a:ea typeface="Arial"/>
              <a:cs typeface="Arial"/>
              <a:sym typeface="Arial"/>
            </a:endParaRPr>
          </a:p>
        </p:txBody>
      </p:sp>
      <p:sp>
        <p:nvSpPr>
          <p:cNvPr id="515" name="Google Shape;515;p47"/>
          <p:cNvSpPr/>
          <p:nvPr/>
        </p:nvSpPr>
        <p:spPr>
          <a:xfrm>
            <a:off x="943639" y="2131009"/>
            <a:ext cx="5300157" cy="987967"/>
          </a:xfrm>
          <a:prstGeom prst="rect">
            <a:avLst/>
          </a:prstGeom>
          <a:noFill/>
          <a:ln>
            <a:noFill/>
          </a:ln>
        </p:spPr>
        <p:txBody>
          <a:bodyPr anchorCtr="0" anchor="t" bIns="45675" lIns="91400" spcFirstLastPara="1" rIns="91400" wrap="square" tIns="45675">
            <a:noAutofit/>
          </a:bodyPr>
          <a:lstStyle/>
          <a:p>
            <a:pPr indent="0" lvl="0" marL="0" marR="0" rtl="0" algn="l">
              <a:spcBef>
                <a:spcPts val="0"/>
              </a:spcBef>
              <a:spcAft>
                <a:spcPts val="0"/>
              </a:spcAft>
              <a:buNone/>
            </a:pPr>
            <a:r>
              <a:rPr b="1" lang="tr-TR" sz="1999">
                <a:solidFill>
                  <a:srgbClr val="FFFFFF"/>
                </a:solidFill>
                <a:latin typeface="Helvetica Neue"/>
                <a:ea typeface="Helvetica Neue"/>
                <a:cs typeface="Helvetica Neue"/>
                <a:sym typeface="Helvetica Neue"/>
              </a:rPr>
              <a:t>Google Slides</a:t>
            </a:r>
            <a:endParaRPr b="1" sz="12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1200">
                <a:solidFill>
                  <a:srgbClr val="FFFFFF"/>
                </a:solidFill>
                <a:latin typeface="Helvetica Neue"/>
                <a:ea typeface="Helvetica Neue"/>
                <a:cs typeface="Helvetica Neue"/>
                <a:sym typeface="Helvetica Neue"/>
              </a:rPr>
              <a:t> Select slide and edit your presentation</a:t>
            </a:r>
            <a:endParaRPr sz="12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1200">
                <a:solidFill>
                  <a:srgbClr val="FFFFFF"/>
                </a:solidFill>
                <a:latin typeface="Helvetica Neue"/>
                <a:ea typeface="Helvetica Neue"/>
                <a:cs typeface="Helvetica Neue"/>
                <a:sym typeface="Helvetica Neue"/>
              </a:rPr>
              <a:t> You can download and share your presentation!</a:t>
            </a:r>
            <a:endParaRPr sz="1200">
              <a:solidFill>
                <a:srgbClr val="FFFFFF"/>
              </a:solidFill>
              <a:latin typeface="Helvetica Neue"/>
              <a:ea typeface="Helvetica Neue"/>
              <a:cs typeface="Helvetica Neue"/>
              <a:sym typeface="Helvetica Neue"/>
            </a:endParaRPr>
          </a:p>
        </p:txBody>
      </p:sp>
      <p:sp>
        <p:nvSpPr>
          <p:cNvPr id="516" name="Google Shape;516;p47"/>
          <p:cNvSpPr/>
          <p:nvPr/>
        </p:nvSpPr>
        <p:spPr>
          <a:xfrm>
            <a:off x="6720254" y="2155906"/>
            <a:ext cx="5300159" cy="987967"/>
          </a:xfrm>
          <a:prstGeom prst="rect">
            <a:avLst/>
          </a:prstGeom>
          <a:noFill/>
          <a:ln>
            <a:noFill/>
          </a:ln>
        </p:spPr>
        <p:txBody>
          <a:bodyPr anchorCtr="0" anchor="t" bIns="45675" lIns="91400" spcFirstLastPara="1" rIns="91400" wrap="square" tIns="45675">
            <a:noAutofit/>
          </a:bodyPr>
          <a:lstStyle/>
          <a:p>
            <a:pPr indent="0" lvl="0" marL="0" marR="0" rtl="0" algn="l">
              <a:spcBef>
                <a:spcPts val="0"/>
              </a:spcBef>
              <a:spcAft>
                <a:spcPts val="0"/>
              </a:spcAft>
              <a:buNone/>
            </a:pPr>
            <a:r>
              <a:rPr b="1" lang="tr-TR" sz="1999">
                <a:solidFill>
                  <a:srgbClr val="FFFFFF"/>
                </a:solidFill>
                <a:latin typeface="Helvetica Neue"/>
                <a:ea typeface="Helvetica Neue"/>
                <a:cs typeface="Helvetica Neue"/>
                <a:sym typeface="Helvetica Neue"/>
              </a:rPr>
              <a:t>Powerpoint Templates</a:t>
            </a:r>
            <a:endParaRPr b="1" sz="1051">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1200">
                <a:solidFill>
                  <a:srgbClr val="FFFFFF"/>
                </a:solidFill>
                <a:latin typeface="Helvetica Neue"/>
                <a:ea typeface="Helvetica Neue"/>
                <a:cs typeface="Helvetica Neue"/>
                <a:sym typeface="Helvetica Neue"/>
              </a:rPr>
              <a:t> Free Powerpoint Presentation Template (.pptx)</a:t>
            </a:r>
            <a:endParaRPr sz="12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1200">
                <a:solidFill>
                  <a:srgbClr val="FFFFFF"/>
                </a:solidFill>
                <a:latin typeface="Helvetica Neue"/>
                <a:ea typeface="Helvetica Neue"/>
                <a:cs typeface="Helvetica Neue"/>
                <a:sym typeface="Helvetica Neue"/>
              </a:rPr>
              <a:t> You can upload Google Slides..</a:t>
            </a:r>
            <a:endParaRPr sz="1200">
              <a:solidFill>
                <a:srgbClr val="FFFFFF"/>
              </a:solidFill>
              <a:latin typeface="Helvetica Neue"/>
              <a:ea typeface="Helvetica Neue"/>
              <a:cs typeface="Helvetica Neue"/>
              <a:sym typeface="Helvetica Neue"/>
            </a:endParaRPr>
          </a:p>
        </p:txBody>
      </p:sp>
      <p:sp>
        <p:nvSpPr>
          <p:cNvPr id="517" name="Google Shape;517;p47"/>
          <p:cNvSpPr txBox="1"/>
          <p:nvPr/>
        </p:nvSpPr>
        <p:spPr>
          <a:xfrm>
            <a:off x="2680737" y="593287"/>
            <a:ext cx="6421881" cy="1015399"/>
          </a:xfrm>
          <a:prstGeom prst="rect">
            <a:avLst/>
          </a:prstGeom>
          <a:noFill/>
          <a:ln>
            <a:noFill/>
          </a:ln>
        </p:spPr>
        <p:txBody>
          <a:bodyPr anchorCtr="0" anchor="t" bIns="45675" lIns="91400" spcFirstLastPara="1" rIns="91400" wrap="square" tIns="45675">
            <a:noAutofit/>
          </a:bodyPr>
          <a:lstStyle/>
          <a:p>
            <a:pPr indent="0" lvl="0" marL="0" marR="0" rtl="0" algn="l">
              <a:spcBef>
                <a:spcPts val="0"/>
              </a:spcBef>
              <a:spcAft>
                <a:spcPts val="0"/>
              </a:spcAft>
              <a:buNone/>
            </a:pPr>
            <a:r>
              <a:rPr b="1" lang="tr-TR" sz="5999">
                <a:solidFill>
                  <a:schemeClr val="dk1"/>
                </a:solidFill>
                <a:latin typeface="Helvetica Neue"/>
                <a:ea typeface="Helvetica Neue"/>
                <a:cs typeface="Helvetica Neue"/>
                <a:sym typeface="Helvetica Neue"/>
              </a:rPr>
              <a:t>GoogleSlides</a:t>
            </a:r>
            <a:r>
              <a:rPr lang="tr-TR" sz="5999">
                <a:solidFill>
                  <a:schemeClr val="dk1"/>
                </a:solidFill>
                <a:latin typeface="Helvetica Neue"/>
                <a:ea typeface="Helvetica Neue"/>
                <a:cs typeface="Helvetica Neue"/>
                <a:sym typeface="Helvetica Neue"/>
              </a:rPr>
              <a:t>.org</a:t>
            </a:r>
            <a:endParaRPr sz="5999">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424B"/>
        </a:solidFill>
      </p:bgPr>
    </p:bg>
    <p:spTree>
      <p:nvGrpSpPr>
        <p:cNvPr id="117" name="Shape 117"/>
        <p:cNvGrpSpPr/>
        <p:nvPr/>
      </p:nvGrpSpPr>
      <p:grpSpPr>
        <a:xfrm>
          <a:off x="0" y="0"/>
          <a:ext cx="0" cy="0"/>
          <a:chOff x="0" y="0"/>
          <a:chExt cx="0" cy="0"/>
        </a:xfrm>
      </p:grpSpPr>
      <p:sp>
        <p:nvSpPr>
          <p:cNvPr id="118" name="Google Shape;118;p25"/>
          <p:cNvSpPr txBox="1"/>
          <p:nvPr/>
        </p:nvSpPr>
        <p:spPr>
          <a:xfrm>
            <a:off x="1182151" y="1321244"/>
            <a:ext cx="2576859"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8800">
                <a:solidFill>
                  <a:schemeClr val="accent4"/>
                </a:solidFill>
                <a:latin typeface="Calibri"/>
                <a:ea typeface="Calibri"/>
                <a:cs typeface="Calibri"/>
                <a:sym typeface="Calibri"/>
              </a:rPr>
              <a:t>PART</a:t>
            </a:r>
            <a:endParaRPr b="1" sz="8800">
              <a:solidFill>
                <a:schemeClr val="accent4"/>
              </a:solidFill>
              <a:latin typeface="Calibri"/>
              <a:ea typeface="Calibri"/>
              <a:cs typeface="Calibri"/>
              <a:sym typeface="Calibri"/>
            </a:endParaRPr>
          </a:p>
        </p:txBody>
      </p:sp>
      <p:sp>
        <p:nvSpPr>
          <p:cNvPr id="119" name="Google Shape;119;p25"/>
          <p:cNvSpPr txBox="1"/>
          <p:nvPr/>
        </p:nvSpPr>
        <p:spPr>
          <a:xfrm>
            <a:off x="1749870" y="2882678"/>
            <a:ext cx="1441421"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8800">
                <a:solidFill>
                  <a:schemeClr val="lt1"/>
                </a:solidFill>
                <a:latin typeface="Calibri"/>
                <a:ea typeface="Calibri"/>
                <a:cs typeface="Calibri"/>
                <a:sym typeface="Calibri"/>
              </a:rPr>
              <a:t>01</a:t>
            </a:r>
            <a:endParaRPr b="1" sz="8800">
              <a:solidFill>
                <a:schemeClr val="lt1"/>
              </a:solidFill>
              <a:latin typeface="Calibri"/>
              <a:ea typeface="Calibri"/>
              <a:cs typeface="Calibri"/>
              <a:sym typeface="Calibri"/>
            </a:endParaRPr>
          </a:p>
        </p:txBody>
      </p:sp>
      <p:sp>
        <p:nvSpPr>
          <p:cNvPr id="120" name="Google Shape;120;p25"/>
          <p:cNvSpPr/>
          <p:nvPr/>
        </p:nvSpPr>
        <p:spPr>
          <a:xfrm>
            <a:off x="828873" y="4418712"/>
            <a:ext cx="3283413" cy="78175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chemeClr val="lt1"/>
                </a:solidFill>
                <a:latin typeface="Calibri"/>
                <a:ea typeface="Calibri"/>
                <a:cs typeface="Calibri"/>
                <a:sym typeface="Calibri"/>
              </a:rPr>
              <a:t>Grow</a:t>
            </a:r>
            <a:endParaRPr b="1" sz="4000">
              <a:solidFill>
                <a:schemeClr val="lt1"/>
              </a:solidFill>
              <a:latin typeface="Calibri"/>
              <a:ea typeface="Calibri"/>
              <a:cs typeface="Calibri"/>
              <a:sym typeface="Calibri"/>
            </a:endParaRPr>
          </a:p>
        </p:txBody>
      </p:sp>
      <p:pic>
        <p:nvPicPr>
          <p:cNvPr id="121" name="Google Shape;121;p25"/>
          <p:cNvPicPr preferRelativeResize="0"/>
          <p:nvPr>
            <p:ph idx="2" type="pic"/>
          </p:nvPr>
        </p:nvPicPr>
        <p:blipFill rotWithShape="1">
          <a:blip r:embed="rId3">
            <a:alphaModFix/>
          </a:blip>
          <a:srcRect b="0" l="0" r="0" t="0"/>
          <a:stretch/>
        </p:blipFill>
        <p:spPr>
          <a:xfrm>
            <a:off x="4895850" y="228600"/>
            <a:ext cx="7296150" cy="64008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p:nvPr/>
        </p:nvSpPr>
        <p:spPr>
          <a:xfrm>
            <a:off x="1219200" y="1066801"/>
            <a:ext cx="5486400" cy="4876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26"/>
          <p:cNvSpPr/>
          <p:nvPr/>
        </p:nvSpPr>
        <p:spPr>
          <a:xfrm>
            <a:off x="11868150" y="1066801"/>
            <a:ext cx="323850" cy="4876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9" name="Google Shape;129;p26"/>
          <p:cNvPicPr preferRelativeResize="0"/>
          <p:nvPr>
            <p:ph idx="2" type="pic"/>
          </p:nvPr>
        </p:nvPicPr>
        <p:blipFill rotWithShape="1">
          <a:blip r:embed="rId3">
            <a:alphaModFix/>
          </a:blip>
          <a:srcRect b="0" l="0" r="0" t="0"/>
          <a:stretch/>
        </p:blipFill>
        <p:spPr>
          <a:xfrm>
            <a:off x="704851" y="714375"/>
            <a:ext cx="3226266" cy="3914775"/>
          </a:xfrm>
          <a:prstGeom prst="rect">
            <a:avLst/>
          </a:prstGeom>
          <a:solidFill>
            <a:srgbClr val="595959"/>
          </a:solidFill>
          <a:ln cap="flat" cmpd="sng" w="76200">
            <a:solidFill>
              <a:schemeClr val="lt1"/>
            </a:solidFill>
            <a:prstDash val="solid"/>
            <a:miter lim="800000"/>
            <a:headEnd len="sm" w="sm" type="none"/>
            <a:tailEnd len="sm" w="sm" type="none"/>
          </a:ln>
        </p:spPr>
      </p:pic>
      <p:pic>
        <p:nvPicPr>
          <p:cNvPr id="130" name="Google Shape;130;p26"/>
          <p:cNvPicPr preferRelativeResize="0"/>
          <p:nvPr>
            <p:ph idx="3" type="pic"/>
          </p:nvPr>
        </p:nvPicPr>
        <p:blipFill rotWithShape="1">
          <a:blip r:embed="rId4">
            <a:alphaModFix/>
          </a:blip>
          <a:srcRect b="0" l="0" r="0" t="0"/>
          <a:stretch/>
        </p:blipFill>
        <p:spPr>
          <a:xfrm>
            <a:off x="2317984" y="2800350"/>
            <a:ext cx="3778016" cy="2819400"/>
          </a:xfrm>
          <a:prstGeom prst="rect">
            <a:avLst/>
          </a:prstGeom>
          <a:solidFill>
            <a:srgbClr val="595959"/>
          </a:solidFill>
          <a:ln cap="flat" cmpd="sng" w="76200">
            <a:solidFill>
              <a:schemeClr val="lt1"/>
            </a:solidFill>
            <a:prstDash val="solid"/>
            <a:miter lim="800000"/>
            <a:headEnd len="sm" w="sm" type="none"/>
            <a:tailEnd len="sm" w="sm" type="none"/>
          </a:ln>
        </p:spPr>
      </p:pic>
      <p:sp>
        <p:nvSpPr>
          <p:cNvPr id="131" name="Google Shape;131;p26"/>
          <p:cNvSpPr/>
          <p:nvPr/>
        </p:nvSpPr>
        <p:spPr>
          <a:xfrm>
            <a:off x="7018420" y="3173296"/>
            <a:ext cx="4553321" cy="2436308"/>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tr-TR" sz="1600">
                <a:solidFill>
                  <a:srgbClr val="7F7F7F"/>
                </a:solidFill>
                <a:latin typeface="Calibri"/>
                <a:ea typeface="Calibri"/>
                <a:cs typeface="Calibri"/>
                <a:sym typeface="Calibri"/>
              </a:rPr>
              <a:t>Easy to change colors, photos and Text. Get a modern PowerPoint Presentation that is beautifully designed </a:t>
            </a:r>
            <a:endParaRPr/>
          </a:p>
          <a:p>
            <a:pPr indent="0" lvl="0" marL="0" marR="0" rtl="0" algn="r">
              <a:lnSpc>
                <a:spcPct val="120000"/>
              </a:lnSpc>
              <a:spcBef>
                <a:spcPts val="0"/>
              </a:spcBef>
              <a:spcAft>
                <a:spcPts val="0"/>
              </a:spcAft>
              <a:buNone/>
            </a:pPr>
            <a:r>
              <a:rPr lang="tr-TR" sz="1600">
                <a:solidFill>
                  <a:srgbClr val="7F7F7F"/>
                </a:solidFill>
                <a:latin typeface="Calibri"/>
                <a:ea typeface="Calibri"/>
                <a:cs typeface="Calibri"/>
                <a:sym typeface="Calibri"/>
              </a:rPr>
              <a:t>Easy to change colors, photos and Text. Get a modern PowerPoint Presentation that is beautifully designed Easy to change colors, photos and Text. Get a modern PowerPoint Presentation that is beautifully designed </a:t>
            </a:r>
            <a:endParaRPr sz="1600">
              <a:solidFill>
                <a:srgbClr val="7F7F7F"/>
              </a:solidFill>
              <a:latin typeface="Calibri"/>
              <a:ea typeface="Calibri"/>
              <a:cs typeface="Calibri"/>
              <a:sym typeface="Calibri"/>
            </a:endParaRPr>
          </a:p>
        </p:txBody>
      </p:sp>
      <p:sp>
        <p:nvSpPr>
          <p:cNvPr id="132" name="Google Shape;132;p26"/>
          <p:cNvSpPr/>
          <p:nvPr/>
        </p:nvSpPr>
        <p:spPr>
          <a:xfrm>
            <a:off x="8789449" y="1506308"/>
            <a:ext cx="2782292" cy="156966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tr-TR" sz="4000">
                <a:solidFill>
                  <a:srgbClr val="595959"/>
                </a:solidFill>
                <a:latin typeface="Calibri"/>
                <a:ea typeface="Calibri"/>
                <a:cs typeface="Calibri"/>
                <a:sym typeface="Calibri"/>
              </a:rPr>
              <a:t>Mobile Project</a:t>
            </a:r>
            <a:endParaRPr b="1" sz="4000">
              <a:solidFill>
                <a:srgbClr val="595959"/>
              </a:solidFill>
              <a:latin typeface="Calibri"/>
              <a:ea typeface="Calibri"/>
              <a:cs typeface="Calibri"/>
              <a:sym typeface="Calibri"/>
            </a:endParaRPr>
          </a:p>
        </p:txBody>
      </p:sp>
      <p:sp>
        <p:nvSpPr>
          <p:cNvPr id="133" name="Google Shape;133;p26"/>
          <p:cNvSpPr/>
          <p:nvPr/>
        </p:nvSpPr>
        <p:spPr>
          <a:xfrm>
            <a:off x="8848757" y="2457450"/>
            <a:ext cx="325945" cy="280987"/>
          </a:xfrm>
          <a:prstGeom prst="triangle">
            <a:avLst>
              <a:gd fmla="val 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p:nvPr/>
        </p:nvSpPr>
        <p:spPr>
          <a:xfrm>
            <a:off x="3724275" y="0"/>
            <a:ext cx="4743450" cy="6858000"/>
          </a:xfrm>
          <a:prstGeom prst="parallelogram">
            <a:avLst>
              <a:gd fmla="val 3449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0" name="Google Shape;140;p27"/>
          <p:cNvPicPr preferRelativeResize="0"/>
          <p:nvPr>
            <p:ph idx="2" type="pic"/>
          </p:nvPr>
        </p:nvPicPr>
        <p:blipFill rotWithShape="1">
          <a:blip r:embed="rId3">
            <a:alphaModFix/>
          </a:blip>
          <a:srcRect b="0" l="0" r="0" t="0"/>
          <a:stretch/>
        </p:blipFill>
        <p:spPr>
          <a:xfrm>
            <a:off x="5769092" y="858838"/>
            <a:ext cx="5892566" cy="2362200"/>
          </a:xfrm>
          <a:prstGeom prst="rect">
            <a:avLst/>
          </a:prstGeom>
          <a:solidFill>
            <a:srgbClr val="595959"/>
          </a:solidFill>
          <a:ln cap="flat" cmpd="sng" w="76200">
            <a:solidFill>
              <a:schemeClr val="lt1"/>
            </a:solidFill>
            <a:prstDash val="solid"/>
            <a:miter lim="800000"/>
            <a:headEnd len="sm" w="sm" type="none"/>
            <a:tailEnd len="sm" w="sm" type="none"/>
          </a:ln>
        </p:spPr>
      </p:pic>
      <p:pic>
        <p:nvPicPr>
          <p:cNvPr id="141" name="Google Shape;141;p27"/>
          <p:cNvPicPr preferRelativeResize="0"/>
          <p:nvPr>
            <p:ph idx="3" type="pic"/>
          </p:nvPr>
        </p:nvPicPr>
        <p:blipFill rotWithShape="1">
          <a:blip r:embed="rId4">
            <a:alphaModFix/>
          </a:blip>
          <a:srcRect b="0" l="0" r="0" t="0"/>
          <a:stretch/>
        </p:blipFill>
        <p:spPr>
          <a:xfrm>
            <a:off x="530342" y="3678238"/>
            <a:ext cx="5892566" cy="2362200"/>
          </a:xfrm>
          <a:prstGeom prst="rect">
            <a:avLst/>
          </a:prstGeom>
          <a:solidFill>
            <a:srgbClr val="595959"/>
          </a:solidFill>
          <a:ln cap="flat" cmpd="sng" w="76200">
            <a:solidFill>
              <a:schemeClr val="lt1"/>
            </a:solidFill>
            <a:prstDash val="solid"/>
            <a:miter lim="800000"/>
            <a:headEnd len="sm" w="sm" type="none"/>
            <a:tailEnd len="sm" w="sm" type="none"/>
          </a:ln>
        </p:spPr>
      </p:pic>
      <p:sp>
        <p:nvSpPr>
          <p:cNvPr id="142" name="Google Shape;142;p27"/>
          <p:cNvSpPr/>
          <p:nvPr/>
        </p:nvSpPr>
        <p:spPr>
          <a:xfrm>
            <a:off x="695442" y="1791456"/>
            <a:ext cx="3327636" cy="95898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600">
                <a:solidFill>
                  <a:srgbClr val="7F7F7F"/>
                </a:solidFill>
                <a:latin typeface="Calibri"/>
                <a:ea typeface="Calibri"/>
                <a:cs typeface="Calibri"/>
                <a:sym typeface="Calibri"/>
              </a:rPr>
              <a:t>Click on the button under the  presentation preview that says "Use as  Google Slides Theme.</a:t>
            </a:r>
            <a:endParaRPr sz="1600">
              <a:solidFill>
                <a:srgbClr val="7F7F7F"/>
              </a:solidFill>
              <a:latin typeface="Calibri"/>
              <a:ea typeface="Calibri"/>
              <a:cs typeface="Calibri"/>
              <a:sym typeface="Calibri"/>
            </a:endParaRPr>
          </a:p>
        </p:txBody>
      </p:sp>
      <p:sp>
        <p:nvSpPr>
          <p:cNvPr id="143" name="Google Shape;143;p27"/>
          <p:cNvSpPr/>
          <p:nvPr/>
        </p:nvSpPr>
        <p:spPr>
          <a:xfrm>
            <a:off x="695442" y="1018853"/>
            <a:ext cx="3051058" cy="78175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tr-TR" sz="4000">
                <a:solidFill>
                  <a:srgbClr val="595959"/>
                </a:solidFill>
                <a:latin typeface="Calibri"/>
                <a:ea typeface="Calibri"/>
                <a:cs typeface="Calibri"/>
                <a:sym typeface="Calibri"/>
              </a:rPr>
              <a:t>Base</a:t>
            </a:r>
            <a:endParaRPr b="1" sz="4000">
              <a:solidFill>
                <a:srgbClr val="595959"/>
              </a:solidFill>
              <a:latin typeface="Calibri"/>
              <a:ea typeface="Calibri"/>
              <a:cs typeface="Calibri"/>
              <a:sym typeface="Calibri"/>
            </a:endParaRPr>
          </a:p>
        </p:txBody>
      </p:sp>
      <p:sp>
        <p:nvSpPr>
          <p:cNvPr id="144" name="Google Shape;144;p27"/>
          <p:cNvSpPr/>
          <p:nvPr/>
        </p:nvSpPr>
        <p:spPr>
          <a:xfrm>
            <a:off x="8048742" y="4852479"/>
            <a:ext cx="3327636" cy="95898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600">
                <a:solidFill>
                  <a:srgbClr val="7F7F7F"/>
                </a:solidFill>
                <a:latin typeface="Calibri"/>
                <a:ea typeface="Calibri"/>
                <a:cs typeface="Calibri"/>
                <a:sym typeface="Calibri"/>
              </a:rPr>
              <a:t>Click on the button under the  presentation preview that says "Use as  Google Slides Theme.</a:t>
            </a:r>
            <a:endParaRPr sz="1600">
              <a:solidFill>
                <a:srgbClr val="7F7F7F"/>
              </a:solidFill>
              <a:latin typeface="Calibri"/>
              <a:ea typeface="Calibri"/>
              <a:cs typeface="Calibri"/>
              <a:sym typeface="Calibri"/>
            </a:endParaRPr>
          </a:p>
        </p:txBody>
      </p:sp>
      <p:sp>
        <p:nvSpPr>
          <p:cNvPr id="145" name="Google Shape;145;p27"/>
          <p:cNvSpPr/>
          <p:nvPr/>
        </p:nvSpPr>
        <p:spPr>
          <a:xfrm>
            <a:off x="8048742" y="4079876"/>
            <a:ext cx="3051058" cy="78175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tr-TR" sz="4000">
                <a:solidFill>
                  <a:srgbClr val="595959"/>
                </a:solidFill>
                <a:latin typeface="Calibri"/>
                <a:ea typeface="Calibri"/>
                <a:cs typeface="Calibri"/>
                <a:sym typeface="Calibri"/>
              </a:rPr>
              <a:t>Business</a:t>
            </a:r>
            <a:endParaRPr b="1" sz="4000">
              <a:solidFill>
                <a:srgbClr val="595959"/>
              </a:solidFill>
              <a:latin typeface="Calibri"/>
              <a:ea typeface="Calibri"/>
              <a:cs typeface="Calibri"/>
              <a:sym typeface="Calibri"/>
            </a:endParaRPr>
          </a:p>
        </p:txBody>
      </p:sp>
      <p:cxnSp>
        <p:nvCxnSpPr>
          <p:cNvPr id="146" name="Google Shape;146;p27"/>
          <p:cNvCxnSpPr/>
          <p:nvPr/>
        </p:nvCxnSpPr>
        <p:spPr>
          <a:xfrm>
            <a:off x="838993" y="1727956"/>
            <a:ext cx="684214" cy="0"/>
          </a:xfrm>
          <a:prstGeom prst="straightConnector1">
            <a:avLst/>
          </a:prstGeom>
          <a:noFill/>
          <a:ln cap="rnd" cmpd="sng" w="19050">
            <a:solidFill>
              <a:schemeClr val="accent4"/>
            </a:solidFill>
            <a:prstDash val="solid"/>
            <a:round/>
            <a:headEnd len="sm" w="sm" type="none"/>
            <a:tailEnd len="sm" w="sm" type="none"/>
          </a:ln>
        </p:spPr>
      </p:cxnSp>
      <p:cxnSp>
        <p:nvCxnSpPr>
          <p:cNvPr id="147" name="Google Shape;147;p27"/>
          <p:cNvCxnSpPr/>
          <p:nvPr/>
        </p:nvCxnSpPr>
        <p:spPr>
          <a:xfrm>
            <a:off x="8192293" y="4776485"/>
            <a:ext cx="684214" cy="0"/>
          </a:xfrm>
          <a:prstGeom prst="straightConnector1">
            <a:avLst/>
          </a:prstGeom>
          <a:noFill/>
          <a:ln cap="rnd" cmpd="sng" w="19050">
            <a:solidFill>
              <a:schemeClr val="accent4"/>
            </a:solidFill>
            <a:prstDash val="solid"/>
            <a:round/>
            <a:headEnd len="sm" w="sm" type="none"/>
            <a:tailEnd len="sm" w="sm" type="none"/>
          </a:ln>
        </p:spPr>
      </p:cxn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8"/>
          <p:cNvPicPr preferRelativeResize="0"/>
          <p:nvPr>
            <p:ph idx="2" type="pic"/>
          </p:nvPr>
        </p:nvPicPr>
        <p:blipFill rotWithShape="1">
          <a:blip r:embed="rId3">
            <a:alphaModFix/>
          </a:blip>
          <a:srcRect b="0" l="0" r="0" t="0"/>
          <a:stretch/>
        </p:blipFill>
        <p:spPr>
          <a:xfrm>
            <a:off x="4229100" y="3487664"/>
            <a:ext cx="2540000" cy="3370336"/>
          </a:xfrm>
          <a:prstGeom prst="rect">
            <a:avLst/>
          </a:prstGeom>
          <a:noFill/>
          <a:ln>
            <a:noFill/>
          </a:ln>
        </p:spPr>
      </p:pic>
      <p:pic>
        <p:nvPicPr>
          <p:cNvPr id="154" name="Google Shape;154;p28"/>
          <p:cNvPicPr preferRelativeResize="0"/>
          <p:nvPr>
            <p:ph idx="3" type="pic"/>
          </p:nvPr>
        </p:nvPicPr>
        <p:blipFill rotWithShape="1">
          <a:blip r:embed="rId4">
            <a:alphaModFix/>
          </a:blip>
          <a:srcRect b="0" l="0" r="0" t="0"/>
          <a:stretch/>
        </p:blipFill>
        <p:spPr>
          <a:xfrm>
            <a:off x="6940550" y="3487664"/>
            <a:ext cx="2540000" cy="3370336"/>
          </a:xfrm>
          <a:prstGeom prst="rect">
            <a:avLst/>
          </a:prstGeom>
          <a:noFill/>
          <a:ln>
            <a:noFill/>
          </a:ln>
        </p:spPr>
      </p:pic>
      <p:pic>
        <p:nvPicPr>
          <p:cNvPr id="155" name="Google Shape;155;p28"/>
          <p:cNvPicPr preferRelativeResize="0"/>
          <p:nvPr>
            <p:ph idx="4" type="pic"/>
          </p:nvPr>
        </p:nvPicPr>
        <p:blipFill rotWithShape="1">
          <a:blip r:embed="rId5">
            <a:alphaModFix/>
          </a:blip>
          <a:srcRect b="0" l="0" r="0" t="0"/>
          <a:stretch/>
        </p:blipFill>
        <p:spPr>
          <a:xfrm>
            <a:off x="9652000" y="3487664"/>
            <a:ext cx="2540000" cy="3370336"/>
          </a:xfrm>
          <a:prstGeom prst="rect">
            <a:avLst/>
          </a:prstGeom>
          <a:noFill/>
          <a:ln>
            <a:noFill/>
          </a:ln>
        </p:spPr>
      </p:pic>
      <p:pic>
        <p:nvPicPr>
          <p:cNvPr id="156" name="Google Shape;156;p28"/>
          <p:cNvPicPr preferRelativeResize="0"/>
          <p:nvPr>
            <p:ph idx="5" type="pic"/>
          </p:nvPr>
        </p:nvPicPr>
        <p:blipFill rotWithShape="1">
          <a:blip r:embed="rId6">
            <a:alphaModFix/>
          </a:blip>
          <a:srcRect b="0" l="0" r="0" t="0"/>
          <a:stretch/>
        </p:blipFill>
        <p:spPr>
          <a:xfrm>
            <a:off x="0" y="0"/>
            <a:ext cx="4038600" cy="6858000"/>
          </a:xfrm>
          <a:prstGeom prst="rect">
            <a:avLst/>
          </a:prstGeom>
          <a:noFill/>
          <a:ln>
            <a:noFill/>
          </a:ln>
        </p:spPr>
      </p:pic>
      <p:sp>
        <p:nvSpPr>
          <p:cNvPr id="157" name="Google Shape;157;p28"/>
          <p:cNvSpPr/>
          <p:nvPr/>
        </p:nvSpPr>
        <p:spPr>
          <a:xfrm>
            <a:off x="4229100" y="0"/>
            <a:ext cx="7962900" cy="32845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28"/>
          <p:cNvSpPr/>
          <p:nvPr/>
        </p:nvSpPr>
        <p:spPr>
          <a:xfrm rot="2700000">
            <a:off x="3473450" y="1016550"/>
            <a:ext cx="1371600" cy="1371600"/>
          </a:xfrm>
          <a:prstGeom prst="rect">
            <a:avLst/>
          </a:prstGeom>
          <a:solidFill>
            <a:srgbClr val="DDF3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8"/>
          <p:cNvSpPr/>
          <p:nvPr/>
        </p:nvSpPr>
        <p:spPr>
          <a:xfrm>
            <a:off x="3838372" y="1359450"/>
            <a:ext cx="641757" cy="685800"/>
          </a:xfrm>
          <a:custGeom>
            <a:rect b="b" l="l" r="r" t="t"/>
            <a:pathLst>
              <a:path extrusionOk="0" h="264" w="246">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3B42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8"/>
          <p:cNvSpPr/>
          <p:nvPr/>
        </p:nvSpPr>
        <p:spPr>
          <a:xfrm>
            <a:off x="5778108" y="1702350"/>
            <a:ext cx="5308992" cy="663515"/>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600">
                <a:solidFill>
                  <a:schemeClr val="lt1"/>
                </a:solidFill>
                <a:latin typeface="Calibri"/>
                <a:ea typeface="Calibri"/>
                <a:cs typeface="Calibri"/>
                <a:sym typeface="Calibri"/>
              </a:rPr>
              <a:t>You have to be signed in to your  Google account.</a:t>
            </a:r>
            <a:endParaRPr sz="1600">
              <a:solidFill>
                <a:schemeClr val="lt1"/>
              </a:solidFill>
              <a:latin typeface="Calibri"/>
              <a:ea typeface="Calibri"/>
              <a:cs typeface="Calibri"/>
              <a:sym typeface="Calibri"/>
            </a:endParaRPr>
          </a:p>
          <a:p>
            <a:pPr indent="0" lvl="0" marL="0" marR="0" rtl="0" algn="just">
              <a:lnSpc>
                <a:spcPct val="120000"/>
              </a:lnSpc>
              <a:spcBef>
                <a:spcPts val="0"/>
              </a:spcBef>
              <a:spcAft>
                <a:spcPts val="0"/>
              </a:spcAft>
              <a:buNone/>
            </a:pPr>
            <a:r>
              <a:rPr lang="tr-TR" sz="1600">
                <a:solidFill>
                  <a:schemeClr val="lt1"/>
                </a:solidFill>
                <a:latin typeface="Calibri"/>
                <a:ea typeface="Calibri"/>
                <a:cs typeface="Calibri"/>
                <a:sym typeface="Calibri"/>
              </a:rPr>
              <a:t>You have to be signed in to your  Google account.</a:t>
            </a:r>
            <a:endParaRPr sz="1600">
              <a:solidFill>
                <a:schemeClr val="lt1"/>
              </a:solidFill>
              <a:latin typeface="Calibri"/>
              <a:ea typeface="Calibri"/>
              <a:cs typeface="Calibri"/>
              <a:sym typeface="Calibri"/>
            </a:endParaRPr>
          </a:p>
        </p:txBody>
      </p:sp>
      <p:sp>
        <p:nvSpPr>
          <p:cNvPr id="161" name="Google Shape;161;p28"/>
          <p:cNvSpPr/>
          <p:nvPr/>
        </p:nvSpPr>
        <p:spPr>
          <a:xfrm>
            <a:off x="5778108" y="813017"/>
            <a:ext cx="3051058" cy="78175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tr-TR" sz="4000">
                <a:solidFill>
                  <a:schemeClr val="lt1"/>
                </a:solidFill>
                <a:latin typeface="Calibri"/>
                <a:ea typeface="Calibri"/>
                <a:cs typeface="Calibri"/>
                <a:sym typeface="Calibri"/>
              </a:rPr>
              <a:t>Enterprise</a:t>
            </a:r>
            <a:endParaRPr b="1" sz="4000">
              <a:solidFill>
                <a:schemeClr val="lt1"/>
              </a:solidFill>
              <a:latin typeface="Calibri"/>
              <a:ea typeface="Calibri"/>
              <a:cs typeface="Calibri"/>
              <a:sym typeface="Calibri"/>
            </a:endParaRPr>
          </a:p>
        </p:txBody>
      </p:sp>
      <p:cxnSp>
        <p:nvCxnSpPr>
          <p:cNvPr id="162" name="Google Shape;162;p28"/>
          <p:cNvCxnSpPr/>
          <p:nvPr/>
        </p:nvCxnSpPr>
        <p:spPr>
          <a:xfrm>
            <a:off x="5921659" y="1638850"/>
            <a:ext cx="684214" cy="0"/>
          </a:xfrm>
          <a:prstGeom prst="straightConnector1">
            <a:avLst/>
          </a:prstGeom>
          <a:noFill/>
          <a:ln cap="rnd" cmpd="sng" w="19050">
            <a:solidFill>
              <a:schemeClr val="lt1"/>
            </a:solidFill>
            <a:prstDash val="solid"/>
            <a:round/>
            <a:headEnd len="sm" w="sm" type="none"/>
            <a:tailEnd len="sm" w="sm" type="none"/>
          </a:ln>
        </p:spPr>
      </p:cxnSp>
    </p:spTree>
  </p:cSld>
  <p:clrMapOvr>
    <a:masterClrMapping/>
  </p:clrMapOvr>
  <mc:AlternateContent>
    <mc:Choice Requires="p14">
      <p:transition spd="slow"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29"/>
          <p:cNvGrpSpPr/>
          <p:nvPr/>
        </p:nvGrpSpPr>
        <p:grpSpPr>
          <a:xfrm>
            <a:off x="819150" y="1752600"/>
            <a:ext cx="4533900" cy="4533900"/>
            <a:chOff x="819150" y="1752600"/>
            <a:chExt cx="4533900" cy="4533900"/>
          </a:xfrm>
        </p:grpSpPr>
        <p:sp>
          <p:nvSpPr>
            <p:cNvPr id="169" name="Google Shape;169;p29"/>
            <p:cNvSpPr/>
            <p:nvPr/>
          </p:nvSpPr>
          <p:spPr>
            <a:xfrm>
              <a:off x="819150" y="1752600"/>
              <a:ext cx="4533900" cy="45339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9"/>
            <p:cNvSpPr/>
            <p:nvPr/>
          </p:nvSpPr>
          <p:spPr>
            <a:xfrm>
              <a:off x="1633872" y="3869971"/>
              <a:ext cx="2843833" cy="78175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chemeClr val="lt1"/>
                  </a:solidFill>
                  <a:latin typeface="Calibri"/>
                  <a:ea typeface="Calibri"/>
                  <a:cs typeface="Calibri"/>
                  <a:sym typeface="Calibri"/>
                </a:rPr>
                <a:t>Acquisition</a:t>
              </a:r>
              <a:endParaRPr b="1" sz="4000">
                <a:solidFill>
                  <a:schemeClr val="lt1"/>
                </a:solidFill>
                <a:latin typeface="Calibri"/>
                <a:ea typeface="Calibri"/>
                <a:cs typeface="Calibri"/>
                <a:sym typeface="Calibri"/>
              </a:endParaRPr>
            </a:p>
          </p:txBody>
        </p:sp>
        <p:sp>
          <p:nvSpPr>
            <p:cNvPr id="171" name="Google Shape;171;p29"/>
            <p:cNvSpPr/>
            <p:nvPr/>
          </p:nvSpPr>
          <p:spPr>
            <a:xfrm>
              <a:off x="3682887" y="4965587"/>
              <a:ext cx="508226" cy="508226"/>
            </a:xfrm>
            <a:prstGeom prst="mathPlus">
              <a:avLst>
                <a:gd fmla="val 13524"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2" name="Google Shape;172;p29"/>
          <p:cNvSpPr/>
          <p:nvPr/>
        </p:nvSpPr>
        <p:spPr>
          <a:xfrm>
            <a:off x="6010275" y="4716692"/>
            <a:ext cx="1247775" cy="124777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9"/>
          <p:cNvSpPr/>
          <p:nvPr/>
        </p:nvSpPr>
        <p:spPr>
          <a:xfrm>
            <a:off x="7400925" y="4716692"/>
            <a:ext cx="1247775" cy="1247775"/>
          </a:xfrm>
          <a:prstGeom prst="rect">
            <a:avLst/>
          </a:prstGeom>
          <a:solidFill>
            <a:srgbClr val="DDF3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9"/>
          <p:cNvSpPr/>
          <p:nvPr/>
        </p:nvSpPr>
        <p:spPr>
          <a:xfrm>
            <a:off x="8791575" y="4716692"/>
            <a:ext cx="1247775" cy="124777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29"/>
          <p:cNvSpPr/>
          <p:nvPr/>
        </p:nvSpPr>
        <p:spPr>
          <a:xfrm>
            <a:off x="10182225" y="4716692"/>
            <a:ext cx="1247775" cy="1247775"/>
          </a:xfrm>
          <a:prstGeom prst="rect">
            <a:avLst/>
          </a:prstGeom>
          <a:solidFill>
            <a:srgbClr val="DDF3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6" name="Google Shape;176;p29"/>
          <p:cNvPicPr preferRelativeResize="0"/>
          <p:nvPr>
            <p:ph idx="2" type="pic"/>
          </p:nvPr>
        </p:nvPicPr>
        <p:blipFill rotWithShape="1">
          <a:blip r:embed="rId3">
            <a:alphaModFix/>
          </a:blip>
          <a:srcRect b="0" l="0" r="0" t="0"/>
          <a:stretch/>
        </p:blipFill>
        <p:spPr>
          <a:xfrm>
            <a:off x="0" y="0"/>
            <a:ext cx="3048000" cy="3181350"/>
          </a:xfrm>
          <a:prstGeom prst="rect">
            <a:avLst/>
          </a:prstGeom>
          <a:noFill/>
          <a:ln>
            <a:noFill/>
          </a:ln>
        </p:spPr>
      </p:pic>
      <p:pic>
        <p:nvPicPr>
          <p:cNvPr id="177" name="Google Shape;177;p29"/>
          <p:cNvPicPr preferRelativeResize="0"/>
          <p:nvPr>
            <p:ph idx="3" type="pic"/>
          </p:nvPr>
        </p:nvPicPr>
        <p:blipFill rotWithShape="1">
          <a:blip r:embed="rId4">
            <a:alphaModFix/>
          </a:blip>
          <a:srcRect b="0" l="0" r="0" t="0"/>
          <a:stretch/>
        </p:blipFill>
        <p:spPr>
          <a:xfrm>
            <a:off x="3048000" y="0"/>
            <a:ext cx="3048000" cy="3181350"/>
          </a:xfrm>
          <a:prstGeom prst="rect">
            <a:avLst/>
          </a:prstGeom>
          <a:noFill/>
          <a:ln>
            <a:noFill/>
          </a:ln>
        </p:spPr>
      </p:pic>
      <p:pic>
        <p:nvPicPr>
          <p:cNvPr id="178" name="Google Shape;178;p29"/>
          <p:cNvPicPr preferRelativeResize="0"/>
          <p:nvPr>
            <p:ph idx="4" type="pic"/>
          </p:nvPr>
        </p:nvPicPr>
        <p:blipFill rotWithShape="1">
          <a:blip r:embed="rId5">
            <a:alphaModFix/>
          </a:blip>
          <a:srcRect b="0" l="0" r="0" t="0"/>
          <a:stretch/>
        </p:blipFill>
        <p:spPr>
          <a:xfrm>
            <a:off x="6096000" y="0"/>
            <a:ext cx="3048000" cy="3181350"/>
          </a:xfrm>
          <a:prstGeom prst="rect">
            <a:avLst/>
          </a:prstGeom>
          <a:noFill/>
          <a:ln>
            <a:noFill/>
          </a:ln>
        </p:spPr>
      </p:pic>
      <p:pic>
        <p:nvPicPr>
          <p:cNvPr id="179" name="Google Shape;179;p29"/>
          <p:cNvPicPr preferRelativeResize="0"/>
          <p:nvPr>
            <p:ph idx="5" type="pic"/>
          </p:nvPr>
        </p:nvPicPr>
        <p:blipFill rotWithShape="1">
          <a:blip r:embed="rId6">
            <a:alphaModFix/>
          </a:blip>
          <a:srcRect b="0" l="0" r="0" t="0"/>
          <a:stretch/>
        </p:blipFill>
        <p:spPr>
          <a:xfrm>
            <a:off x="9144000" y="0"/>
            <a:ext cx="3048000" cy="3181350"/>
          </a:xfrm>
          <a:prstGeom prst="rect">
            <a:avLst/>
          </a:prstGeom>
          <a:noFill/>
          <a:ln>
            <a:noFill/>
          </a:ln>
        </p:spPr>
      </p:pic>
      <p:sp>
        <p:nvSpPr>
          <p:cNvPr id="180" name="Google Shape;180;p29"/>
          <p:cNvSpPr/>
          <p:nvPr/>
        </p:nvSpPr>
        <p:spPr>
          <a:xfrm>
            <a:off x="5930664" y="3676072"/>
            <a:ext cx="5537436" cy="663515"/>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600">
                <a:solidFill>
                  <a:srgbClr val="7F7F7F"/>
                </a:solidFill>
                <a:latin typeface="Calibri"/>
                <a:ea typeface="Calibri"/>
                <a:cs typeface="Calibri"/>
                <a:sym typeface="Calibri"/>
              </a:rPr>
              <a:t>You will get a copy of this document on  your Google Drive and will be able to  edit, add or delete slides.</a:t>
            </a:r>
            <a:endParaRPr sz="1600">
              <a:solidFill>
                <a:srgbClr val="7F7F7F"/>
              </a:solidFill>
              <a:latin typeface="Calibri"/>
              <a:ea typeface="Calibri"/>
              <a:cs typeface="Calibri"/>
              <a:sym typeface="Calibri"/>
            </a:endParaRPr>
          </a:p>
        </p:txBody>
      </p:sp>
      <p:sp>
        <p:nvSpPr>
          <p:cNvPr id="181" name="Google Shape;181;p29"/>
          <p:cNvSpPr/>
          <p:nvPr/>
        </p:nvSpPr>
        <p:spPr>
          <a:xfrm>
            <a:off x="6372224" y="5196698"/>
            <a:ext cx="523876" cy="287763"/>
          </a:xfrm>
          <a:custGeom>
            <a:rect b="b" l="l" r="r" t="t"/>
            <a:pathLst>
              <a:path extrusionOk="0" h="142" w="256">
                <a:moveTo>
                  <a:pt x="250" y="81"/>
                </a:moveTo>
                <a:cubicBezTo>
                  <a:pt x="216" y="81"/>
                  <a:pt x="216" y="81"/>
                  <a:pt x="216" y="81"/>
                </a:cubicBezTo>
                <a:cubicBezTo>
                  <a:pt x="191" y="55"/>
                  <a:pt x="191" y="55"/>
                  <a:pt x="191" y="55"/>
                </a:cubicBezTo>
                <a:cubicBezTo>
                  <a:pt x="189" y="52"/>
                  <a:pt x="185" y="52"/>
                  <a:pt x="183" y="54"/>
                </a:cubicBezTo>
                <a:cubicBezTo>
                  <a:pt x="168" y="66"/>
                  <a:pt x="168" y="66"/>
                  <a:pt x="168" y="66"/>
                </a:cubicBezTo>
                <a:cubicBezTo>
                  <a:pt x="128" y="3"/>
                  <a:pt x="128" y="3"/>
                  <a:pt x="128" y="3"/>
                </a:cubicBezTo>
                <a:cubicBezTo>
                  <a:pt x="127" y="1"/>
                  <a:pt x="125" y="0"/>
                  <a:pt x="123" y="0"/>
                </a:cubicBezTo>
                <a:cubicBezTo>
                  <a:pt x="120" y="0"/>
                  <a:pt x="118" y="1"/>
                  <a:pt x="117" y="3"/>
                </a:cubicBezTo>
                <a:cubicBezTo>
                  <a:pt x="83" y="57"/>
                  <a:pt x="83" y="57"/>
                  <a:pt x="83" y="57"/>
                </a:cubicBezTo>
                <a:cubicBezTo>
                  <a:pt x="71" y="38"/>
                  <a:pt x="71" y="38"/>
                  <a:pt x="71" y="38"/>
                </a:cubicBezTo>
                <a:cubicBezTo>
                  <a:pt x="69" y="36"/>
                  <a:pt x="67" y="35"/>
                  <a:pt x="65" y="35"/>
                </a:cubicBezTo>
                <a:cubicBezTo>
                  <a:pt x="63" y="35"/>
                  <a:pt x="61" y="36"/>
                  <a:pt x="60" y="38"/>
                </a:cubicBezTo>
                <a:cubicBezTo>
                  <a:pt x="31" y="81"/>
                  <a:pt x="31" y="81"/>
                  <a:pt x="31" y="81"/>
                </a:cubicBezTo>
                <a:cubicBezTo>
                  <a:pt x="6" y="81"/>
                  <a:pt x="6" y="81"/>
                  <a:pt x="6" y="81"/>
                </a:cubicBezTo>
                <a:cubicBezTo>
                  <a:pt x="3" y="81"/>
                  <a:pt x="0" y="84"/>
                  <a:pt x="0" y="88"/>
                </a:cubicBezTo>
                <a:cubicBezTo>
                  <a:pt x="0" y="91"/>
                  <a:pt x="3" y="94"/>
                  <a:pt x="6" y="94"/>
                </a:cubicBezTo>
                <a:cubicBezTo>
                  <a:pt x="22" y="94"/>
                  <a:pt x="22" y="94"/>
                  <a:pt x="22" y="94"/>
                </a:cubicBezTo>
                <a:cubicBezTo>
                  <a:pt x="16" y="102"/>
                  <a:pt x="16" y="102"/>
                  <a:pt x="16" y="102"/>
                </a:cubicBezTo>
                <a:cubicBezTo>
                  <a:pt x="14" y="105"/>
                  <a:pt x="15" y="109"/>
                  <a:pt x="18" y="111"/>
                </a:cubicBezTo>
                <a:cubicBezTo>
                  <a:pt x="19" y="111"/>
                  <a:pt x="21" y="112"/>
                  <a:pt x="22" y="112"/>
                </a:cubicBezTo>
                <a:cubicBezTo>
                  <a:pt x="24" y="112"/>
                  <a:pt x="26" y="111"/>
                  <a:pt x="27" y="109"/>
                </a:cubicBezTo>
                <a:cubicBezTo>
                  <a:pt x="30" y="105"/>
                  <a:pt x="30" y="105"/>
                  <a:pt x="30" y="105"/>
                </a:cubicBezTo>
                <a:cubicBezTo>
                  <a:pt x="65" y="53"/>
                  <a:pt x="65" y="53"/>
                  <a:pt x="65" y="53"/>
                </a:cubicBezTo>
                <a:cubicBezTo>
                  <a:pt x="76" y="69"/>
                  <a:pt x="76" y="69"/>
                  <a:pt x="76" y="69"/>
                </a:cubicBezTo>
                <a:cubicBezTo>
                  <a:pt x="52" y="105"/>
                  <a:pt x="52" y="105"/>
                  <a:pt x="52" y="105"/>
                </a:cubicBezTo>
                <a:cubicBezTo>
                  <a:pt x="36" y="132"/>
                  <a:pt x="36" y="132"/>
                  <a:pt x="36" y="132"/>
                </a:cubicBezTo>
                <a:cubicBezTo>
                  <a:pt x="34" y="135"/>
                  <a:pt x="35" y="139"/>
                  <a:pt x="38" y="141"/>
                </a:cubicBezTo>
                <a:cubicBezTo>
                  <a:pt x="39" y="141"/>
                  <a:pt x="40" y="142"/>
                  <a:pt x="41" y="142"/>
                </a:cubicBezTo>
                <a:cubicBezTo>
                  <a:pt x="43" y="142"/>
                  <a:pt x="45" y="141"/>
                  <a:pt x="47" y="139"/>
                </a:cubicBezTo>
                <a:cubicBezTo>
                  <a:pt x="50" y="134"/>
                  <a:pt x="50" y="134"/>
                  <a:pt x="50" y="134"/>
                </a:cubicBezTo>
                <a:cubicBezTo>
                  <a:pt x="123" y="19"/>
                  <a:pt x="123" y="19"/>
                  <a:pt x="123" y="19"/>
                </a:cubicBezTo>
                <a:cubicBezTo>
                  <a:pt x="182" y="112"/>
                  <a:pt x="182" y="112"/>
                  <a:pt x="182" y="112"/>
                </a:cubicBezTo>
                <a:cubicBezTo>
                  <a:pt x="183" y="115"/>
                  <a:pt x="183" y="115"/>
                  <a:pt x="183" y="115"/>
                </a:cubicBezTo>
                <a:cubicBezTo>
                  <a:pt x="185" y="118"/>
                  <a:pt x="189" y="119"/>
                  <a:pt x="192" y="117"/>
                </a:cubicBezTo>
                <a:cubicBezTo>
                  <a:pt x="195" y="115"/>
                  <a:pt x="196" y="111"/>
                  <a:pt x="195" y="109"/>
                </a:cubicBezTo>
                <a:cubicBezTo>
                  <a:pt x="194" y="108"/>
                  <a:pt x="194" y="108"/>
                  <a:pt x="194" y="108"/>
                </a:cubicBezTo>
                <a:cubicBezTo>
                  <a:pt x="175" y="77"/>
                  <a:pt x="175" y="77"/>
                  <a:pt x="175" y="77"/>
                </a:cubicBezTo>
                <a:cubicBezTo>
                  <a:pt x="186" y="68"/>
                  <a:pt x="186" y="68"/>
                  <a:pt x="186" y="68"/>
                </a:cubicBezTo>
                <a:cubicBezTo>
                  <a:pt x="225" y="111"/>
                  <a:pt x="225" y="111"/>
                  <a:pt x="225" y="111"/>
                </a:cubicBezTo>
                <a:cubicBezTo>
                  <a:pt x="229" y="116"/>
                  <a:pt x="229" y="116"/>
                  <a:pt x="229" y="116"/>
                </a:cubicBezTo>
                <a:cubicBezTo>
                  <a:pt x="231" y="117"/>
                  <a:pt x="232" y="118"/>
                  <a:pt x="234" y="118"/>
                </a:cubicBezTo>
                <a:cubicBezTo>
                  <a:pt x="236" y="118"/>
                  <a:pt x="237" y="117"/>
                  <a:pt x="239" y="116"/>
                </a:cubicBezTo>
                <a:cubicBezTo>
                  <a:pt x="241" y="114"/>
                  <a:pt x="241" y="109"/>
                  <a:pt x="239" y="107"/>
                </a:cubicBezTo>
                <a:cubicBezTo>
                  <a:pt x="227" y="94"/>
                  <a:pt x="227" y="94"/>
                  <a:pt x="227" y="94"/>
                </a:cubicBezTo>
                <a:cubicBezTo>
                  <a:pt x="250" y="94"/>
                  <a:pt x="250" y="94"/>
                  <a:pt x="250" y="94"/>
                </a:cubicBezTo>
                <a:cubicBezTo>
                  <a:pt x="253" y="94"/>
                  <a:pt x="256" y="91"/>
                  <a:pt x="256" y="88"/>
                </a:cubicBezTo>
                <a:cubicBezTo>
                  <a:pt x="256" y="84"/>
                  <a:pt x="253" y="81"/>
                  <a:pt x="250" y="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9"/>
          <p:cNvSpPr/>
          <p:nvPr/>
        </p:nvSpPr>
        <p:spPr>
          <a:xfrm>
            <a:off x="7762874" y="5083470"/>
            <a:ext cx="523876" cy="514219"/>
          </a:xfrm>
          <a:custGeom>
            <a:rect b="b" l="l" r="r" t="t"/>
            <a:pathLst>
              <a:path extrusionOk="0" h="256" w="261">
                <a:moveTo>
                  <a:pt x="256" y="5"/>
                </a:moveTo>
                <a:cubicBezTo>
                  <a:pt x="253" y="2"/>
                  <a:pt x="248" y="0"/>
                  <a:pt x="244" y="0"/>
                </a:cubicBezTo>
                <a:cubicBezTo>
                  <a:pt x="228" y="1"/>
                  <a:pt x="213" y="3"/>
                  <a:pt x="200" y="5"/>
                </a:cubicBezTo>
                <a:cubicBezTo>
                  <a:pt x="169" y="9"/>
                  <a:pt x="140" y="16"/>
                  <a:pt x="112" y="25"/>
                </a:cubicBezTo>
                <a:cubicBezTo>
                  <a:pt x="100" y="28"/>
                  <a:pt x="84" y="34"/>
                  <a:pt x="69" y="41"/>
                </a:cubicBezTo>
                <a:cubicBezTo>
                  <a:pt x="58" y="47"/>
                  <a:pt x="46" y="53"/>
                  <a:pt x="36" y="63"/>
                </a:cubicBezTo>
                <a:cubicBezTo>
                  <a:pt x="36" y="63"/>
                  <a:pt x="36" y="63"/>
                  <a:pt x="36" y="63"/>
                </a:cubicBezTo>
                <a:cubicBezTo>
                  <a:pt x="11" y="90"/>
                  <a:pt x="0" y="127"/>
                  <a:pt x="7" y="162"/>
                </a:cubicBezTo>
                <a:cubicBezTo>
                  <a:pt x="10" y="182"/>
                  <a:pt x="19" y="200"/>
                  <a:pt x="31" y="214"/>
                </a:cubicBezTo>
                <a:cubicBezTo>
                  <a:pt x="197" y="64"/>
                  <a:pt x="197" y="64"/>
                  <a:pt x="197" y="64"/>
                </a:cubicBezTo>
                <a:cubicBezTo>
                  <a:pt x="47" y="230"/>
                  <a:pt x="47" y="230"/>
                  <a:pt x="47" y="230"/>
                </a:cubicBezTo>
                <a:cubicBezTo>
                  <a:pt x="63" y="243"/>
                  <a:pt x="83" y="252"/>
                  <a:pt x="105" y="255"/>
                </a:cubicBezTo>
                <a:cubicBezTo>
                  <a:pt x="110" y="256"/>
                  <a:pt x="114" y="256"/>
                  <a:pt x="119" y="256"/>
                </a:cubicBezTo>
                <a:cubicBezTo>
                  <a:pt x="119" y="256"/>
                  <a:pt x="119" y="256"/>
                  <a:pt x="119" y="256"/>
                </a:cubicBezTo>
                <a:cubicBezTo>
                  <a:pt x="138" y="256"/>
                  <a:pt x="157" y="251"/>
                  <a:pt x="173" y="243"/>
                </a:cubicBezTo>
                <a:cubicBezTo>
                  <a:pt x="184" y="237"/>
                  <a:pt x="193" y="230"/>
                  <a:pt x="200" y="223"/>
                </a:cubicBezTo>
                <a:cubicBezTo>
                  <a:pt x="210" y="211"/>
                  <a:pt x="217" y="198"/>
                  <a:pt x="223" y="185"/>
                </a:cubicBezTo>
                <a:cubicBezTo>
                  <a:pt x="236" y="157"/>
                  <a:pt x="243" y="127"/>
                  <a:pt x="249" y="98"/>
                </a:cubicBezTo>
                <a:cubicBezTo>
                  <a:pt x="256" y="68"/>
                  <a:pt x="260" y="42"/>
                  <a:pt x="261" y="17"/>
                </a:cubicBezTo>
                <a:cubicBezTo>
                  <a:pt x="261" y="13"/>
                  <a:pt x="259" y="8"/>
                  <a:pt x="256" y="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29"/>
          <p:cNvSpPr/>
          <p:nvPr/>
        </p:nvSpPr>
        <p:spPr>
          <a:xfrm>
            <a:off x="9153524" y="5083560"/>
            <a:ext cx="523876" cy="514038"/>
          </a:xfrm>
          <a:custGeom>
            <a:rect b="b" l="l" r="r" t="t"/>
            <a:pathLst>
              <a:path extrusionOk="0" h="331788" w="338138">
                <a:moveTo>
                  <a:pt x="173831" y="261938"/>
                </a:moveTo>
                <a:cubicBezTo>
                  <a:pt x="175154" y="261938"/>
                  <a:pt x="177800" y="263232"/>
                  <a:pt x="177800" y="265819"/>
                </a:cubicBezTo>
                <a:cubicBezTo>
                  <a:pt x="177800" y="265819"/>
                  <a:pt x="177800" y="265819"/>
                  <a:pt x="177800" y="327908"/>
                </a:cubicBezTo>
                <a:cubicBezTo>
                  <a:pt x="177800" y="329201"/>
                  <a:pt x="175154" y="331788"/>
                  <a:pt x="173831" y="331788"/>
                </a:cubicBezTo>
                <a:cubicBezTo>
                  <a:pt x="171185" y="331788"/>
                  <a:pt x="169862" y="329201"/>
                  <a:pt x="169862" y="327908"/>
                </a:cubicBezTo>
                <a:cubicBezTo>
                  <a:pt x="169862" y="327908"/>
                  <a:pt x="169862" y="327908"/>
                  <a:pt x="169862" y="265819"/>
                </a:cubicBezTo>
                <a:cubicBezTo>
                  <a:pt x="169862" y="263232"/>
                  <a:pt x="171185" y="261938"/>
                  <a:pt x="173831" y="261938"/>
                </a:cubicBezTo>
                <a:close/>
                <a:moveTo>
                  <a:pt x="102684" y="231775"/>
                </a:moveTo>
                <a:cubicBezTo>
                  <a:pt x="104001" y="231775"/>
                  <a:pt x="105317" y="231775"/>
                  <a:pt x="105317" y="233085"/>
                </a:cubicBezTo>
                <a:cubicBezTo>
                  <a:pt x="107950" y="234395"/>
                  <a:pt x="107950" y="237014"/>
                  <a:pt x="105317" y="238324"/>
                </a:cubicBezTo>
                <a:cubicBezTo>
                  <a:pt x="105317" y="238324"/>
                  <a:pt x="105317" y="238324"/>
                  <a:pt x="61874" y="282854"/>
                </a:cubicBezTo>
                <a:cubicBezTo>
                  <a:pt x="59241" y="284163"/>
                  <a:pt x="57925" y="284163"/>
                  <a:pt x="55292" y="282854"/>
                </a:cubicBezTo>
                <a:cubicBezTo>
                  <a:pt x="53975" y="280234"/>
                  <a:pt x="53975" y="278924"/>
                  <a:pt x="55292" y="276305"/>
                </a:cubicBezTo>
                <a:cubicBezTo>
                  <a:pt x="55292" y="276305"/>
                  <a:pt x="55292" y="276305"/>
                  <a:pt x="100051" y="233085"/>
                </a:cubicBezTo>
                <a:cubicBezTo>
                  <a:pt x="101368" y="231775"/>
                  <a:pt x="101368" y="231775"/>
                  <a:pt x="102684" y="231775"/>
                </a:cubicBezTo>
                <a:close/>
                <a:moveTo>
                  <a:pt x="243760" y="227013"/>
                </a:moveTo>
                <a:cubicBezTo>
                  <a:pt x="245110" y="227013"/>
                  <a:pt x="245110" y="228329"/>
                  <a:pt x="246459" y="228329"/>
                </a:cubicBezTo>
                <a:lnTo>
                  <a:pt x="292338" y="273089"/>
                </a:lnTo>
                <a:cubicBezTo>
                  <a:pt x="293687" y="274406"/>
                  <a:pt x="293687" y="277039"/>
                  <a:pt x="292338" y="278355"/>
                </a:cubicBezTo>
                <a:cubicBezTo>
                  <a:pt x="289639" y="280988"/>
                  <a:pt x="288290" y="280988"/>
                  <a:pt x="285591" y="278355"/>
                </a:cubicBezTo>
                <a:cubicBezTo>
                  <a:pt x="285591" y="278355"/>
                  <a:pt x="285591" y="278355"/>
                  <a:pt x="241062" y="233596"/>
                </a:cubicBezTo>
                <a:cubicBezTo>
                  <a:pt x="239712" y="233596"/>
                  <a:pt x="239712" y="232279"/>
                  <a:pt x="239712" y="230962"/>
                </a:cubicBezTo>
                <a:cubicBezTo>
                  <a:pt x="239712" y="230962"/>
                  <a:pt x="239712" y="229646"/>
                  <a:pt x="241062" y="228329"/>
                </a:cubicBezTo>
                <a:cubicBezTo>
                  <a:pt x="241062" y="228329"/>
                  <a:pt x="242411" y="227013"/>
                  <a:pt x="243760" y="227013"/>
                </a:cubicBezTo>
                <a:close/>
                <a:moveTo>
                  <a:pt x="270669" y="157163"/>
                </a:moveTo>
                <a:cubicBezTo>
                  <a:pt x="270669" y="157163"/>
                  <a:pt x="270669" y="157163"/>
                  <a:pt x="334169" y="157163"/>
                </a:cubicBezTo>
                <a:cubicBezTo>
                  <a:pt x="336815" y="157163"/>
                  <a:pt x="338138" y="159809"/>
                  <a:pt x="338138" y="161132"/>
                </a:cubicBezTo>
                <a:cubicBezTo>
                  <a:pt x="338138" y="163778"/>
                  <a:pt x="336815" y="165101"/>
                  <a:pt x="334169" y="165101"/>
                </a:cubicBezTo>
                <a:cubicBezTo>
                  <a:pt x="334169" y="165101"/>
                  <a:pt x="334169" y="165101"/>
                  <a:pt x="270669" y="165101"/>
                </a:cubicBezTo>
                <a:cubicBezTo>
                  <a:pt x="269346" y="165101"/>
                  <a:pt x="266700" y="163778"/>
                  <a:pt x="266700" y="161132"/>
                </a:cubicBezTo>
                <a:cubicBezTo>
                  <a:pt x="266700" y="159809"/>
                  <a:pt x="269346" y="157163"/>
                  <a:pt x="270669" y="157163"/>
                </a:cubicBezTo>
                <a:close/>
                <a:moveTo>
                  <a:pt x="3969" y="157163"/>
                </a:moveTo>
                <a:cubicBezTo>
                  <a:pt x="3969" y="157163"/>
                  <a:pt x="3969" y="157163"/>
                  <a:pt x="67469" y="157163"/>
                </a:cubicBezTo>
                <a:cubicBezTo>
                  <a:pt x="68792" y="157163"/>
                  <a:pt x="71438" y="159809"/>
                  <a:pt x="71438" y="161132"/>
                </a:cubicBezTo>
                <a:cubicBezTo>
                  <a:pt x="71438" y="163778"/>
                  <a:pt x="68792" y="165101"/>
                  <a:pt x="67469" y="165101"/>
                </a:cubicBezTo>
                <a:cubicBezTo>
                  <a:pt x="67469" y="165101"/>
                  <a:pt x="67469" y="165101"/>
                  <a:pt x="3969" y="165101"/>
                </a:cubicBezTo>
                <a:cubicBezTo>
                  <a:pt x="1323" y="165101"/>
                  <a:pt x="0" y="163778"/>
                  <a:pt x="0" y="161132"/>
                </a:cubicBezTo>
                <a:cubicBezTo>
                  <a:pt x="0" y="159809"/>
                  <a:pt x="1323" y="157163"/>
                  <a:pt x="3969" y="157163"/>
                </a:cubicBezTo>
                <a:close/>
                <a:moveTo>
                  <a:pt x="165894" y="100013"/>
                </a:moveTo>
                <a:cubicBezTo>
                  <a:pt x="200526" y="100013"/>
                  <a:pt x="228601" y="127732"/>
                  <a:pt x="228601" y="161926"/>
                </a:cubicBezTo>
                <a:cubicBezTo>
                  <a:pt x="228601" y="196120"/>
                  <a:pt x="200526" y="223839"/>
                  <a:pt x="165894" y="223839"/>
                </a:cubicBezTo>
                <a:cubicBezTo>
                  <a:pt x="131262" y="223839"/>
                  <a:pt x="103187" y="196120"/>
                  <a:pt x="103187" y="161926"/>
                </a:cubicBezTo>
                <a:cubicBezTo>
                  <a:pt x="103187" y="127732"/>
                  <a:pt x="131262" y="100013"/>
                  <a:pt x="165894" y="100013"/>
                </a:cubicBezTo>
                <a:close/>
                <a:moveTo>
                  <a:pt x="286584" y="47625"/>
                </a:moveTo>
                <a:cubicBezTo>
                  <a:pt x="287894" y="47625"/>
                  <a:pt x="289203" y="47625"/>
                  <a:pt x="289203" y="48934"/>
                </a:cubicBezTo>
                <a:cubicBezTo>
                  <a:pt x="290513" y="50244"/>
                  <a:pt x="290513" y="50244"/>
                  <a:pt x="290513" y="51554"/>
                </a:cubicBezTo>
                <a:cubicBezTo>
                  <a:pt x="290513" y="52864"/>
                  <a:pt x="290513" y="54173"/>
                  <a:pt x="289203" y="54173"/>
                </a:cubicBezTo>
                <a:cubicBezTo>
                  <a:pt x="289203" y="54173"/>
                  <a:pt x="289203" y="54173"/>
                  <a:pt x="245983" y="98703"/>
                </a:cubicBezTo>
                <a:cubicBezTo>
                  <a:pt x="243364" y="100013"/>
                  <a:pt x="240745" y="100013"/>
                  <a:pt x="239435" y="98703"/>
                </a:cubicBezTo>
                <a:cubicBezTo>
                  <a:pt x="239435" y="97393"/>
                  <a:pt x="238125" y="97393"/>
                  <a:pt x="238125" y="96084"/>
                </a:cubicBezTo>
                <a:cubicBezTo>
                  <a:pt x="238125" y="94774"/>
                  <a:pt x="239435" y="93464"/>
                  <a:pt x="239435" y="93464"/>
                </a:cubicBezTo>
                <a:cubicBezTo>
                  <a:pt x="239435" y="93464"/>
                  <a:pt x="239435" y="93464"/>
                  <a:pt x="283965" y="48934"/>
                </a:cubicBezTo>
                <a:cubicBezTo>
                  <a:pt x="283965" y="47625"/>
                  <a:pt x="285274" y="47625"/>
                  <a:pt x="286584" y="47625"/>
                </a:cubicBezTo>
                <a:close/>
                <a:moveTo>
                  <a:pt x="56066" y="38100"/>
                </a:moveTo>
                <a:cubicBezTo>
                  <a:pt x="57382" y="38100"/>
                  <a:pt x="57382" y="39449"/>
                  <a:pt x="58699" y="39449"/>
                </a:cubicBezTo>
                <a:cubicBezTo>
                  <a:pt x="58699" y="39449"/>
                  <a:pt x="58699" y="39449"/>
                  <a:pt x="103459" y="85328"/>
                </a:cubicBezTo>
                <a:cubicBezTo>
                  <a:pt x="103459" y="85328"/>
                  <a:pt x="104775" y="86677"/>
                  <a:pt x="104775" y="88027"/>
                </a:cubicBezTo>
                <a:cubicBezTo>
                  <a:pt x="104775" y="89376"/>
                  <a:pt x="103459" y="90725"/>
                  <a:pt x="103459" y="90725"/>
                </a:cubicBezTo>
                <a:cubicBezTo>
                  <a:pt x="102142" y="92075"/>
                  <a:pt x="99509" y="92075"/>
                  <a:pt x="96876" y="90725"/>
                </a:cubicBezTo>
                <a:lnTo>
                  <a:pt x="53433" y="44847"/>
                </a:lnTo>
                <a:cubicBezTo>
                  <a:pt x="50800" y="43497"/>
                  <a:pt x="50800" y="40799"/>
                  <a:pt x="53433" y="39449"/>
                </a:cubicBezTo>
                <a:cubicBezTo>
                  <a:pt x="53433" y="39449"/>
                  <a:pt x="54750" y="38100"/>
                  <a:pt x="56066" y="38100"/>
                </a:cubicBezTo>
                <a:close/>
                <a:moveTo>
                  <a:pt x="173831" y="0"/>
                </a:moveTo>
                <a:cubicBezTo>
                  <a:pt x="175154" y="0"/>
                  <a:pt x="177800" y="2646"/>
                  <a:pt x="177800" y="3969"/>
                </a:cubicBezTo>
                <a:cubicBezTo>
                  <a:pt x="177800" y="3969"/>
                  <a:pt x="177800" y="3969"/>
                  <a:pt x="177800" y="67469"/>
                </a:cubicBezTo>
                <a:cubicBezTo>
                  <a:pt x="177800" y="70115"/>
                  <a:pt x="175154" y="71438"/>
                  <a:pt x="173831" y="71438"/>
                </a:cubicBezTo>
                <a:cubicBezTo>
                  <a:pt x="171185" y="71438"/>
                  <a:pt x="169862" y="70115"/>
                  <a:pt x="169862" y="67469"/>
                </a:cubicBezTo>
                <a:cubicBezTo>
                  <a:pt x="169862" y="67469"/>
                  <a:pt x="169862" y="67469"/>
                  <a:pt x="169862" y="3969"/>
                </a:cubicBezTo>
                <a:cubicBezTo>
                  <a:pt x="169862" y="2646"/>
                  <a:pt x="171185" y="0"/>
                  <a:pt x="1738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29"/>
          <p:cNvSpPr/>
          <p:nvPr/>
        </p:nvSpPr>
        <p:spPr>
          <a:xfrm>
            <a:off x="10601010" y="5078641"/>
            <a:ext cx="410204" cy="523876"/>
          </a:xfrm>
          <a:custGeom>
            <a:rect b="b" l="l" r="r" t="t"/>
            <a:pathLst>
              <a:path extrusionOk="0" h="336550" w="263525">
                <a:moveTo>
                  <a:pt x="130969" y="12700"/>
                </a:moveTo>
                <a:cubicBezTo>
                  <a:pt x="66578" y="12700"/>
                  <a:pt x="12700" y="65203"/>
                  <a:pt x="12700" y="130831"/>
                </a:cubicBezTo>
                <a:cubicBezTo>
                  <a:pt x="12700" y="180709"/>
                  <a:pt x="45553" y="224024"/>
                  <a:pt x="90232" y="241087"/>
                </a:cubicBezTo>
                <a:cubicBezTo>
                  <a:pt x="92860" y="221399"/>
                  <a:pt x="96803" y="200398"/>
                  <a:pt x="103373" y="179396"/>
                </a:cubicBezTo>
                <a:cubicBezTo>
                  <a:pt x="91546" y="175459"/>
                  <a:pt x="75777" y="162333"/>
                  <a:pt x="60008" y="129519"/>
                </a:cubicBezTo>
                <a:cubicBezTo>
                  <a:pt x="60008" y="129519"/>
                  <a:pt x="60008" y="129519"/>
                  <a:pt x="69206" y="125581"/>
                </a:cubicBezTo>
                <a:cubicBezTo>
                  <a:pt x="83662" y="155770"/>
                  <a:pt x="96803" y="166271"/>
                  <a:pt x="106001" y="170208"/>
                </a:cubicBezTo>
                <a:cubicBezTo>
                  <a:pt x="116514" y="140019"/>
                  <a:pt x="132283" y="113768"/>
                  <a:pt x="154623" y="98017"/>
                </a:cubicBezTo>
                <a:cubicBezTo>
                  <a:pt x="154623" y="98017"/>
                  <a:pt x="154623" y="98017"/>
                  <a:pt x="166450" y="112455"/>
                </a:cubicBezTo>
                <a:cubicBezTo>
                  <a:pt x="166450" y="112455"/>
                  <a:pt x="130969" y="128206"/>
                  <a:pt x="127027" y="196460"/>
                </a:cubicBezTo>
                <a:cubicBezTo>
                  <a:pt x="145424" y="195147"/>
                  <a:pt x="170392" y="184647"/>
                  <a:pt x="192732" y="141332"/>
                </a:cubicBezTo>
                <a:cubicBezTo>
                  <a:pt x="192732" y="141332"/>
                  <a:pt x="192732" y="141332"/>
                  <a:pt x="201931" y="145270"/>
                </a:cubicBezTo>
                <a:cubicBezTo>
                  <a:pt x="186161" y="176771"/>
                  <a:pt x="166450" y="196460"/>
                  <a:pt x="144110" y="204335"/>
                </a:cubicBezTo>
                <a:cubicBezTo>
                  <a:pt x="137540" y="205648"/>
                  <a:pt x="132283" y="206960"/>
                  <a:pt x="127027" y="206960"/>
                </a:cubicBezTo>
                <a:cubicBezTo>
                  <a:pt x="127027" y="218774"/>
                  <a:pt x="128341" y="233212"/>
                  <a:pt x="130969" y="247650"/>
                </a:cubicBezTo>
                <a:cubicBezTo>
                  <a:pt x="195360" y="247650"/>
                  <a:pt x="249238" y="195147"/>
                  <a:pt x="249238" y="130831"/>
                </a:cubicBezTo>
                <a:cubicBezTo>
                  <a:pt x="249238" y="78329"/>
                  <a:pt x="215072" y="32389"/>
                  <a:pt x="165136" y="17950"/>
                </a:cubicBezTo>
                <a:cubicBezTo>
                  <a:pt x="165136" y="17950"/>
                  <a:pt x="165136" y="17950"/>
                  <a:pt x="148052" y="66515"/>
                </a:cubicBezTo>
                <a:cubicBezTo>
                  <a:pt x="148052" y="66515"/>
                  <a:pt x="148052" y="66515"/>
                  <a:pt x="133597" y="12700"/>
                </a:cubicBezTo>
                <a:cubicBezTo>
                  <a:pt x="132283" y="12700"/>
                  <a:pt x="132283" y="12700"/>
                  <a:pt x="130969" y="12700"/>
                </a:cubicBezTo>
                <a:close/>
                <a:moveTo>
                  <a:pt x="131763" y="0"/>
                </a:moveTo>
                <a:cubicBezTo>
                  <a:pt x="134398" y="0"/>
                  <a:pt x="137033" y="0"/>
                  <a:pt x="139668" y="0"/>
                </a:cubicBezTo>
                <a:cubicBezTo>
                  <a:pt x="139668" y="0"/>
                  <a:pt x="139668" y="0"/>
                  <a:pt x="144939" y="0"/>
                </a:cubicBezTo>
                <a:cubicBezTo>
                  <a:pt x="144939" y="0"/>
                  <a:pt x="144939" y="0"/>
                  <a:pt x="150209" y="22349"/>
                </a:cubicBezTo>
                <a:cubicBezTo>
                  <a:pt x="150209" y="22349"/>
                  <a:pt x="150209" y="22349"/>
                  <a:pt x="158115" y="2629"/>
                </a:cubicBezTo>
                <a:cubicBezTo>
                  <a:pt x="158115" y="2629"/>
                  <a:pt x="158115" y="2629"/>
                  <a:pt x="163386" y="3944"/>
                </a:cubicBezTo>
                <a:cubicBezTo>
                  <a:pt x="222679" y="18405"/>
                  <a:pt x="263525" y="70991"/>
                  <a:pt x="263525" y="131465"/>
                </a:cubicBezTo>
                <a:cubicBezTo>
                  <a:pt x="263525" y="202456"/>
                  <a:pt x="205550" y="260300"/>
                  <a:pt x="134398" y="262930"/>
                </a:cubicBezTo>
                <a:cubicBezTo>
                  <a:pt x="138351" y="283964"/>
                  <a:pt x="144939" y="308942"/>
                  <a:pt x="155480" y="336550"/>
                </a:cubicBezTo>
                <a:cubicBezTo>
                  <a:pt x="155480" y="336550"/>
                  <a:pt x="155480" y="336550"/>
                  <a:pt x="86963" y="336550"/>
                </a:cubicBezTo>
                <a:cubicBezTo>
                  <a:pt x="86963" y="336550"/>
                  <a:pt x="84328" y="299740"/>
                  <a:pt x="89599" y="255042"/>
                </a:cubicBezTo>
                <a:cubicBezTo>
                  <a:pt x="38211" y="237951"/>
                  <a:pt x="0" y="189309"/>
                  <a:pt x="0" y="131465"/>
                </a:cubicBezTo>
                <a:cubicBezTo>
                  <a:pt x="0" y="59159"/>
                  <a:pt x="59293" y="0"/>
                  <a:pt x="13176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ppt_w</p:attrName>
                                        </p:attrNameLst>
                                      </p:cBhvr>
                                      <p:tavLst>
                                        <p:tav fmla="" tm="0">
                                          <p:val>
                                            <p:strVal val="0"/>
                                          </p:val>
                                        </p:tav>
                                        <p:tav fmla="" tm="100000">
                                          <p:val>
                                            <p:strVal val="#ppt_w"/>
                                          </p:val>
                                        </p:tav>
                                      </p:tavLst>
                                    </p:anim>
                                    <p:anim calcmode="lin" valueType="num">
                                      <p:cBhvr additive="base">
                                        <p:cTn dur="1000"/>
                                        <p:tgtEl>
                                          <p:spTgt spid="1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ppt_w</p:attrName>
                                        </p:attrNameLst>
                                      </p:cBhvr>
                                      <p:tavLst>
                                        <p:tav fmla="" tm="0">
                                          <p:val>
                                            <p:strVal val="0"/>
                                          </p:val>
                                        </p:tav>
                                        <p:tav fmla="" tm="100000">
                                          <p:val>
                                            <p:strVal val="#ppt_w"/>
                                          </p:val>
                                        </p:tav>
                                      </p:tavLst>
                                    </p:anim>
                                    <p:anim calcmode="lin" valueType="num">
                                      <p:cBhvr additive="base">
                                        <p:cTn dur="1000"/>
                                        <p:tgtEl>
                                          <p:spTgt spid="1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ppt_w</p:attrName>
                                        </p:attrNameLst>
                                      </p:cBhvr>
                                      <p:tavLst>
                                        <p:tav fmla="" tm="0">
                                          <p:val>
                                            <p:strVal val="0"/>
                                          </p:val>
                                        </p:tav>
                                        <p:tav fmla="" tm="100000">
                                          <p:val>
                                            <p:strVal val="#ppt_w"/>
                                          </p:val>
                                        </p:tav>
                                      </p:tavLst>
                                    </p:anim>
                                    <p:anim calcmode="lin" valueType="num">
                                      <p:cBhvr additive="base">
                                        <p:cTn dur="1000"/>
                                        <p:tgtEl>
                                          <p:spTgt spid="1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ppt_w</p:attrName>
                                        </p:attrNameLst>
                                      </p:cBhvr>
                                      <p:tavLst>
                                        <p:tav fmla="" tm="0">
                                          <p:val>
                                            <p:strVal val="0"/>
                                          </p:val>
                                        </p:tav>
                                        <p:tav fmla="" tm="100000">
                                          <p:val>
                                            <p:strVal val="#ppt_w"/>
                                          </p:val>
                                        </p:tav>
                                      </p:tavLst>
                                    </p:anim>
                                    <p:anim calcmode="lin" valueType="num">
                                      <p:cBhvr additive="base">
                                        <p:cTn dur="1000"/>
                                        <p:tgtEl>
                                          <p:spTgt spid="1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ppt_w</p:attrName>
                                        </p:attrNameLst>
                                      </p:cBhvr>
                                      <p:tavLst>
                                        <p:tav fmla="" tm="0">
                                          <p:val>
                                            <p:strVal val="0"/>
                                          </p:val>
                                        </p:tav>
                                        <p:tav fmla="" tm="100000">
                                          <p:val>
                                            <p:strVal val="#ppt_w"/>
                                          </p:val>
                                        </p:tav>
                                      </p:tavLst>
                                    </p:anim>
                                    <p:anim calcmode="lin" valueType="num">
                                      <p:cBhvr additive="base">
                                        <p:cTn dur="1000"/>
                                        <p:tgtEl>
                                          <p:spTgt spid="1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000"/>
                                        <p:tgtEl>
                                          <p:spTgt spid="182"/>
                                        </p:tgtEl>
                                        <p:attrNameLst>
                                          <p:attrName>ppt_w</p:attrName>
                                        </p:attrNameLst>
                                      </p:cBhvr>
                                      <p:tavLst>
                                        <p:tav fmla="" tm="0">
                                          <p:val>
                                            <p:strVal val="0"/>
                                          </p:val>
                                        </p:tav>
                                        <p:tav fmla="" tm="100000">
                                          <p:val>
                                            <p:strVal val="#ppt_w"/>
                                          </p:val>
                                        </p:tav>
                                      </p:tavLst>
                                    </p:anim>
                                    <p:anim calcmode="lin" valueType="num">
                                      <p:cBhvr additive="base">
                                        <p:cTn dur="1000"/>
                                        <p:tgtEl>
                                          <p:spTgt spid="1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000"/>
                                        <p:tgtEl>
                                          <p:spTgt spid="183"/>
                                        </p:tgtEl>
                                        <p:attrNameLst>
                                          <p:attrName>ppt_w</p:attrName>
                                        </p:attrNameLst>
                                      </p:cBhvr>
                                      <p:tavLst>
                                        <p:tav fmla="" tm="0">
                                          <p:val>
                                            <p:strVal val="0"/>
                                          </p:val>
                                        </p:tav>
                                        <p:tav fmla="" tm="100000">
                                          <p:val>
                                            <p:strVal val="#ppt_w"/>
                                          </p:val>
                                        </p:tav>
                                      </p:tavLst>
                                    </p:anim>
                                    <p:anim calcmode="lin" valueType="num">
                                      <p:cBhvr additive="base">
                                        <p:cTn dur="1000"/>
                                        <p:tgtEl>
                                          <p:spTgt spid="1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1000"/>
                                        <p:tgtEl>
                                          <p:spTgt spid="184"/>
                                        </p:tgtEl>
                                        <p:attrNameLst>
                                          <p:attrName>ppt_w</p:attrName>
                                        </p:attrNameLst>
                                      </p:cBhvr>
                                      <p:tavLst>
                                        <p:tav fmla="" tm="0">
                                          <p:val>
                                            <p:strVal val="0"/>
                                          </p:val>
                                        </p:tav>
                                        <p:tav fmla="" tm="100000">
                                          <p:val>
                                            <p:strVal val="#ppt_w"/>
                                          </p:val>
                                        </p:tav>
                                      </p:tavLst>
                                    </p:anim>
                                    <p:anim calcmode="lin" valueType="num">
                                      <p:cBhvr additive="base">
                                        <p:cTn dur="1000"/>
                                        <p:tgtEl>
                                          <p:spTgt spid="1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424B"/>
        </a:solidFill>
      </p:bgPr>
    </p:bg>
    <p:spTree>
      <p:nvGrpSpPr>
        <p:cNvPr id="189" name="Shape 189"/>
        <p:cNvGrpSpPr/>
        <p:nvPr/>
      </p:nvGrpSpPr>
      <p:grpSpPr>
        <a:xfrm>
          <a:off x="0" y="0"/>
          <a:ext cx="0" cy="0"/>
          <a:chOff x="0" y="0"/>
          <a:chExt cx="0" cy="0"/>
        </a:xfrm>
      </p:grpSpPr>
      <p:sp>
        <p:nvSpPr>
          <p:cNvPr id="190" name="Google Shape;190;p30"/>
          <p:cNvSpPr txBox="1"/>
          <p:nvPr/>
        </p:nvSpPr>
        <p:spPr>
          <a:xfrm>
            <a:off x="1805976" y="2882678"/>
            <a:ext cx="1329210" cy="1446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800"/>
              <a:buFont typeface="Calibri"/>
              <a:buNone/>
            </a:pPr>
            <a:r>
              <a:rPr b="1" i="0" lang="tr-TR" sz="8800" u="none" cap="none" strike="noStrike">
                <a:solidFill>
                  <a:srgbClr val="FFFFFF"/>
                </a:solidFill>
                <a:latin typeface="Calibri"/>
                <a:ea typeface="Calibri"/>
                <a:cs typeface="Calibri"/>
                <a:sym typeface="Calibri"/>
              </a:rPr>
              <a:t>02</a:t>
            </a:r>
            <a:endParaRPr b="1" i="0" sz="8800" u="none" cap="none" strike="noStrike">
              <a:solidFill>
                <a:srgbClr val="FFFFFF"/>
              </a:solidFill>
              <a:latin typeface="Calibri"/>
              <a:ea typeface="Calibri"/>
              <a:cs typeface="Calibri"/>
              <a:sym typeface="Calibri"/>
            </a:endParaRPr>
          </a:p>
        </p:txBody>
      </p:sp>
      <p:pic>
        <p:nvPicPr>
          <p:cNvPr id="191" name="Google Shape;191;p30"/>
          <p:cNvPicPr preferRelativeResize="0"/>
          <p:nvPr>
            <p:ph idx="2" type="pic"/>
          </p:nvPr>
        </p:nvPicPr>
        <p:blipFill rotWithShape="1">
          <a:blip r:embed="rId3">
            <a:alphaModFix/>
          </a:blip>
          <a:srcRect b="0" l="0" r="0" t="0"/>
          <a:stretch/>
        </p:blipFill>
        <p:spPr>
          <a:xfrm>
            <a:off x="4895850" y="228600"/>
            <a:ext cx="7296150" cy="6400800"/>
          </a:xfrm>
          <a:prstGeom prst="rect">
            <a:avLst/>
          </a:prstGeom>
          <a:noFill/>
          <a:ln>
            <a:noFill/>
          </a:ln>
        </p:spPr>
      </p:pic>
      <p:sp>
        <p:nvSpPr>
          <p:cNvPr id="192" name="Google Shape;192;p30"/>
          <p:cNvSpPr/>
          <p:nvPr/>
        </p:nvSpPr>
        <p:spPr>
          <a:xfrm>
            <a:off x="828873" y="4418712"/>
            <a:ext cx="3283413"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chemeClr val="lt1"/>
                </a:solidFill>
                <a:latin typeface="Calibri"/>
                <a:ea typeface="Calibri"/>
                <a:cs typeface="Calibri"/>
                <a:sym typeface="Calibri"/>
              </a:rPr>
              <a:t>Company</a:t>
            </a:r>
            <a:endParaRPr b="1" sz="4000">
              <a:solidFill>
                <a:schemeClr val="lt1"/>
              </a:solidFill>
              <a:latin typeface="Calibri"/>
              <a:ea typeface="Calibri"/>
              <a:cs typeface="Calibri"/>
              <a:sym typeface="Calibri"/>
            </a:endParaRPr>
          </a:p>
        </p:txBody>
      </p:sp>
      <p:sp>
        <p:nvSpPr>
          <p:cNvPr id="193" name="Google Shape;193;p30"/>
          <p:cNvSpPr txBox="1"/>
          <p:nvPr/>
        </p:nvSpPr>
        <p:spPr>
          <a:xfrm>
            <a:off x="1182151" y="1321244"/>
            <a:ext cx="2576859"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8800">
                <a:solidFill>
                  <a:schemeClr val="accent4"/>
                </a:solidFill>
                <a:latin typeface="Calibri"/>
                <a:ea typeface="Calibri"/>
                <a:cs typeface="Calibri"/>
                <a:sym typeface="Calibri"/>
              </a:rPr>
              <a:t>PART</a:t>
            </a:r>
            <a:endParaRPr b="1" sz="8800">
              <a:solidFill>
                <a:schemeClr val="accent4"/>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p:nvPr/>
        </p:nvSpPr>
        <p:spPr>
          <a:xfrm>
            <a:off x="0" y="4572000"/>
            <a:ext cx="12192000" cy="2286000"/>
          </a:xfrm>
          <a:prstGeom prst="rect">
            <a:avLst/>
          </a:prstGeom>
          <a:solidFill>
            <a:srgbClr val="3A41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31"/>
          <p:cNvSpPr/>
          <p:nvPr/>
        </p:nvSpPr>
        <p:spPr>
          <a:xfrm>
            <a:off x="3064601" y="129399"/>
            <a:ext cx="6096000" cy="78175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4000">
                <a:solidFill>
                  <a:srgbClr val="595959"/>
                </a:solidFill>
                <a:latin typeface="Calibri"/>
                <a:ea typeface="Calibri"/>
                <a:cs typeface="Calibri"/>
                <a:sym typeface="Calibri"/>
              </a:rPr>
              <a:t>Company</a:t>
            </a:r>
            <a:endParaRPr b="1" sz="4000">
              <a:solidFill>
                <a:srgbClr val="595959"/>
              </a:solidFill>
              <a:latin typeface="Calibri"/>
              <a:ea typeface="Calibri"/>
              <a:cs typeface="Calibri"/>
              <a:sym typeface="Calibri"/>
            </a:endParaRPr>
          </a:p>
        </p:txBody>
      </p:sp>
      <p:sp>
        <p:nvSpPr>
          <p:cNvPr id="201" name="Google Shape;201;p31"/>
          <p:cNvSpPr/>
          <p:nvPr/>
        </p:nvSpPr>
        <p:spPr>
          <a:xfrm>
            <a:off x="3249378" y="955793"/>
            <a:ext cx="5613636" cy="663515"/>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libri"/>
                <a:ea typeface="Calibri"/>
                <a:cs typeface="Calibri"/>
                <a:sym typeface="Calibri"/>
              </a:rPr>
              <a:t>Click on the button under the  presentation preview that says "Use as  Google Slides Theme.</a:t>
            </a:r>
            <a:endParaRPr sz="1600">
              <a:solidFill>
                <a:srgbClr val="7F7F7F"/>
              </a:solidFill>
              <a:latin typeface="Calibri"/>
              <a:ea typeface="Calibri"/>
              <a:cs typeface="Calibri"/>
              <a:sym typeface="Calibri"/>
            </a:endParaRPr>
          </a:p>
        </p:txBody>
      </p:sp>
      <p:cxnSp>
        <p:nvCxnSpPr>
          <p:cNvPr id="202" name="Google Shape;202;p31"/>
          <p:cNvCxnSpPr/>
          <p:nvPr/>
        </p:nvCxnSpPr>
        <p:spPr>
          <a:xfrm>
            <a:off x="5753893" y="882926"/>
            <a:ext cx="684214" cy="0"/>
          </a:xfrm>
          <a:prstGeom prst="straightConnector1">
            <a:avLst/>
          </a:prstGeom>
          <a:noFill/>
          <a:ln cap="rnd" cmpd="sng" w="19050">
            <a:solidFill>
              <a:schemeClr val="accent4"/>
            </a:solidFill>
            <a:prstDash val="solid"/>
            <a:round/>
            <a:headEnd len="sm" w="sm" type="none"/>
            <a:tailEnd len="sm" w="sm" type="none"/>
          </a:ln>
        </p:spPr>
      </p:cxnSp>
      <p:sp>
        <p:nvSpPr>
          <p:cNvPr id="203" name="Google Shape;203;p31"/>
          <p:cNvSpPr/>
          <p:nvPr/>
        </p:nvSpPr>
        <p:spPr>
          <a:xfrm>
            <a:off x="706253" y="5596038"/>
            <a:ext cx="10836645" cy="663515"/>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600">
                <a:solidFill>
                  <a:schemeClr val="lt1"/>
                </a:solidFill>
                <a:latin typeface="Calibri"/>
                <a:ea typeface="Calibri"/>
                <a:cs typeface="Calibri"/>
                <a:sym typeface="Calibri"/>
              </a:rPr>
              <a:t>Click on the button under the  presentation preview that says "Use as  Google Slides Theme. You will get a copy of this document on  your Google Drive and will be able to  edit, add or delete slides. You have to be signed in to your  Google account.</a:t>
            </a:r>
            <a:endParaRPr sz="1600">
              <a:solidFill>
                <a:schemeClr val="lt1"/>
              </a:solidFill>
              <a:latin typeface="Calibri"/>
              <a:ea typeface="Calibri"/>
              <a:cs typeface="Calibri"/>
              <a:sym typeface="Calibri"/>
            </a:endParaRPr>
          </a:p>
        </p:txBody>
      </p:sp>
      <p:grpSp>
        <p:nvGrpSpPr>
          <p:cNvPr id="204" name="Google Shape;204;p31"/>
          <p:cNvGrpSpPr/>
          <p:nvPr/>
        </p:nvGrpSpPr>
        <p:grpSpPr>
          <a:xfrm>
            <a:off x="1371600" y="1625600"/>
            <a:ext cx="9505950" cy="3660775"/>
            <a:chOff x="1371600" y="1625600"/>
            <a:chExt cx="9505950" cy="3660775"/>
          </a:xfrm>
        </p:grpSpPr>
        <p:sp>
          <p:nvSpPr>
            <p:cNvPr id="205" name="Google Shape;205;p31"/>
            <p:cNvSpPr/>
            <p:nvPr/>
          </p:nvSpPr>
          <p:spPr>
            <a:xfrm>
              <a:off x="1676400" y="1782763"/>
              <a:ext cx="838200" cy="3189287"/>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31"/>
            <p:cNvSpPr/>
            <p:nvPr/>
          </p:nvSpPr>
          <p:spPr>
            <a:xfrm>
              <a:off x="1371600" y="3838575"/>
              <a:ext cx="1447800" cy="14478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31"/>
            <p:cNvSpPr/>
            <p:nvPr/>
          </p:nvSpPr>
          <p:spPr>
            <a:xfrm>
              <a:off x="1662112" y="4129087"/>
              <a:ext cx="866776" cy="8667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31"/>
            <p:cNvSpPr/>
            <p:nvPr/>
          </p:nvSpPr>
          <p:spPr>
            <a:xfrm>
              <a:off x="3690938" y="2538413"/>
              <a:ext cx="838200" cy="2460625"/>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31"/>
            <p:cNvSpPr/>
            <p:nvPr/>
          </p:nvSpPr>
          <p:spPr>
            <a:xfrm>
              <a:off x="3386138" y="3838575"/>
              <a:ext cx="1447800" cy="14478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1"/>
            <p:cNvSpPr/>
            <p:nvPr/>
          </p:nvSpPr>
          <p:spPr>
            <a:xfrm>
              <a:off x="3676650" y="4129087"/>
              <a:ext cx="866776" cy="8667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31"/>
            <p:cNvSpPr/>
            <p:nvPr/>
          </p:nvSpPr>
          <p:spPr>
            <a:xfrm>
              <a:off x="5705476" y="2097088"/>
              <a:ext cx="838200" cy="3189287"/>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31"/>
            <p:cNvSpPr/>
            <p:nvPr/>
          </p:nvSpPr>
          <p:spPr>
            <a:xfrm>
              <a:off x="5400676" y="3838575"/>
              <a:ext cx="1447800" cy="14478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31"/>
            <p:cNvSpPr/>
            <p:nvPr/>
          </p:nvSpPr>
          <p:spPr>
            <a:xfrm>
              <a:off x="5691188" y="4129087"/>
              <a:ext cx="866776" cy="8667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31"/>
            <p:cNvSpPr/>
            <p:nvPr/>
          </p:nvSpPr>
          <p:spPr>
            <a:xfrm>
              <a:off x="7720014" y="2405856"/>
              <a:ext cx="838200" cy="2460625"/>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31"/>
            <p:cNvSpPr/>
            <p:nvPr/>
          </p:nvSpPr>
          <p:spPr>
            <a:xfrm>
              <a:off x="7415214" y="3838575"/>
              <a:ext cx="1447800" cy="14478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31"/>
            <p:cNvSpPr/>
            <p:nvPr/>
          </p:nvSpPr>
          <p:spPr>
            <a:xfrm>
              <a:off x="7705726" y="4129087"/>
              <a:ext cx="866776" cy="8667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31"/>
            <p:cNvSpPr/>
            <p:nvPr/>
          </p:nvSpPr>
          <p:spPr>
            <a:xfrm>
              <a:off x="9734550" y="1625600"/>
              <a:ext cx="838200" cy="3503612"/>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31"/>
            <p:cNvSpPr/>
            <p:nvPr/>
          </p:nvSpPr>
          <p:spPr>
            <a:xfrm>
              <a:off x="9429750" y="3838575"/>
              <a:ext cx="1447800" cy="14478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31"/>
            <p:cNvSpPr/>
            <p:nvPr/>
          </p:nvSpPr>
          <p:spPr>
            <a:xfrm>
              <a:off x="9720262" y="4129087"/>
              <a:ext cx="866776" cy="8667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31"/>
            <p:cNvSpPr/>
            <p:nvPr/>
          </p:nvSpPr>
          <p:spPr>
            <a:xfrm>
              <a:off x="1913918" y="4283074"/>
              <a:ext cx="363164" cy="561976"/>
            </a:xfrm>
            <a:custGeom>
              <a:rect b="b" l="l" r="r" t="t"/>
              <a:pathLst>
                <a:path extrusionOk="0" h="336550" w="217488">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31"/>
            <p:cNvSpPr/>
            <p:nvPr/>
          </p:nvSpPr>
          <p:spPr>
            <a:xfrm>
              <a:off x="3829050" y="4284393"/>
              <a:ext cx="561976" cy="559337"/>
            </a:xfrm>
            <a:custGeom>
              <a:rect b="b" l="l" r="r" t="t"/>
              <a:pathLst>
                <a:path extrusionOk="0" h="336550" w="338138">
                  <a:moveTo>
                    <a:pt x="285751" y="30163"/>
                  </a:moveTo>
                  <a:cubicBezTo>
                    <a:pt x="163888" y="84198"/>
                    <a:pt x="101631" y="204129"/>
                    <a:pt x="81762" y="231806"/>
                  </a:cubicBezTo>
                  <a:cubicBezTo>
                    <a:pt x="113553" y="190950"/>
                    <a:pt x="271181" y="45978"/>
                    <a:pt x="285751" y="30163"/>
                  </a:cubicBezTo>
                  <a:close/>
                  <a:moveTo>
                    <a:pt x="338138" y="0"/>
                  </a:moveTo>
                  <a:cubicBezTo>
                    <a:pt x="332855" y="31552"/>
                    <a:pt x="338138" y="82823"/>
                    <a:pt x="289267" y="131465"/>
                  </a:cubicBezTo>
                  <a:cubicBezTo>
                    <a:pt x="285304" y="135409"/>
                    <a:pt x="281342" y="139353"/>
                    <a:pt x="276058" y="144611"/>
                  </a:cubicBezTo>
                  <a:cubicBezTo>
                    <a:pt x="232470" y="134094"/>
                    <a:pt x="215299" y="141982"/>
                    <a:pt x="190203" y="166960"/>
                  </a:cubicBezTo>
                  <a:cubicBezTo>
                    <a:pt x="202091" y="161702"/>
                    <a:pt x="236433" y="165646"/>
                    <a:pt x="245679" y="170904"/>
                  </a:cubicBezTo>
                  <a:cubicBezTo>
                    <a:pt x="192845" y="214288"/>
                    <a:pt x="110952" y="253727"/>
                    <a:pt x="73967" y="262930"/>
                  </a:cubicBezTo>
                  <a:cubicBezTo>
                    <a:pt x="73967" y="262930"/>
                    <a:pt x="73967" y="262930"/>
                    <a:pt x="31700" y="336550"/>
                  </a:cubicBezTo>
                  <a:cubicBezTo>
                    <a:pt x="31700" y="336550"/>
                    <a:pt x="31700" y="336550"/>
                    <a:pt x="0" y="336550"/>
                  </a:cubicBezTo>
                  <a:cubicBezTo>
                    <a:pt x="0" y="336550"/>
                    <a:pt x="0" y="336550"/>
                    <a:pt x="52834" y="252413"/>
                  </a:cubicBezTo>
                  <a:cubicBezTo>
                    <a:pt x="63401" y="206400"/>
                    <a:pt x="104348" y="92026"/>
                    <a:pt x="147936" y="49957"/>
                  </a:cubicBezTo>
                  <a:cubicBezTo>
                    <a:pt x="196807" y="1315"/>
                    <a:pt x="306438" y="5258"/>
                    <a:pt x="338138"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1"/>
            <p:cNvSpPr/>
            <p:nvPr/>
          </p:nvSpPr>
          <p:spPr>
            <a:xfrm>
              <a:off x="5843588" y="4296768"/>
              <a:ext cx="561976" cy="534588"/>
            </a:xfrm>
            <a:custGeom>
              <a:rect b="b" l="l" r="r" t="t"/>
              <a:pathLst>
                <a:path extrusionOk="0" h="322263" w="338773">
                  <a:moveTo>
                    <a:pt x="295592" y="161925"/>
                  </a:moveTo>
                  <a:cubicBezTo>
                    <a:pt x="290300" y="164556"/>
                    <a:pt x="283686" y="167186"/>
                    <a:pt x="278394" y="169817"/>
                  </a:cubicBezTo>
                  <a:cubicBezTo>
                    <a:pt x="240030" y="190863"/>
                    <a:pt x="210925" y="219801"/>
                    <a:pt x="191082" y="259262"/>
                  </a:cubicBezTo>
                  <a:cubicBezTo>
                    <a:pt x="188436" y="264523"/>
                    <a:pt x="184467" y="278992"/>
                    <a:pt x="189759" y="288200"/>
                  </a:cubicBezTo>
                  <a:cubicBezTo>
                    <a:pt x="193727" y="293461"/>
                    <a:pt x="199019" y="297407"/>
                    <a:pt x="208280" y="298723"/>
                  </a:cubicBezTo>
                  <a:cubicBezTo>
                    <a:pt x="210925" y="298723"/>
                    <a:pt x="212248" y="300038"/>
                    <a:pt x="213571" y="300038"/>
                  </a:cubicBezTo>
                  <a:cubicBezTo>
                    <a:pt x="232092" y="300038"/>
                    <a:pt x="241352" y="277677"/>
                    <a:pt x="255905" y="240847"/>
                  </a:cubicBezTo>
                  <a:cubicBezTo>
                    <a:pt x="258550" y="231639"/>
                    <a:pt x="262519" y="222432"/>
                    <a:pt x="266488" y="211909"/>
                  </a:cubicBezTo>
                  <a:cubicBezTo>
                    <a:pt x="274425" y="192178"/>
                    <a:pt x="285009" y="175079"/>
                    <a:pt x="295592" y="161925"/>
                  </a:cubicBezTo>
                  <a:close/>
                  <a:moveTo>
                    <a:pt x="44767" y="161925"/>
                  </a:moveTo>
                  <a:cubicBezTo>
                    <a:pt x="54005" y="175079"/>
                    <a:pt x="64563" y="192178"/>
                    <a:pt x="72481" y="211909"/>
                  </a:cubicBezTo>
                  <a:cubicBezTo>
                    <a:pt x="76441" y="222432"/>
                    <a:pt x="80400" y="231639"/>
                    <a:pt x="83039" y="240847"/>
                  </a:cubicBezTo>
                  <a:cubicBezTo>
                    <a:pt x="97556" y="277677"/>
                    <a:pt x="106795" y="300038"/>
                    <a:pt x="125271" y="300038"/>
                  </a:cubicBezTo>
                  <a:cubicBezTo>
                    <a:pt x="126591" y="300038"/>
                    <a:pt x="127910" y="298723"/>
                    <a:pt x="130550" y="298723"/>
                  </a:cubicBezTo>
                  <a:cubicBezTo>
                    <a:pt x="139788" y="297407"/>
                    <a:pt x="145067" y="293461"/>
                    <a:pt x="149026" y="288200"/>
                  </a:cubicBezTo>
                  <a:cubicBezTo>
                    <a:pt x="154305" y="277677"/>
                    <a:pt x="150346" y="264523"/>
                    <a:pt x="147706" y="259262"/>
                  </a:cubicBezTo>
                  <a:cubicBezTo>
                    <a:pt x="118672" y="202701"/>
                    <a:pt x="73801" y="175079"/>
                    <a:pt x="44767" y="161925"/>
                  </a:cubicBezTo>
                  <a:close/>
                  <a:moveTo>
                    <a:pt x="255905" y="84137"/>
                  </a:moveTo>
                  <a:cubicBezTo>
                    <a:pt x="229521" y="110270"/>
                    <a:pt x="191264" y="153389"/>
                    <a:pt x="170157" y="210881"/>
                  </a:cubicBezTo>
                  <a:cubicBezTo>
                    <a:pt x="166200" y="222641"/>
                    <a:pt x="163561" y="233094"/>
                    <a:pt x="162242" y="242240"/>
                  </a:cubicBezTo>
                  <a:lnTo>
                    <a:pt x="168838" y="254000"/>
                  </a:lnTo>
                  <a:cubicBezTo>
                    <a:pt x="188626" y="217414"/>
                    <a:pt x="215010" y="188668"/>
                    <a:pt x="238755" y="170375"/>
                  </a:cubicBezTo>
                  <a:cubicBezTo>
                    <a:pt x="244032" y="136403"/>
                    <a:pt x="250628" y="106350"/>
                    <a:pt x="255905" y="84137"/>
                  </a:cubicBezTo>
                  <a:close/>
                  <a:moveTo>
                    <a:pt x="84455" y="84137"/>
                  </a:moveTo>
                  <a:cubicBezTo>
                    <a:pt x="89784" y="106362"/>
                    <a:pt x="96446" y="137738"/>
                    <a:pt x="101776" y="173037"/>
                  </a:cubicBezTo>
                  <a:cubicBezTo>
                    <a:pt x="116432" y="184803"/>
                    <a:pt x="132420" y="199184"/>
                    <a:pt x="145744" y="217487"/>
                  </a:cubicBezTo>
                  <a:cubicBezTo>
                    <a:pt x="147077" y="212258"/>
                    <a:pt x="148409" y="208336"/>
                    <a:pt x="151074" y="204414"/>
                  </a:cubicBezTo>
                  <a:cubicBezTo>
                    <a:pt x="152406" y="196569"/>
                    <a:pt x="156403" y="190033"/>
                    <a:pt x="159068" y="183496"/>
                  </a:cubicBezTo>
                  <a:cubicBezTo>
                    <a:pt x="136418" y="139046"/>
                    <a:pt x="105773" y="105055"/>
                    <a:pt x="84455" y="84137"/>
                  </a:cubicBezTo>
                  <a:close/>
                  <a:moveTo>
                    <a:pt x="170974" y="68262"/>
                  </a:moveTo>
                  <a:cubicBezTo>
                    <a:pt x="166926" y="91938"/>
                    <a:pt x="161528" y="115615"/>
                    <a:pt x="157480" y="137976"/>
                  </a:cubicBezTo>
                  <a:cubicBezTo>
                    <a:pt x="161528" y="145868"/>
                    <a:pt x="166926" y="152445"/>
                    <a:pt x="170974" y="160337"/>
                  </a:cubicBezTo>
                  <a:cubicBezTo>
                    <a:pt x="175022" y="152445"/>
                    <a:pt x="179070" y="145868"/>
                    <a:pt x="184468" y="137976"/>
                  </a:cubicBezTo>
                  <a:cubicBezTo>
                    <a:pt x="180420" y="115615"/>
                    <a:pt x="175022" y="91938"/>
                    <a:pt x="170974" y="68262"/>
                  </a:cubicBezTo>
                  <a:close/>
                  <a:moveTo>
                    <a:pt x="170709" y="0"/>
                  </a:moveTo>
                  <a:cubicBezTo>
                    <a:pt x="176001" y="0"/>
                    <a:pt x="179970" y="3962"/>
                    <a:pt x="181293" y="9245"/>
                  </a:cubicBezTo>
                  <a:cubicBezTo>
                    <a:pt x="182616" y="18490"/>
                    <a:pt x="191876" y="64717"/>
                    <a:pt x="201137" y="113584"/>
                  </a:cubicBezTo>
                  <a:cubicBezTo>
                    <a:pt x="234210" y="70000"/>
                    <a:pt x="268605" y="44905"/>
                    <a:pt x="269928" y="43585"/>
                  </a:cubicBezTo>
                  <a:cubicBezTo>
                    <a:pt x="273897" y="40943"/>
                    <a:pt x="279189" y="40943"/>
                    <a:pt x="283158" y="43585"/>
                  </a:cubicBezTo>
                  <a:cubicBezTo>
                    <a:pt x="287126" y="46226"/>
                    <a:pt x="288449" y="51509"/>
                    <a:pt x="287126" y="55471"/>
                  </a:cubicBezTo>
                  <a:cubicBezTo>
                    <a:pt x="287126" y="55471"/>
                    <a:pt x="273897" y="96415"/>
                    <a:pt x="263314" y="154528"/>
                  </a:cubicBezTo>
                  <a:cubicBezTo>
                    <a:pt x="265960" y="153207"/>
                    <a:pt x="267283" y="151886"/>
                    <a:pt x="269928" y="151886"/>
                  </a:cubicBezTo>
                  <a:cubicBezTo>
                    <a:pt x="300355" y="134716"/>
                    <a:pt x="325491" y="130754"/>
                    <a:pt x="326814" y="130754"/>
                  </a:cubicBezTo>
                  <a:cubicBezTo>
                    <a:pt x="330783" y="129433"/>
                    <a:pt x="336074" y="132075"/>
                    <a:pt x="337397" y="136037"/>
                  </a:cubicBezTo>
                  <a:cubicBezTo>
                    <a:pt x="340043" y="139999"/>
                    <a:pt x="338720" y="145282"/>
                    <a:pt x="334751" y="149245"/>
                  </a:cubicBezTo>
                  <a:cubicBezTo>
                    <a:pt x="334751" y="149245"/>
                    <a:pt x="305647" y="178301"/>
                    <a:pt x="287126" y="220565"/>
                  </a:cubicBezTo>
                  <a:cubicBezTo>
                    <a:pt x="283158" y="231131"/>
                    <a:pt x="280512" y="240377"/>
                    <a:pt x="276543" y="249622"/>
                  </a:cubicBezTo>
                  <a:cubicBezTo>
                    <a:pt x="261991" y="286603"/>
                    <a:pt x="248762" y="322263"/>
                    <a:pt x="214366" y="322263"/>
                  </a:cubicBezTo>
                  <a:cubicBezTo>
                    <a:pt x="211720" y="322263"/>
                    <a:pt x="209074" y="322263"/>
                    <a:pt x="205105" y="320942"/>
                  </a:cubicBezTo>
                  <a:cubicBezTo>
                    <a:pt x="189230" y="318301"/>
                    <a:pt x="178647" y="310376"/>
                    <a:pt x="172032" y="298490"/>
                  </a:cubicBezTo>
                  <a:cubicBezTo>
                    <a:pt x="170709" y="297169"/>
                    <a:pt x="170709" y="295848"/>
                    <a:pt x="169386" y="293207"/>
                  </a:cubicBezTo>
                  <a:cubicBezTo>
                    <a:pt x="168064" y="295848"/>
                    <a:pt x="168064" y="297169"/>
                    <a:pt x="166741" y="298490"/>
                  </a:cubicBezTo>
                  <a:cubicBezTo>
                    <a:pt x="160126" y="310376"/>
                    <a:pt x="149543" y="318301"/>
                    <a:pt x="133668" y="320942"/>
                  </a:cubicBezTo>
                  <a:cubicBezTo>
                    <a:pt x="129699" y="322263"/>
                    <a:pt x="127053" y="322263"/>
                    <a:pt x="124407" y="322263"/>
                  </a:cubicBezTo>
                  <a:cubicBezTo>
                    <a:pt x="90011" y="322263"/>
                    <a:pt x="76782" y="286603"/>
                    <a:pt x="62230" y="249622"/>
                  </a:cubicBezTo>
                  <a:cubicBezTo>
                    <a:pt x="58261" y="240377"/>
                    <a:pt x="55615" y="231131"/>
                    <a:pt x="51647" y="220565"/>
                  </a:cubicBezTo>
                  <a:cubicBezTo>
                    <a:pt x="33126" y="176981"/>
                    <a:pt x="4022" y="149245"/>
                    <a:pt x="4022" y="149245"/>
                  </a:cubicBezTo>
                  <a:cubicBezTo>
                    <a:pt x="53" y="145282"/>
                    <a:pt x="-1270" y="139999"/>
                    <a:pt x="1376" y="136037"/>
                  </a:cubicBezTo>
                  <a:cubicBezTo>
                    <a:pt x="2699" y="132075"/>
                    <a:pt x="7990" y="129433"/>
                    <a:pt x="11959" y="130754"/>
                  </a:cubicBezTo>
                  <a:cubicBezTo>
                    <a:pt x="13282" y="130754"/>
                    <a:pt x="38418" y="134716"/>
                    <a:pt x="68845" y="151886"/>
                  </a:cubicBezTo>
                  <a:cubicBezTo>
                    <a:pt x="71490" y="153207"/>
                    <a:pt x="74136" y="154528"/>
                    <a:pt x="78105" y="155848"/>
                  </a:cubicBezTo>
                  <a:cubicBezTo>
                    <a:pt x="67522" y="97735"/>
                    <a:pt x="54293" y="55471"/>
                    <a:pt x="54293" y="55471"/>
                  </a:cubicBezTo>
                  <a:cubicBezTo>
                    <a:pt x="52970" y="51509"/>
                    <a:pt x="54293" y="46226"/>
                    <a:pt x="58261" y="43585"/>
                  </a:cubicBezTo>
                  <a:cubicBezTo>
                    <a:pt x="62230" y="40943"/>
                    <a:pt x="67522" y="40943"/>
                    <a:pt x="71490" y="43585"/>
                  </a:cubicBezTo>
                  <a:cubicBezTo>
                    <a:pt x="72813" y="44905"/>
                    <a:pt x="107209" y="70000"/>
                    <a:pt x="140282" y="113584"/>
                  </a:cubicBezTo>
                  <a:cubicBezTo>
                    <a:pt x="149543" y="64717"/>
                    <a:pt x="157480" y="18490"/>
                    <a:pt x="160126" y="9245"/>
                  </a:cubicBezTo>
                  <a:cubicBezTo>
                    <a:pt x="161449" y="3962"/>
                    <a:pt x="165418" y="0"/>
                    <a:pt x="170709"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31"/>
            <p:cNvSpPr/>
            <p:nvPr/>
          </p:nvSpPr>
          <p:spPr>
            <a:xfrm>
              <a:off x="7880658" y="4283074"/>
              <a:ext cx="516912" cy="561976"/>
            </a:xfrm>
            <a:custGeom>
              <a:rect b="b" l="l" r="r" t="t"/>
              <a:pathLst>
                <a:path extrusionOk="0" h="256" w="234">
                  <a:moveTo>
                    <a:pt x="224" y="236"/>
                  </a:moveTo>
                  <a:cubicBezTo>
                    <a:pt x="209" y="213"/>
                    <a:pt x="190" y="194"/>
                    <a:pt x="166" y="174"/>
                  </a:cubicBezTo>
                  <a:cubicBezTo>
                    <a:pt x="193" y="171"/>
                    <a:pt x="211" y="155"/>
                    <a:pt x="234" y="152"/>
                  </a:cubicBezTo>
                  <a:cubicBezTo>
                    <a:pt x="228" y="148"/>
                    <a:pt x="221" y="146"/>
                    <a:pt x="214" y="144"/>
                  </a:cubicBezTo>
                  <a:cubicBezTo>
                    <a:pt x="205" y="140"/>
                    <a:pt x="192" y="146"/>
                    <a:pt x="206" y="129"/>
                  </a:cubicBezTo>
                  <a:cubicBezTo>
                    <a:pt x="215" y="119"/>
                    <a:pt x="222" y="109"/>
                    <a:pt x="220" y="94"/>
                  </a:cubicBezTo>
                  <a:cubicBezTo>
                    <a:pt x="219" y="88"/>
                    <a:pt x="225" y="81"/>
                    <a:pt x="228" y="74"/>
                  </a:cubicBezTo>
                  <a:cubicBezTo>
                    <a:pt x="229" y="71"/>
                    <a:pt x="233" y="68"/>
                    <a:pt x="229" y="63"/>
                  </a:cubicBezTo>
                  <a:cubicBezTo>
                    <a:pt x="218" y="65"/>
                    <a:pt x="209" y="72"/>
                    <a:pt x="197" y="72"/>
                  </a:cubicBezTo>
                  <a:cubicBezTo>
                    <a:pt x="185" y="73"/>
                    <a:pt x="178" y="69"/>
                    <a:pt x="179" y="55"/>
                  </a:cubicBezTo>
                  <a:cubicBezTo>
                    <a:pt x="180" y="46"/>
                    <a:pt x="179" y="36"/>
                    <a:pt x="179" y="27"/>
                  </a:cubicBezTo>
                  <a:cubicBezTo>
                    <a:pt x="179" y="24"/>
                    <a:pt x="178" y="22"/>
                    <a:pt x="175" y="23"/>
                  </a:cubicBezTo>
                  <a:cubicBezTo>
                    <a:pt x="155" y="30"/>
                    <a:pt x="144" y="18"/>
                    <a:pt x="135" y="0"/>
                  </a:cubicBezTo>
                  <a:cubicBezTo>
                    <a:pt x="129" y="15"/>
                    <a:pt x="126" y="27"/>
                    <a:pt x="112" y="30"/>
                  </a:cubicBezTo>
                  <a:cubicBezTo>
                    <a:pt x="111" y="30"/>
                    <a:pt x="110" y="34"/>
                    <a:pt x="110" y="36"/>
                  </a:cubicBezTo>
                  <a:cubicBezTo>
                    <a:pt x="102" y="55"/>
                    <a:pt x="97" y="56"/>
                    <a:pt x="81" y="43"/>
                  </a:cubicBezTo>
                  <a:cubicBezTo>
                    <a:pt x="71" y="34"/>
                    <a:pt x="68" y="22"/>
                    <a:pt x="59" y="42"/>
                  </a:cubicBezTo>
                  <a:cubicBezTo>
                    <a:pt x="58" y="44"/>
                    <a:pt x="52" y="44"/>
                    <a:pt x="49" y="44"/>
                  </a:cubicBezTo>
                  <a:cubicBezTo>
                    <a:pt x="36" y="45"/>
                    <a:pt x="24" y="47"/>
                    <a:pt x="9" y="42"/>
                  </a:cubicBezTo>
                  <a:cubicBezTo>
                    <a:pt x="11" y="46"/>
                    <a:pt x="12" y="49"/>
                    <a:pt x="13" y="50"/>
                  </a:cubicBezTo>
                  <a:cubicBezTo>
                    <a:pt x="22" y="60"/>
                    <a:pt x="24" y="70"/>
                    <a:pt x="24" y="83"/>
                  </a:cubicBezTo>
                  <a:cubicBezTo>
                    <a:pt x="24" y="97"/>
                    <a:pt x="28" y="110"/>
                    <a:pt x="15" y="118"/>
                  </a:cubicBezTo>
                  <a:cubicBezTo>
                    <a:pt x="9" y="123"/>
                    <a:pt x="15" y="125"/>
                    <a:pt x="19" y="127"/>
                  </a:cubicBezTo>
                  <a:cubicBezTo>
                    <a:pt x="29" y="131"/>
                    <a:pt x="36" y="134"/>
                    <a:pt x="44" y="140"/>
                  </a:cubicBezTo>
                  <a:cubicBezTo>
                    <a:pt x="73" y="155"/>
                    <a:pt x="58" y="163"/>
                    <a:pt x="41" y="170"/>
                  </a:cubicBezTo>
                  <a:cubicBezTo>
                    <a:pt x="37" y="172"/>
                    <a:pt x="31" y="173"/>
                    <a:pt x="31" y="175"/>
                  </a:cubicBezTo>
                  <a:cubicBezTo>
                    <a:pt x="27" y="193"/>
                    <a:pt x="12" y="203"/>
                    <a:pt x="0" y="218"/>
                  </a:cubicBezTo>
                  <a:cubicBezTo>
                    <a:pt x="18" y="222"/>
                    <a:pt x="36" y="217"/>
                    <a:pt x="46" y="234"/>
                  </a:cubicBezTo>
                  <a:cubicBezTo>
                    <a:pt x="48" y="238"/>
                    <a:pt x="52" y="234"/>
                    <a:pt x="55" y="233"/>
                  </a:cubicBezTo>
                  <a:cubicBezTo>
                    <a:pt x="82" y="219"/>
                    <a:pt x="90" y="197"/>
                    <a:pt x="99" y="255"/>
                  </a:cubicBezTo>
                  <a:cubicBezTo>
                    <a:pt x="99" y="255"/>
                    <a:pt x="100" y="256"/>
                    <a:pt x="101" y="256"/>
                  </a:cubicBezTo>
                  <a:cubicBezTo>
                    <a:pt x="123" y="219"/>
                    <a:pt x="126" y="200"/>
                    <a:pt x="150" y="222"/>
                  </a:cubicBezTo>
                  <a:cubicBezTo>
                    <a:pt x="147" y="204"/>
                    <a:pt x="170" y="191"/>
                    <a:pt x="154" y="173"/>
                  </a:cubicBezTo>
                  <a:cubicBezTo>
                    <a:pt x="170" y="186"/>
                    <a:pt x="186" y="198"/>
                    <a:pt x="198" y="214"/>
                  </a:cubicBezTo>
                  <a:cubicBezTo>
                    <a:pt x="204" y="221"/>
                    <a:pt x="210" y="229"/>
                    <a:pt x="213" y="239"/>
                  </a:cubicBezTo>
                  <a:cubicBezTo>
                    <a:pt x="217" y="251"/>
                    <a:pt x="217" y="244"/>
                    <a:pt x="213" y="255"/>
                  </a:cubicBezTo>
                  <a:cubicBezTo>
                    <a:pt x="231" y="250"/>
                    <a:pt x="219" y="256"/>
                    <a:pt x="232" y="245"/>
                  </a:cubicBezTo>
                  <a:cubicBezTo>
                    <a:pt x="226" y="240"/>
                    <a:pt x="229" y="243"/>
                    <a:pt x="224" y="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31"/>
            <p:cNvSpPr/>
            <p:nvPr/>
          </p:nvSpPr>
          <p:spPr>
            <a:xfrm>
              <a:off x="9890707" y="4283074"/>
              <a:ext cx="525885" cy="561976"/>
            </a:xfrm>
            <a:custGeom>
              <a:rect b="b" l="l" r="r" t="t"/>
              <a:pathLst>
                <a:path extrusionOk="0" h="264" w="246">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31"/>
            <p:cNvSpPr txBox="1"/>
            <p:nvPr/>
          </p:nvSpPr>
          <p:spPr>
            <a:xfrm>
              <a:off x="1694588" y="1945122"/>
              <a:ext cx="80182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chemeClr val="lt1"/>
                  </a:solidFill>
                  <a:latin typeface="Calibri"/>
                  <a:ea typeface="Calibri"/>
                  <a:cs typeface="Calibri"/>
                  <a:sym typeface="Calibri"/>
                </a:rPr>
                <a:t>92%</a:t>
              </a:r>
              <a:endParaRPr b="1" sz="2400">
                <a:solidFill>
                  <a:schemeClr val="lt1"/>
                </a:solidFill>
                <a:latin typeface="Calibri"/>
                <a:ea typeface="Calibri"/>
                <a:cs typeface="Calibri"/>
                <a:sym typeface="Calibri"/>
              </a:endParaRPr>
            </a:p>
          </p:txBody>
        </p:sp>
        <p:sp>
          <p:nvSpPr>
            <p:cNvPr id="226" name="Google Shape;226;p31"/>
            <p:cNvSpPr txBox="1"/>
            <p:nvPr/>
          </p:nvSpPr>
          <p:spPr>
            <a:xfrm>
              <a:off x="3709125" y="2720735"/>
              <a:ext cx="80182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chemeClr val="lt1"/>
                  </a:solidFill>
                  <a:latin typeface="Calibri"/>
                  <a:ea typeface="Calibri"/>
                  <a:cs typeface="Calibri"/>
                  <a:sym typeface="Calibri"/>
                </a:rPr>
                <a:t>76%</a:t>
              </a:r>
              <a:endParaRPr b="1" sz="2400">
                <a:solidFill>
                  <a:schemeClr val="lt1"/>
                </a:solidFill>
                <a:latin typeface="Calibri"/>
                <a:ea typeface="Calibri"/>
                <a:cs typeface="Calibri"/>
                <a:sym typeface="Calibri"/>
              </a:endParaRPr>
            </a:p>
          </p:txBody>
        </p:sp>
        <p:sp>
          <p:nvSpPr>
            <p:cNvPr id="227" name="Google Shape;227;p31"/>
            <p:cNvSpPr txBox="1"/>
            <p:nvPr/>
          </p:nvSpPr>
          <p:spPr>
            <a:xfrm>
              <a:off x="5711690" y="2234047"/>
              <a:ext cx="80182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chemeClr val="lt1"/>
                  </a:solidFill>
                  <a:latin typeface="Calibri"/>
                  <a:ea typeface="Calibri"/>
                  <a:cs typeface="Calibri"/>
                  <a:sym typeface="Calibri"/>
                </a:rPr>
                <a:t>85%</a:t>
              </a:r>
              <a:endParaRPr b="1" sz="2400">
                <a:solidFill>
                  <a:schemeClr val="lt1"/>
                </a:solidFill>
                <a:latin typeface="Calibri"/>
                <a:ea typeface="Calibri"/>
                <a:cs typeface="Calibri"/>
                <a:sym typeface="Calibri"/>
              </a:endParaRPr>
            </a:p>
          </p:txBody>
        </p:sp>
        <p:sp>
          <p:nvSpPr>
            <p:cNvPr id="228" name="Google Shape;228;p31"/>
            <p:cNvSpPr txBox="1"/>
            <p:nvPr/>
          </p:nvSpPr>
          <p:spPr>
            <a:xfrm>
              <a:off x="7730925" y="2549558"/>
              <a:ext cx="80182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chemeClr val="lt1"/>
                  </a:solidFill>
                  <a:latin typeface="Calibri"/>
                  <a:ea typeface="Calibri"/>
                  <a:cs typeface="Calibri"/>
                  <a:sym typeface="Calibri"/>
                </a:rPr>
                <a:t>79%</a:t>
              </a:r>
              <a:endParaRPr b="1" sz="2400">
                <a:solidFill>
                  <a:schemeClr val="lt1"/>
                </a:solidFill>
                <a:latin typeface="Calibri"/>
                <a:ea typeface="Calibri"/>
                <a:cs typeface="Calibri"/>
                <a:sym typeface="Calibri"/>
              </a:endParaRPr>
            </a:p>
          </p:txBody>
        </p:sp>
        <p:sp>
          <p:nvSpPr>
            <p:cNvPr id="229" name="Google Shape;229;p31"/>
            <p:cNvSpPr txBox="1"/>
            <p:nvPr/>
          </p:nvSpPr>
          <p:spPr>
            <a:xfrm>
              <a:off x="9752738" y="1791135"/>
              <a:ext cx="80182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chemeClr val="lt1"/>
                  </a:solidFill>
                  <a:latin typeface="Calibri"/>
                  <a:ea typeface="Calibri"/>
                  <a:cs typeface="Calibri"/>
                  <a:sym typeface="Calibri"/>
                </a:rPr>
                <a:t>96%</a:t>
              </a:r>
              <a:endParaRPr b="1" sz="24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rest Presentation Template，Googleslides.org">
  <a:themeElements>
    <a:clrScheme name="Office">
      <a:dk1>
        <a:srgbClr val="000000"/>
      </a:dk1>
      <a:lt1>
        <a:srgbClr val="FFFFFF"/>
      </a:lt1>
      <a:dk2>
        <a:srgbClr val="778495"/>
      </a:dk2>
      <a:lt2>
        <a:srgbClr val="F0F0F0"/>
      </a:lt2>
      <a:accent1>
        <a:srgbClr val="B0C615"/>
      </a:accent1>
      <a:accent2>
        <a:srgbClr val="99B332"/>
      </a:accent2>
      <a:accent3>
        <a:srgbClr val="7AAE3B"/>
      </a:accent3>
      <a:accent4>
        <a:srgbClr val="5CC444"/>
      </a:accent4>
      <a:accent5>
        <a:srgbClr val="31A050"/>
      </a:accent5>
      <a:accent6>
        <a:srgbClr val="AAB2BD"/>
      </a:accent6>
      <a:hlink>
        <a:srgbClr val="B0C615"/>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