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1" r:id="rId6"/>
    <p:sldMasterId id="214748366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4" roundtripDataSignature="AMtx7mgZ0NH3KMUbCyl+OEOsVSLkghAv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4870756-E9BC-478E-A1DB-26F36A61132C}">
  <a:tblStyle styleId="{34870756-E9BC-478E-A1DB-26F36A61132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FD4EA"/>
          </a:solidFill>
        </a:fill>
      </a:tcStyle>
    </a:band1H>
    <a:band2H>
      <a:tcTxStyle/>
    </a:band2H>
    <a:band1V>
      <a:tcTxStyle/>
      <a:tcStyle>
        <a:fill>
          <a:solidFill>
            <a:srgbClr val="CFD4EA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38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20" Type="http://schemas.openxmlformats.org/officeDocument/2006/relationships/slide" Target="slides/slide1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22" Type="http://schemas.openxmlformats.org/officeDocument/2006/relationships/slide" Target="slides/slide14.xml"/><Relationship Id="rId44" Type="http://customschemas.google.com/relationships/presentationmetadata" Target="metadata"/><Relationship Id="rId21" Type="http://schemas.openxmlformats.org/officeDocument/2006/relationships/slide" Target="slides/slide13.xml"/><Relationship Id="rId43" Type="http://schemas.openxmlformats.org/officeDocument/2006/relationships/slide" Target="slides/slide35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11" Type="http://schemas.openxmlformats.org/officeDocument/2006/relationships/slide" Target="slides/slide3.xml"/><Relationship Id="rId33" Type="http://schemas.openxmlformats.org/officeDocument/2006/relationships/slide" Target="slides/slide25.xml"/><Relationship Id="rId10" Type="http://schemas.openxmlformats.org/officeDocument/2006/relationships/slide" Target="slides/slide2.xml"/><Relationship Id="rId32" Type="http://schemas.openxmlformats.org/officeDocument/2006/relationships/slide" Target="slides/slide24.xml"/><Relationship Id="rId13" Type="http://schemas.openxmlformats.org/officeDocument/2006/relationships/slide" Target="slides/slide5.xml"/><Relationship Id="rId35" Type="http://schemas.openxmlformats.org/officeDocument/2006/relationships/slide" Target="slides/slide27.xml"/><Relationship Id="rId12" Type="http://schemas.openxmlformats.org/officeDocument/2006/relationships/slide" Target="slides/slide4.xml"/><Relationship Id="rId34" Type="http://schemas.openxmlformats.org/officeDocument/2006/relationships/slide" Target="slides/slide26.xml"/><Relationship Id="rId15" Type="http://schemas.openxmlformats.org/officeDocument/2006/relationships/slide" Target="slides/slide7.xml"/><Relationship Id="rId37" Type="http://schemas.openxmlformats.org/officeDocument/2006/relationships/slide" Target="slides/slide29.xml"/><Relationship Id="rId14" Type="http://schemas.openxmlformats.org/officeDocument/2006/relationships/slide" Target="slides/slide6.xml"/><Relationship Id="rId36" Type="http://schemas.openxmlformats.org/officeDocument/2006/relationships/slide" Target="slides/slide28.xml"/><Relationship Id="rId17" Type="http://schemas.openxmlformats.org/officeDocument/2006/relationships/slide" Target="slides/slide9.xml"/><Relationship Id="rId39" Type="http://schemas.openxmlformats.org/officeDocument/2006/relationships/slide" Target="slides/slide31.xml"/><Relationship Id="rId16" Type="http://schemas.openxmlformats.org/officeDocument/2006/relationships/slide" Target="slides/slide8.xml"/><Relationship Id="rId38" Type="http://schemas.openxmlformats.org/officeDocument/2006/relationships/slide" Target="slides/slide30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12A-40E5-AA72-6BABEB37776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712A-40E5-AA72-6BABEB37776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2A-40E5-AA72-6BABEB3777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D729-4259-9141-DE2D951DF022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729-4259-9141-DE2D951DF0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729-4259-9141-DE2D951DF0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B333-459B-96D0-65BC2716EB0A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333-459B-96D0-65BC2716EB0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33-459B-96D0-65BC2716E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560D-44B5-BBCB-770EFA359284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560D-44B5-BBCB-770EFA35928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0D-44B5-BBCB-770EFA3592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DA5-4CB8-A647-F813E47DB215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1DA5-4CB8-A647-F813E47DB21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A5-4CB8-A647-F813E47DB2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CBED-4EA6-9C6B-97DADCD9999E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CBED-4EA6-9C6B-97DADCD9999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ED-4EA6-9C6B-97DADCD999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 w="19050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2-60EF-4397-BB72-FD367C2EC6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60EF-4397-BB72-FD367C2EC64C}"/>
              </c:ext>
            </c:extLst>
          </c:dPt>
          <c:cat>
            <c:strRef>
              <c:f>Sheet1!$A$2:$A$6</c:f>
              <c:strCache>
                <c:ptCount val="5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</c:v>
                </c:pt>
                <c:pt idx="1">
                  <c:v>45</c:v>
                </c:pt>
                <c:pt idx="2">
                  <c:v>55</c:v>
                </c:pt>
                <c:pt idx="3">
                  <c:v>65</c:v>
                </c:pt>
                <c:pt idx="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F-4397-BB72-FD367C2EC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2202880"/>
        <c:axId val="52204672"/>
      </c:barChart>
      <c:catAx>
        <c:axId val="522028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52204672"/>
        <c:crosses val="autoZero"/>
        <c:auto val="1"/>
        <c:lblAlgn val="ctr"/>
        <c:lblOffset val="100"/>
        <c:noMultiLvlLbl val="0"/>
      </c:catAx>
      <c:valAx>
        <c:axId val="522046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2202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" name="Google Shape;46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3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solidFill>
          <a:srgbClr val="5072C4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Fullslidesppt-Contents\20161219\03-busi\businessman-item01.png" id="11" name="Google Shape;11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51920" y="840121"/>
            <a:ext cx="1440160" cy="204160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7"/>
          <p:cNvSpPr txBox="1"/>
          <p:nvPr>
            <p:ph idx="1" type="body"/>
          </p:nvPr>
        </p:nvSpPr>
        <p:spPr>
          <a:xfrm>
            <a:off x="0" y="3363838"/>
            <a:ext cx="9144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37"/>
          <p:cNvSpPr txBox="1"/>
          <p:nvPr>
            <p:ph idx="2" type="body"/>
          </p:nvPr>
        </p:nvSpPr>
        <p:spPr>
          <a:xfrm>
            <a:off x="-148" y="4060938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Images and Contents Layout">
  <p:cSld name="7_Images and Contents Layou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8"/>
          <p:cNvSpPr/>
          <p:nvPr/>
        </p:nvSpPr>
        <p:spPr>
          <a:xfrm>
            <a:off x="5724128" y="1311750"/>
            <a:ext cx="108000" cy="25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8"/>
          <p:cNvSpPr/>
          <p:nvPr/>
        </p:nvSpPr>
        <p:spPr>
          <a:xfrm>
            <a:off x="-2498" y="0"/>
            <a:ext cx="572662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48"/>
          <p:cNvSpPr/>
          <p:nvPr>
            <p:ph idx="2" type="pic"/>
          </p:nvPr>
        </p:nvSpPr>
        <p:spPr>
          <a:xfrm>
            <a:off x="0" y="0"/>
            <a:ext cx="3347864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asic Layout">
  <p:cSld name="5_Basic Layout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9"/>
          <p:cNvSpPr/>
          <p:nvPr/>
        </p:nvSpPr>
        <p:spPr>
          <a:xfrm>
            <a:off x="0" y="0"/>
            <a:ext cx="363589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19\03-busi\businessman-item01.png" id="71" name="Google Shape;71;p49"/>
          <p:cNvPicPr preferRelativeResize="0"/>
          <p:nvPr/>
        </p:nvPicPr>
        <p:blipFill rotWithShape="1">
          <a:blip r:embed="rId2">
            <a:alphaModFix/>
          </a:blip>
          <a:srcRect b="0" l="50030" r="0" t="4020"/>
          <a:stretch/>
        </p:blipFill>
        <p:spPr>
          <a:xfrm>
            <a:off x="0" y="880472"/>
            <a:ext cx="1242265" cy="338255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49"/>
          <p:cNvSpPr txBox="1"/>
          <p:nvPr>
            <p:ph idx="1" type="body"/>
          </p:nvPr>
        </p:nvSpPr>
        <p:spPr>
          <a:xfrm>
            <a:off x="1115616" y="123478"/>
            <a:ext cx="2232247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49"/>
          <p:cNvSpPr txBox="1"/>
          <p:nvPr>
            <p:ph idx="2" type="body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PNG이미지\핸드폰2.png" id="74" name="Google Shape;7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7864" y="699541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9"/>
          <p:cNvSpPr/>
          <p:nvPr>
            <p:ph idx="3" type="pic"/>
          </p:nvPr>
        </p:nvSpPr>
        <p:spPr>
          <a:xfrm>
            <a:off x="4186282" y="837689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asic Layout">
  <p:cSld name="3_Basic Layout"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0"/>
          <p:cNvSpPr/>
          <p:nvPr/>
        </p:nvSpPr>
        <p:spPr>
          <a:xfrm>
            <a:off x="0" y="0"/>
            <a:ext cx="341987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02-KIMS BUSINESS\007-02-Fullslidesppt-Contents\20161219\03-busi\businessman-item01.png" id="78" name="Google Shape;78;p50"/>
          <p:cNvPicPr preferRelativeResize="0"/>
          <p:nvPr/>
        </p:nvPicPr>
        <p:blipFill rotWithShape="1">
          <a:blip r:embed="rId2">
            <a:alphaModFix/>
          </a:blip>
          <a:srcRect b="0" l="50030" r="0" t="4020"/>
          <a:stretch/>
        </p:blipFill>
        <p:spPr>
          <a:xfrm>
            <a:off x="0" y="880472"/>
            <a:ext cx="1242265" cy="338255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0"/>
          <p:cNvSpPr txBox="1"/>
          <p:nvPr>
            <p:ph idx="1" type="body"/>
          </p:nvPr>
        </p:nvSpPr>
        <p:spPr>
          <a:xfrm>
            <a:off x="1115616" y="123478"/>
            <a:ext cx="2232247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50"/>
          <p:cNvSpPr txBox="1"/>
          <p:nvPr>
            <p:ph idx="2" type="body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s and Contents Layout">
  <p:cSld name="8_Images and Contents Layou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1"/>
          <p:cNvSpPr/>
          <p:nvPr>
            <p:ph idx="2" type="pic"/>
          </p:nvPr>
        </p:nvSpPr>
        <p:spPr>
          <a:xfrm>
            <a:off x="3923928" y="1995686"/>
            <a:ext cx="5220072" cy="31478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Images and Contents Layout">
  <p:cSld name="5_Images and Contents Layout">
    <p:bg>
      <p:bgPr>
        <a:solidFill>
          <a:schemeClr val="accen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2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52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52"/>
          <p:cNvSpPr/>
          <p:nvPr>
            <p:ph idx="3" type="pic"/>
          </p:nvPr>
        </p:nvSpPr>
        <p:spPr>
          <a:xfrm>
            <a:off x="43942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7" name="Google Shape;87;p52"/>
          <p:cNvSpPr/>
          <p:nvPr>
            <p:ph idx="4" type="pic"/>
          </p:nvPr>
        </p:nvSpPr>
        <p:spPr>
          <a:xfrm>
            <a:off x="2235891" y="3075998"/>
            <a:ext cx="2862064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8" name="Google Shape;88;p52"/>
          <p:cNvSpPr/>
          <p:nvPr>
            <p:ph idx="5" type="pic"/>
          </p:nvPr>
        </p:nvSpPr>
        <p:spPr>
          <a:xfrm>
            <a:off x="689088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9" name="Google Shape;89;p52"/>
          <p:cNvSpPr/>
          <p:nvPr>
            <p:ph idx="6" type="pic"/>
          </p:nvPr>
        </p:nvSpPr>
        <p:spPr>
          <a:xfrm>
            <a:off x="5094420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0" name="Google Shape;90;p52"/>
          <p:cNvSpPr/>
          <p:nvPr>
            <p:ph idx="7" type="pic"/>
          </p:nvPr>
        </p:nvSpPr>
        <p:spPr>
          <a:xfrm>
            <a:off x="43942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1" name="Google Shape;91;p52"/>
          <p:cNvSpPr/>
          <p:nvPr>
            <p:ph idx="8" type="pic"/>
          </p:nvPr>
        </p:nvSpPr>
        <p:spPr>
          <a:xfrm>
            <a:off x="689088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s and Contents Layout">
  <p:cSld name="6_Images and Contents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3"/>
          <p:cNvSpPr txBox="1"/>
          <p:nvPr>
            <p:ph idx="1" type="body"/>
          </p:nvPr>
        </p:nvSpPr>
        <p:spPr>
          <a:xfrm>
            <a:off x="323528" y="181632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53"/>
          <p:cNvSpPr/>
          <p:nvPr>
            <p:ph idx="2" type="pic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5" name="Google Shape;95;p53"/>
          <p:cNvSpPr/>
          <p:nvPr>
            <p:ph idx="3" type="pic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Images and Contents Layout">
  <p:cSld name="4_Images and Contents Layout">
    <p:bg>
      <p:bgPr>
        <a:solidFill>
          <a:schemeClr val="accen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4"/>
          <p:cNvSpPr/>
          <p:nvPr>
            <p:ph idx="2" type="pic"/>
          </p:nvPr>
        </p:nvSpPr>
        <p:spPr>
          <a:xfrm>
            <a:off x="1187624" y="529791"/>
            <a:ext cx="4067944" cy="40839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asic Layout">
  <p:cSld name="2_Basic Layout">
    <p:bg>
      <p:bgPr>
        <a:solidFill>
          <a:schemeClr val="accent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5"/>
          <p:cNvSpPr/>
          <p:nvPr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5"/>
          <p:cNvSpPr txBox="1"/>
          <p:nvPr>
            <p:ph idx="1" type="body"/>
          </p:nvPr>
        </p:nvSpPr>
        <p:spPr>
          <a:xfrm>
            <a:off x="429444" y="513998"/>
            <a:ext cx="82809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55"/>
          <p:cNvSpPr txBox="1"/>
          <p:nvPr>
            <p:ph idx="2" type="body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02" name="Google Shape;102;p55"/>
          <p:cNvGrpSpPr/>
          <p:nvPr/>
        </p:nvGrpSpPr>
        <p:grpSpPr>
          <a:xfrm>
            <a:off x="8114783" y="3640945"/>
            <a:ext cx="462274" cy="959688"/>
            <a:chOff x="1835696" y="1267768"/>
            <a:chExt cx="1471810" cy="3055501"/>
          </a:xfrm>
        </p:grpSpPr>
        <p:grpSp>
          <p:nvGrpSpPr>
            <p:cNvPr id="103" name="Google Shape;103;p55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104" name="Google Shape;104;p55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rect b="b" l="l" r="r" t="t"/>
                <a:pathLst>
                  <a:path extrusionOk="0" h="765230" w="864096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55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rect b="b" l="l" r="r" t="t"/>
                <a:pathLst>
                  <a:path extrusionOk="0" h="2520274" w="606542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" name="Google Shape;106;p55"/>
            <p:cNvGrpSpPr/>
            <p:nvPr/>
          </p:nvGrpSpPr>
          <p:grpSpPr>
            <a:xfrm>
              <a:off x="1835696" y="1442389"/>
              <a:ext cx="484580" cy="322138"/>
              <a:chOff x="1835696" y="1427149"/>
              <a:chExt cx="484580" cy="322138"/>
            </a:xfrm>
          </p:grpSpPr>
          <p:sp>
            <p:nvSpPr>
              <p:cNvPr id="107" name="Google Shape;107;p55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08" name="Google Shape;108;p55"/>
              <p:cNvCxnSpPr>
                <a:endCxn id="107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09" name="Google Shape;109;p55"/>
            <p:cNvGrpSpPr/>
            <p:nvPr/>
          </p:nvGrpSpPr>
          <p:grpSpPr>
            <a:xfrm flipH="1">
              <a:off x="2822926" y="1434343"/>
              <a:ext cx="484580" cy="322138"/>
              <a:chOff x="1835696" y="1427149"/>
              <a:chExt cx="484580" cy="322138"/>
            </a:xfrm>
          </p:grpSpPr>
          <p:sp>
            <p:nvSpPr>
              <p:cNvPr id="110" name="Google Shape;110;p55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11" name="Google Shape;111;p55"/>
              <p:cNvCxnSpPr>
                <a:endCxn id="110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hapes sets layout">
  <p:cSld name="shapes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7"/>
          <p:cNvSpPr txBox="1"/>
          <p:nvPr>
            <p:ph idx="1" type="body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/>
              <a:buNone/>
              <a:defRPr b="0" i="0" sz="405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8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58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8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8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6"/>
          <p:cNvSpPr/>
          <p:nvPr/>
        </p:nvSpPr>
        <p:spPr>
          <a:xfrm>
            <a:off x="0" y="17874"/>
            <a:ext cx="9144000" cy="5125626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6"/>
          <p:cNvSpPr/>
          <p:nvPr/>
        </p:nvSpPr>
        <p:spPr>
          <a:xfrm rot="10800000">
            <a:off x="0" y="0"/>
            <a:ext cx="9144000" cy="5125626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6"/>
          <p:cNvSpPr txBox="1"/>
          <p:nvPr>
            <p:ph idx="1" type="body"/>
          </p:nvPr>
        </p:nvSpPr>
        <p:spPr>
          <a:xfrm>
            <a:off x="0" y="3291830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56"/>
          <p:cNvSpPr txBox="1"/>
          <p:nvPr>
            <p:ph idx="2" type="body"/>
          </p:nvPr>
        </p:nvSpPr>
        <p:spPr>
          <a:xfrm>
            <a:off x="-148" y="386789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E:\002-KIMS BUSINESS\007-02-Fullslidesppt-Contents\20161219\03-busi\businessman-item01.png" id="19" name="Google Shape;1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07904" y="555526"/>
            <a:ext cx="1728192" cy="2449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Layout">
  <p:cSld name="Section Break Layou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1"/>
          <p:cNvSpPr/>
          <p:nvPr/>
        </p:nvSpPr>
        <p:spPr>
          <a:xfrm>
            <a:off x="0" y="0"/>
            <a:ext cx="2262688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1"/>
          <p:cNvSpPr/>
          <p:nvPr/>
        </p:nvSpPr>
        <p:spPr>
          <a:xfrm>
            <a:off x="2262688" y="0"/>
            <a:ext cx="688401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1"/>
          <p:cNvSpPr txBox="1"/>
          <p:nvPr>
            <p:ph idx="1" type="body"/>
          </p:nvPr>
        </p:nvSpPr>
        <p:spPr>
          <a:xfrm>
            <a:off x="3707904" y="2139702"/>
            <a:ext cx="5436096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41"/>
          <p:cNvSpPr txBox="1"/>
          <p:nvPr>
            <p:ph idx="2" type="body"/>
          </p:nvPr>
        </p:nvSpPr>
        <p:spPr>
          <a:xfrm>
            <a:off x="3707904" y="2715766"/>
            <a:ext cx="543609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25" name="Google Shape;125;p41"/>
          <p:cNvGrpSpPr/>
          <p:nvPr/>
        </p:nvGrpSpPr>
        <p:grpSpPr>
          <a:xfrm>
            <a:off x="1547565" y="1101840"/>
            <a:ext cx="1412769" cy="2932930"/>
            <a:chOff x="1835696" y="1267768"/>
            <a:chExt cx="1471810" cy="3055501"/>
          </a:xfrm>
        </p:grpSpPr>
        <p:grpSp>
          <p:nvGrpSpPr>
            <p:cNvPr id="126" name="Google Shape;126;p41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127" name="Google Shape;127;p41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rect b="b" l="l" r="r" t="t"/>
                <a:pathLst>
                  <a:path extrusionOk="0" h="765230" w="864096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41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rect b="b" l="l" r="r" t="t"/>
                <a:pathLst>
                  <a:path extrusionOk="0" h="2520274" w="606542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9" name="Google Shape;129;p41"/>
            <p:cNvGrpSpPr/>
            <p:nvPr/>
          </p:nvGrpSpPr>
          <p:grpSpPr>
            <a:xfrm>
              <a:off x="1835696" y="1442389"/>
              <a:ext cx="484580" cy="322138"/>
              <a:chOff x="1835696" y="1427149"/>
              <a:chExt cx="484580" cy="322138"/>
            </a:xfrm>
          </p:grpSpPr>
          <p:sp>
            <p:nvSpPr>
              <p:cNvPr id="130" name="Google Shape;130;p4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31" name="Google Shape;131;p41"/>
              <p:cNvCxnSpPr>
                <a:endCxn id="130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32" name="Google Shape;132;p41"/>
            <p:cNvGrpSpPr/>
            <p:nvPr/>
          </p:nvGrpSpPr>
          <p:grpSpPr>
            <a:xfrm flipH="1">
              <a:off x="2822926" y="1434343"/>
              <a:ext cx="484580" cy="322138"/>
              <a:chOff x="1835696" y="1427149"/>
              <a:chExt cx="484580" cy="322138"/>
            </a:xfrm>
          </p:grpSpPr>
          <p:sp>
            <p:nvSpPr>
              <p:cNvPr id="133" name="Google Shape;133;p41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34" name="Google Shape;134;p41"/>
              <p:cNvCxnSpPr>
                <a:endCxn id="133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bg>
      <p:bgPr>
        <a:solidFill>
          <a:schemeClr val="accen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d Slide Layout">
  <p:cSld name="1_End Slide Layout">
    <p:bg>
      <p:bgPr>
        <a:solidFill>
          <a:schemeClr val="lt1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2"/>
          <p:cNvSpPr/>
          <p:nvPr/>
        </p:nvSpPr>
        <p:spPr>
          <a:xfrm>
            <a:off x="0" y="17874"/>
            <a:ext cx="9144000" cy="5125626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42"/>
          <p:cNvSpPr/>
          <p:nvPr/>
        </p:nvSpPr>
        <p:spPr>
          <a:xfrm rot="10800000">
            <a:off x="0" y="0"/>
            <a:ext cx="9144000" cy="5125626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42"/>
          <p:cNvSpPr txBox="1"/>
          <p:nvPr>
            <p:ph idx="1" type="body"/>
          </p:nvPr>
        </p:nvSpPr>
        <p:spPr>
          <a:xfrm>
            <a:off x="0" y="2067694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42"/>
          <p:cNvSpPr txBox="1"/>
          <p:nvPr>
            <p:ph idx="2" type="body"/>
          </p:nvPr>
        </p:nvSpPr>
        <p:spPr>
          <a:xfrm>
            <a:off x="-148" y="2643758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E:\002-KIMS BUSINESS\007-02-Fullslidesppt-Contents\20161219\03-busi\businessman-item01.png" id="27" name="Google Shape;2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6519" y="3090256"/>
            <a:ext cx="972109" cy="1378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asic Layout">
  <p:cSld name="1_Basic Layout">
    <p:bg>
      <p:bgPr>
        <a:solidFill>
          <a:schemeClr val="accent1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3"/>
          <p:cNvSpPr/>
          <p:nvPr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3"/>
          <p:cNvSpPr txBox="1"/>
          <p:nvPr>
            <p:ph idx="1" type="body"/>
          </p:nvPr>
        </p:nvSpPr>
        <p:spPr>
          <a:xfrm>
            <a:off x="429444" y="513998"/>
            <a:ext cx="82809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3"/>
          <p:cNvSpPr txBox="1"/>
          <p:nvPr>
            <p:ph idx="2" type="body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2" name="Google Shape;32;p43"/>
          <p:cNvGrpSpPr/>
          <p:nvPr/>
        </p:nvGrpSpPr>
        <p:grpSpPr>
          <a:xfrm>
            <a:off x="8114783" y="3640945"/>
            <a:ext cx="462274" cy="959688"/>
            <a:chOff x="1835696" y="1267768"/>
            <a:chExt cx="1471810" cy="3055501"/>
          </a:xfrm>
        </p:grpSpPr>
        <p:grpSp>
          <p:nvGrpSpPr>
            <p:cNvPr id="33" name="Google Shape;33;p43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34" name="Google Shape;34;p43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rect b="b" l="l" r="r" t="t"/>
                <a:pathLst>
                  <a:path extrusionOk="0" h="765230" w="864096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noFill/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43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rect b="b" l="l" r="r" t="t"/>
                <a:pathLst>
                  <a:path extrusionOk="0" h="2520274" w="606542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noFill/>
              <a:ln cap="flat" cmpd="sng" w="254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" name="Google Shape;36;p43"/>
            <p:cNvGrpSpPr/>
            <p:nvPr/>
          </p:nvGrpSpPr>
          <p:grpSpPr>
            <a:xfrm>
              <a:off x="1835696" y="1442389"/>
              <a:ext cx="484580" cy="322138"/>
              <a:chOff x="1835696" y="1427149"/>
              <a:chExt cx="484580" cy="322138"/>
            </a:xfrm>
          </p:grpSpPr>
          <p:sp>
            <p:nvSpPr>
              <p:cNvPr id="37" name="Google Shape;37;p43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38" name="Google Shape;38;p43"/>
              <p:cNvCxnSpPr>
                <a:endCxn id="37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9" name="Google Shape;39;p43"/>
            <p:cNvGrpSpPr/>
            <p:nvPr/>
          </p:nvGrpSpPr>
          <p:grpSpPr>
            <a:xfrm flipH="1">
              <a:off x="2822926" y="1434343"/>
              <a:ext cx="484580" cy="322138"/>
              <a:chOff x="1835696" y="1427149"/>
              <a:chExt cx="484580" cy="322138"/>
            </a:xfrm>
          </p:grpSpPr>
          <p:sp>
            <p:nvSpPr>
              <p:cNvPr id="40" name="Google Shape;40;p43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1" name="Google Shape;41;p43"/>
              <p:cNvCxnSpPr>
                <a:endCxn id="40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asic Layout">
  <p:cSld name="4_Basic Layout">
    <p:bg>
      <p:bgPr>
        <a:solidFill>
          <a:schemeClr val="accent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4"/>
          <p:cNvSpPr/>
          <p:nvPr/>
        </p:nvSpPr>
        <p:spPr>
          <a:xfrm>
            <a:off x="429444" y="411510"/>
            <a:ext cx="8280920" cy="4320480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4"/>
          <p:cNvSpPr txBox="1"/>
          <p:nvPr>
            <p:ph idx="1" type="body"/>
          </p:nvPr>
        </p:nvSpPr>
        <p:spPr>
          <a:xfrm>
            <a:off x="429444" y="513998"/>
            <a:ext cx="82809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44"/>
          <p:cNvSpPr txBox="1"/>
          <p:nvPr>
            <p:ph idx="2" type="body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44"/>
          <p:cNvSpPr/>
          <p:nvPr>
            <p:ph idx="3" type="pic"/>
          </p:nvPr>
        </p:nvSpPr>
        <p:spPr>
          <a:xfrm>
            <a:off x="683568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" name="Google Shape;47;p44"/>
          <p:cNvSpPr/>
          <p:nvPr>
            <p:ph idx="4" type="pic"/>
          </p:nvPr>
        </p:nvSpPr>
        <p:spPr>
          <a:xfrm>
            <a:off x="2699792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44"/>
          <p:cNvSpPr/>
          <p:nvPr>
            <p:ph idx="5" type="pic"/>
          </p:nvPr>
        </p:nvSpPr>
        <p:spPr>
          <a:xfrm>
            <a:off x="4716016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44"/>
          <p:cNvSpPr/>
          <p:nvPr>
            <p:ph idx="6" type="pic"/>
          </p:nvPr>
        </p:nvSpPr>
        <p:spPr>
          <a:xfrm>
            <a:off x="6732240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bg>
      <p:bgPr>
        <a:solidFill>
          <a:schemeClr val="accen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Fullslidesppt-Contents\20161219\03-busi\businessman-item01.png" id="51" name="Google Shape;51;p45"/>
          <p:cNvPicPr preferRelativeResize="0"/>
          <p:nvPr/>
        </p:nvPicPr>
        <p:blipFill rotWithShape="1">
          <a:blip r:embed="rId2">
            <a:alphaModFix/>
          </a:blip>
          <a:srcRect b="0" l="50030" r="0" t="4020"/>
          <a:stretch/>
        </p:blipFill>
        <p:spPr>
          <a:xfrm>
            <a:off x="0" y="880472"/>
            <a:ext cx="1242265" cy="3382556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45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45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Images and Contents Layout">
  <p:cSld name="3_Images and Contents Layou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mages and Contents Layout">
  <p:cSld name="1_Images and Contents Layou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7"/>
          <p:cNvSpPr/>
          <p:nvPr/>
        </p:nvSpPr>
        <p:spPr>
          <a:xfrm>
            <a:off x="3236180" y="0"/>
            <a:ext cx="5907819" cy="5151451"/>
          </a:xfrm>
          <a:custGeom>
            <a:rect b="b" l="l" r="r" t="t"/>
            <a:pathLst>
              <a:path extrusionOk="0" h="5151451" w="5907819">
                <a:moveTo>
                  <a:pt x="1263811" y="0"/>
                </a:moveTo>
                <a:lnTo>
                  <a:pt x="5907819" y="0"/>
                </a:lnTo>
                <a:lnTo>
                  <a:pt x="5907819" y="5143500"/>
                </a:lnTo>
                <a:lnTo>
                  <a:pt x="3267539" y="5151451"/>
                </a:lnTo>
                <a:cubicBezTo>
                  <a:pt x="2438102" y="4216178"/>
                  <a:pt x="1242905" y="2891293"/>
                  <a:pt x="0" y="1359673"/>
                </a:cubicBezTo>
                <a:lnTo>
                  <a:pt x="12638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7"/>
          <p:cNvSpPr txBox="1"/>
          <p:nvPr>
            <p:ph idx="1" type="body"/>
          </p:nvPr>
        </p:nvSpPr>
        <p:spPr>
          <a:xfrm>
            <a:off x="323528" y="181632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47"/>
          <p:cNvSpPr txBox="1"/>
          <p:nvPr>
            <p:ph idx="2" type="body"/>
          </p:nvPr>
        </p:nvSpPr>
        <p:spPr>
          <a:xfrm>
            <a:off x="323528" y="757696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47"/>
          <p:cNvSpPr/>
          <p:nvPr/>
        </p:nvSpPr>
        <p:spPr>
          <a:xfrm>
            <a:off x="5043803" y="4227934"/>
            <a:ext cx="1368152" cy="914400"/>
          </a:xfrm>
          <a:prstGeom prst="triangle">
            <a:avLst>
              <a:gd fmla="val 4128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005-PNG이미지\노트북.png" id="61" name="Google Shape;61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6168" y="1188106"/>
            <a:ext cx="5976664" cy="3039828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7"/>
          <p:cNvSpPr/>
          <p:nvPr>
            <p:ph idx="3" type="pic"/>
          </p:nvPr>
        </p:nvSpPr>
        <p:spPr>
          <a:xfrm>
            <a:off x="3194537" y="1580027"/>
            <a:ext cx="2865482" cy="21183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3" name="Google Shape;63;p47"/>
          <p:cNvSpPr/>
          <p:nvPr>
            <p:ph idx="4" type="pic"/>
          </p:nvPr>
        </p:nvSpPr>
        <p:spPr>
          <a:xfrm>
            <a:off x="452914" y="1707626"/>
            <a:ext cx="2520280" cy="18631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" name="Google Shape;64;p47"/>
          <p:cNvSpPr/>
          <p:nvPr>
            <p:ph idx="5" type="pic"/>
          </p:nvPr>
        </p:nvSpPr>
        <p:spPr>
          <a:xfrm>
            <a:off x="6281362" y="1707626"/>
            <a:ext cx="2520280" cy="18631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5" Type="http://schemas.openxmlformats.org/officeDocument/2006/relationships/chart" Target="../charts/chart6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Relationship Id="rId3" Type="http://schemas.openxmlformats.org/officeDocument/2006/relationships/chart" Target="../charts/chart7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/>
          <p:nvPr>
            <p:ph idx="1" type="body"/>
          </p:nvPr>
        </p:nvSpPr>
        <p:spPr>
          <a:xfrm>
            <a:off x="0" y="3363838"/>
            <a:ext cx="91440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FREE PPT TEMPLATES</a:t>
            </a:r>
            <a:endParaRPr/>
          </a:p>
        </p:txBody>
      </p:sp>
      <p:sp>
        <p:nvSpPr>
          <p:cNvPr id="140" name="Google Shape;140;p1"/>
          <p:cNvSpPr txBox="1"/>
          <p:nvPr>
            <p:ph idx="2" type="body"/>
          </p:nvPr>
        </p:nvSpPr>
        <p:spPr>
          <a:xfrm>
            <a:off x="-148" y="4060938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INSERT THE TITLE OF YOUR PRESENTATION HERE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"/>
          <p:cNvSpPr txBox="1"/>
          <p:nvPr/>
        </p:nvSpPr>
        <p:spPr>
          <a:xfrm>
            <a:off x="3851920" y="4387190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">
            <a:hlinkClick r:id="rId3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0"/>
          <p:cNvSpPr txBox="1"/>
          <p:nvPr>
            <p:ph idx="1" type="body"/>
          </p:nvPr>
        </p:nvSpPr>
        <p:spPr>
          <a:xfrm>
            <a:off x="323528" y="181632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b="1" lang="en-US">
                <a:solidFill>
                  <a:srgbClr val="3F3F3F"/>
                </a:solidFill>
              </a:rPr>
              <a:t>Portfolio</a:t>
            </a:r>
            <a:r>
              <a:rPr b="1" lang="en-US">
                <a:solidFill>
                  <a:srgbClr val="FD2906"/>
                </a:solidFill>
              </a:rPr>
              <a:t> </a:t>
            </a:r>
            <a:r>
              <a:rPr b="1" lang="en-US">
                <a:solidFill>
                  <a:srgbClr val="3F3F3F"/>
                </a:solidFill>
              </a:rPr>
              <a:t>Designed</a:t>
            </a:r>
            <a:endParaRPr b="1">
              <a:solidFill>
                <a:srgbClr val="3F3F3F"/>
              </a:solidFill>
            </a:endParaRPr>
          </a:p>
        </p:txBody>
      </p:sp>
      <p:sp>
        <p:nvSpPr>
          <p:cNvPr id="350" name="Google Shape;350;p10"/>
          <p:cNvSpPr txBox="1"/>
          <p:nvPr>
            <p:ph idx="2" type="body"/>
          </p:nvPr>
        </p:nvSpPr>
        <p:spPr>
          <a:xfrm>
            <a:off x="323528" y="757696"/>
            <a:ext cx="882047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351" name="Google Shape;351;p10"/>
          <p:cNvSpPr txBox="1"/>
          <p:nvPr/>
        </p:nvSpPr>
        <p:spPr>
          <a:xfrm>
            <a:off x="480819" y="4040028"/>
            <a:ext cx="459523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352" name="Google Shape;352;p10"/>
          <p:cNvSpPr txBox="1"/>
          <p:nvPr/>
        </p:nvSpPr>
        <p:spPr>
          <a:xfrm>
            <a:off x="6012160" y="989315"/>
            <a:ext cx="28083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PowerPoint  </a:t>
            </a: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0"/>
          <p:cNvSpPr/>
          <p:nvPr>
            <p:ph idx="4" type="pic"/>
          </p:nvPr>
        </p:nvSpPr>
        <p:spPr>
          <a:xfrm>
            <a:off x="452914" y="1707626"/>
            <a:ext cx="2520280" cy="18631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4" name="Google Shape;354;p10"/>
          <p:cNvSpPr/>
          <p:nvPr>
            <p:ph idx="3" type="pic"/>
          </p:nvPr>
        </p:nvSpPr>
        <p:spPr>
          <a:xfrm>
            <a:off x="3194537" y="1580027"/>
            <a:ext cx="2865482" cy="21183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5" name="Google Shape;355;p10"/>
          <p:cNvSpPr/>
          <p:nvPr>
            <p:ph idx="5" type="pic"/>
          </p:nvPr>
        </p:nvSpPr>
        <p:spPr>
          <a:xfrm>
            <a:off x="6281362" y="1707626"/>
            <a:ext cx="2520280" cy="18631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0" name="Google Shape;360;p11"/>
          <p:cNvGraphicFramePr/>
          <p:nvPr/>
        </p:nvGraphicFramePr>
        <p:xfrm>
          <a:off x="4132312" y="1444706"/>
          <a:ext cx="1542927" cy="1394005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361" name="Google Shape;361;p11"/>
          <p:cNvGraphicFramePr/>
          <p:nvPr/>
        </p:nvGraphicFramePr>
        <p:xfrm>
          <a:off x="6453343" y="1444706"/>
          <a:ext cx="1542927" cy="1394005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362" name="Google Shape;362;p11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Chart Style</a:t>
            </a:r>
            <a:endParaRPr/>
          </a:p>
        </p:txBody>
      </p:sp>
      <p:sp>
        <p:nvSpPr>
          <p:cNvPr id="363" name="Google Shape;363;p11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aphicFrame>
        <p:nvGraphicFramePr>
          <p:cNvPr id="364" name="Google Shape;364;p11"/>
          <p:cNvGraphicFramePr/>
          <p:nvPr/>
        </p:nvGraphicFramePr>
        <p:xfrm>
          <a:off x="1811281" y="1444706"/>
          <a:ext cx="1542927" cy="1394005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365" name="Google Shape;365;p11"/>
          <p:cNvSpPr txBox="1"/>
          <p:nvPr/>
        </p:nvSpPr>
        <p:spPr>
          <a:xfrm>
            <a:off x="1987869" y="2866389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1"/>
          <p:cNvSpPr txBox="1"/>
          <p:nvPr/>
        </p:nvSpPr>
        <p:spPr>
          <a:xfrm>
            <a:off x="4309112" y="2866389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1"/>
          <p:cNvSpPr txBox="1"/>
          <p:nvPr/>
        </p:nvSpPr>
        <p:spPr>
          <a:xfrm>
            <a:off x="6630355" y="2866389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p11"/>
          <p:cNvGrpSpPr/>
          <p:nvPr/>
        </p:nvGrpSpPr>
        <p:grpSpPr>
          <a:xfrm>
            <a:off x="1508280" y="3620715"/>
            <a:ext cx="2148925" cy="926609"/>
            <a:chOff x="6228184" y="1749861"/>
            <a:chExt cx="2592288" cy="926609"/>
          </a:xfrm>
        </p:grpSpPr>
        <p:sp>
          <p:nvSpPr>
            <p:cNvPr id="369" name="Google Shape;369;p11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370" name="Google Shape;370;p11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1" name="Google Shape;371;p11"/>
          <p:cNvGrpSpPr/>
          <p:nvPr/>
        </p:nvGrpSpPr>
        <p:grpSpPr>
          <a:xfrm>
            <a:off x="3829523" y="3620715"/>
            <a:ext cx="2148925" cy="926609"/>
            <a:chOff x="6228184" y="1749861"/>
            <a:chExt cx="2592288" cy="926609"/>
          </a:xfrm>
        </p:grpSpPr>
        <p:sp>
          <p:nvSpPr>
            <p:cNvPr id="372" name="Google Shape;372;p11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373" name="Google Shape;373;p11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4" name="Google Shape;374;p11"/>
          <p:cNvGrpSpPr/>
          <p:nvPr/>
        </p:nvGrpSpPr>
        <p:grpSpPr>
          <a:xfrm>
            <a:off x="6150766" y="3620715"/>
            <a:ext cx="2148925" cy="926609"/>
            <a:chOff x="6228184" y="1749861"/>
            <a:chExt cx="2592288" cy="926609"/>
          </a:xfrm>
        </p:grpSpPr>
        <p:sp>
          <p:nvSpPr>
            <p:cNvPr id="375" name="Google Shape;375;p11"/>
            <p:cNvSpPr txBox="1"/>
            <p:nvPr/>
          </p:nvSpPr>
          <p:spPr>
            <a:xfrm>
              <a:off x="6228184" y="2030139"/>
              <a:ext cx="25922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376" name="Google Shape;376;p11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7" name="Google Shape;377;p11"/>
          <p:cNvSpPr/>
          <p:nvPr/>
        </p:nvSpPr>
        <p:spPr>
          <a:xfrm rot="-5400000">
            <a:off x="7055192" y="1916852"/>
            <a:ext cx="340071" cy="3402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2425859" y="2011770"/>
            <a:ext cx="365579" cy="30559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4728764" y="1989164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"/>
          <p:cNvSpPr txBox="1"/>
          <p:nvPr/>
        </p:nvSpPr>
        <p:spPr>
          <a:xfrm>
            <a:off x="3864195" y="1123639"/>
            <a:ext cx="14155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2"/>
          <p:cNvSpPr/>
          <p:nvPr/>
        </p:nvSpPr>
        <p:spPr>
          <a:xfrm rot="-5400000">
            <a:off x="4401928" y="535968"/>
            <a:ext cx="340071" cy="3402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2"/>
          <p:cNvSpPr/>
          <p:nvPr/>
        </p:nvSpPr>
        <p:spPr>
          <a:xfrm>
            <a:off x="4349621" y="3834358"/>
            <a:ext cx="444684" cy="226220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2"/>
          <p:cNvSpPr/>
          <p:nvPr/>
        </p:nvSpPr>
        <p:spPr>
          <a:xfrm>
            <a:off x="4383839" y="1648126"/>
            <a:ext cx="376248" cy="385770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2"/>
          <p:cNvSpPr/>
          <p:nvPr/>
        </p:nvSpPr>
        <p:spPr>
          <a:xfrm>
            <a:off x="4396951" y="2805871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2"/>
          <p:cNvSpPr txBox="1"/>
          <p:nvPr/>
        </p:nvSpPr>
        <p:spPr>
          <a:xfrm>
            <a:off x="3864195" y="3309871"/>
            <a:ext cx="14155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2"/>
          <p:cNvSpPr txBox="1"/>
          <p:nvPr/>
        </p:nvSpPr>
        <p:spPr>
          <a:xfrm>
            <a:off x="3864195" y="2281384"/>
            <a:ext cx="14155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12"/>
          <p:cNvSpPr txBox="1"/>
          <p:nvPr/>
        </p:nvSpPr>
        <p:spPr>
          <a:xfrm>
            <a:off x="3864195" y="4308064"/>
            <a:ext cx="14155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2"/>
          <p:cNvSpPr txBox="1"/>
          <p:nvPr/>
        </p:nvSpPr>
        <p:spPr>
          <a:xfrm>
            <a:off x="6084168" y="416777"/>
            <a:ext cx="2615148" cy="1509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Arial"/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393" name="Google Shape;393;p12"/>
          <p:cNvSpPr txBox="1"/>
          <p:nvPr/>
        </p:nvSpPr>
        <p:spPr>
          <a:xfrm>
            <a:off x="6084168" y="2014448"/>
            <a:ext cx="27363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PowerPoint  Presentation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12"/>
          <p:cNvSpPr txBox="1"/>
          <p:nvPr/>
        </p:nvSpPr>
        <p:spPr>
          <a:xfrm>
            <a:off x="6084168" y="2349715"/>
            <a:ext cx="2736304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Easy to change colors, photos and Text. Get a modern PowerPoint  Presentation that is beautifully designed. 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395" name="Google Shape;395;p12"/>
          <p:cNvSpPr/>
          <p:nvPr>
            <p:ph idx="2" type="pic"/>
          </p:nvPr>
        </p:nvSpPr>
        <p:spPr>
          <a:xfrm>
            <a:off x="0" y="0"/>
            <a:ext cx="3347864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01" name="Google Shape;401;p13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402" name="Google Shape;402;p13"/>
          <p:cNvGrpSpPr/>
          <p:nvPr/>
        </p:nvGrpSpPr>
        <p:grpSpPr>
          <a:xfrm flipH="1">
            <a:off x="3724442" y="3301479"/>
            <a:ext cx="1879523" cy="1222887"/>
            <a:chOff x="5868144" y="3002906"/>
            <a:chExt cx="2440058" cy="1587592"/>
          </a:xfrm>
        </p:grpSpPr>
        <p:sp>
          <p:nvSpPr>
            <p:cNvPr id="403" name="Google Shape;403;p13"/>
            <p:cNvSpPr/>
            <p:nvPr/>
          </p:nvSpPr>
          <p:spPr>
            <a:xfrm>
              <a:off x="5868144" y="3153704"/>
              <a:ext cx="1556604" cy="1436794"/>
            </a:xfrm>
            <a:custGeom>
              <a:rect b="b" l="l" r="r" t="t"/>
              <a:pathLst>
                <a:path extrusionOk="0" h="1436794" w="155660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6588225" y="3002906"/>
              <a:ext cx="1719977" cy="1587592"/>
            </a:xfrm>
            <a:custGeom>
              <a:rect b="b" l="l" r="r" t="t"/>
              <a:pathLst>
                <a:path extrusionOk="0" h="1436794" w="155660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13"/>
          <p:cNvSpPr/>
          <p:nvPr/>
        </p:nvSpPr>
        <p:spPr>
          <a:xfrm>
            <a:off x="3354246" y="1528292"/>
            <a:ext cx="1289762" cy="1843946"/>
          </a:xfrm>
          <a:custGeom>
            <a:rect b="b" l="l" r="r" t="t"/>
            <a:pathLst>
              <a:path extrusionOk="0" h="1843946" w="1289762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" name="Google Shape;406;p13"/>
          <p:cNvGrpSpPr/>
          <p:nvPr/>
        </p:nvGrpSpPr>
        <p:grpSpPr>
          <a:xfrm>
            <a:off x="6531495" y="3301479"/>
            <a:ext cx="1879523" cy="1222887"/>
            <a:chOff x="5868144" y="3002906"/>
            <a:chExt cx="2440058" cy="1587592"/>
          </a:xfrm>
        </p:grpSpPr>
        <p:sp>
          <p:nvSpPr>
            <p:cNvPr id="407" name="Google Shape;407;p13"/>
            <p:cNvSpPr/>
            <p:nvPr/>
          </p:nvSpPr>
          <p:spPr>
            <a:xfrm>
              <a:off x="5868144" y="3153704"/>
              <a:ext cx="1556604" cy="1436794"/>
            </a:xfrm>
            <a:custGeom>
              <a:rect b="b" l="l" r="r" t="t"/>
              <a:pathLst>
                <a:path extrusionOk="0" h="1436794" w="155660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solidFill>
              <a:schemeClr val="l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3"/>
            <p:cNvSpPr/>
            <p:nvPr/>
          </p:nvSpPr>
          <p:spPr>
            <a:xfrm>
              <a:off x="6588225" y="3002906"/>
              <a:ext cx="1719977" cy="1587592"/>
            </a:xfrm>
            <a:custGeom>
              <a:rect b="b" l="l" r="r" t="t"/>
              <a:pathLst>
                <a:path extrusionOk="0" h="1436794" w="155660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solidFill>
              <a:schemeClr val="l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3"/>
          <p:cNvSpPr/>
          <p:nvPr/>
        </p:nvSpPr>
        <p:spPr>
          <a:xfrm>
            <a:off x="6090550" y="1528292"/>
            <a:ext cx="1289762" cy="1843946"/>
          </a:xfrm>
          <a:custGeom>
            <a:rect b="b" l="l" r="r" t="t"/>
            <a:pathLst>
              <a:path extrusionOk="0" h="1843946" w="1289762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3"/>
          <p:cNvSpPr/>
          <p:nvPr/>
        </p:nvSpPr>
        <p:spPr>
          <a:xfrm flipH="1">
            <a:off x="4722398" y="1528292"/>
            <a:ext cx="1289762" cy="1843946"/>
          </a:xfrm>
          <a:custGeom>
            <a:rect b="b" l="l" r="r" t="t"/>
            <a:pathLst>
              <a:path extrusionOk="0" h="1843946" w="1289762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accent2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3"/>
          <p:cNvSpPr/>
          <p:nvPr/>
        </p:nvSpPr>
        <p:spPr>
          <a:xfrm flipH="1">
            <a:off x="7458702" y="1528292"/>
            <a:ext cx="1289762" cy="1843946"/>
          </a:xfrm>
          <a:custGeom>
            <a:rect b="b" l="l" r="r" t="t"/>
            <a:pathLst>
              <a:path extrusionOk="0" h="1843946" w="1289762">
                <a:moveTo>
                  <a:pt x="101801" y="0"/>
                </a:moveTo>
                <a:lnTo>
                  <a:pt x="1187961" y="0"/>
                </a:lnTo>
                <a:cubicBezTo>
                  <a:pt x="1244184" y="0"/>
                  <a:pt x="1289762" y="45578"/>
                  <a:pt x="1289762" y="101801"/>
                </a:cubicBezTo>
                <a:lnTo>
                  <a:pt x="1289762" y="1437656"/>
                </a:lnTo>
                <a:cubicBezTo>
                  <a:pt x="1289762" y="1493879"/>
                  <a:pt x="1244184" y="1539457"/>
                  <a:pt x="1187961" y="1539457"/>
                </a:cubicBezTo>
                <a:lnTo>
                  <a:pt x="521243" y="1539457"/>
                </a:lnTo>
                <a:lnTo>
                  <a:pt x="602831" y="1843946"/>
                </a:lnTo>
                <a:lnTo>
                  <a:pt x="27222" y="1511618"/>
                </a:lnTo>
                <a:lnTo>
                  <a:pt x="29034" y="1508479"/>
                </a:lnTo>
                <a:cubicBezTo>
                  <a:pt x="10996" y="1490319"/>
                  <a:pt x="0" y="1465272"/>
                  <a:pt x="0" y="1437656"/>
                </a:cubicBezTo>
                <a:lnTo>
                  <a:pt x="0" y="101801"/>
                </a:lnTo>
                <a:cubicBezTo>
                  <a:pt x="0" y="45578"/>
                  <a:pt x="45578" y="0"/>
                  <a:pt x="101801" y="0"/>
                </a:cubicBez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13"/>
          <p:cNvSpPr txBox="1"/>
          <p:nvPr/>
        </p:nvSpPr>
        <p:spPr>
          <a:xfrm>
            <a:off x="1331640" y="2043300"/>
            <a:ext cx="194421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</a:t>
            </a:r>
            <a:endParaRPr/>
          </a:p>
        </p:txBody>
      </p:sp>
      <p:sp>
        <p:nvSpPr>
          <p:cNvPr id="413" name="Google Shape;413;p13"/>
          <p:cNvSpPr txBox="1"/>
          <p:nvPr/>
        </p:nvSpPr>
        <p:spPr>
          <a:xfrm>
            <a:off x="1331640" y="3058963"/>
            <a:ext cx="194421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 Easy to change colors, photos and Text. </a:t>
            </a:r>
            <a:endParaRPr/>
          </a:p>
        </p:txBody>
      </p:sp>
      <p:sp>
        <p:nvSpPr>
          <p:cNvPr id="414" name="Google Shape;414;p13"/>
          <p:cNvSpPr txBox="1"/>
          <p:nvPr/>
        </p:nvSpPr>
        <p:spPr>
          <a:xfrm>
            <a:off x="1331640" y="1671250"/>
            <a:ext cx="194421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5" name="Google Shape;415;p13"/>
          <p:cNvGrpSpPr/>
          <p:nvPr/>
        </p:nvGrpSpPr>
        <p:grpSpPr>
          <a:xfrm>
            <a:off x="3365306" y="1675588"/>
            <a:ext cx="1246898" cy="1232690"/>
            <a:chOff x="803640" y="3362835"/>
            <a:chExt cx="2059657" cy="1232690"/>
          </a:xfrm>
        </p:grpSpPr>
        <p:sp>
          <p:nvSpPr>
            <p:cNvPr id="416" name="Google Shape;416;p1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8" name="Google Shape;418;p13"/>
          <p:cNvGrpSpPr/>
          <p:nvPr/>
        </p:nvGrpSpPr>
        <p:grpSpPr>
          <a:xfrm>
            <a:off x="4736915" y="1675588"/>
            <a:ext cx="1246898" cy="1232690"/>
            <a:chOff x="803640" y="3362835"/>
            <a:chExt cx="2059657" cy="1232690"/>
          </a:xfrm>
        </p:grpSpPr>
        <p:sp>
          <p:nvSpPr>
            <p:cNvPr id="419" name="Google Shape;419;p1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1" name="Google Shape;421;p13"/>
          <p:cNvGrpSpPr/>
          <p:nvPr/>
        </p:nvGrpSpPr>
        <p:grpSpPr>
          <a:xfrm>
            <a:off x="6108524" y="1675588"/>
            <a:ext cx="1246898" cy="1232690"/>
            <a:chOff x="803640" y="3362835"/>
            <a:chExt cx="2059657" cy="1232690"/>
          </a:xfrm>
        </p:grpSpPr>
        <p:sp>
          <p:nvSpPr>
            <p:cNvPr id="422" name="Google Shape;422;p1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" name="Google Shape;424;p13"/>
          <p:cNvGrpSpPr/>
          <p:nvPr/>
        </p:nvGrpSpPr>
        <p:grpSpPr>
          <a:xfrm>
            <a:off x="7480134" y="1675588"/>
            <a:ext cx="1246898" cy="1232690"/>
            <a:chOff x="803640" y="3362835"/>
            <a:chExt cx="2059657" cy="1232690"/>
          </a:xfrm>
        </p:grpSpPr>
        <p:sp>
          <p:nvSpPr>
            <p:cNvPr id="425" name="Google Shape;425;p13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431;p14"/>
          <p:cNvGrpSpPr/>
          <p:nvPr/>
        </p:nvGrpSpPr>
        <p:grpSpPr>
          <a:xfrm>
            <a:off x="2814729" y="1419622"/>
            <a:ext cx="2268253" cy="3168352"/>
            <a:chOff x="923445" y="1419622"/>
            <a:chExt cx="2268253" cy="3168352"/>
          </a:xfrm>
        </p:grpSpPr>
        <p:sp>
          <p:nvSpPr>
            <p:cNvPr id="432" name="Google Shape;432;p14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fmla="val 16115157" name="adj1"/>
                <a:gd fmla="val 5486025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1463505" y="1419622"/>
              <a:ext cx="1728193" cy="3168352"/>
            </a:xfrm>
            <a:custGeom>
              <a:rect b="b" l="l" r="r" t="t"/>
              <a:pathLst>
                <a:path extrusionOk="0" h="3168352" w="1728193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4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6" name="Google Shape;436;p14"/>
          <p:cNvGrpSpPr/>
          <p:nvPr/>
        </p:nvGrpSpPr>
        <p:grpSpPr>
          <a:xfrm>
            <a:off x="4706013" y="1419622"/>
            <a:ext cx="2268253" cy="3168352"/>
            <a:chOff x="923445" y="1419622"/>
            <a:chExt cx="2268253" cy="3168352"/>
          </a:xfrm>
        </p:grpSpPr>
        <p:sp>
          <p:nvSpPr>
            <p:cNvPr id="437" name="Google Shape;437;p14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fmla="val 16115157" name="adj1"/>
                <a:gd fmla="val 5486025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1463505" y="1419622"/>
              <a:ext cx="1728193" cy="3168352"/>
            </a:xfrm>
            <a:custGeom>
              <a:rect b="b" l="l" r="r" t="t"/>
              <a:pathLst>
                <a:path extrusionOk="0" h="3168352" w="1728193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4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1" name="Google Shape;441;p14"/>
          <p:cNvGrpSpPr/>
          <p:nvPr/>
        </p:nvGrpSpPr>
        <p:grpSpPr>
          <a:xfrm>
            <a:off x="6597298" y="1419622"/>
            <a:ext cx="2268253" cy="3168352"/>
            <a:chOff x="923445" y="1419622"/>
            <a:chExt cx="2268253" cy="3168352"/>
          </a:xfrm>
        </p:grpSpPr>
        <p:sp>
          <p:nvSpPr>
            <p:cNvPr id="442" name="Google Shape;442;p14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fmla="val 16115157" name="adj1"/>
                <a:gd fmla="val 5486025" name="adj2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1463505" y="1419622"/>
              <a:ext cx="1728193" cy="3168352"/>
            </a:xfrm>
            <a:custGeom>
              <a:rect b="b" l="l" r="r" t="t"/>
              <a:pathLst>
                <a:path extrusionOk="0" h="3168352" w="1728193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4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14"/>
          <p:cNvGrpSpPr/>
          <p:nvPr/>
        </p:nvGrpSpPr>
        <p:grpSpPr>
          <a:xfrm>
            <a:off x="923445" y="1419622"/>
            <a:ext cx="2268253" cy="3168352"/>
            <a:chOff x="923445" y="1419622"/>
            <a:chExt cx="2268253" cy="3168352"/>
          </a:xfrm>
        </p:grpSpPr>
        <p:sp>
          <p:nvSpPr>
            <p:cNvPr id="447" name="Google Shape;447;p14"/>
            <p:cNvSpPr/>
            <p:nvPr/>
          </p:nvSpPr>
          <p:spPr>
            <a:xfrm>
              <a:off x="923445" y="1621883"/>
              <a:ext cx="1080120" cy="1080120"/>
            </a:xfrm>
            <a:prstGeom prst="chord">
              <a:avLst>
                <a:gd fmla="val 16115157" name="adj1"/>
                <a:gd fmla="val 5486025" name="adj2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1463505" y="1419622"/>
              <a:ext cx="1728193" cy="3168352"/>
            </a:xfrm>
            <a:custGeom>
              <a:rect b="b" l="l" r="r" t="t"/>
              <a:pathLst>
                <a:path extrusionOk="0" h="3168352" w="1728193">
                  <a:moveTo>
                    <a:pt x="0" y="0"/>
                  </a:moveTo>
                  <a:lnTo>
                    <a:pt x="1728193" y="0"/>
                  </a:lnTo>
                  <a:lnTo>
                    <a:pt x="1728193" y="3168352"/>
                  </a:lnTo>
                  <a:lnTo>
                    <a:pt x="0" y="3168352"/>
                  </a:lnTo>
                  <a:lnTo>
                    <a:pt x="0" y="1281639"/>
                  </a:lnTo>
                  <a:cubicBezTo>
                    <a:pt x="190963" y="1282400"/>
                    <a:pt x="368190" y="1181437"/>
                    <a:pt x="465406" y="1016295"/>
                  </a:cubicBezTo>
                  <a:cubicBezTo>
                    <a:pt x="564911" y="847264"/>
                    <a:pt x="564947" y="637570"/>
                    <a:pt x="465500" y="468505"/>
                  </a:cubicBezTo>
                  <a:cubicBezTo>
                    <a:pt x="368310" y="303276"/>
                    <a:pt x="191033" y="202242"/>
                    <a:pt x="0" y="2029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4"/>
            <p:cNvSpPr txBox="1"/>
            <p:nvPr/>
          </p:nvSpPr>
          <p:spPr>
            <a:xfrm>
              <a:off x="1404729" y="1931111"/>
              <a:ext cx="6226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4"/>
            <p:cNvSpPr/>
            <p:nvPr/>
          </p:nvSpPr>
          <p:spPr>
            <a:xfrm>
              <a:off x="1463505" y="4479974"/>
              <a:ext cx="1728193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14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52" name="Google Shape;452;p14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453" name="Google Shape;453;p14"/>
          <p:cNvSpPr/>
          <p:nvPr/>
        </p:nvSpPr>
        <p:spPr>
          <a:xfrm rot="-5400000">
            <a:off x="2355460" y="1930899"/>
            <a:ext cx="461785" cy="462089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4"/>
          <p:cNvSpPr/>
          <p:nvPr/>
        </p:nvSpPr>
        <p:spPr>
          <a:xfrm>
            <a:off x="7996049" y="2028917"/>
            <a:ext cx="603840" cy="307186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4"/>
          <p:cNvSpPr/>
          <p:nvPr/>
        </p:nvSpPr>
        <p:spPr>
          <a:xfrm>
            <a:off x="6123457" y="1900023"/>
            <a:ext cx="510910" cy="523840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4"/>
          <p:cNvSpPr/>
          <p:nvPr/>
        </p:nvSpPr>
        <p:spPr>
          <a:xfrm>
            <a:off x="4221553" y="1987783"/>
            <a:ext cx="475301" cy="348320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4"/>
          <p:cNvSpPr txBox="1"/>
          <p:nvPr/>
        </p:nvSpPr>
        <p:spPr>
          <a:xfrm>
            <a:off x="1543465" y="2771423"/>
            <a:ext cx="15841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458" name="Google Shape;458;p14"/>
          <p:cNvSpPr txBox="1"/>
          <p:nvPr/>
        </p:nvSpPr>
        <p:spPr>
          <a:xfrm>
            <a:off x="3437417" y="2786604"/>
            <a:ext cx="15841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459" name="Google Shape;459;p14"/>
          <p:cNvSpPr txBox="1"/>
          <p:nvPr/>
        </p:nvSpPr>
        <p:spPr>
          <a:xfrm>
            <a:off x="5331369" y="2801785"/>
            <a:ext cx="15841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460" name="Google Shape;460;p14"/>
          <p:cNvSpPr txBox="1"/>
          <p:nvPr/>
        </p:nvSpPr>
        <p:spPr>
          <a:xfrm>
            <a:off x="7225321" y="2801785"/>
            <a:ext cx="15841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5"/>
          <p:cNvSpPr txBox="1"/>
          <p:nvPr>
            <p:ph idx="1" type="body"/>
          </p:nvPr>
        </p:nvSpPr>
        <p:spPr>
          <a:xfrm>
            <a:off x="1115616" y="123478"/>
            <a:ext cx="2592288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r>
              <a:rPr b="1" lang="en-US">
                <a:solidFill>
                  <a:schemeClr val="accent2"/>
                </a:solidFill>
              </a:rPr>
              <a:t>Portfolio </a:t>
            </a:r>
            <a:r>
              <a:rPr b="1" lang="en-US"/>
              <a:t>Designed</a:t>
            </a:r>
            <a:endParaRPr b="1"/>
          </a:p>
        </p:txBody>
      </p:sp>
      <p:sp>
        <p:nvSpPr>
          <p:cNvPr id="467" name="Google Shape;467;p15"/>
          <p:cNvSpPr txBox="1"/>
          <p:nvPr>
            <p:ph idx="2" type="body"/>
          </p:nvPr>
        </p:nvSpPr>
        <p:spPr>
          <a:xfrm>
            <a:off x="1115617" y="1779662"/>
            <a:ext cx="2160240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468" name="Google Shape;468;p15"/>
          <p:cNvSpPr txBox="1"/>
          <p:nvPr/>
        </p:nvSpPr>
        <p:spPr>
          <a:xfrm>
            <a:off x="1115617" y="2387530"/>
            <a:ext cx="196595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469" name="Google Shape;469;p15"/>
          <p:cNvSpPr/>
          <p:nvPr/>
        </p:nvSpPr>
        <p:spPr>
          <a:xfrm>
            <a:off x="6595689" y="2865163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5"/>
          <p:cNvSpPr/>
          <p:nvPr/>
        </p:nvSpPr>
        <p:spPr>
          <a:xfrm>
            <a:off x="6577009" y="920947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5"/>
          <p:cNvSpPr/>
          <p:nvPr/>
        </p:nvSpPr>
        <p:spPr>
          <a:xfrm>
            <a:off x="6689515" y="2975906"/>
            <a:ext cx="312432" cy="261168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5"/>
          <p:cNvSpPr/>
          <p:nvPr/>
        </p:nvSpPr>
        <p:spPr>
          <a:xfrm>
            <a:off x="6689515" y="1068572"/>
            <a:ext cx="299139" cy="219221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Google Shape;473;p15"/>
          <p:cNvGrpSpPr/>
          <p:nvPr/>
        </p:nvGrpSpPr>
        <p:grpSpPr>
          <a:xfrm>
            <a:off x="7316688" y="2865163"/>
            <a:ext cx="1440160" cy="1506787"/>
            <a:chOff x="803640" y="3362835"/>
            <a:chExt cx="2059657" cy="1506787"/>
          </a:xfrm>
        </p:grpSpPr>
        <p:sp>
          <p:nvSpPr>
            <p:cNvPr id="474" name="Google Shape;474;p15"/>
            <p:cNvSpPr txBox="1"/>
            <p:nvPr/>
          </p:nvSpPr>
          <p:spPr>
            <a:xfrm>
              <a:off x="803640" y="3669293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6" name="Google Shape;476;p15"/>
          <p:cNvGrpSpPr/>
          <p:nvPr/>
        </p:nvGrpSpPr>
        <p:grpSpPr>
          <a:xfrm>
            <a:off x="7316688" y="920947"/>
            <a:ext cx="1440160" cy="1506787"/>
            <a:chOff x="803640" y="3362835"/>
            <a:chExt cx="2059657" cy="1506787"/>
          </a:xfrm>
        </p:grpSpPr>
        <p:sp>
          <p:nvSpPr>
            <p:cNvPr id="477" name="Google Shape;477;p15"/>
            <p:cNvSpPr txBox="1"/>
            <p:nvPr/>
          </p:nvSpPr>
          <p:spPr>
            <a:xfrm>
              <a:off x="803640" y="3669293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9" name="Google Shape;479;p15"/>
          <p:cNvSpPr/>
          <p:nvPr>
            <p:ph idx="3" type="pic"/>
          </p:nvPr>
        </p:nvSpPr>
        <p:spPr>
          <a:xfrm>
            <a:off x="4186282" y="837689"/>
            <a:ext cx="1945465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6"/>
          <p:cNvSpPr/>
          <p:nvPr/>
        </p:nvSpPr>
        <p:spPr>
          <a:xfrm>
            <a:off x="3446673" y="1469793"/>
            <a:ext cx="1584176" cy="1584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6"/>
          <p:cNvSpPr/>
          <p:nvPr/>
        </p:nvSpPr>
        <p:spPr>
          <a:xfrm>
            <a:off x="5201666" y="1447187"/>
            <a:ext cx="1584176" cy="1584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6"/>
          <p:cNvSpPr/>
          <p:nvPr/>
        </p:nvSpPr>
        <p:spPr>
          <a:xfrm>
            <a:off x="6956659" y="1424581"/>
            <a:ext cx="1584176" cy="1584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6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88" name="Google Shape;488;p16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489" name="Google Shape;489;p16"/>
          <p:cNvSpPr/>
          <p:nvPr/>
        </p:nvSpPr>
        <p:spPr>
          <a:xfrm>
            <a:off x="1691680" y="1492399"/>
            <a:ext cx="1584176" cy="158417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6"/>
          <p:cNvSpPr/>
          <p:nvPr/>
        </p:nvSpPr>
        <p:spPr>
          <a:xfrm rot="5400000">
            <a:off x="1681133" y="1492399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6"/>
          <p:cNvSpPr txBox="1"/>
          <p:nvPr/>
        </p:nvSpPr>
        <p:spPr>
          <a:xfrm>
            <a:off x="1681133" y="1500195"/>
            <a:ext cx="622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6"/>
          <p:cNvSpPr/>
          <p:nvPr/>
        </p:nvSpPr>
        <p:spPr>
          <a:xfrm rot="-5400000">
            <a:off x="6105631" y="1666529"/>
            <a:ext cx="340071" cy="3402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16"/>
          <p:cNvSpPr/>
          <p:nvPr/>
        </p:nvSpPr>
        <p:spPr>
          <a:xfrm>
            <a:off x="2595533" y="1731027"/>
            <a:ext cx="365579" cy="30559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16"/>
          <p:cNvSpPr/>
          <p:nvPr/>
        </p:nvSpPr>
        <p:spPr>
          <a:xfrm>
            <a:off x="7860513" y="1718006"/>
            <a:ext cx="288032" cy="221248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Google Shape;495;p16"/>
          <p:cNvSpPr/>
          <p:nvPr/>
        </p:nvSpPr>
        <p:spPr>
          <a:xfrm>
            <a:off x="4350526" y="1708421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6" name="Google Shape;496;p16"/>
          <p:cNvGrpSpPr/>
          <p:nvPr/>
        </p:nvGrpSpPr>
        <p:grpSpPr>
          <a:xfrm>
            <a:off x="1775999" y="2190611"/>
            <a:ext cx="1415537" cy="863358"/>
            <a:chOff x="803640" y="3362835"/>
            <a:chExt cx="2059657" cy="863358"/>
          </a:xfrm>
        </p:grpSpPr>
        <p:sp>
          <p:nvSpPr>
            <p:cNvPr id="497" name="Google Shape;497;p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9" name="Google Shape;499;p16"/>
          <p:cNvSpPr/>
          <p:nvPr/>
        </p:nvSpPr>
        <p:spPr>
          <a:xfrm rot="5400000">
            <a:off x="3436126" y="1469793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16"/>
          <p:cNvSpPr txBox="1"/>
          <p:nvPr/>
        </p:nvSpPr>
        <p:spPr>
          <a:xfrm>
            <a:off x="3436126" y="1477589"/>
            <a:ext cx="622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p16"/>
          <p:cNvGrpSpPr/>
          <p:nvPr/>
        </p:nvGrpSpPr>
        <p:grpSpPr>
          <a:xfrm>
            <a:off x="3530992" y="2168005"/>
            <a:ext cx="1415537" cy="863358"/>
            <a:chOff x="803640" y="3362835"/>
            <a:chExt cx="2059657" cy="863358"/>
          </a:xfrm>
        </p:grpSpPr>
        <p:sp>
          <p:nvSpPr>
            <p:cNvPr id="502" name="Google Shape;502;p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16"/>
          <p:cNvSpPr/>
          <p:nvPr/>
        </p:nvSpPr>
        <p:spPr>
          <a:xfrm rot="5400000">
            <a:off x="5191119" y="1447187"/>
            <a:ext cx="914400" cy="914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6"/>
          <p:cNvSpPr txBox="1"/>
          <p:nvPr/>
        </p:nvSpPr>
        <p:spPr>
          <a:xfrm>
            <a:off x="5191119" y="1454983"/>
            <a:ext cx="622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6" name="Google Shape;506;p16"/>
          <p:cNvGrpSpPr/>
          <p:nvPr/>
        </p:nvGrpSpPr>
        <p:grpSpPr>
          <a:xfrm>
            <a:off x="5285985" y="2145399"/>
            <a:ext cx="1415537" cy="863358"/>
            <a:chOff x="803640" y="3362835"/>
            <a:chExt cx="2059657" cy="863358"/>
          </a:xfrm>
        </p:grpSpPr>
        <p:sp>
          <p:nvSpPr>
            <p:cNvPr id="507" name="Google Shape;507;p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" name="Google Shape;509;p16"/>
          <p:cNvSpPr/>
          <p:nvPr/>
        </p:nvSpPr>
        <p:spPr>
          <a:xfrm rot="5400000">
            <a:off x="6946112" y="1424581"/>
            <a:ext cx="914400" cy="914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6"/>
          <p:cNvSpPr txBox="1"/>
          <p:nvPr/>
        </p:nvSpPr>
        <p:spPr>
          <a:xfrm>
            <a:off x="6946112" y="1432377"/>
            <a:ext cx="6226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1" name="Google Shape;511;p16"/>
          <p:cNvGrpSpPr/>
          <p:nvPr/>
        </p:nvGrpSpPr>
        <p:grpSpPr>
          <a:xfrm>
            <a:off x="7040978" y="2122793"/>
            <a:ext cx="1415537" cy="863358"/>
            <a:chOff x="803640" y="3362835"/>
            <a:chExt cx="2059657" cy="863358"/>
          </a:xfrm>
        </p:grpSpPr>
        <p:sp>
          <p:nvSpPr>
            <p:cNvPr id="512" name="Google Shape;512;p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4" name="Google Shape;514;p16"/>
          <p:cNvSpPr txBox="1"/>
          <p:nvPr/>
        </p:nvSpPr>
        <p:spPr>
          <a:xfrm>
            <a:off x="993681" y="3275928"/>
            <a:ext cx="417646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6"/>
          <p:cNvSpPr txBox="1"/>
          <p:nvPr/>
        </p:nvSpPr>
        <p:spPr>
          <a:xfrm>
            <a:off x="955698" y="3647035"/>
            <a:ext cx="768277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    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7"/>
          <p:cNvSpPr txBox="1"/>
          <p:nvPr>
            <p:ph idx="1" type="body"/>
          </p:nvPr>
        </p:nvSpPr>
        <p:spPr>
          <a:xfrm>
            <a:off x="1338840" y="123478"/>
            <a:ext cx="2009023" cy="1656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Table Style</a:t>
            </a:r>
            <a:endParaRPr/>
          </a:p>
        </p:txBody>
      </p:sp>
      <p:sp>
        <p:nvSpPr>
          <p:cNvPr id="521" name="Google Shape;521;p17"/>
          <p:cNvSpPr txBox="1"/>
          <p:nvPr>
            <p:ph idx="2" type="body"/>
          </p:nvPr>
        </p:nvSpPr>
        <p:spPr>
          <a:xfrm>
            <a:off x="1331639" y="1779662"/>
            <a:ext cx="1944217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522" name="Google Shape;522;p17"/>
          <p:cNvSpPr txBox="1"/>
          <p:nvPr/>
        </p:nvSpPr>
        <p:spPr>
          <a:xfrm>
            <a:off x="1307338" y="2387530"/>
            <a:ext cx="1965955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graphicFrame>
        <p:nvGraphicFramePr>
          <p:cNvPr id="523" name="Google Shape;523;p17"/>
          <p:cNvGraphicFramePr/>
          <p:nvPr/>
        </p:nvGraphicFramePr>
        <p:xfrm>
          <a:off x="3684051" y="8960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{34870756-E9BC-478E-A1DB-26F36A61132C}</a:tableStyleId>
              </a:tblPr>
              <a:tblGrid>
                <a:gridCol w="245200"/>
                <a:gridCol w="1150500"/>
                <a:gridCol w="260475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4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4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accent4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PowerPoint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$1,000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24" name="Google Shape;524;p17"/>
          <p:cNvSpPr/>
          <p:nvPr/>
        </p:nvSpPr>
        <p:spPr>
          <a:xfrm>
            <a:off x="4260115" y="664420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25" name="Google Shape;525;p17"/>
          <p:cNvGraphicFramePr/>
          <p:nvPr/>
        </p:nvGraphicFramePr>
        <p:xfrm>
          <a:off x="5484251" y="8960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{34870756-E9BC-478E-A1DB-26F36A61132C}</a:tableStyleId>
              </a:tblPr>
              <a:tblGrid>
                <a:gridCol w="245200"/>
                <a:gridCol w="1150500"/>
                <a:gridCol w="260475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6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accent6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PowerPoint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$1,000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26" name="Google Shape;526;p17"/>
          <p:cNvSpPr/>
          <p:nvPr/>
        </p:nvSpPr>
        <p:spPr>
          <a:xfrm>
            <a:off x="6060315" y="664420"/>
            <a:ext cx="504056" cy="5040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27" name="Google Shape;527;p17"/>
          <p:cNvGraphicFramePr/>
          <p:nvPr/>
        </p:nvGraphicFramePr>
        <p:xfrm>
          <a:off x="7284451" y="8960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{34870756-E9BC-478E-A1DB-26F36A61132C}</a:tableStyleId>
              </a:tblPr>
              <a:tblGrid>
                <a:gridCol w="245200"/>
                <a:gridCol w="1150500"/>
                <a:gridCol w="260475"/>
              </a:tblGrid>
              <a:tr h="54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 u="none" cap="none" strike="noStrik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accent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 PowerPoint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 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$1,000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28" name="Google Shape;528;p17"/>
          <p:cNvSpPr/>
          <p:nvPr/>
        </p:nvSpPr>
        <p:spPr>
          <a:xfrm>
            <a:off x="7860515" y="664420"/>
            <a:ext cx="504056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7"/>
          <p:cNvSpPr/>
          <p:nvPr/>
        </p:nvSpPr>
        <p:spPr>
          <a:xfrm rot="-5400000">
            <a:off x="7977982" y="756572"/>
            <a:ext cx="290632" cy="290823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7"/>
          <p:cNvSpPr/>
          <p:nvPr/>
        </p:nvSpPr>
        <p:spPr>
          <a:xfrm>
            <a:off x="4353941" y="776931"/>
            <a:ext cx="312432" cy="261168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7"/>
          <p:cNvSpPr/>
          <p:nvPr/>
        </p:nvSpPr>
        <p:spPr>
          <a:xfrm>
            <a:off x="6172821" y="812045"/>
            <a:ext cx="299139" cy="219221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8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537" name="Google Shape;537;p18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538" name="Google Shape;538;p18"/>
          <p:cNvSpPr/>
          <p:nvPr/>
        </p:nvSpPr>
        <p:spPr>
          <a:xfrm>
            <a:off x="971600" y="3075806"/>
            <a:ext cx="2345368" cy="1588624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9" name="Google Shape;539;p18"/>
          <p:cNvGrpSpPr/>
          <p:nvPr/>
        </p:nvGrpSpPr>
        <p:grpSpPr>
          <a:xfrm>
            <a:off x="1460208" y="1317181"/>
            <a:ext cx="1368152" cy="1693593"/>
            <a:chOff x="1331640" y="1139302"/>
            <a:chExt cx="1368152" cy="1693593"/>
          </a:xfrm>
        </p:grpSpPr>
        <p:grpSp>
          <p:nvGrpSpPr>
            <p:cNvPr id="540" name="Google Shape;540;p18"/>
            <p:cNvGrpSpPr/>
            <p:nvPr/>
          </p:nvGrpSpPr>
          <p:grpSpPr>
            <a:xfrm>
              <a:off x="1957880" y="2392649"/>
              <a:ext cx="440246" cy="440246"/>
              <a:chOff x="4987652" y="1779662"/>
              <a:chExt cx="880492" cy="880492"/>
            </a:xfrm>
          </p:grpSpPr>
          <p:sp>
            <p:nvSpPr>
              <p:cNvPr id="541" name="Google Shape;541;p18"/>
              <p:cNvSpPr/>
              <p:nvPr/>
            </p:nvSpPr>
            <p:spPr>
              <a:xfrm>
                <a:off x="4987652" y="1779662"/>
                <a:ext cx="880492" cy="880492"/>
              </a:xfrm>
              <a:prstGeom prst="ellipse">
                <a:avLst/>
              </a:prstGeom>
              <a:solidFill>
                <a:schemeClr val="accent2"/>
              </a:solidFill>
              <a:ln cap="flat" cmpd="sng" w="69850">
                <a:solidFill>
                  <a:schemeClr val="accent2">
                    <a:alpha val="40000"/>
                  </a:scheme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8"/>
              <p:cNvSpPr/>
              <p:nvPr/>
            </p:nvSpPr>
            <p:spPr>
              <a:xfrm rot="10800000">
                <a:off x="5264453" y="1899063"/>
                <a:ext cx="326890" cy="641689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3" name="Google Shape;543;p18"/>
            <p:cNvSpPr/>
            <p:nvPr/>
          </p:nvSpPr>
          <p:spPr>
            <a:xfrm>
              <a:off x="1331640" y="1139302"/>
              <a:ext cx="1368152" cy="1666817"/>
            </a:xfrm>
            <a:custGeom>
              <a:rect b="b" l="l" r="r" t="t"/>
              <a:pathLst>
                <a:path extrusionOk="0" h="1438562" w="1180796">
                  <a:moveTo>
                    <a:pt x="567269" y="0"/>
                  </a:moveTo>
                  <a:lnTo>
                    <a:pt x="568172" y="304800"/>
                  </a:lnTo>
                  <a:cubicBezTo>
                    <a:pt x="640724" y="351350"/>
                    <a:pt x="665619" y="371095"/>
                    <a:pt x="779871" y="459344"/>
                  </a:cubicBezTo>
                  <a:cubicBezTo>
                    <a:pt x="866731" y="547024"/>
                    <a:pt x="1023308" y="690937"/>
                    <a:pt x="1089331" y="830882"/>
                  </a:cubicBezTo>
                  <a:cubicBezTo>
                    <a:pt x="1122620" y="999062"/>
                    <a:pt x="1200844" y="1265007"/>
                    <a:pt x="1176007" y="1299015"/>
                  </a:cubicBezTo>
                  <a:cubicBezTo>
                    <a:pt x="1164351" y="1311077"/>
                    <a:pt x="1137729" y="1294784"/>
                    <a:pt x="1106293" y="1261345"/>
                  </a:cubicBezTo>
                  <a:cubicBezTo>
                    <a:pt x="1108733" y="1337925"/>
                    <a:pt x="1106748" y="1396752"/>
                    <a:pt x="1093530" y="1409318"/>
                  </a:cubicBezTo>
                  <a:cubicBezTo>
                    <a:pt x="1077133" y="1421088"/>
                    <a:pt x="1046762" y="1388586"/>
                    <a:pt x="1016094" y="1334364"/>
                  </a:cubicBezTo>
                  <a:cubicBezTo>
                    <a:pt x="1007311" y="1389477"/>
                    <a:pt x="997248" y="1428940"/>
                    <a:pt x="984981" y="1437195"/>
                  </a:cubicBezTo>
                  <a:cubicBezTo>
                    <a:pt x="937025" y="1460647"/>
                    <a:pt x="871196" y="1177314"/>
                    <a:pt x="873874" y="986314"/>
                  </a:cubicBezTo>
                  <a:cubicBezTo>
                    <a:pt x="799878" y="841457"/>
                    <a:pt x="603433" y="804064"/>
                    <a:pt x="541005" y="803357"/>
                  </a:cubicBezTo>
                  <a:cubicBezTo>
                    <a:pt x="479976" y="814842"/>
                    <a:pt x="497770" y="880983"/>
                    <a:pt x="504720" y="953956"/>
                  </a:cubicBezTo>
                  <a:cubicBezTo>
                    <a:pt x="521097" y="1037376"/>
                    <a:pt x="524439" y="1111374"/>
                    <a:pt x="541004" y="1175672"/>
                  </a:cubicBezTo>
                  <a:cubicBezTo>
                    <a:pt x="608204" y="1314432"/>
                    <a:pt x="584756" y="1449944"/>
                    <a:pt x="532632" y="1402288"/>
                  </a:cubicBezTo>
                  <a:cubicBezTo>
                    <a:pt x="498965" y="1401514"/>
                    <a:pt x="380576" y="1131438"/>
                    <a:pt x="243154" y="889736"/>
                  </a:cubicBezTo>
                  <a:cubicBezTo>
                    <a:pt x="175548" y="741762"/>
                    <a:pt x="200283" y="587819"/>
                    <a:pt x="174649" y="445938"/>
                  </a:cubicBezTo>
                  <a:cubicBezTo>
                    <a:pt x="140081" y="310015"/>
                    <a:pt x="84482" y="213545"/>
                    <a:pt x="0" y="74192"/>
                  </a:cubicBezTo>
                  <a:lnTo>
                    <a:pt x="567269" y="0"/>
                  </a:ln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18"/>
          <p:cNvSpPr/>
          <p:nvPr/>
        </p:nvSpPr>
        <p:spPr>
          <a:xfrm rot="5400000">
            <a:off x="6195355" y="2083803"/>
            <a:ext cx="3096345" cy="1734544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8"/>
          <p:cNvSpPr/>
          <p:nvPr/>
        </p:nvSpPr>
        <p:spPr>
          <a:xfrm>
            <a:off x="3493052" y="1726939"/>
            <a:ext cx="3383203" cy="2448272"/>
          </a:xfrm>
          <a:custGeom>
            <a:rect b="b" l="l" r="r" t="t"/>
            <a:pathLst>
              <a:path extrusionOk="0" h="2448272" w="3383203">
                <a:moveTo>
                  <a:pt x="413" y="0"/>
                </a:moveTo>
                <a:lnTo>
                  <a:pt x="3383203" y="0"/>
                </a:lnTo>
                <a:lnTo>
                  <a:pt x="3383203" y="2448272"/>
                </a:lnTo>
                <a:lnTo>
                  <a:pt x="0" y="2448272"/>
                </a:lnTo>
                <a:lnTo>
                  <a:pt x="665030" y="1223756"/>
                </a:lnTo>
                <a:close/>
              </a:path>
            </a:pathLst>
          </a:custGeom>
          <a:solidFill>
            <a:schemeClr val="lt1">
              <a:alpha val="8470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8"/>
          <p:cNvSpPr txBox="1"/>
          <p:nvPr/>
        </p:nvSpPr>
        <p:spPr>
          <a:xfrm>
            <a:off x="4765691" y="2100793"/>
            <a:ext cx="15568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$500</a:t>
            </a:r>
            <a:endParaRPr b="1" sz="4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8"/>
          <p:cNvSpPr txBox="1"/>
          <p:nvPr/>
        </p:nvSpPr>
        <p:spPr>
          <a:xfrm>
            <a:off x="4427985" y="2964889"/>
            <a:ext cx="223224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548" name="Google Shape;548;p18"/>
          <p:cNvSpPr/>
          <p:nvPr/>
        </p:nvSpPr>
        <p:spPr>
          <a:xfrm>
            <a:off x="1460208" y="1311610"/>
            <a:ext cx="764640" cy="3600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8"/>
          <p:cNvSpPr/>
          <p:nvPr/>
        </p:nvSpPr>
        <p:spPr>
          <a:xfrm>
            <a:off x="1555340" y="1445969"/>
            <a:ext cx="108000" cy="108000"/>
          </a:xfrm>
          <a:prstGeom prst="ellipse">
            <a:avLst/>
          </a:prstGeom>
          <a:solidFill>
            <a:srgbClr val="5072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9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Table Style</a:t>
            </a:r>
            <a:endParaRPr/>
          </a:p>
        </p:txBody>
      </p:sp>
      <p:sp>
        <p:nvSpPr>
          <p:cNvPr id="555" name="Google Shape;555;p19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aphicFrame>
        <p:nvGraphicFramePr>
          <p:cNvPr id="556" name="Google Shape;556;p19"/>
          <p:cNvGraphicFramePr/>
          <p:nvPr/>
        </p:nvGraphicFramePr>
        <p:xfrm>
          <a:off x="1619673" y="141962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{34870756-E9BC-478E-A1DB-26F36A61132C}</a:tableStyleId>
              </a:tblPr>
              <a:tblGrid>
                <a:gridCol w="1746200"/>
                <a:gridCol w="1746200"/>
                <a:gridCol w="1746200"/>
                <a:gridCol w="1674175"/>
              </a:tblGrid>
              <a:tr h="420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0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0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$180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0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$35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300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$240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1,000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20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57" name="Google Shape;557;p19"/>
          <p:cNvSpPr txBox="1"/>
          <p:nvPr/>
        </p:nvSpPr>
        <p:spPr>
          <a:xfrm>
            <a:off x="1503810" y="4198317"/>
            <a:ext cx="717264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"/>
          <p:cNvSpPr txBox="1"/>
          <p:nvPr/>
        </p:nvSpPr>
        <p:spPr>
          <a:xfrm>
            <a:off x="1728192" y="699542"/>
            <a:ext cx="741580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/>
          </a:p>
        </p:txBody>
      </p:sp>
      <p:grpSp>
        <p:nvGrpSpPr>
          <p:cNvPr id="148" name="Google Shape;148;p2"/>
          <p:cNvGrpSpPr/>
          <p:nvPr/>
        </p:nvGrpSpPr>
        <p:grpSpPr>
          <a:xfrm>
            <a:off x="762308" y="359012"/>
            <a:ext cx="489704" cy="2508390"/>
            <a:chOff x="2267744" y="1250648"/>
            <a:chExt cx="606542" cy="3106861"/>
          </a:xfrm>
        </p:grpSpPr>
        <p:sp>
          <p:nvSpPr>
            <p:cNvPr id="149" name="Google Shape;149;p2"/>
            <p:cNvSpPr/>
            <p:nvPr/>
          </p:nvSpPr>
          <p:spPr>
            <a:xfrm>
              <a:off x="2290593" y="1250648"/>
              <a:ext cx="560844" cy="496673"/>
            </a:xfrm>
            <a:custGeom>
              <a:rect b="b" l="l" r="r" t="t"/>
              <a:pathLst>
                <a:path extrusionOk="0" h="765230" w="864096">
                  <a:moveTo>
                    <a:pt x="0" y="279842"/>
                  </a:moveTo>
                  <a:lnTo>
                    <a:pt x="186164" y="2676"/>
                  </a:lnTo>
                  <a:lnTo>
                    <a:pt x="675254" y="0"/>
                  </a:lnTo>
                  <a:lnTo>
                    <a:pt x="864096" y="287462"/>
                  </a:lnTo>
                  <a:lnTo>
                    <a:pt x="648072" y="765230"/>
                  </a:lnTo>
                  <a:lnTo>
                    <a:pt x="216024" y="765230"/>
                  </a:lnTo>
                  <a:lnTo>
                    <a:pt x="0" y="279842"/>
                  </a:lnTo>
                  <a:close/>
                </a:path>
              </a:pathLst>
            </a:custGeom>
            <a:solidFill>
              <a:srgbClr val="5072C4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10800000">
              <a:off x="2267744" y="1837234"/>
              <a:ext cx="606542" cy="2520275"/>
            </a:xfrm>
            <a:custGeom>
              <a:rect b="b" l="l" r="r" t="t"/>
              <a:pathLst>
                <a:path extrusionOk="0" h="2520274" w="606542">
                  <a:moveTo>
                    <a:pt x="0" y="360679"/>
                  </a:moveTo>
                  <a:lnTo>
                    <a:pt x="310891" y="0"/>
                  </a:lnTo>
                  <a:lnTo>
                    <a:pt x="606542" y="345439"/>
                  </a:lnTo>
                  <a:lnTo>
                    <a:pt x="450804" y="2520274"/>
                  </a:lnTo>
                  <a:lnTo>
                    <a:pt x="163358" y="2520274"/>
                  </a:lnTo>
                  <a:lnTo>
                    <a:pt x="0" y="360679"/>
                  </a:lnTo>
                  <a:close/>
                </a:path>
              </a:pathLst>
            </a:custGeom>
            <a:noFill/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51" name="Google Shape;151;p2"/>
          <p:cNvCxnSpPr/>
          <p:nvPr/>
        </p:nvCxnSpPr>
        <p:spPr>
          <a:xfrm>
            <a:off x="0" y="355610"/>
            <a:ext cx="9144000" cy="11302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2" name="Google Shape;152;p2"/>
          <p:cNvGrpSpPr/>
          <p:nvPr/>
        </p:nvGrpSpPr>
        <p:grpSpPr>
          <a:xfrm>
            <a:off x="2152278" y="1660018"/>
            <a:ext cx="5760640" cy="612000"/>
            <a:chOff x="2152278" y="1660018"/>
            <a:chExt cx="5760640" cy="612000"/>
          </a:xfrm>
        </p:grpSpPr>
        <p:sp>
          <p:nvSpPr>
            <p:cNvPr id="153" name="Google Shape;153;p2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"/>
          <p:cNvGrpSpPr/>
          <p:nvPr/>
        </p:nvGrpSpPr>
        <p:grpSpPr>
          <a:xfrm>
            <a:off x="2152278" y="2391550"/>
            <a:ext cx="5760640" cy="612000"/>
            <a:chOff x="2152278" y="1660018"/>
            <a:chExt cx="5760640" cy="612000"/>
          </a:xfrm>
        </p:grpSpPr>
        <p:sp>
          <p:nvSpPr>
            <p:cNvPr id="157" name="Google Shape;157;p2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2"/>
          <p:cNvGrpSpPr/>
          <p:nvPr/>
        </p:nvGrpSpPr>
        <p:grpSpPr>
          <a:xfrm>
            <a:off x="2152278" y="3123082"/>
            <a:ext cx="5760640" cy="612000"/>
            <a:chOff x="2152278" y="1660018"/>
            <a:chExt cx="5760640" cy="612000"/>
          </a:xfrm>
        </p:grpSpPr>
        <p:sp>
          <p:nvSpPr>
            <p:cNvPr id="161" name="Google Shape;161;p2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2"/>
          <p:cNvGrpSpPr/>
          <p:nvPr/>
        </p:nvGrpSpPr>
        <p:grpSpPr>
          <a:xfrm>
            <a:off x="2152278" y="3854614"/>
            <a:ext cx="5760640" cy="612000"/>
            <a:chOff x="2152278" y="1660018"/>
            <a:chExt cx="5760640" cy="612000"/>
          </a:xfrm>
        </p:grpSpPr>
        <p:sp>
          <p:nvSpPr>
            <p:cNvPr id="165" name="Google Shape;165;p2"/>
            <p:cNvSpPr/>
            <p:nvPr/>
          </p:nvSpPr>
          <p:spPr>
            <a:xfrm>
              <a:off x="2152278" y="1660018"/>
              <a:ext cx="5760640" cy="612000"/>
            </a:xfrm>
            <a:prstGeom prst="roundRect">
              <a:avLst>
                <a:gd fmla="val 50000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2220582" y="1696018"/>
              <a:ext cx="540000" cy="54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 txBox="1"/>
            <p:nvPr/>
          </p:nvSpPr>
          <p:spPr>
            <a:xfrm>
              <a:off x="2276189" y="1742899"/>
              <a:ext cx="4287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2"/>
          <p:cNvGrpSpPr/>
          <p:nvPr/>
        </p:nvGrpSpPr>
        <p:grpSpPr>
          <a:xfrm>
            <a:off x="2862678" y="1726718"/>
            <a:ext cx="4693990" cy="494026"/>
            <a:chOff x="782743" y="3362835"/>
            <a:chExt cx="2059657" cy="494026"/>
          </a:xfrm>
        </p:grpSpPr>
        <p:sp>
          <p:nvSpPr>
            <p:cNvPr id="169" name="Google Shape;169;p2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200" u="none" cap="none" strike="noStrike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p2"/>
          <p:cNvGrpSpPr/>
          <p:nvPr/>
        </p:nvGrpSpPr>
        <p:grpSpPr>
          <a:xfrm>
            <a:off x="2862678" y="2454770"/>
            <a:ext cx="4693990" cy="494026"/>
            <a:chOff x="782743" y="3362835"/>
            <a:chExt cx="2059657" cy="494026"/>
          </a:xfrm>
        </p:grpSpPr>
        <p:sp>
          <p:nvSpPr>
            <p:cNvPr id="172" name="Google Shape;172;p2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2"/>
          <p:cNvGrpSpPr/>
          <p:nvPr/>
        </p:nvGrpSpPr>
        <p:grpSpPr>
          <a:xfrm>
            <a:off x="2862678" y="3182822"/>
            <a:ext cx="4693990" cy="494026"/>
            <a:chOff x="782743" y="3362835"/>
            <a:chExt cx="2059657" cy="494026"/>
          </a:xfrm>
        </p:grpSpPr>
        <p:sp>
          <p:nvSpPr>
            <p:cNvPr id="175" name="Google Shape;175;p2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p2"/>
          <p:cNvGrpSpPr/>
          <p:nvPr/>
        </p:nvGrpSpPr>
        <p:grpSpPr>
          <a:xfrm>
            <a:off x="2862678" y="3910874"/>
            <a:ext cx="4693990" cy="494026"/>
            <a:chOff x="782743" y="3362835"/>
            <a:chExt cx="2059657" cy="494026"/>
          </a:xfrm>
        </p:grpSpPr>
        <p:sp>
          <p:nvSpPr>
            <p:cNvPr id="178" name="Google Shape;178;p2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0"/>
          <p:cNvSpPr txBox="1"/>
          <p:nvPr/>
        </p:nvSpPr>
        <p:spPr>
          <a:xfrm>
            <a:off x="3851920" y="339502"/>
            <a:ext cx="3168352" cy="15099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Arial"/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563" name="Google Shape;563;p20"/>
          <p:cNvSpPr txBox="1"/>
          <p:nvPr/>
        </p:nvSpPr>
        <p:spPr>
          <a:xfrm>
            <a:off x="467544" y="411510"/>
            <a:ext cx="3168352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</a:t>
            </a:r>
            <a:endParaRPr/>
          </a:p>
        </p:txBody>
      </p:sp>
      <p:sp>
        <p:nvSpPr>
          <p:cNvPr id="564" name="Google Shape;564;p20"/>
          <p:cNvSpPr txBox="1"/>
          <p:nvPr/>
        </p:nvSpPr>
        <p:spPr>
          <a:xfrm>
            <a:off x="539552" y="2043300"/>
            <a:ext cx="3096344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 Easy to change colors, photos and Text. </a:t>
            </a:r>
            <a:endParaRPr/>
          </a:p>
        </p:txBody>
      </p:sp>
      <p:sp>
        <p:nvSpPr>
          <p:cNvPr id="565" name="Google Shape;565;p20"/>
          <p:cNvSpPr txBox="1"/>
          <p:nvPr/>
        </p:nvSpPr>
        <p:spPr>
          <a:xfrm>
            <a:off x="539552" y="1671250"/>
            <a:ext cx="309634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20"/>
          <p:cNvSpPr/>
          <p:nvPr>
            <p:ph idx="2" type="pic"/>
          </p:nvPr>
        </p:nvSpPr>
        <p:spPr>
          <a:xfrm>
            <a:off x="3923928" y="1995686"/>
            <a:ext cx="5220072" cy="314781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1" name="Google Shape;571;p21"/>
          <p:cNvGraphicFramePr/>
          <p:nvPr/>
        </p:nvGraphicFramePr>
        <p:xfrm>
          <a:off x="1452908" y="1400553"/>
          <a:ext cx="1400385" cy="1553257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572" name="Google Shape;572;p21"/>
          <p:cNvGraphicFramePr/>
          <p:nvPr/>
        </p:nvGraphicFramePr>
        <p:xfrm>
          <a:off x="2822694" y="1400553"/>
          <a:ext cx="1400385" cy="1553257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573" name="Google Shape;573;p21"/>
          <p:cNvGraphicFramePr/>
          <p:nvPr/>
        </p:nvGraphicFramePr>
        <p:xfrm>
          <a:off x="4192481" y="1400553"/>
          <a:ext cx="1400385" cy="1553257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574" name="Google Shape;574;p21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Worldmap Style</a:t>
            </a:r>
            <a:endParaRPr/>
          </a:p>
        </p:txBody>
      </p:sp>
      <p:sp>
        <p:nvSpPr>
          <p:cNvPr id="575" name="Google Shape;575;p21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576" name="Google Shape;576;p21"/>
          <p:cNvSpPr/>
          <p:nvPr/>
        </p:nvSpPr>
        <p:spPr>
          <a:xfrm>
            <a:off x="5148064" y="236044"/>
            <a:ext cx="3528392" cy="4943280"/>
          </a:xfrm>
          <a:custGeom>
            <a:rect b="b" l="l" r="r" t="t"/>
            <a:pathLst>
              <a:path extrusionOk="0" h="3920" w="2798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1"/>
          <p:cNvSpPr txBox="1"/>
          <p:nvPr/>
        </p:nvSpPr>
        <p:spPr>
          <a:xfrm>
            <a:off x="3105084" y="2796027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21"/>
          <p:cNvSpPr txBox="1"/>
          <p:nvPr/>
        </p:nvSpPr>
        <p:spPr>
          <a:xfrm>
            <a:off x="1756942" y="2796027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21"/>
          <p:cNvSpPr txBox="1"/>
          <p:nvPr/>
        </p:nvSpPr>
        <p:spPr>
          <a:xfrm>
            <a:off x="4501703" y="2796027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1"/>
          <p:cNvSpPr txBox="1"/>
          <p:nvPr/>
        </p:nvSpPr>
        <p:spPr>
          <a:xfrm>
            <a:off x="1425330" y="1275606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1"/>
          <p:cNvSpPr txBox="1"/>
          <p:nvPr/>
        </p:nvSpPr>
        <p:spPr>
          <a:xfrm>
            <a:off x="2791013" y="1275606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1"/>
          <p:cNvSpPr txBox="1"/>
          <p:nvPr/>
        </p:nvSpPr>
        <p:spPr>
          <a:xfrm>
            <a:off x="4196439" y="1275606"/>
            <a:ext cx="149805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3" name="Google Shape;583;p21"/>
          <p:cNvGrpSpPr/>
          <p:nvPr/>
        </p:nvGrpSpPr>
        <p:grpSpPr>
          <a:xfrm>
            <a:off x="5721627" y="4032302"/>
            <a:ext cx="389672" cy="481451"/>
            <a:chOff x="5694496" y="3670307"/>
            <a:chExt cx="389672" cy="481451"/>
          </a:xfrm>
        </p:grpSpPr>
        <p:sp>
          <p:nvSpPr>
            <p:cNvPr id="584" name="Google Shape;584;p21"/>
            <p:cNvSpPr/>
            <p:nvPr/>
          </p:nvSpPr>
          <p:spPr>
            <a:xfrm>
              <a:off x="5694496" y="3670307"/>
              <a:ext cx="389672" cy="481451"/>
            </a:xfrm>
            <a:custGeom>
              <a:rect b="b" l="l" r="r" t="t"/>
              <a:pathLst>
                <a:path extrusionOk="0" h="3213524" w="2600931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1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6" name="Google Shape;586;p21"/>
          <p:cNvGrpSpPr/>
          <p:nvPr/>
        </p:nvGrpSpPr>
        <p:grpSpPr>
          <a:xfrm>
            <a:off x="6717424" y="2619911"/>
            <a:ext cx="389672" cy="481451"/>
            <a:chOff x="5694496" y="3670307"/>
            <a:chExt cx="389672" cy="481451"/>
          </a:xfrm>
        </p:grpSpPr>
        <p:sp>
          <p:nvSpPr>
            <p:cNvPr id="587" name="Google Shape;587;p21"/>
            <p:cNvSpPr/>
            <p:nvPr/>
          </p:nvSpPr>
          <p:spPr>
            <a:xfrm>
              <a:off x="5694496" y="3670307"/>
              <a:ext cx="389672" cy="481451"/>
            </a:xfrm>
            <a:custGeom>
              <a:rect b="b" l="l" r="r" t="t"/>
              <a:pathLst>
                <a:path extrusionOk="0" h="3213524" w="2600931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9" name="Google Shape;589;p21"/>
          <p:cNvGrpSpPr/>
          <p:nvPr/>
        </p:nvGrpSpPr>
        <p:grpSpPr>
          <a:xfrm>
            <a:off x="7908057" y="1474227"/>
            <a:ext cx="389672" cy="481451"/>
            <a:chOff x="5694496" y="3670307"/>
            <a:chExt cx="389672" cy="481451"/>
          </a:xfrm>
        </p:grpSpPr>
        <p:sp>
          <p:nvSpPr>
            <p:cNvPr id="590" name="Google Shape;590;p21"/>
            <p:cNvSpPr/>
            <p:nvPr/>
          </p:nvSpPr>
          <p:spPr>
            <a:xfrm>
              <a:off x="5694496" y="3670307"/>
              <a:ext cx="389672" cy="481451"/>
            </a:xfrm>
            <a:custGeom>
              <a:rect b="b" l="l" r="r" t="t"/>
              <a:pathLst>
                <a:path extrusionOk="0" h="3213524" w="2600931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1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2" name="Google Shape;592;p21"/>
          <p:cNvSpPr txBox="1"/>
          <p:nvPr/>
        </p:nvSpPr>
        <p:spPr>
          <a:xfrm>
            <a:off x="5283190" y="4097882"/>
            <a:ext cx="46815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1"/>
          <p:cNvSpPr txBox="1"/>
          <p:nvPr/>
        </p:nvSpPr>
        <p:spPr>
          <a:xfrm>
            <a:off x="6444107" y="3101362"/>
            <a:ext cx="46815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1"/>
          <p:cNvSpPr txBox="1"/>
          <p:nvPr/>
        </p:nvSpPr>
        <p:spPr>
          <a:xfrm>
            <a:off x="7575308" y="1545675"/>
            <a:ext cx="3327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1"/>
          <p:cNvSpPr txBox="1"/>
          <p:nvPr/>
        </p:nvSpPr>
        <p:spPr>
          <a:xfrm>
            <a:off x="1237604" y="3445224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1"/>
          <p:cNvSpPr txBox="1"/>
          <p:nvPr/>
        </p:nvSpPr>
        <p:spPr>
          <a:xfrm>
            <a:off x="2183580" y="3445224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21"/>
          <p:cNvSpPr txBox="1"/>
          <p:nvPr/>
        </p:nvSpPr>
        <p:spPr>
          <a:xfrm>
            <a:off x="1237604" y="3896540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21"/>
          <p:cNvSpPr txBox="1"/>
          <p:nvPr/>
        </p:nvSpPr>
        <p:spPr>
          <a:xfrm>
            <a:off x="2183580" y="3896540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21"/>
          <p:cNvSpPr txBox="1"/>
          <p:nvPr/>
        </p:nvSpPr>
        <p:spPr>
          <a:xfrm>
            <a:off x="1237604" y="4347856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21"/>
          <p:cNvSpPr txBox="1"/>
          <p:nvPr/>
        </p:nvSpPr>
        <p:spPr>
          <a:xfrm>
            <a:off x="2183580" y="4347856"/>
            <a:ext cx="318050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21"/>
          <p:cNvSpPr/>
          <p:nvPr/>
        </p:nvSpPr>
        <p:spPr>
          <a:xfrm rot="-5400000">
            <a:off x="4733182" y="2000346"/>
            <a:ext cx="340071" cy="3402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21"/>
          <p:cNvSpPr/>
          <p:nvPr/>
        </p:nvSpPr>
        <p:spPr>
          <a:xfrm>
            <a:off x="1991287" y="2017696"/>
            <a:ext cx="365579" cy="30559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21"/>
          <p:cNvSpPr/>
          <p:nvPr/>
        </p:nvSpPr>
        <p:spPr>
          <a:xfrm>
            <a:off x="3365029" y="2042237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2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r>
              <a:rPr b="1" lang="en-US">
                <a:solidFill>
                  <a:schemeClr val="accent2"/>
                </a:solidFill>
              </a:rPr>
              <a:t>PowerPoint</a:t>
            </a:r>
            <a:r>
              <a:rPr b="1" lang="en-US">
                <a:solidFill>
                  <a:srgbClr val="3F3F3F"/>
                </a:solidFill>
              </a:rPr>
              <a:t>  </a:t>
            </a:r>
            <a:r>
              <a:rPr b="1" lang="en-US">
                <a:solidFill>
                  <a:schemeClr val="lt1"/>
                </a:solidFill>
              </a:rPr>
              <a:t>Presentation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609" name="Google Shape;609;p22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>
                <a:solidFill>
                  <a:schemeClr val="lt1"/>
                </a:solidFill>
              </a:rPr>
              <a:t>Insert the title of your subtitle Here</a:t>
            </a:r>
            <a:endParaRPr/>
          </a:p>
        </p:txBody>
      </p:sp>
      <p:sp>
        <p:nvSpPr>
          <p:cNvPr id="610" name="Google Shape;610;p22"/>
          <p:cNvSpPr/>
          <p:nvPr/>
        </p:nvSpPr>
        <p:spPr>
          <a:xfrm>
            <a:off x="2915816" y="1851670"/>
            <a:ext cx="3312368" cy="504056"/>
          </a:xfrm>
          <a:prstGeom prst="rect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22"/>
          <p:cNvSpPr txBox="1"/>
          <p:nvPr/>
        </p:nvSpPr>
        <p:spPr>
          <a:xfrm>
            <a:off x="3288143" y="1938409"/>
            <a:ext cx="2567714" cy="362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/>
          </a:p>
        </p:txBody>
      </p:sp>
      <p:sp>
        <p:nvSpPr>
          <p:cNvPr id="612" name="Google Shape;612;p22"/>
          <p:cNvSpPr/>
          <p:nvPr>
            <p:ph idx="7" type="pic"/>
          </p:nvPr>
        </p:nvSpPr>
        <p:spPr>
          <a:xfrm>
            <a:off x="43942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3" name="Google Shape;613;p22"/>
          <p:cNvSpPr/>
          <p:nvPr>
            <p:ph idx="3" type="pic"/>
          </p:nvPr>
        </p:nvSpPr>
        <p:spPr>
          <a:xfrm>
            <a:off x="43942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4" name="Google Shape;614;p22"/>
          <p:cNvSpPr/>
          <p:nvPr>
            <p:ph idx="4" type="pic"/>
          </p:nvPr>
        </p:nvSpPr>
        <p:spPr>
          <a:xfrm>
            <a:off x="2235891" y="3075998"/>
            <a:ext cx="2862064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5" name="Google Shape;615;p22"/>
          <p:cNvSpPr/>
          <p:nvPr>
            <p:ph idx="6" type="pic"/>
          </p:nvPr>
        </p:nvSpPr>
        <p:spPr>
          <a:xfrm>
            <a:off x="5094420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6" name="Google Shape;616;p22"/>
          <p:cNvSpPr/>
          <p:nvPr>
            <p:ph idx="5" type="pic"/>
          </p:nvPr>
        </p:nvSpPr>
        <p:spPr>
          <a:xfrm>
            <a:off x="689088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7" name="Google Shape;617;p22"/>
          <p:cNvSpPr/>
          <p:nvPr>
            <p:ph idx="8" type="pic"/>
          </p:nvPr>
        </p:nvSpPr>
        <p:spPr>
          <a:xfrm>
            <a:off x="689088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3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23" name="Google Shape;623;p23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624" name="Google Shape;624;p23"/>
          <p:cNvGrpSpPr/>
          <p:nvPr/>
        </p:nvGrpSpPr>
        <p:grpSpPr>
          <a:xfrm>
            <a:off x="3564657" y="2036210"/>
            <a:ext cx="1007343" cy="1007343"/>
            <a:chOff x="3564657" y="2038674"/>
            <a:chExt cx="1007343" cy="1007343"/>
          </a:xfrm>
        </p:grpSpPr>
        <p:sp>
          <p:nvSpPr>
            <p:cNvPr id="625" name="Google Shape;625;p23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3"/>
            <p:cNvSpPr/>
            <p:nvPr/>
          </p:nvSpPr>
          <p:spPr>
            <a:xfrm rot="-5400000">
              <a:off x="3988768" y="2464570"/>
              <a:ext cx="581447" cy="581447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p23"/>
          <p:cNvGrpSpPr/>
          <p:nvPr/>
        </p:nvGrpSpPr>
        <p:grpSpPr>
          <a:xfrm rot="5400000">
            <a:off x="4643015" y="1604386"/>
            <a:ext cx="1442142" cy="1440160"/>
            <a:chOff x="3564657" y="2038674"/>
            <a:chExt cx="1008729" cy="1007343"/>
          </a:xfrm>
        </p:grpSpPr>
        <p:sp>
          <p:nvSpPr>
            <p:cNvPr id="628" name="Google Shape;628;p23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3"/>
            <p:cNvSpPr/>
            <p:nvPr/>
          </p:nvSpPr>
          <p:spPr>
            <a:xfrm rot="-5400000">
              <a:off x="3991939" y="2464570"/>
              <a:ext cx="581447" cy="58144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23"/>
          <p:cNvGrpSpPr/>
          <p:nvPr/>
        </p:nvGrpSpPr>
        <p:grpSpPr>
          <a:xfrm rot="-5400000">
            <a:off x="3554921" y="3129449"/>
            <a:ext cx="1007343" cy="1007343"/>
            <a:chOff x="3564657" y="2038674"/>
            <a:chExt cx="1007343" cy="1007343"/>
          </a:xfrm>
        </p:grpSpPr>
        <p:sp>
          <p:nvSpPr>
            <p:cNvPr id="631" name="Google Shape;631;p23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3"/>
            <p:cNvSpPr/>
            <p:nvPr/>
          </p:nvSpPr>
          <p:spPr>
            <a:xfrm rot="-5400000">
              <a:off x="3988768" y="2464570"/>
              <a:ext cx="581447" cy="58144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3" name="Google Shape;633;p23"/>
          <p:cNvGrpSpPr/>
          <p:nvPr/>
        </p:nvGrpSpPr>
        <p:grpSpPr>
          <a:xfrm rot="10800000">
            <a:off x="4644007" y="3129448"/>
            <a:ext cx="1007343" cy="1007343"/>
            <a:chOff x="3564657" y="2038674"/>
            <a:chExt cx="1007343" cy="1007343"/>
          </a:xfrm>
        </p:grpSpPr>
        <p:sp>
          <p:nvSpPr>
            <p:cNvPr id="634" name="Google Shape;634;p23"/>
            <p:cNvSpPr/>
            <p:nvPr/>
          </p:nvSpPr>
          <p:spPr>
            <a:xfrm>
              <a:off x="3564657" y="2038674"/>
              <a:ext cx="1007343" cy="10073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3"/>
            <p:cNvSpPr/>
            <p:nvPr/>
          </p:nvSpPr>
          <p:spPr>
            <a:xfrm rot="-5400000">
              <a:off x="3988768" y="2464570"/>
              <a:ext cx="581447" cy="581447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6" name="Google Shape;636;p23"/>
          <p:cNvSpPr/>
          <p:nvPr/>
        </p:nvSpPr>
        <p:spPr>
          <a:xfrm rot="-5400000">
            <a:off x="5285367" y="1846213"/>
            <a:ext cx="585589" cy="58597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23"/>
          <p:cNvSpPr/>
          <p:nvPr/>
        </p:nvSpPr>
        <p:spPr>
          <a:xfrm>
            <a:off x="3702749" y="2234286"/>
            <a:ext cx="365579" cy="30559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23"/>
          <p:cNvSpPr/>
          <p:nvPr/>
        </p:nvSpPr>
        <p:spPr>
          <a:xfrm>
            <a:off x="5141157" y="3582638"/>
            <a:ext cx="334121" cy="256651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23"/>
          <p:cNvSpPr/>
          <p:nvPr/>
        </p:nvSpPr>
        <p:spPr>
          <a:xfrm>
            <a:off x="3751703" y="3582639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23"/>
          <p:cNvSpPr txBox="1"/>
          <p:nvPr/>
        </p:nvSpPr>
        <p:spPr>
          <a:xfrm>
            <a:off x="4229653" y="2607725"/>
            <a:ext cx="3705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3"/>
          <p:cNvSpPr txBox="1"/>
          <p:nvPr/>
        </p:nvSpPr>
        <p:spPr>
          <a:xfrm>
            <a:off x="4191677" y="3081219"/>
            <a:ext cx="3705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3"/>
          <p:cNvSpPr txBox="1"/>
          <p:nvPr/>
        </p:nvSpPr>
        <p:spPr>
          <a:xfrm>
            <a:off x="4630076" y="3081219"/>
            <a:ext cx="3705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3"/>
          <p:cNvSpPr txBox="1"/>
          <p:nvPr/>
        </p:nvSpPr>
        <p:spPr>
          <a:xfrm>
            <a:off x="4665202" y="2451587"/>
            <a:ext cx="37058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4" name="Google Shape;644;p23"/>
          <p:cNvGrpSpPr/>
          <p:nvPr/>
        </p:nvGrpSpPr>
        <p:grpSpPr>
          <a:xfrm>
            <a:off x="5731630" y="3091074"/>
            <a:ext cx="2592288" cy="1111275"/>
            <a:chOff x="6228184" y="1749861"/>
            <a:chExt cx="2592288" cy="1111275"/>
          </a:xfrm>
        </p:grpSpPr>
        <p:sp>
          <p:nvSpPr>
            <p:cNvPr id="645" name="Google Shape;645;p2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646" name="Google Shape;646;p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7" name="Google Shape;647;p23"/>
          <p:cNvGrpSpPr/>
          <p:nvPr/>
        </p:nvGrpSpPr>
        <p:grpSpPr>
          <a:xfrm>
            <a:off x="6228184" y="1661388"/>
            <a:ext cx="2592288" cy="1326157"/>
            <a:chOff x="6228184" y="1749861"/>
            <a:chExt cx="2592288" cy="1326157"/>
          </a:xfrm>
        </p:grpSpPr>
        <p:sp>
          <p:nvSpPr>
            <p:cNvPr id="648" name="Google Shape;648;p23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649" name="Google Shape;649;p23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0" name="Google Shape;650;p23"/>
          <p:cNvGrpSpPr/>
          <p:nvPr/>
        </p:nvGrpSpPr>
        <p:grpSpPr>
          <a:xfrm>
            <a:off x="867788" y="3091074"/>
            <a:ext cx="2592288" cy="1111275"/>
            <a:chOff x="6228184" y="1749861"/>
            <a:chExt cx="2592288" cy="1111275"/>
          </a:xfrm>
        </p:grpSpPr>
        <p:sp>
          <p:nvSpPr>
            <p:cNvPr id="651" name="Google Shape;651;p2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652" name="Google Shape;652;p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3"/>
          <p:cNvGrpSpPr/>
          <p:nvPr/>
        </p:nvGrpSpPr>
        <p:grpSpPr>
          <a:xfrm>
            <a:off x="867788" y="1976859"/>
            <a:ext cx="2592288" cy="1111275"/>
            <a:chOff x="6228184" y="1749861"/>
            <a:chExt cx="2592288" cy="1111275"/>
          </a:xfrm>
        </p:grpSpPr>
        <p:sp>
          <p:nvSpPr>
            <p:cNvPr id="654" name="Google Shape;654;p23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655" name="Google Shape;655;p2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24"/>
          <p:cNvGrpSpPr/>
          <p:nvPr/>
        </p:nvGrpSpPr>
        <p:grpSpPr>
          <a:xfrm>
            <a:off x="1585318" y="987574"/>
            <a:ext cx="6787284" cy="3959595"/>
            <a:chOff x="635000" y="1382713"/>
            <a:chExt cx="7869238" cy="4572000"/>
          </a:xfrm>
        </p:grpSpPr>
        <p:sp>
          <p:nvSpPr>
            <p:cNvPr id="661" name="Google Shape;661;p24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672" w="4711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4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2423" w="4849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4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2211" w="4352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4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976" w="2868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5" name="Google Shape;665;p24"/>
          <p:cNvSpPr/>
          <p:nvPr/>
        </p:nvSpPr>
        <p:spPr>
          <a:xfrm>
            <a:off x="4936927" y="1211998"/>
            <a:ext cx="3858419" cy="3600400"/>
          </a:xfrm>
          <a:prstGeom prst="roundRect">
            <a:avLst>
              <a:gd fmla="val 2533" name="adj"/>
            </a:avLst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24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Worldmap Style</a:t>
            </a:r>
            <a:endParaRPr/>
          </a:p>
        </p:txBody>
      </p:sp>
      <p:sp>
        <p:nvSpPr>
          <p:cNvPr id="667" name="Google Shape;667;p24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668" name="Google Shape;668;p24"/>
          <p:cNvSpPr/>
          <p:nvPr/>
        </p:nvSpPr>
        <p:spPr>
          <a:xfrm rot="8100000">
            <a:off x="3615984" y="3584510"/>
            <a:ext cx="301429" cy="301430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24"/>
          <p:cNvSpPr/>
          <p:nvPr/>
        </p:nvSpPr>
        <p:spPr>
          <a:xfrm>
            <a:off x="5148064" y="3185104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24"/>
          <p:cNvSpPr/>
          <p:nvPr/>
        </p:nvSpPr>
        <p:spPr>
          <a:xfrm rot="2700000">
            <a:off x="5320329" y="3286472"/>
            <a:ext cx="184271" cy="33036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24"/>
          <p:cNvSpPr/>
          <p:nvPr/>
        </p:nvSpPr>
        <p:spPr>
          <a:xfrm>
            <a:off x="5148064" y="2342567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24"/>
          <p:cNvSpPr/>
          <p:nvPr/>
        </p:nvSpPr>
        <p:spPr>
          <a:xfrm>
            <a:off x="5290851" y="2492472"/>
            <a:ext cx="243227" cy="22768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" name="Google Shape;673;p24"/>
          <p:cNvSpPr/>
          <p:nvPr/>
        </p:nvSpPr>
        <p:spPr>
          <a:xfrm>
            <a:off x="5148064" y="1500030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24"/>
          <p:cNvSpPr/>
          <p:nvPr/>
        </p:nvSpPr>
        <p:spPr>
          <a:xfrm>
            <a:off x="5275320" y="1628045"/>
            <a:ext cx="274288" cy="272770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24"/>
          <p:cNvSpPr/>
          <p:nvPr/>
        </p:nvSpPr>
        <p:spPr>
          <a:xfrm>
            <a:off x="5148064" y="4027640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24"/>
          <p:cNvSpPr/>
          <p:nvPr/>
        </p:nvSpPr>
        <p:spPr>
          <a:xfrm>
            <a:off x="5289247" y="4159298"/>
            <a:ext cx="246435" cy="246435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7" name="Google Shape;677;p24"/>
          <p:cNvGrpSpPr/>
          <p:nvPr/>
        </p:nvGrpSpPr>
        <p:grpSpPr>
          <a:xfrm>
            <a:off x="5758398" y="1503735"/>
            <a:ext cx="2872638" cy="494026"/>
            <a:chOff x="803640" y="3362835"/>
            <a:chExt cx="2059657" cy="494026"/>
          </a:xfrm>
        </p:grpSpPr>
        <p:sp>
          <p:nvSpPr>
            <p:cNvPr id="678" name="Google Shape;678;p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0" name="Google Shape;680;p24"/>
          <p:cNvGrpSpPr/>
          <p:nvPr/>
        </p:nvGrpSpPr>
        <p:grpSpPr>
          <a:xfrm>
            <a:off x="5758398" y="2347657"/>
            <a:ext cx="2872638" cy="494026"/>
            <a:chOff x="803640" y="3362835"/>
            <a:chExt cx="2059657" cy="494026"/>
          </a:xfrm>
        </p:grpSpPr>
        <p:sp>
          <p:nvSpPr>
            <p:cNvPr id="681" name="Google Shape;681;p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3" name="Google Shape;683;p24"/>
          <p:cNvGrpSpPr/>
          <p:nvPr/>
        </p:nvGrpSpPr>
        <p:grpSpPr>
          <a:xfrm>
            <a:off x="5758398" y="3191579"/>
            <a:ext cx="2872638" cy="494026"/>
            <a:chOff x="803640" y="3362835"/>
            <a:chExt cx="2059657" cy="494026"/>
          </a:xfrm>
        </p:grpSpPr>
        <p:sp>
          <p:nvSpPr>
            <p:cNvPr id="684" name="Google Shape;684;p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6" name="Google Shape;686;p24"/>
          <p:cNvGrpSpPr/>
          <p:nvPr/>
        </p:nvGrpSpPr>
        <p:grpSpPr>
          <a:xfrm>
            <a:off x="5758398" y="4035502"/>
            <a:ext cx="2872638" cy="494026"/>
            <a:chOff x="803640" y="3362835"/>
            <a:chExt cx="2059657" cy="494026"/>
          </a:xfrm>
        </p:grpSpPr>
        <p:sp>
          <p:nvSpPr>
            <p:cNvPr id="687" name="Google Shape;687;p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25"/>
          <p:cNvSpPr/>
          <p:nvPr>
            <p:ph idx="2" type="pic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4" name="Google Shape;694;p25"/>
          <p:cNvSpPr/>
          <p:nvPr>
            <p:ph idx="3" type="pic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95" name="Google Shape;695;p25"/>
          <p:cNvSpPr txBox="1"/>
          <p:nvPr>
            <p:ph idx="1" type="body"/>
          </p:nvPr>
        </p:nvSpPr>
        <p:spPr>
          <a:xfrm>
            <a:off x="323528" y="181632"/>
            <a:ext cx="882047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</a:pPr>
            <a:r>
              <a:rPr b="1" lang="en-US">
                <a:solidFill>
                  <a:schemeClr val="accent2"/>
                </a:solidFill>
              </a:rPr>
              <a:t>PowerPoint</a:t>
            </a:r>
            <a:r>
              <a:rPr b="1" lang="en-US">
                <a:solidFill>
                  <a:srgbClr val="3F3F3F"/>
                </a:solidFill>
              </a:rPr>
              <a:t>  Presentation</a:t>
            </a:r>
            <a:endParaRPr b="1">
              <a:solidFill>
                <a:srgbClr val="3F3F3F"/>
              </a:solidFill>
            </a:endParaRPr>
          </a:p>
        </p:txBody>
      </p:sp>
      <p:grpSp>
        <p:nvGrpSpPr>
          <p:cNvPr id="696" name="Google Shape;696;p25"/>
          <p:cNvGrpSpPr/>
          <p:nvPr/>
        </p:nvGrpSpPr>
        <p:grpSpPr>
          <a:xfrm>
            <a:off x="323528" y="2932559"/>
            <a:ext cx="4176464" cy="1871439"/>
            <a:chOff x="323528" y="2932559"/>
            <a:chExt cx="4176464" cy="1871439"/>
          </a:xfrm>
        </p:grpSpPr>
        <p:sp>
          <p:nvSpPr>
            <p:cNvPr id="697" name="Google Shape;697;p25"/>
            <p:cNvSpPr/>
            <p:nvPr/>
          </p:nvSpPr>
          <p:spPr>
            <a:xfrm>
              <a:off x="2244702" y="2932559"/>
              <a:ext cx="334117" cy="288032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5"/>
            <p:cNvSpPr/>
            <p:nvPr/>
          </p:nvSpPr>
          <p:spPr>
            <a:xfrm>
              <a:off x="323528" y="3219822"/>
              <a:ext cx="4176464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25"/>
          <p:cNvGrpSpPr/>
          <p:nvPr/>
        </p:nvGrpSpPr>
        <p:grpSpPr>
          <a:xfrm>
            <a:off x="4652392" y="987574"/>
            <a:ext cx="4176464" cy="1872208"/>
            <a:chOff x="4652392" y="987574"/>
            <a:chExt cx="4176464" cy="1872208"/>
          </a:xfrm>
        </p:grpSpPr>
        <p:sp>
          <p:nvSpPr>
            <p:cNvPr id="700" name="Google Shape;700;p25"/>
            <p:cNvSpPr/>
            <p:nvPr/>
          </p:nvSpPr>
          <p:spPr>
            <a:xfrm rot="10800000">
              <a:off x="6573566" y="2571750"/>
              <a:ext cx="334117" cy="288032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5"/>
            <p:cNvSpPr/>
            <p:nvPr/>
          </p:nvSpPr>
          <p:spPr>
            <a:xfrm>
              <a:off x="4652392" y="987574"/>
              <a:ext cx="4176464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2" name="Google Shape;702;p25"/>
          <p:cNvSpPr txBox="1"/>
          <p:nvPr/>
        </p:nvSpPr>
        <p:spPr>
          <a:xfrm>
            <a:off x="565430" y="3366429"/>
            <a:ext cx="36724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5"/>
          <p:cNvSpPr txBox="1"/>
          <p:nvPr/>
        </p:nvSpPr>
        <p:spPr>
          <a:xfrm>
            <a:off x="565430" y="4025277"/>
            <a:ext cx="36724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</a:t>
            </a:r>
            <a:endParaRPr/>
          </a:p>
        </p:txBody>
      </p:sp>
      <p:sp>
        <p:nvSpPr>
          <p:cNvPr id="704" name="Google Shape;704;p25"/>
          <p:cNvSpPr txBox="1"/>
          <p:nvPr/>
        </p:nvSpPr>
        <p:spPr>
          <a:xfrm>
            <a:off x="565430" y="3704983"/>
            <a:ext cx="367240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5"/>
          <p:cNvSpPr txBox="1"/>
          <p:nvPr/>
        </p:nvSpPr>
        <p:spPr>
          <a:xfrm>
            <a:off x="4913046" y="1131590"/>
            <a:ext cx="36724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25"/>
          <p:cNvSpPr txBox="1"/>
          <p:nvPr/>
        </p:nvSpPr>
        <p:spPr>
          <a:xfrm>
            <a:off x="4913046" y="1790438"/>
            <a:ext cx="36724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</a:t>
            </a:r>
            <a:endParaRPr/>
          </a:p>
        </p:txBody>
      </p:sp>
      <p:sp>
        <p:nvSpPr>
          <p:cNvPr id="707" name="Google Shape;707;p25"/>
          <p:cNvSpPr txBox="1"/>
          <p:nvPr/>
        </p:nvSpPr>
        <p:spPr>
          <a:xfrm>
            <a:off x="4913046" y="1470144"/>
            <a:ext cx="367240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6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Chart Style</a:t>
            </a:r>
            <a:endParaRPr/>
          </a:p>
        </p:txBody>
      </p:sp>
      <p:sp>
        <p:nvSpPr>
          <p:cNvPr id="713" name="Google Shape;713;p26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aphicFrame>
        <p:nvGraphicFramePr>
          <p:cNvPr id="714" name="Google Shape;714;p26"/>
          <p:cNvGraphicFramePr/>
          <p:nvPr/>
        </p:nvGraphicFramePr>
        <p:xfrm>
          <a:off x="3468476" y="1442128"/>
          <a:ext cx="4176464" cy="324036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715" name="Google Shape;715;p26"/>
          <p:cNvSpPr/>
          <p:nvPr/>
        </p:nvSpPr>
        <p:spPr>
          <a:xfrm>
            <a:off x="1164220" y="1478132"/>
            <a:ext cx="3168352" cy="316835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26"/>
          <p:cNvSpPr txBox="1"/>
          <p:nvPr/>
        </p:nvSpPr>
        <p:spPr>
          <a:xfrm>
            <a:off x="2171883" y="2109005"/>
            <a:ext cx="118974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75</a:t>
            </a: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6"/>
          <p:cNvSpPr txBox="1"/>
          <p:nvPr/>
        </p:nvSpPr>
        <p:spPr>
          <a:xfrm>
            <a:off x="6588224" y="1683801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26"/>
          <p:cNvSpPr txBox="1"/>
          <p:nvPr/>
        </p:nvSpPr>
        <p:spPr>
          <a:xfrm>
            <a:off x="6094106" y="2272756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6"/>
          <p:cNvSpPr txBox="1"/>
          <p:nvPr/>
        </p:nvSpPr>
        <p:spPr>
          <a:xfrm>
            <a:off x="5599989" y="2861711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6"/>
          <p:cNvSpPr txBox="1"/>
          <p:nvPr/>
        </p:nvSpPr>
        <p:spPr>
          <a:xfrm>
            <a:off x="5105872" y="3450666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6"/>
          <p:cNvSpPr txBox="1"/>
          <p:nvPr/>
        </p:nvSpPr>
        <p:spPr>
          <a:xfrm>
            <a:off x="4611755" y="4039623"/>
            <a:ext cx="646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6"/>
          <p:cNvSpPr txBox="1"/>
          <p:nvPr/>
        </p:nvSpPr>
        <p:spPr>
          <a:xfrm>
            <a:off x="3923928" y="1729967"/>
            <a:ext cx="15303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6"/>
          <p:cNvSpPr txBox="1"/>
          <p:nvPr/>
        </p:nvSpPr>
        <p:spPr>
          <a:xfrm>
            <a:off x="4283968" y="2318922"/>
            <a:ext cx="15303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6"/>
          <p:cNvSpPr txBox="1"/>
          <p:nvPr/>
        </p:nvSpPr>
        <p:spPr>
          <a:xfrm>
            <a:off x="4492934" y="2907877"/>
            <a:ext cx="15303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26"/>
          <p:cNvSpPr txBox="1"/>
          <p:nvPr/>
        </p:nvSpPr>
        <p:spPr>
          <a:xfrm>
            <a:off x="4283968" y="3496832"/>
            <a:ext cx="15303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26"/>
          <p:cNvSpPr txBox="1"/>
          <p:nvPr/>
        </p:nvSpPr>
        <p:spPr>
          <a:xfrm>
            <a:off x="3923928" y="4085787"/>
            <a:ext cx="15303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6"/>
          <p:cNvSpPr txBox="1"/>
          <p:nvPr/>
        </p:nvSpPr>
        <p:spPr>
          <a:xfrm>
            <a:off x="2001605" y="1827817"/>
            <a:ext cx="153030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6"/>
          <p:cNvSpPr txBox="1"/>
          <p:nvPr/>
        </p:nvSpPr>
        <p:spPr>
          <a:xfrm>
            <a:off x="1320387" y="2944192"/>
            <a:ext cx="280831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729" name="Google Shape;729;p26"/>
          <p:cNvSpPr txBox="1"/>
          <p:nvPr/>
        </p:nvSpPr>
        <p:spPr>
          <a:xfrm>
            <a:off x="5940152" y="2026835"/>
            <a:ext cx="30257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730" name="Google Shape;730;p26"/>
          <p:cNvSpPr txBox="1"/>
          <p:nvPr/>
        </p:nvSpPr>
        <p:spPr>
          <a:xfrm>
            <a:off x="5940152" y="2616120"/>
            <a:ext cx="30257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731" name="Google Shape;731;p26"/>
          <p:cNvSpPr txBox="1"/>
          <p:nvPr/>
        </p:nvSpPr>
        <p:spPr>
          <a:xfrm>
            <a:off x="5940152" y="3205405"/>
            <a:ext cx="30257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732" name="Google Shape;732;p26"/>
          <p:cNvSpPr txBox="1"/>
          <p:nvPr/>
        </p:nvSpPr>
        <p:spPr>
          <a:xfrm>
            <a:off x="5940152" y="3794690"/>
            <a:ext cx="30257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733" name="Google Shape;733;p26"/>
          <p:cNvSpPr txBox="1"/>
          <p:nvPr/>
        </p:nvSpPr>
        <p:spPr>
          <a:xfrm>
            <a:off x="5940152" y="4383973"/>
            <a:ext cx="30257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734" name="Google Shape;734;p26"/>
          <p:cNvSpPr txBox="1"/>
          <p:nvPr/>
        </p:nvSpPr>
        <p:spPr>
          <a:xfrm>
            <a:off x="4607917" y="2011446"/>
            <a:ext cx="13003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26"/>
          <p:cNvSpPr txBox="1"/>
          <p:nvPr/>
        </p:nvSpPr>
        <p:spPr>
          <a:xfrm>
            <a:off x="4607917" y="2595631"/>
            <a:ext cx="13003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26"/>
          <p:cNvSpPr txBox="1"/>
          <p:nvPr/>
        </p:nvSpPr>
        <p:spPr>
          <a:xfrm>
            <a:off x="4607917" y="3190457"/>
            <a:ext cx="13003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26"/>
          <p:cNvSpPr txBox="1"/>
          <p:nvPr/>
        </p:nvSpPr>
        <p:spPr>
          <a:xfrm>
            <a:off x="4607917" y="3785283"/>
            <a:ext cx="13003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26"/>
          <p:cNvSpPr txBox="1"/>
          <p:nvPr/>
        </p:nvSpPr>
        <p:spPr>
          <a:xfrm>
            <a:off x="4607917" y="4368584"/>
            <a:ext cx="13003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7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Chart Style</a:t>
            </a:r>
            <a:endParaRPr/>
          </a:p>
        </p:txBody>
      </p:sp>
      <p:sp>
        <p:nvSpPr>
          <p:cNvPr id="744" name="Google Shape;744;p27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745" name="Google Shape;745;p27"/>
          <p:cNvGrpSpPr/>
          <p:nvPr/>
        </p:nvGrpSpPr>
        <p:grpSpPr>
          <a:xfrm>
            <a:off x="4139711" y="2067694"/>
            <a:ext cx="2800954" cy="602263"/>
            <a:chOff x="5825140" y="1737035"/>
            <a:chExt cx="2800954" cy="602263"/>
          </a:xfrm>
        </p:grpSpPr>
        <p:sp>
          <p:nvSpPr>
            <p:cNvPr id="746" name="Google Shape;746;p27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6" name="Google Shape;756;p27"/>
          <p:cNvGrpSpPr/>
          <p:nvPr/>
        </p:nvGrpSpPr>
        <p:grpSpPr>
          <a:xfrm>
            <a:off x="1846237" y="3363838"/>
            <a:ext cx="1106419" cy="1448239"/>
            <a:chOff x="1835695" y="1559364"/>
            <a:chExt cx="2318224" cy="3034421"/>
          </a:xfrm>
        </p:grpSpPr>
        <p:sp>
          <p:nvSpPr>
            <p:cNvPr id="757" name="Google Shape;757;p27"/>
            <p:cNvSpPr/>
            <p:nvPr/>
          </p:nvSpPr>
          <p:spPr>
            <a:xfrm flipH="1">
              <a:off x="3117872" y="1643257"/>
              <a:ext cx="1036047" cy="272869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 flipH="1">
              <a:off x="1835695" y="1643257"/>
              <a:ext cx="1036047" cy="272869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 flipH="1">
              <a:off x="2483768" y="1559364"/>
              <a:ext cx="1152128" cy="3034421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0" name="Google Shape;760;p27"/>
          <p:cNvSpPr txBox="1"/>
          <p:nvPr/>
        </p:nvSpPr>
        <p:spPr>
          <a:xfrm>
            <a:off x="1475656" y="1347614"/>
            <a:ext cx="196595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761" name="Google Shape;761;p27"/>
          <p:cNvSpPr txBox="1"/>
          <p:nvPr/>
        </p:nvSpPr>
        <p:spPr>
          <a:xfrm>
            <a:off x="4106495" y="1277347"/>
            <a:ext cx="28083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2" name="Google Shape;762;p27"/>
          <p:cNvGrpSpPr/>
          <p:nvPr/>
        </p:nvGrpSpPr>
        <p:grpSpPr>
          <a:xfrm>
            <a:off x="4139711" y="3017639"/>
            <a:ext cx="2800954" cy="602263"/>
            <a:chOff x="5825140" y="1737035"/>
            <a:chExt cx="2800954" cy="602263"/>
          </a:xfrm>
        </p:grpSpPr>
        <p:sp>
          <p:nvSpPr>
            <p:cNvPr id="763" name="Google Shape;763;p27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" name="Google Shape;773;p27"/>
          <p:cNvGrpSpPr/>
          <p:nvPr/>
        </p:nvGrpSpPr>
        <p:grpSpPr>
          <a:xfrm>
            <a:off x="4139711" y="3967584"/>
            <a:ext cx="2800954" cy="602263"/>
            <a:chOff x="5825140" y="1737035"/>
            <a:chExt cx="2800954" cy="602263"/>
          </a:xfrm>
        </p:grpSpPr>
        <p:sp>
          <p:nvSpPr>
            <p:cNvPr id="774" name="Google Shape;774;p27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4" name="Google Shape;784;p27"/>
          <p:cNvSpPr txBox="1"/>
          <p:nvPr/>
        </p:nvSpPr>
        <p:spPr>
          <a:xfrm>
            <a:off x="7726454" y="2023626"/>
            <a:ext cx="9717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7"/>
          <p:cNvSpPr txBox="1"/>
          <p:nvPr/>
        </p:nvSpPr>
        <p:spPr>
          <a:xfrm>
            <a:off x="7726454" y="2984587"/>
            <a:ext cx="9717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7"/>
          <p:cNvSpPr txBox="1"/>
          <p:nvPr/>
        </p:nvSpPr>
        <p:spPr>
          <a:xfrm>
            <a:off x="7726454" y="3945549"/>
            <a:ext cx="97174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7"/>
          <p:cNvSpPr txBox="1"/>
          <p:nvPr/>
        </p:nvSpPr>
        <p:spPr>
          <a:xfrm>
            <a:off x="7026109" y="2192902"/>
            <a:ext cx="7555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7"/>
          <p:cNvSpPr txBox="1"/>
          <p:nvPr/>
        </p:nvSpPr>
        <p:spPr>
          <a:xfrm>
            <a:off x="7026109" y="3153863"/>
            <a:ext cx="7555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7"/>
          <p:cNvSpPr txBox="1"/>
          <p:nvPr/>
        </p:nvSpPr>
        <p:spPr>
          <a:xfrm>
            <a:off x="7026109" y="4150092"/>
            <a:ext cx="7555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8"/>
          <p:cNvSpPr/>
          <p:nvPr>
            <p:ph idx="2" type="pic"/>
          </p:nvPr>
        </p:nvSpPr>
        <p:spPr>
          <a:xfrm>
            <a:off x="1187624" y="529791"/>
            <a:ext cx="4067944" cy="408391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95" name="Google Shape;795;p28"/>
          <p:cNvSpPr/>
          <p:nvPr/>
        </p:nvSpPr>
        <p:spPr>
          <a:xfrm>
            <a:off x="361032" y="1743658"/>
            <a:ext cx="1656184" cy="1656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6" name="Google Shape;796;p28"/>
          <p:cNvGrpSpPr/>
          <p:nvPr/>
        </p:nvGrpSpPr>
        <p:grpSpPr>
          <a:xfrm>
            <a:off x="565675" y="1969839"/>
            <a:ext cx="1246898" cy="1232690"/>
            <a:chOff x="803640" y="3362835"/>
            <a:chExt cx="2059657" cy="1232690"/>
          </a:xfrm>
        </p:grpSpPr>
        <p:sp>
          <p:nvSpPr>
            <p:cNvPr id="797" name="Google Shape;797;p28"/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9" name="Google Shape;799;p28"/>
          <p:cNvSpPr txBox="1"/>
          <p:nvPr/>
        </p:nvSpPr>
        <p:spPr>
          <a:xfrm>
            <a:off x="6156176" y="483518"/>
            <a:ext cx="259228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</a:t>
            </a: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PowerPoint  </a:t>
            </a: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28"/>
          <p:cNvSpPr txBox="1"/>
          <p:nvPr/>
        </p:nvSpPr>
        <p:spPr>
          <a:xfrm>
            <a:off x="5652120" y="1969839"/>
            <a:ext cx="3129815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 Easy to change colors, photos and Text.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29"/>
          <p:cNvSpPr/>
          <p:nvPr/>
        </p:nvSpPr>
        <p:spPr>
          <a:xfrm>
            <a:off x="539024" y="515771"/>
            <a:ext cx="266429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 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9"/>
          <p:cNvSpPr txBox="1"/>
          <p:nvPr/>
        </p:nvSpPr>
        <p:spPr>
          <a:xfrm>
            <a:off x="3419344" y="739297"/>
            <a:ext cx="62268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9"/>
          <p:cNvSpPr txBox="1"/>
          <p:nvPr/>
        </p:nvSpPr>
        <p:spPr>
          <a:xfrm>
            <a:off x="3419344" y="1266228"/>
            <a:ext cx="4537032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I hope and I believe that this Template will your Time, Money and Reputation. You can simply impress your audience and add a unique zing and appeal to your Presentations.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"/>
          <p:cNvSpPr txBox="1"/>
          <p:nvPr>
            <p:ph idx="1" type="body"/>
          </p:nvPr>
        </p:nvSpPr>
        <p:spPr>
          <a:xfrm>
            <a:off x="3707904" y="2139702"/>
            <a:ext cx="5436096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Section Break</a:t>
            </a:r>
            <a:endParaRPr/>
          </a:p>
        </p:txBody>
      </p:sp>
      <p:sp>
        <p:nvSpPr>
          <p:cNvPr id="185" name="Google Shape;185;p3"/>
          <p:cNvSpPr txBox="1"/>
          <p:nvPr>
            <p:ph idx="2" type="body"/>
          </p:nvPr>
        </p:nvSpPr>
        <p:spPr>
          <a:xfrm>
            <a:off x="3707904" y="2715766"/>
            <a:ext cx="543609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0"/>
          <p:cNvSpPr/>
          <p:nvPr/>
        </p:nvSpPr>
        <p:spPr>
          <a:xfrm>
            <a:off x="539024" y="515771"/>
            <a:ext cx="266429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 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30"/>
          <p:cNvSpPr txBox="1"/>
          <p:nvPr/>
        </p:nvSpPr>
        <p:spPr>
          <a:xfrm>
            <a:off x="3419344" y="739297"/>
            <a:ext cx="62268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30"/>
          <p:cNvSpPr txBox="1"/>
          <p:nvPr/>
        </p:nvSpPr>
        <p:spPr>
          <a:xfrm>
            <a:off x="3419344" y="1266228"/>
            <a:ext cx="1872736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I hope and I believe that this Template will your Time, Money and Reputation. </a:t>
            </a:r>
            <a:endParaRPr/>
          </a:p>
        </p:txBody>
      </p:sp>
      <p:sp>
        <p:nvSpPr>
          <p:cNvPr id="815" name="Google Shape;815;p30"/>
          <p:cNvSpPr txBox="1"/>
          <p:nvPr/>
        </p:nvSpPr>
        <p:spPr>
          <a:xfrm>
            <a:off x="5796136" y="739297"/>
            <a:ext cx="62268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30"/>
          <p:cNvSpPr txBox="1"/>
          <p:nvPr/>
        </p:nvSpPr>
        <p:spPr>
          <a:xfrm>
            <a:off x="5796136" y="1266228"/>
            <a:ext cx="1872736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31"/>
          <p:cNvSpPr txBox="1"/>
          <p:nvPr>
            <p:ph idx="1" type="body"/>
          </p:nvPr>
        </p:nvSpPr>
        <p:spPr>
          <a:xfrm>
            <a:off x="0" y="3291830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822" name="Google Shape;822;p31"/>
          <p:cNvSpPr txBox="1"/>
          <p:nvPr>
            <p:ph idx="2" type="body"/>
          </p:nvPr>
        </p:nvSpPr>
        <p:spPr>
          <a:xfrm>
            <a:off x="-148" y="386789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8" name="Google Shape;828;p32"/>
          <p:cNvGrpSpPr/>
          <p:nvPr/>
        </p:nvGrpSpPr>
        <p:grpSpPr>
          <a:xfrm>
            <a:off x="625586" y="1100128"/>
            <a:ext cx="1713801" cy="3557877"/>
            <a:chOff x="1835696" y="1267768"/>
            <a:chExt cx="1471810" cy="3055501"/>
          </a:xfrm>
        </p:grpSpPr>
        <p:grpSp>
          <p:nvGrpSpPr>
            <p:cNvPr id="829" name="Google Shape;829;p32"/>
            <p:cNvGrpSpPr/>
            <p:nvPr/>
          </p:nvGrpSpPr>
          <p:grpSpPr>
            <a:xfrm>
              <a:off x="2267744" y="1267768"/>
              <a:ext cx="606542" cy="3055501"/>
              <a:chOff x="2267744" y="1267768"/>
              <a:chExt cx="606542" cy="3055501"/>
            </a:xfrm>
          </p:grpSpPr>
          <p:sp>
            <p:nvSpPr>
              <p:cNvPr id="830" name="Google Shape;830;p32"/>
              <p:cNvSpPr/>
              <p:nvPr/>
            </p:nvSpPr>
            <p:spPr>
              <a:xfrm>
                <a:off x="2290592" y="1267768"/>
                <a:ext cx="560843" cy="496674"/>
              </a:xfrm>
              <a:custGeom>
                <a:rect b="b" l="l" r="r" t="t"/>
                <a:pathLst>
                  <a:path extrusionOk="0" h="765230" w="864096">
                    <a:moveTo>
                      <a:pt x="0" y="279842"/>
                    </a:moveTo>
                    <a:lnTo>
                      <a:pt x="186164" y="2676"/>
                    </a:lnTo>
                    <a:lnTo>
                      <a:pt x="675254" y="0"/>
                    </a:lnTo>
                    <a:lnTo>
                      <a:pt x="864096" y="287462"/>
                    </a:lnTo>
                    <a:lnTo>
                      <a:pt x="648072" y="765230"/>
                    </a:lnTo>
                    <a:lnTo>
                      <a:pt x="216024" y="765230"/>
                    </a:lnTo>
                    <a:lnTo>
                      <a:pt x="0" y="279842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32"/>
              <p:cNvSpPr/>
              <p:nvPr/>
            </p:nvSpPr>
            <p:spPr>
              <a:xfrm rot="10800000">
                <a:off x="2267744" y="1802995"/>
                <a:ext cx="606542" cy="2520274"/>
              </a:xfrm>
              <a:custGeom>
                <a:rect b="b" l="l" r="r" t="t"/>
                <a:pathLst>
                  <a:path extrusionOk="0" h="2520274" w="606542">
                    <a:moveTo>
                      <a:pt x="0" y="360679"/>
                    </a:moveTo>
                    <a:lnTo>
                      <a:pt x="310891" y="0"/>
                    </a:lnTo>
                    <a:lnTo>
                      <a:pt x="606542" y="345439"/>
                    </a:lnTo>
                    <a:lnTo>
                      <a:pt x="450804" y="2520274"/>
                    </a:lnTo>
                    <a:lnTo>
                      <a:pt x="163358" y="2520274"/>
                    </a:lnTo>
                    <a:lnTo>
                      <a:pt x="0" y="360679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2" name="Google Shape;832;p32"/>
            <p:cNvGrpSpPr/>
            <p:nvPr/>
          </p:nvGrpSpPr>
          <p:grpSpPr>
            <a:xfrm>
              <a:off x="1835696" y="1442389"/>
              <a:ext cx="484580" cy="322138"/>
              <a:chOff x="1835696" y="1427149"/>
              <a:chExt cx="484580" cy="322138"/>
            </a:xfrm>
          </p:grpSpPr>
          <p:sp>
            <p:nvSpPr>
              <p:cNvPr id="833" name="Google Shape;833;p32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34" name="Google Shape;834;p32"/>
              <p:cNvCxnSpPr>
                <a:endCxn id="833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835" name="Google Shape;835;p32"/>
            <p:cNvGrpSpPr/>
            <p:nvPr/>
          </p:nvGrpSpPr>
          <p:grpSpPr>
            <a:xfrm flipH="1">
              <a:off x="2822926" y="1434343"/>
              <a:ext cx="484580" cy="322138"/>
              <a:chOff x="1835696" y="1427149"/>
              <a:chExt cx="484580" cy="322138"/>
            </a:xfrm>
          </p:grpSpPr>
          <p:sp>
            <p:nvSpPr>
              <p:cNvPr id="836" name="Google Shape;836;p32"/>
              <p:cNvSpPr/>
              <p:nvPr/>
            </p:nvSpPr>
            <p:spPr>
              <a:xfrm>
                <a:off x="2062220" y="1427149"/>
                <a:ext cx="258056" cy="322077"/>
              </a:xfrm>
              <a:custGeom>
                <a:rect b="b" l="l" r="r" t="t"/>
                <a:pathLst>
                  <a:path extrusionOk="0" h="533656" w="427579">
                    <a:moveTo>
                      <a:pt x="0" y="533656"/>
                    </a:moveTo>
                    <a:lnTo>
                      <a:pt x="384443" y="0"/>
                    </a:lnTo>
                    <a:lnTo>
                      <a:pt x="427579" y="154786"/>
                    </a:lnTo>
                    <a:lnTo>
                      <a:pt x="0" y="533656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254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837" name="Google Shape;837;p32"/>
              <p:cNvCxnSpPr>
                <a:endCxn id="836" idx="0"/>
              </p:cNvCxnSpPr>
              <p:nvPr/>
            </p:nvCxnSpPr>
            <p:spPr>
              <a:xfrm>
                <a:off x="1835696" y="1588187"/>
                <a:ext cx="226500" cy="1611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838" name="Google Shape;838;p32"/>
          <p:cNvSpPr txBox="1"/>
          <p:nvPr>
            <p:ph idx="1" type="body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839" name="Google Shape;839;p32"/>
          <p:cNvGrpSpPr/>
          <p:nvPr/>
        </p:nvGrpSpPr>
        <p:grpSpPr>
          <a:xfrm>
            <a:off x="5393253" y="1466333"/>
            <a:ext cx="848705" cy="1048599"/>
            <a:chOff x="5694496" y="3670307"/>
            <a:chExt cx="389672" cy="481451"/>
          </a:xfrm>
        </p:grpSpPr>
        <p:sp>
          <p:nvSpPr>
            <p:cNvPr id="840" name="Google Shape;840;p32"/>
            <p:cNvSpPr/>
            <p:nvPr/>
          </p:nvSpPr>
          <p:spPr>
            <a:xfrm>
              <a:off x="5694496" y="3670307"/>
              <a:ext cx="389672" cy="481451"/>
            </a:xfrm>
            <a:custGeom>
              <a:rect b="b" l="l" r="r" t="t"/>
              <a:pathLst>
                <a:path extrusionOk="0" h="3213524" w="2600931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2"/>
            <p:cNvSpPr/>
            <p:nvPr/>
          </p:nvSpPr>
          <p:spPr>
            <a:xfrm>
              <a:off x="5724212" y="3997124"/>
              <a:ext cx="309268" cy="15463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2" name="Google Shape;842;p32"/>
          <p:cNvSpPr/>
          <p:nvPr/>
        </p:nvSpPr>
        <p:spPr>
          <a:xfrm>
            <a:off x="2606676" y="2931790"/>
            <a:ext cx="2345368" cy="1588624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>
              <a:alpha val="8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3" name="Google Shape;843;p32"/>
          <p:cNvGrpSpPr/>
          <p:nvPr/>
        </p:nvGrpSpPr>
        <p:grpSpPr>
          <a:xfrm>
            <a:off x="3095284" y="1173165"/>
            <a:ext cx="1368152" cy="1693593"/>
            <a:chOff x="1331640" y="1139302"/>
            <a:chExt cx="1368152" cy="1693593"/>
          </a:xfrm>
        </p:grpSpPr>
        <p:grpSp>
          <p:nvGrpSpPr>
            <p:cNvPr id="844" name="Google Shape;844;p32"/>
            <p:cNvGrpSpPr/>
            <p:nvPr/>
          </p:nvGrpSpPr>
          <p:grpSpPr>
            <a:xfrm>
              <a:off x="1957880" y="2392649"/>
              <a:ext cx="440246" cy="440246"/>
              <a:chOff x="4987652" y="1779662"/>
              <a:chExt cx="880492" cy="880492"/>
            </a:xfrm>
          </p:grpSpPr>
          <p:sp>
            <p:nvSpPr>
              <p:cNvPr id="845" name="Google Shape;845;p32"/>
              <p:cNvSpPr/>
              <p:nvPr/>
            </p:nvSpPr>
            <p:spPr>
              <a:xfrm>
                <a:off x="4987652" y="1779662"/>
                <a:ext cx="880492" cy="880492"/>
              </a:xfrm>
              <a:prstGeom prst="ellipse">
                <a:avLst/>
              </a:prstGeom>
              <a:solidFill>
                <a:schemeClr val="accent2"/>
              </a:solidFill>
              <a:ln cap="flat" cmpd="sng" w="69850">
                <a:solidFill>
                  <a:schemeClr val="accent2">
                    <a:alpha val="40000"/>
                  </a:schemeClr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32"/>
              <p:cNvSpPr/>
              <p:nvPr/>
            </p:nvSpPr>
            <p:spPr>
              <a:xfrm rot="10800000">
                <a:off x="5264453" y="1899063"/>
                <a:ext cx="326890" cy="641689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47" name="Google Shape;847;p32"/>
            <p:cNvSpPr/>
            <p:nvPr/>
          </p:nvSpPr>
          <p:spPr>
            <a:xfrm>
              <a:off x="1331640" y="1139302"/>
              <a:ext cx="1368152" cy="1666817"/>
            </a:xfrm>
            <a:custGeom>
              <a:rect b="b" l="l" r="r" t="t"/>
              <a:pathLst>
                <a:path extrusionOk="0" h="1438562" w="1180796">
                  <a:moveTo>
                    <a:pt x="567269" y="0"/>
                  </a:moveTo>
                  <a:lnTo>
                    <a:pt x="568172" y="304800"/>
                  </a:lnTo>
                  <a:cubicBezTo>
                    <a:pt x="640724" y="351350"/>
                    <a:pt x="665619" y="371095"/>
                    <a:pt x="779871" y="459344"/>
                  </a:cubicBezTo>
                  <a:cubicBezTo>
                    <a:pt x="866731" y="547024"/>
                    <a:pt x="1023308" y="690937"/>
                    <a:pt x="1089331" y="830882"/>
                  </a:cubicBezTo>
                  <a:cubicBezTo>
                    <a:pt x="1122620" y="999062"/>
                    <a:pt x="1200844" y="1265007"/>
                    <a:pt x="1176007" y="1299015"/>
                  </a:cubicBezTo>
                  <a:cubicBezTo>
                    <a:pt x="1164351" y="1311077"/>
                    <a:pt x="1137729" y="1294784"/>
                    <a:pt x="1106293" y="1261345"/>
                  </a:cubicBezTo>
                  <a:cubicBezTo>
                    <a:pt x="1108733" y="1337925"/>
                    <a:pt x="1106748" y="1396752"/>
                    <a:pt x="1093530" y="1409318"/>
                  </a:cubicBezTo>
                  <a:cubicBezTo>
                    <a:pt x="1077133" y="1421088"/>
                    <a:pt x="1046762" y="1388586"/>
                    <a:pt x="1016094" y="1334364"/>
                  </a:cubicBezTo>
                  <a:cubicBezTo>
                    <a:pt x="1007311" y="1389477"/>
                    <a:pt x="997248" y="1428940"/>
                    <a:pt x="984981" y="1437195"/>
                  </a:cubicBezTo>
                  <a:cubicBezTo>
                    <a:pt x="937025" y="1460647"/>
                    <a:pt x="871196" y="1177314"/>
                    <a:pt x="873874" y="986314"/>
                  </a:cubicBezTo>
                  <a:cubicBezTo>
                    <a:pt x="799878" y="841457"/>
                    <a:pt x="603433" y="804064"/>
                    <a:pt x="541005" y="803357"/>
                  </a:cubicBezTo>
                  <a:cubicBezTo>
                    <a:pt x="479976" y="814842"/>
                    <a:pt x="497770" y="880983"/>
                    <a:pt x="504720" y="953956"/>
                  </a:cubicBezTo>
                  <a:cubicBezTo>
                    <a:pt x="521097" y="1037376"/>
                    <a:pt x="524439" y="1111374"/>
                    <a:pt x="541004" y="1175672"/>
                  </a:cubicBezTo>
                  <a:cubicBezTo>
                    <a:pt x="608204" y="1314432"/>
                    <a:pt x="584756" y="1449944"/>
                    <a:pt x="532632" y="1402288"/>
                  </a:cubicBezTo>
                  <a:cubicBezTo>
                    <a:pt x="498965" y="1401514"/>
                    <a:pt x="380576" y="1131438"/>
                    <a:pt x="243154" y="889736"/>
                  </a:cubicBezTo>
                  <a:cubicBezTo>
                    <a:pt x="175548" y="741762"/>
                    <a:pt x="200283" y="587819"/>
                    <a:pt x="174649" y="445938"/>
                  </a:cubicBezTo>
                  <a:cubicBezTo>
                    <a:pt x="140081" y="310015"/>
                    <a:pt x="84482" y="213545"/>
                    <a:pt x="0" y="74192"/>
                  </a:cubicBezTo>
                  <a:lnTo>
                    <a:pt x="567269" y="0"/>
                  </a:lnTo>
                  <a:close/>
                </a:path>
              </a:pathLst>
            </a:custGeom>
            <a:solidFill>
              <a:srgbClr val="FF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8" name="Google Shape;848;p32"/>
          <p:cNvSpPr/>
          <p:nvPr/>
        </p:nvSpPr>
        <p:spPr>
          <a:xfrm>
            <a:off x="3095284" y="1167594"/>
            <a:ext cx="764640" cy="36004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2"/>
          <p:cNvSpPr/>
          <p:nvPr/>
        </p:nvSpPr>
        <p:spPr>
          <a:xfrm>
            <a:off x="3190416" y="1301953"/>
            <a:ext cx="108000" cy="10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0" name="Google Shape;850;p32"/>
          <p:cNvGrpSpPr/>
          <p:nvPr/>
        </p:nvGrpSpPr>
        <p:grpSpPr>
          <a:xfrm flipH="1">
            <a:off x="5710811" y="3031504"/>
            <a:ext cx="2595585" cy="1688783"/>
            <a:chOff x="5868144" y="3002906"/>
            <a:chExt cx="2440058" cy="1587592"/>
          </a:xfrm>
        </p:grpSpPr>
        <p:sp>
          <p:nvSpPr>
            <p:cNvPr id="851" name="Google Shape;851;p32"/>
            <p:cNvSpPr/>
            <p:nvPr/>
          </p:nvSpPr>
          <p:spPr>
            <a:xfrm>
              <a:off x="5868144" y="3153704"/>
              <a:ext cx="1556604" cy="1436794"/>
            </a:xfrm>
            <a:custGeom>
              <a:rect b="b" l="l" r="r" t="t"/>
              <a:pathLst>
                <a:path extrusionOk="0" h="1436794" w="155660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2"/>
            <p:cNvSpPr/>
            <p:nvPr/>
          </p:nvSpPr>
          <p:spPr>
            <a:xfrm>
              <a:off x="6588225" y="3002906"/>
              <a:ext cx="1719977" cy="1587592"/>
            </a:xfrm>
            <a:custGeom>
              <a:rect b="b" l="l" r="r" t="t"/>
              <a:pathLst>
                <a:path extrusionOk="0" h="1436794" w="1556604">
                  <a:moveTo>
                    <a:pt x="6588" y="1436794"/>
                  </a:moveTo>
                  <a:cubicBezTo>
                    <a:pt x="-10525" y="1297068"/>
                    <a:pt x="6948" y="1042031"/>
                    <a:pt x="44604" y="992792"/>
                  </a:cubicBezTo>
                  <a:cubicBezTo>
                    <a:pt x="251011" y="869741"/>
                    <a:pt x="366931" y="851467"/>
                    <a:pt x="537619" y="742704"/>
                  </a:cubicBezTo>
                  <a:cubicBezTo>
                    <a:pt x="646870" y="688888"/>
                    <a:pt x="503710" y="608878"/>
                    <a:pt x="496280" y="528868"/>
                  </a:cubicBezTo>
                  <a:cubicBezTo>
                    <a:pt x="466512" y="527583"/>
                    <a:pt x="375783" y="373055"/>
                    <a:pt x="459018" y="363514"/>
                  </a:cubicBezTo>
                  <a:cubicBezTo>
                    <a:pt x="448998" y="298744"/>
                    <a:pt x="391353" y="12517"/>
                    <a:pt x="695657" y="135"/>
                  </a:cubicBezTo>
                  <a:cubicBezTo>
                    <a:pt x="986018" y="-6703"/>
                    <a:pt x="993008" y="248394"/>
                    <a:pt x="976187" y="334424"/>
                  </a:cubicBezTo>
                  <a:cubicBezTo>
                    <a:pt x="1039408" y="340438"/>
                    <a:pt x="1014522" y="522663"/>
                    <a:pt x="961061" y="514390"/>
                  </a:cubicBezTo>
                  <a:cubicBezTo>
                    <a:pt x="937864" y="604726"/>
                    <a:pt x="814656" y="671248"/>
                    <a:pt x="955766" y="742533"/>
                  </a:cubicBezTo>
                  <a:lnTo>
                    <a:pt x="1495610" y="959811"/>
                  </a:lnTo>
                  <a:cubicBezTo>
                    <a:pt x="1556530" y="1291370"/>
                    <a:pt x="1545927" y="1273027"/>
                    <a:pt x="1556604" y="1431704"/>
                  </a:cubicBezTo>
                  <a:lnTo>
                    <a:pt x="6588" y="1436794"/>
                  </a:lnTo>
                  <a:close/>
                </a:path>
              </a:pathLst>
            </a:cu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3" name="Google Shape;853;p32"/>
          <p:cNvSpPr/>
          <p:nvPr/>
        </p:nvSpPr>
        <p:spPr>
          <a:xfrm>
            <a:off x="6832663" y="1519852"/>
            <a:ext cx="1826570" cy="1023228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33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lang="en-US"/>
              <a:t>Fully Editable Icon Sets : A</a:t>
            </a:r>
            <a:endParaRPr/>
          </a:p>
        </p:txBody>
      </p:sp>
      <p:sp>
        <p:nvSpPr>
          <p:cNvPr id="859" name="Google Shape;859;p33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33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3"/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3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863" name="Google Shape;863;p33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3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33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33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33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33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33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33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33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3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3" name="Google Shape;873;p33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874" name="Google Shape;874;p33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3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3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3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8" name="Google Shape;878;p33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33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33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1" name="Google Shape;881;p33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882" name="Google Shape;882;p33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3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4" name="Google Shape;884;p33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33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33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33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33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33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3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33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3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33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3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33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33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33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3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33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33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33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33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33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33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33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33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33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33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33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33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33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33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33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34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lang="en-US"/>
              <a:t>Fully Editable Icon Sets : B</a:t>
            </a:r>
            <a:endParaRPr/>
          </a:p>
        </p:txBody>
      </p:sp>
      <p:sp>
        <p:nvSpPr>
          <p:cNvPr id="919" name="Google Shape;919;p34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34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34"/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34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923" name="Google Shape;923;p34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34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34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34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34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34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34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34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34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34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34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34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34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34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34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34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34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34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34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34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34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34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34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34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34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34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34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34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34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34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34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34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34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34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7" name="Google Shape;957;p34"/>
          <p:cNvGrpSpPr/>
          <p:nvPr/>
        </p:nvGrpSpPr>
        <p:grpSpPr>
          <a:xfrm>
            <a:off x="4545814" y="1232394"/>
            <a:ext cx="398283" cy="408153"/>
            <a:chOff x="1308754" y="3335012"/>
            <a:chExt cx="3317272" cy="3399470"/>
          </a:xfrm>
        </p:grpSpPr>
        <p:sp>
          <p:nvSpPr>
            <p:cNvPr id="958" name="Google Shape;958;p34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4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0" name="Google Shape;960;p34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61" name="Google Shape;961;p34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4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4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4" name="Google Shape;964;p34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34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4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34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34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34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34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34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34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35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None/>
            </a:pPr>
            <a:r>
              <a:rPr lang="en-US"/>
              <a:t>Fully Editable Icon Sets : C</a:t>
            </a:r>
            <a:endParaRPr/>
          </a:p>
        </p:txBody>
      </p:sp>
      <p:sp>
        <p:nvSpPr>
          <p:cNvPr id="978" name="Google Shape;978;p35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35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35"/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35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982" name="Google Shape;982;p35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35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35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35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35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35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35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35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35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35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2" name="Google Shape;992;p35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993" name="Google Shape;993;p35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35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35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35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7" name="Google Shape;997;p35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35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35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0" name="Google Shape;1000;p35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01" name="Google Shape;1001;p35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35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3" name="Google Shape;1003;p35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35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35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35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35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35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35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35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35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35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35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35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35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35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35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35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35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35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35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35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35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35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35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35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35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35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35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35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35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35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"/>
          <p:cNvSpPr txBox="1"/>
          <p:nvPr>
            <p:ph idx="1" type="body"/>
          </p:nvPr>
        </p:nvSpPr>
        <p:spPr>
          <a:xfrm>
            <a:off x="0" y="2067694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Welcome!!</a:t>
            </a:r>
            <a:endParaRPr/>
          </a:p>
        </p:txBody>
      </p:sp>
      <p:sp>
        <p:nvSpPr>
          <p:cNvPr id="191" name="Google Shape;191;p4"/>
          <p:cNvSpPr txBox="1"/>
          <p:nvPr>
            <p:ph idx="2" type="body"/>
          </p:nvPr>
        </p:nvSpPr>
        <p:spPr>
          <a:xfrm>
            <a:off x="-148" y="2643758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192" name="Google Shape;192;p4"/>
          <p:cNvSpPr txBox="1"/>
          <p:nvPr/>
        </p:nvSpPr>
        <p:spPr>
          <a:xfrm>
            <a:off x="1691680" y="555526"/>
            <a:ext cx="576064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 txBox="1"/>
          <p:nvPr>
            <p:ph idx="1" type="body"/>
          </p:nvPr>
        </p:nvSpPr>
        <p:spPr>
          <a:xfrm>
            <a:off x="429444" y="513998"/>
            <a:ext cx="82809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Our Services Style</a:t>
            </a:r>
            <a:endParaRPr/>
          </a:p>
        </p:txBody>
      </p:sp>
      <p:sp>
        <p:nvSpPr>
          <p:cNvPr id="198" name="Google Shape;198;p5"/>
          <p:cNvSpPr txBox="1"/>
          <p:nvPr>
            <p:ph idx="2" type="body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199" name="Google Shape;199;p5"/>
          <p:cNvSpPr/>
          <p:nvPr/>
        </p:nvSpPr>
        <p:spPr>
          <a:xfrm>
            <a:off x="971600" y="1685886"/>
            <a:ext cx="432048" cy="432048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971600" y="2715229"/>
            <a:ext cx="432048" cy="432048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971600" y="3744572"/>
            <a:ext cx="432048" cy="432048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5"/>
          <p:cNvGrpSpPr/>
          <p:nvPr/>
        </p:nvGrpSpPr>
        <p:grpSpPr>
          <a:xfrm>
            <a:off x="1547664" y="1562564"/>
            <a:ext cx="2880320" cy="863358"/>
            <a:chOff x="803640" y="3362835"/>
            <a:chExt cx="2059657" cy="863358"/>
          </a:xfrm>
        </p:grpSpPr>
        <p:sp>
          <p:nvSpPr>
            <p:cNvPr id="203" name="Google Shape;203;p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5"/>
          <p:cNvGrpSpPr/>
          <p:nvPr/>
        </p:nvGrpSpPr>
        <p:grpSpPr>
          <a:xfrm>
            <a:off x="1547664" y="2591907"/>
            <a:ext cx="2880320" cy="863358"/>
            <a:chOff x="803640" y="3362835"/>
            <a:chExt cx="2059657" cy="863358"/>
          </a:xfrm>
        </p:grpSpPr>
        <p:sp>
          <p:nvSpPr>
            <p:cNvPr id="206" name="Google Shape;206;p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5"/>
          <p:cNvGrpSpPr/>
          <p:nvPr/>
        </p:nvGrpSpPr>
        <p:grpSpPr>
          <a:xfrm>
            <a:off x="1547664" y="3621250"/>
            <a:ext cx="2880320" cy="863358"/>
            <a:chOff x="803640" y="3362835"/>
            <a:chExt cx="2059657" cy="863358"/>
          </a:xfrm>
        </p:grpSpPr>
        <p:sp>
          <p:nvSpPr>
            <p:cNvPr id="209" name="Google Shape;209;p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" name="Google Shape;211;p5"/>
          <p:cNvSpPr/>
          <p:nvPr/>
        </p:nvSpPr>
        <p:spPr>
          <a:xfrm>
            <a:off x="4572000" y="1686960"/>
            <a:ext cx="432048" cy="432048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5"/>
          <p:cNvSpPr/>
          <p:nvPr/>
        </p:nvSpPr>
        <p:spPr>
          <a:xfrm>
            <a:off x="4572000" y="2716303"/>
            <a:ext cx="432048" cy="432048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5"/>
          <p:cNvSpPr/>
          <p:nvPr/>
        </p:nvSpPr>
        <p:spPr>
          <a:xfrm>
            <a:off x="4572000" y="3745646"/>
            <a:ext cx="432048" cy="432048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5"/>
          <p:cNvGrpSpPr/>
          <p:nvPr/>
        </p:nvGrpSpPr>
        <p:grpSpPr>
          <a:xfrm>
            <a:off x="5148064" y="1563638"/>
            <a:ext cx="2880320" cy="863358"/>
            <a:chOff x="803640" y="3362835"/>
            <a:chExt cx="2059657" cy="863358"/>
          </a:xfrm>
        </p:grpSpPr>
        <p:sp>
          <p:nvSpPr>
            <p:cNvPr id="215" name="Google Shape;215;p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5"/>
          <p:cNvGrpSpPr/>
          <p:nvPr/>
        </p:nvGrpSpPr>
        <p:grpSpPr>
          <a:xfrm>
            <a:off x="5148064" y="2592981"/>
            <a:ext cx="2880320" cy="863358"/>
            <a:chOff x="803640" y="3362835"/>
            <a:chExt cx="2059657" cy="863358"/>
          </a:xfrm>
        </p:grpSpPr>
        <p:sp>
          <p:nvSpPr>
            <p:cNvPr id="218" name="Google Shape;218;p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5"/>
          <p:cNvGrpSpPr/>
          <p:nvPr/>
        </p:nvGrpSpPr>
        <p:grpSpPr>
          <a:xfrm>
            <a:off x="5148064" y="3622324"/>
            <a:ext cx="2880320" cy="863358"/>
            <a:chOff x="803640" y="3362835"/>
            <a:chExt cx="2059657" cy="863358"/>
          </a:xfrm>
        </p:grpSpPr>
        <p:sp>
          <p:nvSpPr>
            <p:cNvPr id="221" name="Google Shape;221;p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"/>
          <p:cNvSpPr txBox="1"/>
          <p:nvPr>
            <p:ph idx="1" type="body"/>
          </p:nvPr>
        </p:nvSpPr>
        <p:spPr>
          <a:xfrm>
            <a:off x="429444" y="513998"/>
            <a:ext cx="82809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228" name="Google Shape;228;p6"/>
          <p:cNvSpPr txBox="1"/>
          <p:nvPr>
            <p:ph idx="2" type="body"/>
          </p:nvPr>
        </p:nvSpPr>
        <p:spPr>
          <a:xfrm>
            <a:off x="429444" y="1090062"/>
            <a:ext cx="828092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229" name="Google Shape;229;p6"/>
          <p:cNvSpPr txBox="1"/>
          <p:nvPr/>
        </p:nvSpPr>
        <p:spPr>
          <a:xfrm>
            <a:off x="749403" y="3699835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230" name="Google Shape;230;p6"/>
          <p:cNvSpPr txBox="1"/>
          <p:nvPr/>
        </p:nvSpPr>
        <p:spPr>
          <a:xfrm>
            <a:off x="749403" y="4018510"/>
            <a:ext cx="1584176" cy="2495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Programmer</a:t>
            </a:r>
            <a:endParaRPr/>
          </a:p>
        </p:txBody>
      </p:sp>
      <p:sp>
        <p:nvSpPr>
          <p:cNvPr id="231" name="Google Shape;231;p6"/>
          <p:cNvSpPr txBox="1"/>
          <p:nvPr/>
        </p:nvSpPr>
        <p:spPr>
          <a:xfrm>
            <a:off x="4785967" y="3699835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232" name="Google Shape;232;p6"/>
          <p:cNvSpPr txBox="1"/>
          <p:nvPr/>
        </p:nvSpPr>
        <p:spPr>
          <a:xfrm>
            <a:off x="4785967" y="4018510"/>
            <a:ext cx="1584176" cy="2495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Programmer</a:t>
            </a:r>
            <a:endParaRPr/>
          </a:p>
        </p:txBody>
      </p:sp>
      <p:sp>
        <p:nvSpPr>
          <p:cNvPr id="233" name="Google Shape;233;p6"/>
          <p:cNvSpPr txBox="1"/>
          <p:nvPr/>
        </p:nvSpPr>
        <p:spPr>
          <a:xfrm>
            <a:off x="2767685" y="3699835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234" name="Google Shape;234;p6"/>
          <p:cNvSpPr txBox="1"/>
          <p:nvPr/>
        </p:nvSpPr>
        <p:spPr>
          <a:xfrm>
            <a:off x="2767685" y="4018510"/>
            <a:ext cx="1584176" cy="2495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Programmer</a:t>
            </a:r>
            <a:endParaRPr/>
          </a:p>
        </p:txBody>
      </p:sp>
      <p:sp>
        <p:nvSpPr>
          <p:cNvPr id="235" name="Google Shape;235;p6"/>
          <p:cNvSpPr txBox="1"/>
          <p:nvPr/>
        </p:nvSpPr>
        <p:spPr>
          <a:xfrm>
            <a:off x="6804248" y="3699835"/>
            <a:ext cx="1584176" cy="246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 Here</a:t>
            </a:r>
            <a:endParaRPr/>
          </a:p>
        </p:txBody>
      </p:sp>
      <p:sp>
        <p:nvSpPr>
          <p:cNvPr id="236" name="Google Shape;236;p6"/>
          <p:cNvSpPr txBox="1"/>
          <p:nvPr/>
        </p:nvSpPr>
        <p:spPr>
          <a:xfrm>
            <a:off x="6804248" y="4018510"/>
            <a:ext cx="1584176" cy="2495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Programmer</a:t>
            </a:r>
            <a:endParaRPr/>
          </a:p>
        </p:txBody>
      </p:sp>
      <p:sp>
        <p:nvSpPr>
          <p:cNvPr id="237" name="Google Shape;237;p6"/>
          <p:cNvSpPr/>
          <p:nvPr>
            <p:ph idx="3" type="pic"/>
          </p:nvPr>
        </p:nvSpPr>
        <p:spPr>
          <a:xfrm>
            <a:off x="683568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8" name="Google Shape;238;p6"/>
          <p:cNvSpPr/>
          <p:nvPr>
            <p:ph idx="4" type="pic"/>
          </p:nvPr>
        </p:nvSpPr>
        <p:spPr>
          <a:xfrm>
            <a:off x="2699792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9" name="Google Shape;239;p6"/>
          <p:cNvSpPr/>
          <p:nvPr>
            <p:ph idx="5" type="pic"/>
          </p:nvPr>
        </p:nvSpPr>
        <p:spPr>
          <a:xfrm>
            <a:off x="4716016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0" name="Google Shape;240;p6"/>
          <p:cNvSpPr/>
          <p:nvPr>
            <p:ph idx="6" type="pic"/>
          </p:nvPr>
        </p:nvSpPr>
        <p:spPr>
          <a:xfrm>
            <a:off x="6732240" y="1707654"/>
            <a:ext cx="1728192" cy="18722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7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246" name="Google Shape;246;p7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sp>
        <p:nvSpPr>
          <p:cNvPr id="247" name="Google Shape;247;p7"/>
          <p:cNvSpPr txBox="1"/>
          <p:nvPr/>
        </p:nvSpPr>
        <p:spPr>
          <a:xfrm>
            <a:off x="1739571" y="3501531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7"/>
          <p:cNvSpPr txBox="1"/>
          <p:nvPr/>
        </p:nvSpPr>
        <p:spPr>
          <a:xfrm>
            <a:off x="3236808" y="2342656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7"/>
          <p:cNvSpPr txBox="1"/>
          <p:nvPr/>
        </p:nvSpPr>
        <p:spPr>
          <a:xfrm>
            <a:off x="4734045" y="3501531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7"/>
          <p:cNvSpPr txBox="1"/>
          <p:nvPr/>
        </p:nvSpPr>
        <p:spPr>
          <a:xfrm>
            <a:off x="6231283" y="2342656"/>
            <a:ext cx="81721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1" name="Google Shape;251;p7"/>
          <p:cNvGrpSpPr/>
          <p:nvPr/>
        </p:nvGrpSpPr>
        <p:grpSpPr>
          <a:xfrm>
            <a:off x="1199383" y="2850413"/>
            <a:ext cx="6984776" cy="485845"/>
            <a:chOff x="1043608" y="2720597"/>
            <a:chExt cx="7525362" cy="523447"/>
          </a:xfrm>
        </p:grpSpPr>
        <p:grpSp>
          <p:nvGrpSpPr>
            <p:cNvPr id="252" name="Google Shape;252;p7"/>
            <p:cNvGrpSpPr/>
            <p:nvPr/>
          </p:nvGrpSpPr>
          <p:grpSpPr>
            <a:xfrm>
              <a:off x="1233143" y="2743607"/>
              <a:ext cx="7083799" cy="500437"/>
              <a:chOff x="1233143" y="2743607"/>
              <a:chExt cx="7083799" cy="500437"/>
            </a:xfrm>
          </p:grpSpPr>
          <p:sp>
            <p:nvSpPr>
              <p:cNvPr id="253" name="Google Shape;253;p7"/>
              <p:cNvSpPr/>
              <p:nvPr/>
            </p:nvSpPr>
            <p:spPr>
              <a:xfrm rot="10800000">
                <a:off x="6087980" y="2749664"/>
                <a:ext cx="2228962" cy="249106"/>
              </a:xfrm>
              <a:custGeom>
                <a:rect b="b" l="l" r="r" t="t"/>
                <a:pathLst>
                  <a:path extrusionOk="0" h="249106" w="2228962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noFill/>
              <a:ln cap="flat" cmpd="sng" w="508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7"/>
              <p:cNvSpPr/>
              <p:nvPr/>
            </p:nvSpPr>
            <p:spPr>
              <a:xfrm>
                <a:off x="3863823" y="2994938"/>
                <a:ext cx="2228962" cy="249106"/>
              </a:xfrm>
              <a:custGeom>
                <a:rect b="b" l="l" r="r" t="t"/>
                <a:pathLst>
                  <a:path extrusionOk="0" h="249106" w="2228962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noFill/>
              <a:ln cap="flat" cmpd="sng" w="508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7"/>
              <p:cNvSpPr/>
              <p:nvPr/>
            </p:nvSpPr>
            <p:spPr>
              <a:xfrm rot="10800000">
                <a:off x="2865746" y="2743607"/>
                <a:ext cx="2228962" cy="249106"/>
              </a:xfrm>
              <a:custGeom>
                <a:rect b="b" l="l" r="r" t="t"/>
                <a:pathLst>
                  <a:path extrusionOk="0" h="249106" w="2228962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noFill/>
              <a:ln cap="flat" cmpd="sng" w="508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7"/>
              <p:cNvSpPr/>
              <p:nvPr/>
            </p:nvSpPr>
            <p:spPr>
              <a:xfrm flipH="1">
                <a:off x="1233143" y="2984968"/>
                <a:ext cx="2228962" cy="249106"/>
              </a:xfrm>
              <a:custGeom>
                <a:rect b="b" l="l" r="r" t="t"/>
                <a:pathLst>
                  <a:path extrusionOk="0" h="249106" w="2228962">
                    <a:moveTo>
                      <a:pt x="0" y="9560"/>
                    </a:moveTo>
                    <a:lnTo>
                      <a:pt x="1207558" y="0"/>
                    </a:lnTo>
                    <a:cubicBezTo>
                      <a:pt x="1206553" y="106717"/>
                      <a:pt x="1259456" y="247960"/>
                      <a:pt x="1413426" y="249099"/>
                    </a:cubicBezTo>
                    <a:cubicBezTo>
                      <a:pt x="1570001" y="250257"/>
                      <a:pt x="1634208" y="115042"/>
                      <a:pt x="1639155" y="3658"/>
                    </a:cubicBezTo>
                    <a:lnTo>
                      <a:pt x="2228962" y="1277"/>
                    </a:lnTo>
                  </a:path>
                </a:pathLst>
              </a:custGeom>
              <a:noFill/>
              <a:ln cap="flat" cmpd="sng" w="508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7" name="Google Shape;257;p7"/>
            <p:cNvGrpSpPr/>
            <p:nvPr/>
          </p:nvGrpSpPr>
          <p:grpSpPr>
            <a:xfrm>
              <a:off x="1043608" y="2872699"/>
              <a:ext cx="288032" cy="288032"/>
              <a:chOff x="1043608" y="2872699"/>
              <a:chExt cx="288032" cy="288032"/>
            </a:xfrm>
          </p:grpSpPr>
          <p:sp>
            <p:nvSpPr>
              <p:cNvPr id="258" name="Google Shape;258;p7"/>
              <p:cNvSpPr/>
              <p:nvPr/>
            </p:nvSpPr>
            <p:spPr>
              <a:xfrm>
                <a:off x="1043608" y="2872699"/>
                <a:ext cx="288032" cy="28803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7"/>
              <p:cNvSpPr/>
              <p:nvPr/>
            </p:nvSpPr>
            <p:spPr>
              <a:xfrm>
                <a:off x="1126676" y="2957863"/>
                <a:ext cx="121896" cy="11770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" name="Google Shape;260;p7"/>
            <p:cNvGrpSpPr/>
            <p:nvPr/>
          </p:nvGrpSpPr>
          <p:grpSpPr>
            <a:xfrm>
              <a:off x="8064914" y="2720597"/>
              <a:ext cx="504056" cy="504056"/>
              <a:chOff x="8064914" y="2720597"/>
              <a:chExt cx="504056" cy="504056"/>
            </a:xfrm>
          </p:grpSpPr>
          <p:sp>
            <p:nvSpPr>
              <p:cNvPr id="261" name="Google Shape;261;p7"/>
              <p:cNvSpPr/>
              <p:nvPr/>
            </p:nvSpPr>
            <p:spPr>
              <a:xfrm>
                <a:off x="8064914" y="2720597"/>
                <a:ext cx="504056" cy="50405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7"/>
              <p:cNvSpPr/>
              <p:nvPr/>
            </p:nvSpPr>
            <p:spPr>
              <a:xfrm>
                <a:off x="8178719" y="2839156"/>
                <a:ext cx="276446" cy="2669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3" name="Google Shape;263;p7"/>
          <p:cNvSpPr txBox="1"/>
          <p:nvPr/>
        </p:nvSpPr>
        <p:spPr>
          <a:xfrm>
            <a:off x="7375538" y="3440393"/>
            <a:ext cx="11772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" name="Google Shape;264;p7"/>
          <p:cNvGrpSpPr/>
          <p:nvPr/>
        </p:nvGrpSpPr>
        <p:grpSpPr>
          <a:xfrm>
            <a:off x="7198792" y="1621160"/>
            <a:ext cx="1454049" cy="1048024"/>
            <a:chOff x="803640" y="3362835"/>
            <a:chExt cx="2059657" cy="1048024"/>
          </a:xfrm>
        </p:grpSpPr>
        <p:sp>
          <p:nvSpPr>
            <p:cNvPr id="265" name="Google Shape;265;p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" name="Google Shape;267;p7"/>
          <p:cNvGrpSpPr/>
          <p:nvPr/>
        </p:nvGrpSpPr>
        <p:grpSpPr>
          <a:xfrm>
            <a:off x="5912863" y="3453690"/>
            <a:ext cx="1454049" cy="1048024"/>
            <a:chOff x="803640" y="3362835"/>
            <a:chExt cx="2059657" cy="1048024"/>
          </a:xfrm>
        </p:grpSpPr>
        <p:sp>
          <p:nvSpPr>
            <p:cNvPr id="268" name="Google Shape;268;p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270;p7"/>
          <p:cNvGrpSpPr/>
          <p:nvPr/>
        </p:nvGrpSpPr>
        <p:grpSpPr>
          <a:xfrm>
            <a:off x="4404184" y="1621160"/>
            <a:ext cx="1454049" cy="1048024"/>
            <a:chOff x="803640" y="3362835"/>
            <a:chExt cx="2059657" cy="1048024"/>
          </a:xfrm>
        </p:grpSpPr>
        <p:sp>
          <p:nvSpPr>
            <p:cNvPr id="271" name="Google Shape;271;p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p7"/>
          <p:cNvGrpSpPr/>
          <p:nvPr/>
        </p:nvGrpSpPr>
        <p:grpSpPr>
          <a:xfrm>
            <a:off x="2921517" y="3453690"/>
            <a:ext cx="1454049" cy="1048024"/>
            <a:chOff x="803640" y="3362835"/>
            <a:chExt cx="2059657" cy="1048024"/>
          </a:xfrm>
        </p:grpSpPr>
        <p:sp>
          <p:nvSpPr>
            <p:cNvPr id="274" name="Google Shape;274;p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p7"/>
          <p:cNvGrpSpPr/>
          <p:nvPr/>
        </p:nvGrpSpPr>
        <p:grpSpPr>
          <a:xfrm>
            <a:off x="1421151" y="1621160"/>
            <a:ext cx="1454049" cy="1048024"/>
            <a:chOff x="803640" y="3362835"/>
            <a:chExt cx="2059657" cy="1048024"/>
          </a:xfrm>
        </p:grpSpPr>
        <p:sp>
          <p:nvSpPr>
            <p:cNvPr id="277" name="Google Shape;277;p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4" name="Google Shape;284;p8"/>
          <p:cNvSpPr/>
          <p:nvPr/>
        </p:nvSpPr>
        <p:spPr>
          <a:xfrm>
            <a:off x="0" y="3076575"/>
            <a:ext cx="9144000" cy="151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"/>
          <p:cNvSpPr txBox="1"/>
          <p:nvPr/>
        </p:nvSpPr>
        <p:spPr>
          <a:xfrm>
            <a:off x="539552" y="3355221"/>
            <a:ext cx="367240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r>
              <a:rPr b="1"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8"/>
          <p:cNvSpPr txBox="1"/>
          <p:nvPr/>
        </p:nvSpPr>
        <p:spPr>
          <a:xfrm>
            <a:off x="4549613" y="3324443"/>
            <a:ext cx="419885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"/>
          <p:cNvSpPr txBox="1"/>
          <p:nvPr>
            <p:ph idx="1" type="body"/>
          </p:nvPr>
        </p:nvSpPr>
        <p:spPr>
          <a:xfrm>
            <a:off x="2051720" y="123478"/>
            <a:ext cx="7092279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92" name="Google Shape;292;p9"/>
          <p:cNvSpPr txBox="1"/>
          <p:nvPr>
            <p:ph idx="2" type="body"/>
          </p:nvPr>
        </p:nvSpPr>
        <p:spPr>
          <a:xfrm>
            <a:off x="2051720" y="699542"/>
            <a:ext cx="709227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en-US"/>
              <a:t>Insert the title of your subtitle Here</a:t>
            </a:r>
            <a:endParaRPr/>
          </a:p>
        </p:txBody>
      </p:sp>
      <p:grpSp>
        <p:nvGrpSpPr>
          <p:cNvPr id="293" name="Google Shape;293;p9"/>
          <p:cNvGrpSpPr/>
          <p:nvPr/>
        </p:nvGrpSpPr>
        <p:grpSpPr>
          <a:xfrm rot="-181018">
            <a:off x="3054343" y="1482491"/>
            <a:ext cx="3036041" cy="2944635"/>
            <a:chOff x="2245555" y="621090"/>
            <a:chExt cx="3852742" cy="3736746"/>
          </a:xfrm>
        </p:grpSpPr>
        <p:grpSp>
          <p:nvGrpSpPr>
            <p:cNvPr id="294" name="Google Shape;294;p9"/>
            <p:cNvGrpSpPr/>
            <p:nvPr/>
          </p:nvGrpSpPr>
          <p:grpSpPr>
            <a:xfrm rot="5400000">
              <a:off x="3846521" y="2398844"/>
              <a:ext cx="2414512" cy="875244"/>
              <a:chOff x="3747844" y="1070549"/>
              <a:chExt cx="3670042" cy="1330362"/>
            </a:xfrm>
          </p:grpSpPr>
          <p:sp>
            <p:nvSpPr>
              <p:cNvPr id="295" name="Google Shape;295;p9"/>
              <p:cNvSpPr/>
              <p:nvPr/>
            </p:nvSpPr>
            <p:spPr>
              <a:xfrm rot="1777229">
                <a:off x="5087811" y="1617431"/>
                <a:ext cx="2232000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9"/>
              <p:cNvSpPr/>
              <p:nvPr/>
            </p:nvSpPr>
            <p:spPr>
              <a:xfrm rot="8772370">
                <a:off x="3615321" y="1566652"/>
                <a:ext cx="1805752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9"/>
              <p:cNvSpPr/>
              <p:nvPr/>
            </p:nvSpPr>
            <p:spPr>
              <a:xfrm rot="7177229">
                <a:off x="7132573" y="2115599"/>
                <a:ext cx="241425" cy="241425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8" name="Google Shape;298;p9"/>
            <p:cNvGrpSpPr/>
            <p:nvPr/>
          </p:nvGrpSpPr>
          <p:grpSpPr>
            <a:xfrm rot="9182237">
              <a:off x="3099569" y="2972754"/>
              <a:ext cx="2416197" cy="885440"/>
              <a:chOff x="3848360" y="1123713"/>
              <a:chExt cx="3672603" cy="1345864"/>
            </a:xfrm>
          </p:grpSpPr>
          <p:sp>
            <p:nvSpPr>
              <p:cNvPr id="299" name="Google Shape;299;p9"/>
              <p:cNvSpPr/>
              <p:nvPr/>
            </p:nvSpPr>
            <p:spPr>
              <a:xfrm rot="1777229">
                <a:off x="5190615" y="1670594"/>
                <a:ext cx="2232000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9"/>
              <p:cNvSpPr/>
              <p:nvPr/>
            </p:nvSpPr>
            <p:spPr>
              <a:xfrm rot="8772370">
                <a:off x="3715838" y="1619818"/>
                <a:ext cx="1805752" cy="7200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9"/>
              <p:cNvSpPr/>
              <p:nvPr/>
            </p:nvSpPr>
            <p:spPr>
              <a:xfrm rot="7177229">
                <a:off x="7235651" y="2184264"/>
                <a:ext cx="241425" cy="241425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2" name="Google Shape;302;p9"/>
            <p:cNvGrpSpPr/>
            <p:nvPr/>
          </p:nvGrpSpPr>
          <p:grpSpPr>
            <a:xfrm rot="-8683892">
              <a:off x="2219088" y="2733859"/>
              <a:ext cx="2493251" cy="700871"/>
              <a:chOff x="3848362" y="1122609"/>
              <a:chExt cx="3789724" cy="1065318"/>
            </a:xfrm>
          </p:grpSpPr>
          <p:sp>
            <p:nvSpPr>
              <p:cNvPr id="303" name="Google Shape;303;p9"/>
              <p:cNvSpPr/>
              <p:nvPr/>
            </p:nvSpPr>
            <p:spPr>
              <a:xfrm rot="1192574">
                <a:off x="5259105" y="1499893"/>
                <a:ext cx="2232000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9"/>
              <p:cNvSpPr/>
              <p:nvPr/>
            </p:nvSpPr>
            <p:spPr>
              <a:xfrm rot="8772370">
                <a:off x="3715840" y="1619824"/>
                <a:ext cx="1805751" cy="7200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9"/>
              <p:cNvSpPr/>
              <p:nvPr/>
            </p:nvSpPr>
            <p:spPr>
              <a:xfrm rot="7177229">
                <a:off x="7352774" y="1835246"/>
                <a:ext cx="241425" cy="241425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6" name="Google Shape;306;p9"/>
            <p:cNvGrpSpPr/>
            <p:nvPr/>
          </p:nvGrpSpPr>
          <p:grpSpPr>
            <a:xfrm rot="-5400000">
              <a:off x="2070304" y="1687304"/>
              <a:ext cx="2414512" cy="875240"/>
              <a:chOff x="3747842" y="1070550"/>
              <a:chExt cx="3670043" cy="1330362"/>
            </a:xfrm>
          </p:grpSpPr>
          <p:sp>
            <p:nvSpPr>
              <p:cNvPr id="307" name="Google Shape;307;p9"/>
              <p:cNvSpPr/>
              <p:nvPr/>
            </p:nvSpPr>
            <p:spPr>
              <a:xfrm rot="1777229">
                <a:off x="5087811" y="1617431"/>
                <a:ext cx="2232000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9"/>
              <p:cNvSpPr/>
              <p:nvPr/>
            </p:nvSpPr>
            <p:spPr>
              <a:xfrm rot="8772370">
                <a:off x="3615320" y="1566658"/>
                <a:ext cx="1805753" cy="7200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9"/>
              <p:cNvSpPr/>
              <p:nvPr/>
            </p:nvSpPr>
            <p:spPr>
              <a:xfrm rot="7177229">
                <a:off x="7132573" y="2115599"/>
                <a:ext cx="241425" cy="241425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0" name="Google Shape;310;p9"/>
            <p:cNvGrpSpPr/>
            <p:nvPr/>
          </p:nvGrpSpPr>
          <p:grpSpPr>
            <a:xfrm rot="-1617763">
              <a:off x="2789989" y="1120732"/>
              <a:ext cx="2416197" cy="885441"/>
              <a:chOff x="3848361" y="1123713"/>
              <a:chExt cx="3672603" cy="1345864"/>
            </a:xfrm>
          </p:grpSpPr>
          <p:sp>
            <p:nvSpPr>
              <p:cNvPr id="311" name="Google Shape;311;p9"/>
              <p:cNvSpPr/>
              <p:nvPr/>
            </p:nvSpPr>
            <p:spPr>
              <a:xfrm rot="1777229">
                <a:off x="5190615" y="1670594"/>
                <a:ext cx="2232000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9"/>
              <p:cNvSpPr/>
              <p:nvPr/>
            </p:nvSpPr>
            <p:spPr>
              <a:xfrm rot="8772370">
                <a:off x="3715838" y="1619819"/>
                <a:ext cx="1805752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9"/>
              <p:cNvSpPr/>
              <p:nvPr/>
            </p:nvSpPr>
            <p:spPr>
              <a:xfrm rot="7177229">
                <a:off x="7235651" y="2184264"/>
                <a:ext cx="241425" cy="241425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4" name="Google Shape;314;p9"/>
            <p:cNvGrpSpPr/>
            <p:nvPr/>
          </p:nvGrpSpPr>
          <p:grpSpPr>
            <a:xfrm rot="2116108">
              <a:off x="3631511" y="1515617"/>
              <a:ext cx="2493255" cy="700864"/>
              <a:chOff x="3848355" y="1122609"/>
              <a:chExt cx="3789731" cy="1065308"/>
            </a:xfrm>
          </p:grpSpPr>
          <p:sp>
            <p:nvSpPr>
              <p:cNvPr id="315" name="Google Shape;315;p9"/>
              <p:cNvSpPr/>
              <p:nvPr/>
            </p:nvSpPr>
            <p:spPr>
              <a:xfrm rot="1192574">
                <a:off x="5259105" y="1499893"/>
                <a:ext cx="2232000" cy="72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9"/>
              <p:cNvSpPr/>
              <p:nvPr/>
            </p:nvSpPr>
            <p:spPr>
              <a:xfrm rot="8772370">
                <a:off x="3715833" y="1619814"/>
                <a:ext cx="1805752" cy="72001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9"/>
              <p:cNvSpPr/>
              <p:nvPr/>
            </p:nvSpPr>
            <p:spPr>
              <a:xfrm rot="7177229">
                <a:off x="7352774" y="1835246"/>
                <a:ext cx="241425" cy="241425"/>
              </a:xfrm>
              <a:prstGeom prst="triangle">
                <a:avLst>
                  <a:gd fmla="val 50000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18" name="Google Shape;318;p9"/>
          <p:cNvSpPr/>
          <p:nvPr/>
        </p:nvSpPr>
        <p:spPr>
          <a:xfrm rot="-5400000">
            <a:off x="4140747" y="1402404"/>
            <a:ext cx="340071" cy="340295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3267704" y="3726647"/>
            <a:ext cx="365579" cy="30559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/>
          <p:nvPr/>
        </p:nvSpPr>
        <p:spPr>
          <a:xfrm>
            <a:off x="3077819" y="2419275"/>
            <a:ext cx="288032" cy="221248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9"/>
          <p:cNvSpPr/>
          <p:nvPr/>
        </p:nvSpPr>
        <p:spPr>
          <a:xfrm>
            <a:off x="4602026" y="4125653"/>
            <a:ext cx="444684" cy="226220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9"/>
          <p:cNvSpPr/>
          <p:nvPr/>
        </p:nvSpPr>
        <p:spPr>
          <a:xfrm>
            <a:off x="5736517" y="3249061"/>
            <a:ext cx="376248" cy="385770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9"/>
          <p:cNvSpPr/>
          <p:nvPr/>
        </p:nvSpPr>
        <p:spPr>
          <a:xfrm>
            <a:off x="5535923" y="1881205"/>
            <a:ext cx="350024" cy="256512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9"/>
          <p:cNvGrpSpPr/>
          <p:nvPr/>
        </p:nvGrpSpPr>
        <p:grpSpPr>
          <a:xfrm>
            <a:off x="971600" y="2429642"/>
            <a:ext cx="1926735" cy="863358"/>
            <a:chOff x="803640" y="3362835"/>
            <a:chExt cx="2059657" cy="863358"/>
          </a:xfrm>
        </p:grpSpPr>
        <p:sp>
          <p:nvSpPr>
            <p:cNvPr id="325" name="Google Shape;325;p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9"/>
          <p:cNvGrpSpPr/>
          <p:nvPr/>
        </p:nvGrpSpPr>
        <p:grpSpPr>
          <a:xfrm>
            <a:off x="1151084" y="3582940"/>
            <a:ext cx="1926735" cy="863358"/>
            <a:chOff x="803640" y="3362835"/>
            <a:chExt cx="2059657" cy="863358"/>
          </a:xfrm>
        </p:grpSpPr>
        <p:sp>
          <p:nvSpPr>
            <p:cNvPr id="328" name="Google Shape;328;p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9"/>
          <p:cNvGrpSpPr/>
          <p:nvPr/>
        </p:nvGrpSpPr>
        <p:grpSpPr>
          <a:xfrm>
            <a:off x="1955254" y="1276344"/>
            <a:ext cx="1926735" cy="863358"/>
            <a:chOff x="803640" y="3362835"/>
            <a:chExt cx="2059657" cy="863358"/>
          </a:xfrm>
        </p:grpSpPr>
        <p:sp>
          <p:nvSpPr>
            <p:cNvPr id="331" name="Google Shape;331;p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p9"/>
          <p:cNvGrpSpPr/>
          <p:nvPr/>
        </p:nvGrpSpPr>
        <p:grpSpPr>
          <a:xfrm>
            <a:off x="6050510" y="1600072"/>
            <a:ext cx="1926735" cy="863358"/>
            <a:chOff x="803640" y="3362835"/>
            <a:chExt cx="2059657" cy="863358"/>
          </a:xfrm>
        </p:grpSpPr>
        <p:sp>
          <p:nvSpPr>
            <p:cNvPr id="334" name="Google Shape;334;p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9"/>
          <p:cNvGrpSpPr/>
          <p:nvPr/>
        </p:nvGrpSpPr>
        <p:grpSpPr>
          <a:xfrm>
            <a:off x="6156176" y="2697979"/>
            <a:ext cx="1926735" cy="863358"/>
            <a:chOff x="803640" y="3362835"/>
            <a:chExt cx="2059657" cy="863358"/>
          </a:xfrm>
        </p:grpSpPr>
        <p:sp>
          <p:nvSpPr>
            <p:cNvPr id="337" name="Google Shape;337;p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9" name="Google Shape;339;p9"/>
          <p:cNvGrpSpPr/>
          <p:nvPr/>
        </p:nvGrpSpPr>
        <p:grpSpPr>
          <a:xfrm>
            <a:off x="5216587" y="3795886"/>
            <a:ext cx="1926735" cy="863358"/>
            <a:chOff x="803640" y="3362835"/>
            <a:chExt cx="2059657" cy="863358"/>
          </a:xfrm>
        </p:grpSpPr>
        <p:sp>
          <p:nvSpPr>
            <p:cNvPr id="340" name="Google Shape;340;p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2" name="Google Shape;342;p9"/>
          <p:cNvGrpSpPr/>
          <p:nvPr/>
        </p:nvGrpSpPr>
        <p:grpSpPr>
          <a:xfrm>
            <a:off x="4083975" y="2453573"/>
            <a:ext cx="942379" cy="942379"/>
            <a:chOff x="1231556" y="109311"/>
            <a:chExt cx="3168000" cy="3168000"/>
          </a:xfrm>
        </p:grpSpPr>
        <p:sp>
          <p:nvSpPr>
            <p:cNvPr id="343" name="Google Shape;343;p9"/>
            <p:cNvSpPr/>
            <p:nvPr/>
          </p:nvSpPr>
          <p:spPr>
            <a:xfrm>
              <a:off x="1231556" y="109311"/>
              <a:ext cx="3168000" cy="3168000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rgbClr val="5072C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1381098" y="477889"/>
              <a:ext cx="2987268" cy="2726609"/>
            </a:xfrm>
            <a:custGeom>
              <a:rect b="b" l="l" r="r" t="t"/>
              <a:pathLst>
                <a:path extrusionOk="0" h="2726609" w="2987268">
                  <a:moveTo>
                    <a:pt x="972309" y="1310667"/>
                  </a:moveTo>
                  <a:lnTo>
                    <a:pt x="981420" y="1318105"/>
                  </a:lnTo>
                  <a:cubicBezTo>
                    <a:pt x="981704" y="1321341"/>
                    <a:pt x="979043" y="1330083"/>
                    <a:pt x="974012" y="1330083"/>
                  </a:cubicBezTo>
                  <a:cubicBezTo>
                    <a:pt x="968980" y="1330083"/>
                    <a:pt x="963482" y="1321341"/>
                    <a:pt x="963199" y="1318105"/>
                  </a:cubicBezTo>
                  <a:cubicBezTo>
                    <a:pt x="962915" y="1314869"/>
                    <a:pt x="967278" y="1310667"/>
                    <a:pt x="972309" y="1310667"/>
                  </a:cubicBezTo>
                  <a:close/>
                  <a:moveTo>
                    <a:pt x="1060350" y="1191962"/>
                  </a:moveTo>
                  <a:cubicBezTo>
                    <a:pt x="1066367" y="1191962"/>
                    <a:pt x="1070905" y="1196987"/>
                    <a:pt x="1071245" y="1200857"/>
                  </a:cubicBezTo>
                  <a:cubicBezTo>
                    <a:pt x="1071584" y="1204726"/>
                    <a:pt x="1068403" y="1215181"/>
                    <a:pt x="1062386" y="1215181"/>
                  </a:cubicBezTo>
                  <a:cubicBezTo>
                    <a:pt x="1056369" y="1215181"/>
                    <a:pt x="1049795" y="1204726"/>
                    <a:pt x="1049455" y="1200857"/>
                  </a:cubicBezTo>
                  <a:cubicBezTo>
                    <a:pt x="1049116" y="1196987"/>
                    <a:pt x="1054333" y="1191962"/>
                    <a:pt x="1060350" y="1191962"/>
                  </a:cubicBezTo>
                  <a:close/>
                  <a:moveTo>
                    <a:pt x="835663" y="1184438"/>
                  </a:moveTo>
                  <a:cubicBezTo>
                    <a:pt x="847697" y="1184438"/>
                    <a:pt x="856773" y="1194488"/>
                    <a:pt x="857452" y="1202228"/>
                  </a:cubicBezTo>
                  <a:cubicBezTo>
                    <a:pt x="858131" y="1209967"/>
                    <a:pt x="851768" y="1230876"/>
                    <a:pt x="839735" y="1230876"/>
                  </a:cubicBezTo>
                  <a:cubicBezTo>
                    <a:pt x="827701" y="1230876"/>
                    <a:pt x="814553" y="1209967"/>
                    <a:pt x="813874" y="1202228"/>
                  </a:cubicBezTo>
                  <a:cubicBezTo>
                    <a:pt x="813195" y="1194488"/>
                    <a:pt x="823629" y="1184438"/>
                    <a:pt x="835663" y="1184438"/>
                  </a:cubicBezTo>
                  <a:close/>
                  <a:moveTo>
                    <a:pt x="985785" y="1172342"/>
                  </a:moveTo>
                  <a:lnTo>
                    <a:pt x="1000715" y="1188629"/>
                  </a:lnTo>
                  <a:lnTo>
                    <a:pt x="1000715" y="1211703"/>
                  </a:lnTo>
                  <a:lnTo>
                    <a:pt x="946425" y="1210346"/>
                  </a:lnTo>
                  <a:cubicBezTo>
                    <a:pt x="889874" y="1205369"/>
                    <a:pt x="905255" y="1188177"/>
                    <a:pt x="923352" y="1175057"/>
                  </a:cubicBezTo>
                  <a:cubicBezTo>
                    <a:pt x="940996" y="1175962"/>
                    <a:pt x="968141" y="1171437"/>
                    <a:pt x="985785" y="1172342"/>
                  </a:cubicBezTo>
                  <a:close/>
                  <a:moveTo>
                    <a:pt x="741346" y="1100475"/>
                  </a:moveTo>
                  <a:cubicBezTo>
                    <a:pt x="749205" y="1097612"/>
                    <a:pt x="762564" y="1105663"/>
                    <a:pt x="765918" y="1118177"/>
                  </a:cubicBezTo>
                  <a:cubicBezTo>
                    <a:pt x="769271" y="1130692"/>
                    <a:pt x="761349" y="1142931"/>
                    <a:pt x="753489" y="1145794"/>
                  </a:cubicBezTo>
                  <a:cubicBezTo>
                    <a:pt x="745629" y="1148657"/>
                    <a:pt x="722113" y="1147866"/>
                    <a:pt x="718760" y="1135351"/>
                  </a:cubicBezTo>
                  <a:cubicBezTo>
                    <a:pt x="715407" y="1122837"/>
                    <a:pt x="733486" y="1103337"/>
                    <a:pt x="741346" y="1100475"/>
                  </a:cubicBezTo>
                  <a:close/>
                  <a:moveTo>
                    <a:pt x="815027" y="1099729"/>
                  </a:moveTo>
                  <a:cubicBezTo>
                    <a:pt x="823991" y="1099956"/>
                    <a:pt x="833774" y="1100634"/>
                    <a:pt x="841917" y="1100408"/>
                  </a:cubicBezTo>
                  <a:lnTo>
                    <a:pt x="893493" y="1127553"/>
                  </a:lnTo>
                  <a:cubicBezTo>
                    <a:pt x="898017" y="1141125"/>
                    <a:pt x="901184" y="1154698"/>
                    <a:pt x="897565" y="1168270"/>
                  </a:cubicBezTo>
                  <a:cubicBezTo>
                    <a:pt x="895755" y="1166008"/>
                    <a:pt x="854585" y="1174603"/>
                    <a:pt x="852776" y="1172342"/>
                  </a:cubicBezTo>
                  <a:lnTo>
                    <a:pt x="806629" y="1142482"/>
                  </a:lnTo>
                  <a:lnTo>
                    <a:pt x="783556" y="1124839"/>
                  </a:lnTo>
                  <a:cubicBezTo>
                    <a:pt x="786723" y="1117147"/>
                    <a:pt x="783330" y="1105837"/>
                    <a:pt x="793057" y="1101765"/>
                  </a:cubicBezTo>
                  <a:cubicBezTo>
                    <a:pt x="797920" y="1099729"/>
                    <a:pt x="806064" y="1099503"/>
                    <a:pt x="815027" y="1099729"/>
                  </a:cubicBezTo>
                  <a:close/>
                  <a:moveTo>
                    <a:pt x="2063793" y="774242"/>
                  </a:moveTo>
                  <a:cubicBezTo>
                    <a:pt x="2096671" y="775018"/>
                    <a:pt x="2127367" y="790476"/>
                    <a:pt x="2151713" y="794426"/>
                  </a:cubicBezTo>
                  <a:cubicBezTo>
                    <a:pt x="2183706" y="803176"/>
                    <a:pt x="2195064" y="851609"/>
                    <a:pt x="2193723" y="888932"/>
                  </a:cubicBezTo>
                  <a:cubicBezTo>
                    <a:pt x="2216377" y="892672"/>
                    <a:pt x="2243793" y="894826"/>
                    <a:pt x="2266448" y="923965"/>
                  </a:cubicBezTo>
                  <a:cubicBezTo>
                    <a:pt x="2288357" y="928173"/>
                    <a:pt x="2310365" y="915019"/>
                    <a:pt x="2320419" y="912595"/>
                  </a:cubicBezTo>
                  <a:cubicBezTo>
                    <a:pt x="2325445" y="911383"/>
                    <a:pt x="2325372" y="911709"/>
                    <a:pt x="2326768" y="909420"/>
                  </a:cubicBezTo>
                  <a:cubicBezTo>
                    <a:pt x="2347964" y="903310"/>
                    <a:pt x="2353280" y="900055"/>
                    <a:pt x="2365050" y="887307"/>
                  </a:cubicBezTo>
                  <a:cubicBezTo>
                    <a:pt x="2395407" y="885584"/>
                    <a:pt x="2392430" y="910847"/>
                    <a:pt x="2405326" y="924998"/>
                  </a:cubicBezTo>
                  <a:cubicBezTo>
                    <a:pt x="2437344" y="929416"/>
                    <a:pt x="2450314" y="914784"/>
                    <a:pt x="2501381" y="938251"/>
                  </a:cubicBezTo>
                  <a:lnTo>
                    <a:pt x="2553765" y="999901"/>
                  </a:lnTo>
                  <a:cubicBezTo>
                    <a:pt x="2575723" y="1038485"/>
                    <a:pt x="2610314" y="1140324"/>
                    <a:pt x="2650595" y="1185625"/>
                  </a:cubicBezTo>
                  <a:cubicBezTo>
                    <a:pt x="2663891" y="1215053"/>
                    <a:pt x="2691172" y="1239006"/>
                    <a:pt x="2692274" y="1278063"/>
                  </a:cubicBezTo>
                  <a:cubicBezTo>
                    <a:pt x="2714977" y="1335947"/>
                    <a:pt x="2729743" y="1344622"/>
                    <a:pt x="2773083" y="1381870"/>
                  </a:cubicBezTo>
                  <a:cubicBezTo>
                    <a:pt x="2809519" y="1376210"/>
                    <a:pt x="2844367" y="1362612"/>
                    <a:pt x="2877629" y="1374414"/>
                  </a:cubicBezTo>
                  <a:cubicBezTo>
                    <a:pt x="2903519" y="1387383"/>
                    <a:pt x="2850040" y="1420989"/>
                    <a:pt x="2856882" y="1457770"/>
                  </a:cubicBezTo>
                  <a:cubicBezTo>
                    <a:pt x="2844023" y="1507361"/>
                    <a:pt x="2772431" y="1561713"/>
                    <a:pt x="2729412" y="1608129"/>
                  </a:cubicBezTo>
                  <a:lnTo>
                    <a:pt x="2668055" y="1679303"/>
                  </a:lnTo>
                  <a:cubicBezTo>
                    <a:pt x="2680052" y="1718415"/>
                    <a:pt x="2672461" y="1758095"/>
                    <a:pt x="2669643" y="1787246"/>
                  </a:cubicBezTo>
                  <a:cubicBezTo>
                    <a:pt x="2671587" y="1819572"/>
                    <a:pt x="2674111" y="1819608"/>
                    <a:pt x="2682897" y="1863735"/>
                  </a:cubicBezTo>
                  <a:cubicBezTo>
                    <a:pt x="2700888" y="1908711"/>
                    <a:pt x="2682379" y="1959318"/>
                    <a:pt x="2661706" y="1985669"/>
                  </a:cubicBezTo>
                  <a:cubicBezTo>
                    <a:pt x="2642621" y="2010433"/>
                    <a:pt x="2631306" y="1998024"/>
                    <a:pt x="2608068" y="2029783"/>
                  </a:cubicBezTo>
                  <a:cubicBezTo>
                    <a:pt x="2605927" y="2065370"/>
                    <a:pt x="2591087" y="2100958"/>
                    <a:pt x="2590533" y="2152418"/>
                  </a:cubicBezTo>
                  <a:cubicBezTo>
                    <a:pt x="2580553" y="2229449"/>
                    <a:pt x="2535651" y="2241398"/>
                    <a:pt x="2500273" y="2286681"/>
                  </a:cubicBezTo>
                  <a:lnTo>
                    <a:pt x="2469632" y="2338069"/>
                  </a:lnTo>
                  <a:cubicBezTo>
                    <a:pt x="2451728" y="2351519"/>
                    <a:pt x="2427475" y="2349094"/>
                    <a:pt x="2409571" y="2362544"/>
                  </a:cubicBezTo>
                  <a:cubicBezTo>
                    <a:pt x="2353545" y="2400641"/>
                    <a:pt x="2321329" y="2392704"/>
                    <a:pt x="2289114" y="2356194"/>
                  </a:cubicBezTo>
                  <a:lnTo>
                    <a:pt x="2233925" y="2199117"/>
                  </a:lnTo>
                  <a:lnTo>
                    <a:pt x="2154334" y="1951743"/>
                  </a:lnTo>
                  <a:lnTo>
                    <a:pt x="2171204" y="1885663"/>
                  </a:lnTo>
                  <a:cubicBezTo>
                    <a:pt x="2179732" y="1853239"/>
                    <a:pt x="2178735" y="1852562"/>
                    <a:pt x="2188850" y="1797913"/>
                  </a:cubicBezTo>
                  <a:cubicBezTo>
                    <a:pt x="2185257" y="1718052"/>
                    <a:pt x="2140392" y="1701686"/>
                    <a:pt x="2114575" y="1645635"/>
                  </a:cubicBezTo>
                  <a:cubicBezTo>
                    <a:pt x="2111942" y="1600364"/>
                    <a:pt x="2156930" y="1615413"/>
                    <a:pt x="2140011" y="1527283"/>
                  </a:cubicBezTo>
                  <a:cubicBezTo>
                    <a:pt x="2126961" y="1508025"/>
                    <a:pt x="2120107" y="1517229"/>
                    <a:pt x="2079136" y="1514214"/>
                  </a:cubicBezTo>
                  <a:cubicBezTo>
                    <a:pt x="2014355" y="1493738"/>
                    <a:pt x="1962924" y="1492994"/>
                    <a:pt x="1908473" y="1502845"/>
                  </a:cubicBezTo>
                  <a:cubicBezTo>
                    <a:pt x="1860162" y="1516282"/>
                    <a:pt x="1794390" y="1483685"/>
                    <a:pt x="1746080" y="1424102"/>
                  </a:cubicBezTo>
                  <a:cubicBezTo>
                    <a:pt x="1725875" y="1393290"/>
                    <a:pt x="1710431" y="1365652"/>
                    <a:pt x="1704513" y="1331665"/>
                  </a:cubicBezTo>
                  <a:cubicBezTo>
                    <a:pt x="1695468" y="1299856"/>
                    <a:pt x="1666606" y="1285889"/>
                    <a:pt x="1688639" y="1253883"/>
                  </a:cubicBezTo>
                  <a:cubicBezTo>
                    <a:pt x="1685728" y="1222929"/>
                    <a:pt x="1662373" y="1193556"/>
                    <a:pt x="1698163" y="1176101"/>
                  </a:cubicBezTo>
                  <a:cubicBezTo>
                    <a:pt x="1684744" y="1114199"/>
                    <a:pt x="1697781" y="1087281"/>
                    <a:pt x="1722417" y="1055496"/>
                  </a:cubicBezTo>
                  <a:cubicBezTo>
                    <a:pt x="1734501" y="1009376"/>
                    <a:pt x="1759283" y="998178"/>
                    <a:pt x="1796765" y="964757"/>
                  </a:cubicBezTo>
                  <a:cubicBezTo>
                    <a:pt x="1816269" y="934855"/>
                    <a:pt x="1804043" y="905943"/>
                    <a:pt x="1820390" y="885609"/>
                  </a:cubicBezTo>
                  <a:cubicBezTo>
                    <a:pt x="1836738" y="865274"/>
                    <a:pt x="1885406" y="845229"/>
                    <a:pt x="1905963" y="839575"/>
                  </a:cubicBezTo>
                  <a:cubicBezTo>
                    <a:pt x="1921726" y="842023"/>
                    <a:pt x="1940664" y="841297"/>
                    <a:pt x="1962777" y="842158"/>
                  </a:cubicBezTo>
                  <a:cubicBezTo>
                    <a:pt x="1995854" y="787375"/>
                    <a:pt x="2030915" y="773467"/>
                    <a:pt x="2063793" y="774242"/>
                  </a:cubicBezTo>
                  <a:close/>
                  <a:moveTo>
                    <a:pt x="2113222" y="704555"/>
                  </a:moveTo>
                  <a:cubicBezTo>
                    <a:pt x="2125256" y="704555"/>
                    <a:pt x="2134333" y="714605"/>
                    <a:pt x="2135012" y="722345"/>
                  </a:cubicBezTo>
                  <a:cubicBezTo>
                    <a:pt x="2135690" y="730085"/>
                    <a:pt x="2129328" y="750993"/>
                    <a:pt x="2117294" y="750993"/>
                  </a:cubicBezTo>
                  <a:cubicBezTo>
                    <a:pt x="2105260" y="750993"/>
                    <a:pt x="2092111" y="730085"/>
                    <a:pt x="2091432" y="722345"/>
                  </a:cubicBezTo>
                  <a:cubicBezTo>
                    <a:pt x="2090753" y="714605"/>
                    <a:pt x="2101188" y="704555"/>
                    <a:pt x="2113222" y="704555"/>
                  </a:cubicBezTo>
                  <a:close/>
                  <a:moveTo>
                    <a:pt x="2119747" y="658118"/>
                  </a:moveTo>
                  <a:cubicBezTo>
                    <a:pt x="2128186" y="658118"/>
                    <a:pt x="2134550" y="665165"/>
                    <a:pt x="2135026" y="670593"/>
                  </a:cubicBezTo>
                  <a:cubicBezTo>
                    <a:pt x="2135502" y="676020"/>
                    <a:pt x="2131041" y="690681"/>
                    <a:pt x="2122602" y="690681"/>
                  </a:cubicBezTo>
                  <a:cubicBezTo>
                    <a:pt x="2114164" y="690681"/>
                    <a:pt x="2104944" y="676020"/>
                    <a:pt x="2104468" y="670593"/>
                  </a:cubicBezTo>
                  <a:cubicBezTo>
                    <a:pt x="2103992" y="665165"/>
                    <a:pt x="2111309" y="658118"/>
                    <a:pt x="2119747" y="658118"/>
                  </a:cubicBezTo>
                  <a:close/>
                  <a:moveTo>
                    <a:pt x="2514306" y="568022"/>
                  </a:moveTo>
                  <a:cubicBezTo>
                    <a:pt x="2512242" y="567386"/>
                    <a:pt x="2510252" y="567425"/>
                    <a:pt x="2508350" y="568297"/>
                  </a:cubicBezTo>
                  <a:cubicBezTo>
                    <a:pt x="2459861" y="602525"/>
                    <a:pt x="2464614" y="625343"/>
                    <a:pt x="2455107" y="657670"/>
                  </a:cubicBezTo>
                  <a:cubicBezTo>
                    <a:pt x="2448768" y="674151"/>
                    <a:pt x="2453839" y="694434"/>
                    <a:pt x="2475073" y="700455"/>
                  </a:cubicBezTo>
                  <a:cubicBezTo>
                    <a:pt x="2506132" y="715034"/>
                    <a:pt x="2528634" y="677320"/>
                    <a:pt x="2588216" y="689997"/>
                  </a:cubicBezTo>
                  <a:lnTo>
                    <a:pt x="2659524" y="727077"/>
                  </a:lnTo>
                  <a:cubicBezTo>
                    <a:pt x="2684878" y="735318"/>
                    <a:pt x="2695970" y="719788"/>
                    <a:pt x="2701358" y="691898"/>
                  </a:cubicBezTo>
                  <a:cubicBezTo>
                    <a:pt x="2701042" y="665276"/>
                    <a:pt x="2668398" y="651966"/>
                    <a:pt x="2651918" y="631999"/>
                  </a:cubicBezTo>
                  <a:cubicBezTo>
                    <a:pt x="2634804" y="617421"/>
                    <a:pt x="2620542" y="605694"/>
                    <a:pt x="2597724" y="602525"/>
                  </a:cubicBezTo>
                  <a:cubicBezTo>
                    <a:pt x="2570785" y="606962"/>
                    <a:pt x="2574271" y="619005"/>
                    <a:pt x="2562545" y="627246"/>
                  </a:cubicBezTo>
                  <a:cubicBezTo>
                    <a:pt x="2546738" y="610052"/>
                    <a:pt x="2528748" y="572477"/>
                    <a:pt x="2514306" y="568022"/>
                  </a:cubicBezTo>
                  <a:close/>
                  <a:moveTo>
                    <a:pt x="1897035" y="484630"/>
                  </a:moveTo>
                  <a:lnTo>
                    <a:pt x="1906146" y="492068"/>
                  </a:lnTo>
                  <a:cubicBezTo>
                    <a:pt x="1906430" y="495304"/>
                    <a:pt x="1903769" y="504046"/>
                    <a:pt x="1898738" y="504046"/>
                  </a:cubicBezTo>
                  <a:cubicBezTo>
                    <a:pt x="1893706" y="504046"/>
                    <a:pt x="1888208" y="495304"/>
                    <a:pt x="1887925" y="492068"/>
                  </a:cubicBezTo>
                  <a:cubicBezTo>
                    <a:pt x="1887641" y="488832"/>
                    <a:pt x="1892004" y="484630"/>
                    <a:pt x="1897035" y="484630"/>
                  </a:cubicBezTo>
                  <a:close/>
                  <a:moveTo>
                    <a:pt x="1867366" y="389075"/>
                  </a:moveTo>
                  <a:cubicBezTo>
                    <a:pt x="1872067" y="388917"/>
                    <a:pt x="1877719" y="389709"/>
                    <a:pt x="1887174" y="394304"/>
                  </a:cubicBezTo>
                  <a:cubicBezTo>
                    <a:pt x="1892667" y="418919"/>
                    <a:pt x="1865834" y="427371"/>
                    <a:pt x="1860869" y="445330"/>
                  </a:cubicBezTo>
                  <a:cubicBezTo>
                    <a:pt x="1859390" y="456845"/>
                    <a:pt x="1841747" y="473114"/>
                    <a:pt x="1827909" y="465613"/>
                  </a:cubicBezTo>
                  <a:cubicBezTo>
                    <a:pt x="1816710" y="460753"/>
                    <a:pt x="1812168" y="445435"/>
                    <a:pt x="1814281" y="428215"/>
                  </a:cubicBezTo>
                  <a:cubicBezTo>
                    <a:pt x="1819669" y="409623"/>
                    <a:pt x="1840269" y="402439"/>
                    <a:pt x="1853263" y="389551"/>
                  </a:cubicBezTo>
                  <a:cubicBezTo>
                    <a:pt x="1858914" y="390343"/>
                    <a:pt x="1862665" y="389234"/>
                    <a:pt x="1867366" y="389075"/>
                  </a:cubicBezTo>
                  <a:close/>
                  <a:moveTo>
                    <a:pt x="1922353" y="326799"/>
                  </a:moveTo>
                  <a:cubicBezTo>
                    <a:pt x="1935770" y="326799"/>
                    <a:pt x="1954258" y="362929"/>
                    <a:pt x="1973696" y="385747"/>
                  </a:cubicBezTo>
                  <a:cubicBezTo>
                    <a:pt x="1979189" y="395255"/>
                    <a:pt x="1992289" y="393354"/>
                    <a:pt x="1997782" y="402862"/>
                  </a:cubicBezTo>
                  <a:cubicBezTo>
                    <a:pt x="1997888" y="418813"/>
                    <a:pt x="2006550" y="443322"/>
                    <a:pt x="2006656" y="459274"/>
                  </a:cubicBezTo>
                  <a:cubicBezTo>
                    <a:pt x="1990070" y="465824"/>
                    <a:pt x="1987746" y="478078"/>
                    <a:pt x="1971160" y="484628"/>
                  </a:cubicBezTo>
                  <a:lnTo>
                    <a:pt x="1953729" y="479874"/>
                  </a:lnTo>
                  <a:cubicBezTo>
                    <a:pt x="1918233" y="473958"/>
                    <a:pt x="1924889" y="469627"/>
                    <a:pt x="1907141" y="461175"/>
                  </a:cubicBezTo>
                  <a:cubicBezTo>
                    <a:pt x="1901859" y="447758"/>
                    <a:pt x="1927002" y="428638"/>
                    <a:pt x="1936932" y="412369"/>
                  </a:cubicBezTo>
                  <a:cubicBezTo>
                    <a:pt x="1934397" y="393882"/>
                    <a:pt x="1920452" y="390607"/>
                    <a:pt x="1902704" y="378775"/>
                  </a:cubicBezTo>
                  <a:cubicBezTo>
                    <a:pt x="1887491" y="363563"/>
                    <a:pt x="1885589" y="350252"/>
                    <a:pt x="1893195" y="335990"/>
                  </a:cubicBezTo>
                  <a:close/>
                  <a:moveTo>
                    <a:pt x="2397965" y="51009"/>
                  </a:moveTo>
                  <a:cubicBezTo>
                    <a:pt x="2420639" y="51528"/>
                    <a:pt x="2444702" y="57206"/>
                    <a:pt x="2474321" y="61693"/>
                  </a:cubicBezTo>
                  <a:cubicBezTo>
                    <a:pt x="2711590" y="229458"/>
                    <a:pt x="2841041" y="444258"/>
                    <a:pt x="2909923" y="647051"/>
                  </a:cubicBezTo>
                  <a:cubicBezTo>
                    <a:pt x="2906869" y="646771"/>
                    <a:pt x="2905002" y="646398"/>
                    <a:pt x="2899120" y="646262"/>
                  </a:cubicBezTo>
                  <a:cubicBezTo>
                    <a:pt x="2892306" y="646103"/>
                    <a:pt x="2880104" y="646262"/>
                    <a:pt x="2870597" y="646262"/>
                  </a:cubicBezTo>
                  <a:lnTo>
                    <a:pt x="2857286" y="635803"/>
                  </a:lnTo>
                  <a:cubicBezTo>
                    <a:pt x="2856754" y="620596"/>
                    <a:pt x="2870508" y="611738"/>
                    <a:pt x="2855690" y="590182"/>
                  </a:cubicBezTo>
                  <a:cubicBezTo>
                    <a:pt x="2815412" y="583807"/>
                    <a:pt x="2798407" y="614948"/>
                    <a:pt x="2788829" y="623443"/>
                  </a:cubicBezTo>
                  <a:cubicBezTo>
                    <a:pt x="2779252" y="631938"/>
                    <a:pt x="2795158" y="634492"/>
                    <a:pt x="2798222" y="641152"/>
                  </a:cubicBezTo>
                  <a:cubicBezTo>
                    <a:pt x="2801285" y="647812"/>
                    <a:pt x="2813845" y="647285"/>
                    <a:pt x="2807209" y="663400"/>
                  </a:cubicBezTo>
                  <a:cubicBezTo>
                    <a:pt x="2768188" y="655408"/>
                    <a:pt x="2741866" y="715674"/>
                    <a:pt x="2758405" y="744191"/>
                  </a:cubicBezTo>
                  <a:cubicBezTo>
                    <a:pt x="2795185" y="763857"/>
                    <a:pt x="2771644" y="767649"/>
                    <a:pt x="2843346" y="779379"/>
                  </a:cubicBezTo>
                  <a:cubicBezTo>
                    <a:pt x="2874072" y="806668"/>
                    <a:pt x="2881681" y="838660"/>
                    <a:pt x="2912431" y="825008"/>
                  </a:cubicBezTo>
                  <a:cubicBezTo>
                    <a:pt x="2927960" y="822790"/>
                    <a:pt x="2898803" y="756868"/>
                    <a:pt x="2941905" y="764158"/>
                  </a:cubicBezTo>
                  <a:lnTo>
                    <a:pt x="2915658" y="663271"/>
                  </a:lnTo>
                  <a:cubicBezTo>
                    <a:pt x="2986775" y="878722"/>
                    <a:pt x="2990652" y="1078545"/>
                    <a:pt x="2985866" y="1190511"/>
                  </a:cubicBezTo>
                  <a:lnTo>
                    <a:pt x="2971025" y="1220671"/>
                  </a:lnTo>
                  <a:cubicBezTo>
                    <a:pt x="2964620" y="1226471"/>
                    <a:pt x="2944225" y="1235384"/>
                    <a:pt x="2931563" y="1244359"/>
                  </a:cubicBezTo>
                  <a:cubicBezTo>
                    <a:pt x="2918900" y="1253333"/>
                    <a:pt x="2920678" y="1260071"/>
                    <a:pt x="2895052" y="1274519"/>
                  </a:cubicBezTo>
                  <a:cubicBezTo>
                    <a:pt x="2842742" y="1261697"/>
                    <a:pt x="2830720" y="1318615"/>
                    <a:pt x="2800030" y="1315175"/>
                  </a:cubicBezTo>
                  <a:cubicBezTo>
                    <a:pt x="2736307" y="1336320"/>
                    <a:pt x="2740848" y="1289232"/>
                    <a:pt x="2706153" y="1241184"/>
                  </a:cubicBezTo>
                  <a:cubicBezTo>
                    <a:pt x="2688920" y="1205835"/>
                    <a:pt x="2681259" y="1171017"/>
                    <a:pt x="2655357" y="1118955"/>
                  </a:cubicBezTo>
                  <a:cubicBezTo>
                    <a:pt x="2639483" y="1083239"/>
                    <a:pt x="2635226" y="1074186"/>
                    <a:pt x="2617260" y="1044348"/>
                  </a:cubicBezTo>
                  <a:cubicBezTo>
                    <a:pt x="2599294" y="1014510"/>
                    <a:pt x="2551266" y="956593"/>
                    <a:pt x="2547562" y="939925"/>
                  </a:cubicBezTo>
                  <a:lnTo>
                    <a:pt x="2588687" y="926882"/>
                  </a:lnTo>
                  <a:cubicBezTo>
                    <a:pt x="2579593" y="906520"/>
                    <a:pt x="2570499" y="895683"/>
                    <a:pt x="2574105" y="888021"/>
                  </a:cubicBezTo>
                  <a:cubicBezTo>
                    <a:pt x="2610639" y="853172"/>
                    <a:pt x="2580503" y="838960"/>
                    <a:pt x="2604339" y="791412"/>
                  </a:cubicBezTo>
                  <a:cubicBezTo>
                    <a:pt x="2595393" y="774342"/>
                    <a:pt x="2544313" y="834641"/>
                    <a:pt x="2520429" y="793541"/>
                  </a:cubicBezTo>
                  <a:cubicBezTo>
                    <a:pt x="2498131" y="804824"/>
                    <a:pt x="2468845" y="814544"/>
                    <a:pt x="2453094" y="800382"/>
                  </a:cubicBezTo>
                  <a:cubicBezTo>
                    <a:pt x="2437343" y="786221"/>
                    <a:pt x="2445002" y="742393"/>
                    <a:pt x="2432273" y="727621"/>
                  </a:cubicBezTo>
                  <a:cubicBezTo>
                    <a:pt x="2419543" y="712848"/>
                    <a:pt x="2386510" y="700241"/>
                    <a:pt x="2376715" y="711747"/>
                  </a:cubicBezTo>
                  <a:cubicBezTo>
                    <a:pt x="2366920" y="723253"/>
                    <a:pt x="2403147" y="811740"/>
                    <a:pt x="2373504" y="796654"/>
                  </a:cubicBezTo>
                  <a:cubicBezTo>
                    <a:pt x="2366238" y="804730"/>
                    <a:pt x="2326097" y="785038"/>
                    <a:pt x="2333117" y="755443"/>
                  </a:cubicBezTo>
                  <a:cubicBezTo>
                    <a:pt x="2319502" y="738548"/>
                    <a:pt x="2311361" y="707813"/>
                    <a:pt x="2294983" y="690520"/>
                  </a:cubicBezTo>
                  <a:cubicBezTo>
                    <a:pt x="2278605" y="673227"/>
                    <a:pt x="2264976" y="666888"/>
                    <a:pt x="2247546" y="651685"/>
                  </a:cubicBezTo>
                  <a:cubicBezTo>
                    <a:pt x="2230116" y="636482"/>
                    <a:pt x="2199155" y="602644"/>
                    <a:pt x="2190400" y="599301"/>
                  </a:cubicBezTo>
                  <a:cubicBezTo>
                    <a:pt x="2181645" y="595958"/>
                    <a:pt x="2191889" y="625614"/>
                    <a:pt x="2195015" y="631627"/>
                  </a:cubicBezTo>
                  <a:cubicBezTo>
                    <a:pt x="2223379" y="659380"/>
                    <a:pt x="2245393" y="674433"/>
                    <a:pt x="2273757" y="702186"/>
                  </a:cubicBezTo>
                  <a:cubicBezTo>
                    <a:pt x="2281668" y="736641"/>
                    <a:pt x="2300692" y="744110"/>
                    <a:pt x="2240347" y="789677"/>
                  </a:cubicBezTo>
                  <a:cubicBezTo>
                    <a:pt x="2209762" y="791675"/>
                    <a:pt x="2202306" y="798717"/>
                    <a:pt x="2180728" y="771317"/>
                  </a:cubicBezTo>
                  <a:cubicBezTo>
                    <a:pt x="2216297" y="766141"/>
                    <a:pt x="2239197" y="763910"/>
                    <a:pt x="2239461" y="752269"/>
                  </a:cubicBezTo>
                  <a:cubicBezTo>
                    <a:pt x="2237727" y="737304"/>
                    <a:pt x="2244230" y="733925"/>
                    <a:pt x="2225175" y="712584"/>
                  </a:cubicBezTo>
                  <a:cubicBezTo>
                    <a:pt x="2172108" y="692945"/>
                    <a:pt x="2146316" y="637525"/>
                    <a:pt x="2120370" y="621044"/>
                  </a:cubicBezTo>
                  <a:lnTo>
                    <a:pt x="2096486" y="651795"/>
                  </a:lnTo>
                  <a:lnTo>
                    <a:pt x="2058499" y="669725"/>
                  </a:lnTo>
                  <a:cubicBezTo>
                    <a:pt x="2049049" y="668153"/>
                    <a:pt x="2038011" y="649121"/>
                    <a:pt x="2028561" y="647550"/>
                  </a:cubicBezTo>
                  <a:cubicBezTo>
                    <a:pt x="2021435" y="705520"/>
                    <a:pt x="2006374" y="763491"/>
                    <a:pt x="1959565" y="797651"/>
                  </a:cubicBezTo>
                  <a:cubicBezTo>
                    <a:pt x="1928075" y="806830"/>
                    <a:pt x="1912460" y="817597"/>
                    <a:pt x="1861922" y="798204"/>
                  </a:cubicBezTo>
                  <a:cubicBezTo>
                    <a:pt x="1832820" y="787154"/>
                    <a:pt x="1832291" y="753880"/>
                    <a:pt x="1817475" y="731718"/>
                  </a:cubicBezTo>
                  <a:cubicBezTo>
                    <a:pt x="1821093" y="706821"/>
                    <a:pt x="1827885" y="677161"/>
                    <a:pt x="1837852" y="652263"/>
                  </a:cubicBezTo>
                  <a:cubicBezTo>
                    <a:pt x="1863041" y="635519"/>
                    <a:pt x="1904105" y="644174"/>
                    <a:pt x="1922944" y="638543"/>
                  </a:cubicBezTo>
                  <a:cubicBezTo>
                    <a:pt x="1928112" y="681094"/>
                    <a:pt x="1949154" y="653801"/>
                    <a:pt x="1967022" y="675717"/>
                  </a:cubicBezTo>
                  <a:cubicBezTo>
                    <a:pt x="1968449" y="646541"/>
                    <a:pt x="1965114" y="636414"/>
                    <a:pt x="1977653" y="602476"/>
                  </a:cubicBezTo>
                  <a:cubicBezTo>
                    <a:pt x="1952538" y="575601"/>
                    <a:pt x="1930598" y="569362"/>
                    <a:pt x="1915007" y="532963"/>
                  </a:cubicBezTo>
                  <a:cubicBezTo>
                    <a:pt x="1985111" y="536113"/>
                    <a:pt x="1975844" y="524977"/>
                    <a:pt x="2014200" y="521778"/>
                  </a:cubicBezTo>
                  <a:cubicBezTo>
                    <a:pt x="2002719" y="503578"/>
                    <a:pt x="2016636" y="494903"/>
                    <a:pt x="2017855" y="481465"/>
                  </a:cubicBezTo>
                  <a:cubicBezTo>
                    <a:pt x="2057687" y="440119"/>
                    <a:pt x="2065772" y="447982"/>
                    <a:pt x="2121478" y="428860"/>
                  </a:cubicBezTo>
                  <a:cubicBezTo>
                    <a:pt x="2109099" y="414869"/>
                    <a:pt x="2104656" y="391352"/>
                    <a:pt x="2101801" y="367837"/>
                  </a:cubicBezTo>
                  <a:cubicBezTo>
                    <a:pt x="2114882" y="353884"/>
                    <a:pt x="2127963" y="355803"/>
                    <a:pt x="2141043" y="349786"/>
                  </a:cubicBezTo>
                  <a:cubicBezTo>
                    <a:pt x="2162233" y="354781"/>
                    <a:pt x="2169136" y="374064"/>
                    <a:pt x="2169691" y="396521"/>
                  </a:cubicBezTo>
                  <a:cubicBezTo>
                    <a:pt x="2181024" y="392632"/>
                    <a:pt x="2189182" y="401443"/>
                    <a:pt x="2194165" y="376919"/>
                  </a:cubicBezTo>
                  <a:cubicBezTo>
                    <a:pt x="2193943" y="351287"/>
                    <a:pt x="2181023" y="332004"/>
                    <a:pt x="2149054" y="303198"/>
                  </a:cubicBezTo>
                  <a:cubicBezTo>
                    <a:pt x="2133943" y="322542"/>
                    <a:pt x="2048988" y="330774"/>
                    <a:pt x="2024352" y="269161"/>
                  </a:cubicBezTo>
                  <a:cubicBezTo>
                    <a:pt x="2013493" y="253261"/>
                    <a:pt x="2083233" y="243156"/>
                    <a:pt x="2091834" y="218906"/>
                  </a:cubicBezTo>
                  <a:cubicBezTo>
                    <a:pt x="2116309" y="210531"/>
                    <a:pt x="2159372" y="215600"/>
                    <a:pt x="2172791" y="203033"/>
                  </a:cubicBezTo>
                  <a:cubicBezTo>
                    <a:pt x="2195870" y="184470"/>
                    <a:pt x="2139807" y="171543"/>
                    <a:pt x="2175523" y="149849"/>
                  </a:cubicBezTo>
                  <a:cubicBezTo>
                    <a:pt x="2225938" y="105139"/>
                    <a:pt x="2230319" y="68367"/>
                    <a:pt x="2329942" y="71279"/>
                  </a:cubicBezTo>
                  <a:cubicBezTo>
                    <a:pt x="2354006" y="55131"/>
                    <a:pt x="2375291" y="50491"/>
                    <a:pt x="2397965" y="51009"/>
                  </a:cubicBezTo>
                  <a:close/>
                  <a:moveTo>
                    <a:pt x="551074" y="18"/>
                  </a:moveTo>
                  <a:cubicBezTo>
                    <a:pt x="554737" y="-167"/>
                    <a:pt x="559381" y="1043"/>
                    <a:pt x="566090" y="4214"/>
                  </a:cubicBezTo>
                  <a:cubicBezTo>
                    <a:pt x="583712" y="19633"/>
                    <a:pt x="601334" y="68093"/>
                    <a:pt x="618955" y="83512"/>
                  </a:cubicBezTo>
                  <a:cubicBezTo>
                    <a:pt x="634336" y="48703"/>
                    <a:pt x="651368" y="43633"/>
                    <a:pt x="665096" y="117858"/>
                  </a:cubicBezTo>
                  <a:cubicBezTo>
                    <a:pt x="692937" y="127072"/>
                    <a:pt x="697651" y="75162"/>
                    <a:pt x="697407" y="39771"/>
                  </a:cubicBezTo>
                  <a:cubicBezTo>
                    <a:pt x="712814" y="17898"/>
                    <a:pt x="751349" y="52193"/>
                    <a:pt x="773363" y="63361"/>
                  </a:cubicBezTo>
                  <a:cubicBezTo>
                    <a:pt x="778735" y="79737"/>
                    <a:pt x="755120" y="126237"/>
                    <a:pt x="737901" y="141333"/>
                  </a:cubicBezTo>
                  <a:cubicBezTo>
                    <a:pt x="709413" y="169472"/>
                    <a:pt x="775642" y="170621"/>
                    <a:pt x="780854" y="195850"/>
                  </a:cubicBezTo>
                  <a:cubicBezTo>
                    <a:pt x="764884" y="228064"/>
                    <a:pt x="722776" y="202285"/>
                    <a:pt x="701556" y="209066"/>
                  </a:cubicBezTo>
                  <a:cubicBezTo>
                    <a:pt x="658860" y="202630"/>
                    <a:pt x="739246" y="154795"/>
                    <a:pt x="670052" y="153934"/>
                  </a:cubicBezTo>
                  <a:cubicBezTo>
                    <a:pt x="653532" y="151181"/>
                    <a:pt x="674637" y="216158"/>
                    <a:pt x="620607" y="187590"/>
                  </a:cubicBezTo>
                  <a:cubicBezTo>
                    <a:pt x="602179" y="196503"/>
                    <a:pt x="601967" y="225071"/>
                    <a:pt x="547918" y="207414"/>
                  </a:cubicBezTo>
                  <a:cubicBezTo>
                    <a:pt x="541777" y="231058"/>
                    <a:pt x="521194" y="243278"/>
                    <a:pt x="527594" y="268328"/>
                  </a:cubicBezTo>
                  <a:cubicBezTo>
                    <a:pt x="569195" y="286558"/>
                    <a:pt x="572800" y="326264"/>
                    <a:pt x="596230" y="356059"/>
                  </a:cubicBezTo>
                  <a:cubicBezTo>
                    <a:pt x="622009" y="354016"/>
                    <a:pt x="661005" y="337105"/>
                    <a:pt x="673568" y="349931"/>
                  </a:cubicBezTo>
                  <a:cubicBezTo>
                    <a:pt x="695191" y="384770"/>
                    <a:pt x="735977" y="365039"/>
                    <a:pt x="754960" y="383413"/>
                  </a:cubicBezTo>
                  <a:cubicBezTo>
                    <a:pt x="773942" y="401787"/>
                    <a:pt x="772604" y="443939"/>
                    <a:pt x="787462" y="460175"/>
                  </a:cubicBezTo>
                  <a:cubicBezTo>
                    <a:pt x="802321" y="476410"/>
                    <a:pt x="827002" y="471630"/>
                    <a:pt x="837503" y="462653"/>
                  </a:cubicBezTo>
                  <a:cubicBezTo>
                    <a:pt x="754268" y="351909"/>
                    <a:pt x="842844" y="408021"/>
                    <a:pt x="852122" y="381531"/>
                  </a:cubicBezTo>
                  <a:cubicBezTo>
                    <a:pt x="852282" y="348119"/>
                    <a:pt x="877222" y="316359"/>
                    <a:pt x="824517" y="299467"/>
                  </a:cubicBezTo>
                  <a:cubicBezTo>
                    <a:pt x="828686" y="284202"/>
                    <a:pt x="826247" y="283804"/>
                    <a:pt x="830415" y="268539"/>
                  </a:cubicBezTo>
                  <a:lnTo>
                    <a:pt x="828532" y="228717"/>
                  </a:lnTo>
                  <a:cubicBezTo>
                    <a:pt x="850086" y="235934"/>
                    <a:pt x="876595" y="233238"/>
                    <a:pt x="898148" y="240455"/>
                  </a:cubicBezTo>
                  <a:cubicBezTo>
                    <a:pt x="916321" y="248164"/>
                    <a:pt x="909713" y="209617"/>
                    <a:pt x="927885" y="217326"/>
                  </a:cubicBezTo>
                  <a:cubicBezTo>
                    <a:pt x="946608" y="233296"/>
                    <a:pt x="955419" y="249266"/>
                    <a:pt x="984054" y="248715"/>
                  </a:cubicBezTo>
                  <a:cubicBezTo>
                    <a:pt x="995503" y="274673"/>
                    <a:pt x="1016864" y="290720"/>
                    <a:pt x="1018401" y="326590"/>
                  </a:cubicBezTo>
                  <a:cubicBezTo>
                    <a:pt x="1072355" y="329664"/>
                    <a:pt x="1060227" y="286481"/>
                    <a:pt x="1082792" y="271382"/>
                  </a:cubicBezTo>
                  <a:cubicBezTo>
                    <a:pt x="1120847" y="273822"/>
                    <a:pt x="1097036" y="289558"/>
                    <a:pt x="1101348" y="321404"/>
                  </a:cubicBezTo>
                  <a:cubicBezTo>
                    <a:pt x="1116005" y="338001"/>
                    <a:pt x="1157950" y="340848"/>
                    <a:pt x="1167430" y="394094"/>
                  </a:cubicBezTo>
                  <a:cubicBezTo>
                    <a:pt x="1183124" y="408687"/>
                    <a:pt x="1206409" y="393162"/>
                    <a:pt x="1216991" y="400702"/>
                  </a:cubicBezTo>
                  <a:cubicBezTo>
                    <a:pt x="1227572" y="408242"/>
                    <a:pt x="1234296" y="428770"/>
                    <a:pt x="1230918" y="439332"/>
                  </a:cubicBezTo>
                  <a:cubicBezTo>
                    <a:pt x="1220621" y="480070"/>
                    <a:pt x="1190500" y="448118"/>
                    <a:pt x="1171944" y="459119"/>
                  </a:cubicBezTo>
                  <a:cubicBezTo>
                    <a:pt x="1155856" y="465896"/>
                    <a:pt x="1160498" y="497112"/>
                    <a:pt x="1149258" y="501475"/>
                  </a:cubicBezTo>
                  <a:cubicBezTo>
                    <a:pt x="1138017" y="505839"/>
                    <a:pt x="1126801" y="488330"/>
                    <a:pt x="1104499" y="485301"/>
                  </a:cubicBezTo>
                  <a:cubicBezTo>
                    <a:pt x="1074814" y="484635"/>
                    <a:pt x="1064953" y="493882"/>
                    <a:pt x="1035267" y="493216"/>
                  </a:cubicBezTo>
                  <a:lnTo>
                    <a:pt x="1022896" y="486723"/>
                  </a:lnTo>
                  <a:cubicBezTo>
                    <a:pt x="1009955" y="498287"/>
                    <a:pt x="969615" y="541723"/>
                    <a:pt x="957622" y="557645"/>
                  </a:cubicBezTo>
                  <a:cubicBezTo>
                    <a:pt x="945629" y="573566"/>
                    <a:pt x="957545" y="576195"/>
                    <a:pt x="960849" y="578948"/>
                  </a:cubicBezTo>
                  <a:cubicBezTo>
                    <a:pt x="962527" y="577354"/>
                    <a:pt x="1003853" y="555935"/>
                    <a:pt x="1005531" y="554341"/>
                  </a:cubicBezTo>
                  <a:cubicBezTo>
                    <a:pt x="1032860" y="522741"/>
                    <a:pt x="1042016" y="522530"/>
                    <a:pt x="1082561" y="525622"/>
                  </a:cubicBezTo>
                  <a:cubicBezTo>
                    <a:pt x="1072015" y="569106"/>
                    <a:pt x="1073034" y="576246"/>
                    <a:pt x="1105440" y="604862"/>
                  </a:cubicBezTo>
                  <a:cubicBezTo>
                    <a:pt x="1099485" y="623416"/>
                    <a:pt x="1074586" y="667310"/>
                    <a:pt x="1033615" y="595641"/>
                  </a:cubicBezTo>
                  <a:cubicBezTo>
                    <a:pt x="1009165" y="623095"/>
                    <a:pt x="1004801" y="627126"/>
                    <a:pt x="980212" y="645683"/>
                  </a:cubicBezTo>
                  <a:cubicBezTo>
                    <a:pt x="963692" y="665782"/>
                    <a:pt x="961194" y="718964"/>
                    <a:pt x="916321" y="699719"/>
                  </a:cubicBezTo>
                  <a:cubicBezTo>
                    <a:pt x="902836" y="716819"/>
                    <a:pt x="917902" y="720299"/>
                    <a:pt x="899301" y="748282"/>
                  </a:cubicBezTo>
                  <a:cubicBezTo>
                    <a:pt x="889664" y="770033"/>
                    <a:pt x="872888" y="799328"/>
                    <a:pt x="860152" y="821970"/>
                  </a:cubicBezTo>
                  <a:cubicBezTo>
                    <a:pt x="847416" y="844612"/>
                    <a:pt x="818902" y="851316"/>
                    <a:pt x="803061" y="865960"/>
                  </a:cubicBezTo>
                  <a:lnTo>
                    <a:pt x="768406" y="906531"/>
                  </a:lnTo>
                  <a:cubicBezTo>
                    <a:pt x="807812" y="972189"/>
                    <a:pt x="805916" y="1037848"/>
                    <a:pt x="797413" y="1053946"/>
                  </a:cubicBezTo>
                  <a:cubicBezTo>
                    <a:pt x="780438" y="1054202"/>
                    <a:pt x="746943" y="1014809"/>
                    <a:pt x="743184" y="947332"/>
                  </a:cubicBezTo>
                  <a:cubicBezTo>
                    <a:pt x="701589" y="957641"/>
                    <a:pt x="676513" y="948126"/>
                    <a:pt x="643178" y="925395"/>
                  </a:cubicBezTo>
                  <a:lnTo>
                    <a:pt x="606123" y="976339"/>
                  </a:lnTo>
                  <a:cubicBezTo>
                    <a:pt x="573575" y="950700"/>
                    <a:pt x="583981" y="946538"/>
                    <a:pt x="525001" y="955592"/>
                  </a:cubicBezTo>
                  <a:cubicBezTo>
                    <a:pt x="476157" y="1002054"/>
                    <a:pt x="468613" y="1043560"/>
                    <a:pt x="487503" y="1104890"/>
                  </a:cubicBezTo>
                  <a:cubicBezTo>
                    <a:pt x="491729" y="1173782"/>
                    <a:pt x="553777" y="1188158"/>
                    <a:pt x="587739" y="1220705"/>
                  </a:cubicBezTo>
                  <a:cubicBezTo>
                    <a:pt x="609373" y="1230271"/>
                    <a:pt x="593198" y="1172627"/>
                    <a:pt x="604087" y="1158984"/>
                  </a:cubicBezTo>
                  <a:cubicBezTo>
                    <a:pt x="614975" y="1145342"/>
                    <a:pt x="645086" y="1141331"/>
                    <a:pt x="653071" y="1138853"/>
                  </a:cubicBezTo>
                  <a:cubicBezTo>
                    <a:pt x="652713" y="1140607"/>
                    <a:pt x="683743" y="1129146"/>
                    <a:pt x="683384" y="1130900"/>
                  </a:cubicBezTo>
                  <a:cubicBezTo>
                    <a:pt x="721426" y="1159247"/>
                    <a:pt x="638869" y="1184290"/>
                    <a:pt x="658738" y="1265502"/>
                  </a:cubicBezTo>
                  <a:cubicBezTo>
                    <a:pt x="683109" y="1269908"/>
                    <a:pt x="704176" y="1285878"/>
                    <a:pt x="731851" y="1253938"/>
                  </a:cubicBezTo>
                  <a:cubicBezTo>
                    <a:pt x="725627" y="1345792"/>
                    <a:pt x="755747" y="1358349"/>
                    <a:pt x="767695" y="1410554"/>
                  </a:cubicBezTo>
                  <a:lnTo>
                    <a:pt x="836812" y="1384602"/>
                  </a:lnTo>
                  <a:lnTo>
                    <a:pt x="865338" y="1431781"/>
                  </a:lnTo>
                  <a:cubicBezTo>
                    <a:pt x="880130" y="1416291"/>
                    <a:pt x="868489" y="1387586"/>
                    <a:pt x="883280" y="1372097"/>
                  </a:cubicBezTo>
                  <a:cubicBezTo>
                    <a:pt x="902554" y="1366590"/>
                    <a:pt x="913568" y="1351171"/>
                    <a:pt x="932841" y="1345664"/>
                  </a:cubicBezTo>
                  <a:lnTo>
                    <a:pt x="1004052" y="1338384"/>
                  </a:lnTo>
                  <a:lnTo>
                    <a:pt x="1024779" y="1385793"/>
                  </a:lnTo>
                  <a:lnTo>
                    <a:pt x="1098583" y="1368562"/>
                  </a:lnTo>
                  <a:lnTo>
                    <a:pt x="1149258" y="1405137"/>
                  </a:lnTo>
                  <a:lnTo>
                    <a:pt x="1210844" y="1471872"/>
                  </a:lnTo>
                  <a:lnTo>
                    <a:pt x="1272891" y="1469989"/>
                  </a:lnTo>
                  <a:cubicBezTo>
                    <a:pt x="1339433" y="1504650"/>
                    <a:pt x="1333286" y="1590523"/>
                    <a:pt x="1323835" y="1618576"/>
                  </a:cubicBezTo>
                  <a:cubicBezTo>
                    <a:pt x="1344940" y="1625075"/>
                    <a:pt x="1361089" y="1606794"/>
                    <a:pt x="1382194" y="1613293"/>
                  </a:cubicBezTo>
                  <a:lnTo>
                    <a:pt x="1384386" y="1630903"/>
                  </a:lnTo>
                  <a:cubicBezTo>
                    <a:pt x="1387301" y="1640615"/>
                    <a:pt x="1393004" y="1631043"/>
                    <a:pt x="1407071" y="1641916"/>
                  </a:cubicBezTo>
                  <a:cubicBezTo>
                    <a:pt x="1416400" y="1653852"/>
                    <a:pt x="1432338" y="1621182"/>
                    <a:pt x="1441667" y="1633118"/>
                  </a:cubicBezTo>
                  <a:cubicBezTo>
                    <a:pt x="1449798" y="1651617"/>
                    <a:pt x="1441411" y="1675071"/>
                    <a:pt x="1434675" y="1693570"/>
                  </a:cubicBezTo>
                  <a:cubicBezTo>
                    <a:pt x="1462349" y="1705852"/>
                    <a:pt x="1493328" y="1645444"/>
                    <a:pt x="1527611" y="1656073"/>
                  </a:cubicBezTo>
                  <a:cubicBezTo>
                    <a:pt x="1734820" y="1646340"/>
                    <a:pt x="1624837" y="1914149"/>
                    <a:pt x="1534680" y="1886244"/>
                  </a:cubicBezTo>
                  <a:cubicBezTo>
                    <a:pt x="1534213" y="1964722"/>
                    <a:pt x="1530442" y="2008506"/>
                    <a:pt x="1500238" y="2063856"/>
                  </a:cubicBezTo>
                  <a:cubicBezTo>
                    <a:pt x="1470143" y="2113788"/>
                    <a:pt x="1448307" y="2138940"/>
                    <a:pt x="1363695" y="2152528"/>
                  </a:cubicBezTo>
                  <a:lnTo>
                    <a:pt x="1358489" y="2240028"/>
                  </a:lnTo>
                  <a:cubicBezTo>
                    <a:pt x="1342850" y="2263871"/>
                    <a:pt x="1325148" y="2265971"/>
                    <a:pt x="1309505" y="2275758"/>
                  </a:cubicBezTo>
                  <a:cubicBezTo>
                    <a:pt x="1293862" y="2285546"/>
                    <a:pt x="1276867" y="2287768"/>
                    <a:pt x="1274543" y="2303708"/>
                  </a:cubicBezTo>
                  <a:cubicBezTo>
                    <a:pt x="1259521" y="2327375"/>
                    <a:pt x="1279191" y="2369213"/>
                    <a:pt x="1229477" y="2374707"/>
                  </a:cubicBezTo>
                  <a:lnTo>
                    <a:pt x="1204966" y="2399468"/>
                  </a:lnTo>
                  <a:cubicBezTo>
                    <a:pt x="1191352" y="2413850"/>
                    <a:pt x="1225648" y="2421624"/>
                    <a:pt x="1212035" y="2436005"/>
                  </a:cubicBezTo>
                  <a:cubicBezTo>
                    <a:pt x="1187434" y="2441512"/>
                    <a:pt x="1187613" y="2488320"/>
                    <a:pt x="1143187" y="2465742"/>
                  </a:cubicBezTo>
                  <a:cubicBezTo>
                    <a:pt x="1124464" y="2477031"/>
                    <a:pt x="1124196" y="2483056"/>
                    <a:pt x="1117869" y="2503739"/>
                  </a:cubicBezTo>
                  <a:cubicBezTo>
                    <a:pt x="1111542" y="2521117"/>
                    <a:pt x="1082475" y="2528138"/>
                    <a:pt x="1088708" y="2556796"/>
                  </a:cubicBezTo>
                  <a:cubicBezTo>
                    <a:pt x="1081709" y="2583209"/>
                    <a:pt x="1041670" y="2593102"/>
                    <a:pt x="1036324" y="2626124"/>
                  </a:cubicBezTo>
                  <a:cubicBezTo>
                    <a:pt x="1083612" y="2695964"/>
                    <a:pt x="1018561" y="2693114"/>
                    <a:pt x="1009680" y="2726609"/>
                  </a:cubicBezTo>
                  <a:lnTo>
                    <a:pt x="874060" y="2678009"/>
                  </a:lnTo>
                  <a:cubicBezTo>
                    <a:pt x="883741" y="2605601"/>
                    <a:pt x="891771" y="2567886"/>
                    <a:pt x="901453" y="2495478"/>
                  </a:cubicBezTo>
                  <a:cubicBezTo>
                    <a:pt x="910263" y="2426093"/>
                    <a:pt x="894294" y="2478958"/>
                    <a:pt x="903105" y="2409573"/>
                  </a:cubicBezTo>
                  <a:cubicBezTo>
                    <a:pt x="912466" y="2351752"/>
                    <a:pt x="930087" y="2374880"/>
                    <a:pt x="939449" y="2317059"/>
                  </a:cubicBezTo>
                  <a:cubicBezTo>
                    <a:pt x="942753" y="2271903"/>
                    <a:pt x="937797" y="2277961"/>
                    <a:pt x="941101" y="2232805"/>
                  </a:cubicBezTo>
                  <a:cubicBezTo>
                    <a:pt x="954766" y="2149519"/>
                    <a:pt x="973387" y="2100925"/>
                    <a:pt x="967227" y="2025898"/>
                  </a:cubicBezTo>
                  <a:cubicBezTo>
                    <a:pt x="958365" y="1988163"/>
                    <a:pt x="942894" y="2001642"/>
                    <a:pt x="892731" y="1973820"/>
                  </a:cubicBezTo>
                  <a:cubicBezTo>
                    <a:pt x="838765" y="1939851"/>
                    <a:pt x="857488" y="1892666"/>
                    <a:pt x="839866" y="1842177"/>
                  </a:cubicBezTo>
                  <a:cubicBezTo>
                    <a:pt x="817225" y="1804129"/>
                    <a:pt x="789627" y="1769385"/>
                    <a:pt x="771941" y="1728033"/>
                  </a:cubicBezTo>
                  <a:cubicBezTo>
                    <a:pt x="757303" y="1701216"/>
                    <a:pt x="792226" y="1702484"/>
                    <a:pt x="800717" y="1677319"/>
                  </a:cubicBezTo>
                  <a:cubicBezTo>
                    <a:pt x="793020" y="1649958"/>
                    <a:pt x="760543" y="1634161"/>
                    <a:pt x="785887" y="1600192"/>
                  </a:cubicBezTo>
                  <a:cubicBezTo>
                    <a:pt x="802311" y="1580297"/>
                    <a:pt x="798911" y="1558751"/>
                    <a:pt x="841768" y="1545464"/>
                  </a:cubicBezTo>
                  <a:cubicBezTo>
                    <a:pt x="818563" y="1503088"/>
                    <a:pt x="836658" y="1478883"/>
                    <a:pt x="833278" y="1438159"/>
                  </a:cubicBezTo>
                  <a:lnTo>
                    <a:pt x="790363" y="1460096"/>
                  </a:lnTo>
                  <a:cubicBezTo>
                    <a:pt x="762964" y="1458297"/>
                    <a:pt x="740520" y="1444934"/>
                    <a:pt x="724685" y="1426614"/>
                  </a:cubicBezTo>
                  <a:cubicBezTo>
                    <a:pt x="709333" y="1415251"/>
                    <a:pt x="722758" y="1397978"/>
                    <a:pt x="716425" y="1388617"/>
                  </a:cubicBezTo>
                  <a:cubicBezTo>
                    <a:pt x="710092" y="1379255"/>
                    <a:pt x="691388" y="1380075"/>
                    <a:pt x="686688" y="1370444"/>
                  </a:cubicBezTo>
                  <a:cubicBezTo>
                    <a:pt x="675380" y="1344294"/>
                    <a:pt x="682167" y="1342421"/>
                    <a:pt x="646924" y="1319270"/>
                  </a:cubicBezTo>
                  <a:cubicBezTo>
                    <a:pt x="622144" y="1301648"/>
                    <a:pt x="577084" y="1290075"/>
                    <a:pt x="551222" y="1263062"/>
                  </a:cubicBezTo>
                  <a:cubicBezTo>
                    <a:pt x="525359" y="1249267"/>
                    <a:pt x="508173" y="1256768"/>
                    <a:pt x="473576" y="1241451"/>
                  </a:cubicBezTo>
                  <a:lnTo>
                    <a:pt x="360162" y="1197596"/>
                  </a:lnTo>
                  <a:cubicBezTo>
                    <a:pt x="300933" y="1124227"/>
                    <a:pt x="355692" y="1080596"/>
                    <a:pt x="291506" y="1041920"/>
                  </a:cubicBezTo>
                  <a:lnTo>
                    <a:pt x="256603" y="994991"/>
                  </a:lnTo>
                  <a:cubicBezTo>
                    <a:pt x="234986" y="958980"/>
                    <a:pt x="243105" y="954356"/>
                    <a:pt x="186795" y="910085"/>
                  </a:cubicBezTo>
                  <a:cubicBezTo>
                    <a:pt x="197033" y="940737"/>
                    <a:pt x="261789" y="1044079"/>
                    <a:pt x="272028" y="1074731"/>
                  </a:cubicBezTo>
                  <a:cubicBezTo>
                    <a:pt x="272553" y="1103750"/>
                    <a:pt x="253254" y="1083209"/>
                    <a:pt x="243867" y="1087448"/>
                  </a:cubicBezTo>
                  <a:cubicBezTo>
                    <a:pt x="228999" y="1068174"/>
                    <a:pt x="198302" y="1028765"/>
                    <a:pt x="182818" y="993781"/>
                  </a:cubicBezTo>
                  <a:cubicBezTo>
                    <a:pt x="167335" y="958797"/>
                    <a:pt x="158195" y="935336"/>
                    <a:pt x="147664" y="879196"/>
                  </a:cubicBezTo>
                  <a:cubicBezTo>
                    <a:pt x="135018" y="823283"/>
                    <a:pt x="82724" y="901184"/>
                    <a:pt x="43644" y="784146"/>
                  </a:cubicBezTo>
                  <a:cubicBezTo>
                    <a:pt x="-25421" y="674292"/>
                    <a:pt x="32721" y="637128"/>
                    <a:pt x="0" y="550403"/>
                  </a:cubicBezTo>
                  <a:cubicBezTo>
                    <a:pt x="46821" y="336765"/>
                    <a:pt x="182851" y="197470"/>
                    <a:pt x="333749" y="68086"/>
                  </a:cubicBezTo>
                  <a:cubicBezTo>
                    <a:pt x="326628" y="85778"/>
                    <a:pt x="393850" y="154684"/>
                    <a:pt x="470982" y="99686"/>
                  </a:cubicBezTo>
                  <a:lnTo>
                    <a:pt x="447163" y="70219"/>
                  </a:lnTo>
                  <a:cubicBezTo>
                    <a:pt x="463677" y="39957"/>
                    <a:pt x="491755" y="72472"/>
                    <a:pt x="506617" y="65339"/>
                  </a:cubicBezTo>
                  <a:lnTo>
                    <a:pt x="515319" y="23981"/>
                  </a:lnTo>
                  <a:cubicBezTo>
                    <a:pt x="537924" y="13670"/>
                    <a:pt x="540085" y="571"/>
                    <a:pt x="551074" y="18"/>
                  </a:cubicBezTo>
                  <a:close/>
                </a:path>
              </a:pathLst>
            </a:custGeom>
            <a:solidFill>
              <a:srgbClr val="5072C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ALLPPT-COLOR-A1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 and End Slide Master">
  <a:themeElements>
    <a:clrScheme name="ALLPPT-COLOR-A1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COLOR-A1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2016-12-05T23:26:54Z</dcterms:created>
  <dc:creator>googleslidesppt.com;allppt.com</dc:creator>
</cp:coreProperties>
</file>