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y="13716000" cx="24387025"/>
  <p:notesSz cx="13716000" cy="24387025"/>
  <p:embeddedFontLst>
    <p:embeddedFont>
      <p:font typeface="Play"/>
      <p:regular r:id="rId16"/>
      <p:bold r:id="rId17"/>
    </p:embeddedFont>
    <p:embeddedFont>
      <p:font typeface="Roboto Medium"/>
      <p:regular r:id="rId18"/>
      <p:bold r:id="rId19"/>
      <p:italic r:id="rId20"/>
      <p:boldItalic r:id="rId21"/>
    </p:embeddedFont>
    <p:embeddedFont>
      <p:font typeface="Roboto"/>
      <p:bold r:id="rId22"/>
      <p:boldItalic r:id="rId23"/>
    </p:embeddedFont>
    <p:embeddedFont>
      <p:font typeface="Inter"/>
      <p:regular r:id="rId24"/>
      <p:bold r:id="rId25"/>
    </p:embeddedFont>
    <p:embeddedFont>
      <p:font typeface="Abel"/>
      <p:regular r:id="rId26"/>
    </p:embeddedFont>
    <p:embeddedFont>
      <p:font typeface="Dosis Medium"/>
      <p:regular r:id="rId27"/>
      <p:bold r:id="rId28"/>
    </p:embeddedFont>
    <p:embeddedFont>
      <p:font typeface="Dosis SemiBold"/>
      <p:regular r:id="rId29"/>
      <p:bold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1" roundtripDataSignature="AMtx7mhsQcAdwLJ7c/HxtxyEScHxYLKqD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Medium-italic.fntdata"/><Relationship Id="rId22" Type="http://schemas.openxmlformats.org/officeDocument/2006/relationships/font" Target="fonts/Roboto-bold.fntdata"/><Relationship Id="rId21" Type="http://schemas.openxmlformats.org/officeDocument/2006/relationships/font" Target="fonts/RobotoMedium-boldItalic.fntdata"/><Relationship Id="rId24" Type="http://schemas.openxmlformats.org/officeDocument/2006/relationships/font" Target="fonts/Inter-regular.fntdata"/><Relationship Id="rId23" Type="http://schemas.openxmlformats.org/officeDocument/2006/relationships/font" Target="fonts/Roboto-bold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Abel-regular.fntdata"/><Relationship Id="rId25" Type="http://schemas.openxmlformats.org/officeDocument/2006/relationships/font" Target="fonts/Inter-bold.fntdata"/><Relationship Id="rId28" Type="http://schemas.openxmlformats.org/officeDocument/2006/relationships/font" Target="fonts/DosisMedium-bold.fntdata"/><Relationship Id="rId27" Type="http://schemas.openxmlformats.org/officeDocument/2006/relationships/font" Target="fonts/DosisMedium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DosisSemiBold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customschemas.google.com/relationships/presentationmetadata" Target="metadata"/><Relationship Id="rId30" Type="http://schemas.openxmlformats.org/officeDocument/2006/relationships/font" Target="fonts/DosisSemiBold-bold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font" Target="fonts/Play-bold.fntdata"/><Relationship Id="rId16" Type="http://schemas.openxmlformats.org/officeDocument/2006/relationships/font" Target="fonts/Play-regular.fntdata"/><Relationship Id="rId19" Type="http://schemas.openxmlformats.org/officeDocument/2006/relationships/font" Target="fonts/RobotoMedium-bold.fntdata"/><Relationship Id="rId18" Type="http://schemas.openxmlformats.org/officeDocument/2006/relationships/font" Target="fonts/RobotoMedium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" name="Google Shape;13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5" name="Google Shape;525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6" name="Google Shape;586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7" name="Google Shape;587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" name="Google Shape;2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" name="Google Shape;24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" name="Google Shape;96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1" name="Google Shape;171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7" name="Google Shape;197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4" name="Google Shape;234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3" name="Google Shape;273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4" name="Google Shape;334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4" name="Google Shape;464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Relationship Id="rId4" Type="http://schemas.openxmlformats.org/officeDocument/2006/relationships/image" Target="../media/image1.png"/><Relationship Id="rId5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20" Type="http://schemas.openxmlformats.org/officeDocument/2006/relationships/image" Target="../media/image235.png"/><Relationship Id="rId22" Type="http://schemas.openxmlformats.org/officeDocument/2006/relationships/image" Target="../media/image240.png"/><Relationship Id="rId21" Type="http://schemas.openxmlformats.org/officeDocument/2006/relationships/image" Target="../media/image245.png"/><Relationship Id="rId24" Type="http://schemas.openxmlformats.org/officeDocument/2006/relationships/image" Target="../media/image248.png"/><Relationship Id="rId23" Type="http://schemas.openxmlformats.org/officeDocument/2006/relationships/image" Target="../media/image24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5.png"/><Relationship Id="rId4" Type="http://schemas.openxmlformats.org/officeDocument/2006/relationships/image" Target="../media/image220.png"/><Relationship Id="rId9" Type="http://schemas.openxmlformats.org/officeDocument/2006/relationships/image" Target="../media/image262.png"/><Relationship Id="rId26" Type="http://schemas.openxmlformats.org/officeDocument/2006/relationships/image" Target="../media/image254.png"/><Relationship Id="rId25" Type="http://schemas.openxmlformats.org/officeDocument/2006/relationships/image" Target="../media/image253.png"/><Relationship Id="rId28" Type="http://schemas.openxmlformats.org/officeDocument/2006/relationships/image" Target="../media/image260.png"/><Relationship Id="rId27" Type="http://schemas.openxmlformats.org/officeDocument/2006/relationships/image" Target="../media/image264.png"/><Relationship Id="rId5" Type="http://schemas.openxmlformats.org/officeDocument/2006/relationships/image" Target="../media/image219.png"/><Relationship Id="rId6" Type="http://schemas.openxmlformats.org/officeDocument/2006/relationships/image" Target="../media/image234.png"/><Relationship Id="rId29" Type="http://schemas.openxmlformats.org/officeDocument/2006/relationships/image" Target="../media/image255.png"/><Relationship Id="rId7" Type="http://schemas.openxmlformats.org/officeDocument/2006/relationships/image" Target="../media/image258.png"/><Relationship Id="rId8" Type="http://schemas.openxmlformats.org/officeDocument/2006/relationships/image" Target="../media/image156.png"/><Relationship Id="rId31" Type="http://schemas.openxmlformats.org/officeDocument/2006/relationships/image" Target="../media/image246.png"/><Relationship Id="rId30" Type="http://schemas.openxmlformats.org/officeDocument/2006/relationships/image" Target="../media/image261.png"/><Relationship Id="rId11" Type="http://schemas.openxmlformats.org/officeDocument/2006/relationships/image" Target="../media/image223.png"/><Relationship Id="rId33" Type="http://schemas.openxmlformats.org/officeDocument/2006/relationships/image" Target="../media/image265.png"/><Relationship Id="rId10" Type="http://schemas.openxmlformats.org/officeDocument/2006/relationships/image" Target="../media/image247.png"/><Relationship Id="rId32" Type="http://schemas.openxmlformats.org/officeDocument/2006/relationships/image" Target="../media/image263.png"/><Relationship Id="rId13" Type="http://schemas.openxmlformats.org/officeDocument/2006/relationships/image" Target="../media/image233.png"/><Relationship Id="rId12" Type="http://schemas.openxmlformats.org/officeDocument/2006/relationships/image" Target="../media/image242.png"/><Relationship Id="rId34" Type="http://schemas.openxmlformats.org/officeDocument/2006/relationships/image" Target="../media/image142.png"/><Relationship Id="rId15" Type="http://schemas.openxmlformats.org/officeDocument/2006/relationships/image" Target="../media/image227.png"/><Relationship Id="rId14" Type="http://schemas.openxmlformats.org/officeDocument/2006/relationships/image" Target="../media/image252.png"/><Relationship Id="rId17" Type="http://schemas.openxmlformats.org/officeDocument/2006/relationships/image" Target="../media/image251.png"/><Relationship Id="rId16" Type="http://schemas.openxmlformats.org/officeDocument/2006/relationships/image" Target="../media/image229.png"/><Relationship Id="rId19" Type="http://schemas.openxmlformats.org/officeDocument/2006/relationships/image" Target="../media/image230.png"/><Relationship Id="rId18" Type="http://schemas.openxmlformats.org/officeDocument/2006/relationships/image" Target="../media/image24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5.png"/><Relationship Id="rId4" Type="http://schemas.openxmlformats.org/officeDocument/2006/relationships/hyperlink" Target="https://unsplash.com/" TargetMode="External"/></Relationships>
</file>

<file path=ppt/slides/_rels/slide2.xml.rels><?xml version="1.0" encoding="UTF-8" standalone="yes"?><Relationships xmlns="http://schemas.openxmlformats.org/package/2006/relationships"><Relationship Id="rId40" Type="http://schemas.openxmlformats.org/officeDocument/2006/relationships/image" Target="../media/image50.png"/><Relationship Id="rId20" Type="http://schemas.openxmlformats.org/officeDocument/2006/relationships/image" Target="../media/image18.png"/><Relationship Id="rId42" Type="http://schemas.openxmlformats.org/officeDocument/2006/relationships/image" Target="../media/image64.png"/><Relationship Id="rId41" Type="http://schemas.openxmlformats.org/officeDocument/2006/relationships/image" Target="../media/image39.png"/><Relationship Id="rId22" Type="http://schemas.openxmlformats.org/officeDocument/2006/relationships/image" Target="../media/image38.png"/><Relationship Id="rId21" Type="http://schemas.openxmlformats.org/officeDocument/2006/relationships/image" Target="../media/image41.png"/><Relationship Id="rId24" Type="http://schemas.openxmlformats.org/officeDocument/2006/relationships/image" Target="../media/image35.png"/><Relationship Id="rId23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8.png"/><Relationship Id="rId4" Type="http://schemas.openxmlformats.org/officeDocument/2006/relationships/image" Target="../media/image30.png"/><Relationship Id="rId9" Type="http://schemas.openxmlformats.org/officeDocument/2006/relationships/image" Target="../media/image22.png"/><Relationship Id="rId26" Type="http://schemas.openxmlformats.org/officeDocument/2006/relationships/image" Target="../media/image34.png"/><Relationship Id="rId25" Type="http://schemas.openxmlformats.org/officeDocument/2006/relationships/image" Target="../media/image33.png"/><Relationship Id="rId28" Type="http://schemas.openxmlformats.org/officeDocument/2006/relationships/image" Target="../media/image36.png"/><Relationship Id="rId27" Type="http://schemas.openxmlformats.org/officeDocument/2006/relationships/image" Target="../media/image19.png"/><Relationship Id="rId5" Type="http://schemas.openxmlformats.org/officeDocument/2006/relationships/image" Target="../media/image5.png"/><Relationship Id="rId6" Type="http://schemas.openxmlformats.org/officeDocument/2006/relationships/image" Target="../media/image2.png"/><Relationship Id="rId29" Type="http://schemas.openxmlformats.org/officeDocument/2006/relationships/image" Target="../media/image20.png"/><Relationship Id="rId7" Type="http://schemas.openxmlformats.org/officeDocument/2006/relationships/image" Target="../media/image16.png"/><Relationship Id="rId8" Type="http://schemas.openxmlformats.org/officeDocument/2006/relationships/image" Target="../media/image10.png"/><Relationship Id="rId31" Type="http://schemas.openxmlformats.org/officeDocument/2006/relationships/image" Target="../media/image28.png"/><Relationship Id="rId30" Type="http://schemas.openxmlformats.org/officeDocument/2006/relationships/image" Target="../media/image26.png"/><Relationship Id="rId11" Type="http://schemas.openxmlformats.org/officeDocument/2006/relationships/image" Target="../media/image9.png"/><Relationship Id="rId33" Type="http://schemas.openxmlformats.org/officeDocument/2006/relationships/image" Target="../media/image37.png"/><Relationship Id="rId10" Type="http://schemas.openxmlformats.org/officeDocument/2006/relationships/image" Target="../media/image45.png"/><Relationship Id="rId32" Type="http://schemas.openxmlformats.org/officeDocument/2006/relationships/image" Target="../media/image44.png"/><Relationship Id="rId13" Type="http://schemas.openxmlformats.org/officeDocument/2006/relationships/image" Target="../media/image6.png"/><Relationship Id="rId35" Type="http://schemas.openxmlformats.org/officeDocument/2006/relationships/image" Target="../media/image56.png"/><Relationship Id="rId12" Type="http://schemas.openxmlformats.org/officeDocument/2006/relationships/image" Target="../media/image8.png"/><Relationship Id="rId34" Type="http://schemas.openxmlformats.org/officeDocument/2006/relationships/image" Target="../media/image27.png"/><Relationship Id="rId15" Type="http://schemas.openxmlformats.org/officeDocument/2006/relationships/image" Target="../media/image4.png"/><Relationship Id="rId37" Type="http://schemas.openxmlformats.org/officeDocument/2006/relationships/image" Target="../media/image47.png"/><Relationship Id="rId14" Type="http://schemas.openxmlformats.org/officeDocument/2006/relationships/image" Target="../media/image3.png"/><Relationship Id="rId36" Type="http://schemas.openxmlformats.org/officeDocument/2006/relationships/image" Target="../media/image43.png"/><Relationship Id="rId17" Type="http://schemas.openxmlformats.org/officeDocument/2006/relationships/image" Target="../media/image13.png"/><Relationship Id="rId39" Type="http://schemas.openxmlformats.org/officeDocument/2006/relationships/image" Target="../media/image42.png"/><Relationship Id="rId16" Type="http://schemas.openxmlformats.org/officeDocument/2006/relationships/image" Target="../media/image11.png"/><Relationship Id="rId38" Type="http://schemas.openxmlformats.org/officeDocument/2006/relationships/image" Target="../media/image32.png"/><Relationship Id="rId19" Type="http://schemas.openxmlformats.org/officeDocument/2006/relationships/image" Target="../media/image23.png"/><Relationship Id="rId18" Type="http://schemas.openxmlformats.org/officeDocument/2006/relationships/image" Target="../media/image29.png"/></Relationships>
</file>

<file path=ppt/slides/_rels/slide3.xml.rels><?xml version="1.0" encoding="UTF-8" standalone="yes"?><Relationships xmlns="http://schemas.openxmlformats.org/package/2006/relationships"><Relationship Id="rId20" Type="http://schemas.openxmlformats.org/officeDocument/2006/relationships/image" Target="../media/image82.png"/><Relationship Id="rId22" Type="http://schemas.openxmlformats.org/officeDocument/2006/relationships/image" Target="../media/image94.png"/><Relationship Id="rId21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6.png"/><Relationship Id="rId4" Type="http://schemas.openxmlformats.org/officeDocument/2006/relationships/image" Target="../media/image54.png"/><Relationship Id="rId9" Type="http://schemas.openxmlformats.org/officeDocument/2006/relationships/image" Target="../media/image51.png"/><Relationship Id="rId5" Type="http://schemas.openxmlformats.org/officeDocument/2006/relationships/image" Target="../media/image63.png"/><Relationship Id="rId6" Type="http://schemas.openxmlformats.org/officeDocument/2006/relationships/image" Target="../media/image40.png"/><Relationship Id="rId7" Type="http://schemas.openxmlformats.org/officeDocument/2006/relationships/image" Target="../media/image85.png"/><Relationship Id="rId8" Type="http://schemas.openxmlformats.org/officeDocument/2006/relationships/image" Target="../media/image59.png"/><Relationship Id="rId11" Type="http://schemas.openxmlformats.org/officeDocument/2006/relationships/image" Target="../media/image49.png"/><Relationship Id="rId10" Type="http://schemas.openxmlformats.org/officeDocument/2006/relationships/image" Target="../media/image102.png"/><Relationship Id="rId13" Type="http://schemas.openxmlformats.org/officeDocument/2006/relationships/image" Target="../media/image70.png"/><Relationship Id="rId12" Type="http://schemas.openxmlformats.org/officeDocument/2006/relationships/image" Target="../media/image68.png"/><Relationship Id="rId15" Type="http://schemas.openxmlformats.org/officeDocument/2006/relationships/image" Target="../media/image86.png"/><Relationship Id="rId14" Type="http://schemas.openxmlformats.org/officeDocument/2006/relationships/image" Target="../media/image81.png"/><Relationship Id="rId17" Type="http://schemas.openxmlformats.org/officeDocument/2006/relationships/image" Target="../media/image66.png"/><Relationship Id="rId16" Type="http://schemas.openxmlformats.org/officeDocument/2006/relationships/image" Target="../media/image53.png"/><Relationship Id="rId19" Type="http://schemas.openxmlformats.org/officeDocument/2006/relationships/image" Target="../media/image65.png"/><Relationship Id="rId18" Type="http://schemas.openxmlformats.org/officeDocument/2006/relationships/image" Target="../media/image5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8.png"/><Relationship Id="rId4" Type="http://schemas.openxmlformats.org/officeDocument/2006/relationships/image" Target="../media/image97.png"/><Relationship Id="rId5" Type="http://schemas.openxmlformats.org/officeDocument/2006/relationships/image" Target="../media/image80.png"/><Relationship Id="rId6" Type="http://schemas.openxmlformats.org/officeDocument/2006/relationships/image" Target="../media/image89.png"/><Relationship Id="rId7" Type="http://schemas.openxmlformats.org/officeDocument/2006/relationships/image" Target="../media/image96.png"/><Relationship Id="rId8" Type="http://schemas.openxmlformats.org/officeDocument/2006/relationships/image" Target="../media/image12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5.png"/><Relationship Id="rId4" Type="http://schemas.openxmlformats.org/officeDocument/2006/relationships/image" Target="../media/image100.png"/><Relationship Id="rId9" Type="http://schemas.openxmlformats.org/officeDocument/2006/relationships/image" Target="../media/image90.png"/><Relationship Id="rId5" Type="http://schemas.openxmlformats.org/officeDocument/2006/relationships/image" Target="../media/image103.png"/><Relationship Id="rId6" Type="http://schemas.openxmlformats.org/officeDocument/2006/relationships/image" Target="../media/image108.png"/><Relationship Id="rId7" Type="http://schemas.openxmlformats.org/officeDocument/2006/relationships/image" Target="../media/image110.png"/><Relationship Id="rId8" Type="http://schemas.openxmlformats.org/officeDocument/2006/relationships/image" Target="../media/image93.png"/></Relationships>
</file>

<file path=ppt/slides/_rels/slide6.xml.rels><?xml version="1.0" encoding="UTF-8" standalone="yes"?><Relationships xmlns="http://schemas.openxmlformats.org/package/2006/relationships"><Relationship Id="rId20" Type="http://schemas.openxmlformats.org/officeDocument/2006/relationships/image" Target="../media/image10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9.png"/><Relationship Id="rId4" Type="http://schemas.openxmlformats.org/officeDocument/2006/relationships/image" Target="../media/image91.png"/><Relationship Id="rId9" Type="http://schemas.openxmlformats.org/officeDocument/2006/relationships/image" Target="../media/image107.png"/><Relationship Id="rId5" Type="http://schemas.openxmlformats.org/officeDocument/2006/relationships/image" Target="../media/image104.png"/><Relationship Id="rId6" Type="http://schemas.openxmlformats.org/officeDocument/2006/relationships/image" Target="../media/image113.png"/><Relationship Id="rId7" Type="http://schemas.openxmlformats.org/officeDocument/2006/relationships/image" Target="../media/image105.png"/><Relationship Id="rId8" Type="http://schemas.openxmlformats.org/officeDocument/2006/relationships/image" Target="../media/image98.png"/><Relationship Id="rId11" Type="http://schemas.openxmlformats.org/officeDocument/2006/relationships/image" Target="../media/image114.png"/><Relationship Id="rId10" Type="http://schemas.openxmlformats.org/officeDocument/2006/relationships/image" Target="../media/image124.png"/><Relationship Id="rId13" Type="http://schemas.openxmlformats.org/officeDocument/2006/relationships/image" Target="../media/image116.png"/><Relationship Id="rId12" Type="http://schemas.openxmlformats.org/officeDocument/2006/relationships/image" Target="../media/image112.png"/><Relationship Id="rId15" Type="http://schemas.openxmlformats.org/officeDocument/2006/relationships/image" Target="../media/image126.png"/><Relationship Id="rId14" Type="http://schemas.openxmlformats.org/officeDocument/2006/relationships/image" Target="../media/image119.png"/><Relationship Id="rId17" Type="http://schemas.openxmlformats.org/officeDocument/2006/relationships/image" Target="../media/image128.png"/><Relationship Id="rId16" Type="http://schemas.openxmlformats.org/officeDocument/2006/relationships/image" Target="../media/image121.png"/><Relationship Id="rId19" Type="http://schemas.openxmlformats.org/officeDocument/2006/relationships/image" Target="../media/image115.png"/><Relationship Id="rId18" Type="http://schemas.openxmlformats.org/officeDocument/2006/relationships/image" Target="../media/image135.png"/></Relationships>
</file>

<file path=ppt/slides/_rels/slide7.xml.rels><?xml version="1.0" encoding="UTF-8" standalone="yes"?><Relationships xmlns="http://schemas.openxmlformats.org/package/2006/relationships"><Relationship Id="rId20" Type="http://schemas.openxmlformats.org/officeDocument/2006/relationships/image" Target="../media/image131.png"/><Relationship Id="rId22" Type="http://schemas.openxmlformats.org/officeDocument/2006/relationships/image" Target="../media/image136.png"/><Relationship Id="rId21" Type="http://schemas.openxmlformats.org/officeDocument/2006/relationships/image" Target="../media/image162.png"/><Relationship Id="rId24" Type="http://schemas.openxmlformats.org/officeDocument/2006/relationships/image" Target="../media/image146.png"/><Relationship Id="rId23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5.png"/><Relationship Id="rId4" Type="http://schemas.openxmlformats.org/officeDocument/2006/relationships/image" Target="../media/image142.png"/><Relationship Id="rId9" Type="http://schemas.openxmlformats.org/officeDocument/2006/relationships/image" Target="../media/image132.png"/><Relationship Id="rId5" Type="http://schemas.openxmlformats.org/officeDocument/2006/relationships/image" Target="../media/image111.png"/><Relationship Id="rId6" Type="http://schemas.openxmlformats.org/officeDocument/2006/relationships/image" Target="../media/image123.png"/><Relationship Id="rId7" Type="http://schemas.openxmlformats.org/officeDocument/2006/relationships/image" Target="../media/image130.png"/><Relationship Id="rId8" Type="http://schemas.openxmlformats.org/officeDocument/2006/relationships/image" Target="../media/image109.png"/><Relationship Id="rId11" Type="http://schemas.openxmlformats.org/officeDocument/2006/relationships/image" Target="../media/image118.png"/><Relationship Id="rId10" Type="http://schemas.openxmlformats.org/officeDocument/2006/relationships/image" Target="../media/image133.png"/><Relationship Id="rId13" Type="http://schemas.openxmlformats.org/officeDocument/2006/relationships/image" Target="../media/image143.png"/><Relationship Id="rId12" Type="http://schemas.openxmlformats.org/officeDocument/2006/relationships/image" Target="../media/image129.png"/><Relationship Id="rId15" Type="http://schemas.openxmlformats.org/officeDocument/2006/relationships/image" Target="../media/image125.png"/><Relationship Id="rId14" Type="http://schemas.openxmlformats.org/officeDocument/2006/relationships/image" Target="../media/image117.png"/><Relationship Id="rId17" Type="http://schemas.openxmlformats.org/officeDocument/2006/relationships/image" Target="../media/image120.png"/><Relationship Id="rId16" Type="http://schemas.openxmlformats.org/officeDocument/2006/relationships/image" Target="../media/image151.png"/><Relationship Id="rId19" Type="http://schemas.openxmlformats.org/officeDocument/2006/relationships/image" Target="../media/image127.png"/><Relationship Id="rId18" Type="http://schemas.openxmlformats.org/officeDocument/2006/relationships/image" Target="../media/image156.png"/></Relationships>
</file>

<file path=ppt/slides/_rels/slide8.xml.rels><?xml version="1.0" encoding="UTF-8" standalone="yes"?><Relationships xmlns="http://schemas.openxmlformats.org/package/2006/relationships"><Relationship Id="rId20" Type="http://schemas.openxmlformats.org/officeDocument/2006/relationships/image" Target="../media/image188.png"/><Relationship Id="rId22" Type="http://schemas.openxmlformats.org/officeDocument/2006/relationships/image" Target="../media/image171.png"/><Relationship Id="rId21" Type="http://schemas.openxmlformats.org/officeDocument/2006/relationships/image" Target="../media/image159.png"/><Relationship Id="rId24" Type="http://schemas.openxmlformats.org/officeDocument/2006/relationships/image" Target="../media/image160.png"/><Relationship Id="rId23" Type="http://schemas.openxmlformats.org/officeDocument/2006/relationships/image" Target="../media/image17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5.png"/><Relationship Id="rId4" Type="http://schemas.openxmlformats.org/officeDocument/2006/relationships/image" Target="../media/image148.png"/><Relationship Id="rId9" Type="http://schemas.openxmlformats.org/officeDocument/2006/relationships/image" Target="../media/image158.png"/><Relationship Id="rId26" Type="http://schemas.openxmlformats.org/officeDocument/2006/relationships/image" Target="../media/image161.png"/><Relationship Id="rId25" Type="http://schemas.openxmlformats.org/officeDocument/2006/relationships/image" Target="../media/image157.png"/><Relationship Id="rId28" Type="http://schemas.openxmlformats.org/officeDocument/2006/relationships/image" Target="../media/image167.png"/><Relationship Id="rId27" Type="http://schemas.openxmlformats.org/officeDocument/2006/relationships/image" Target="../media/image184.png"/><Relationship Id="rId5" Type="http://schemas.openxmlformats.org/officeDocument/2006/relationships/image" Target="../media/image140.png"/><Relationship Id="rId6" Type="http://schemas.openxmlformats.org/officeDocument/2006/relationships/image" Target="../media/image169.png"/><Relationship Id="rId29" Type="http://schemas.openxmlformats.org/officeDocument/2006/relationships/image" Target="../media/image155.png"/><Relationship Id="rId7" Type="http://schemas.openxmlformats.org/officeDocument/2006/relationships/image" Target="../media/image147.png"/><Relationship Id="rId8" Type="http://schemas.openxmlformats.org/officeDocument/2006/relationships/image" Target="../media/image137.png"/><Relationship Id="rId31" Type="http://schemas.openxmlformats.org/officeDocument/2006/relationships/image" Target="../media/image217.png"/><Relationship Id="rId30" Type="http://schemas.openxmlformats.org/officeDocument/2006/relationships/image" Target="../media/image165.png"/><Relationship Id="rId11" Type="http://schemas.openxmlformats.org/officeDocument/2006/relationships/image" Target="../media/image150.png"/><Relationship Id="rId33" Type="http://schemas.openxmlformats.org/officeDocument/2006/relationships/image" Target="../media/image181.png"/><Relationship Id="rId10" Type="http://schemas.openxmlformats.org/officeDocument/2006/relationships/image" Target="../media/image138.png"/><Relationship Id="rId32" Type="http://schemas.openxmlformats.org/officeDocument/2006/relationships/image" Target="../media/image186.png"/><Relationship Id="rId13" Type="http://schemas.openxmlformats.org/officeDocument/2006/relationships/image" Target="../media/image163.png"/><Relationship Id="rId35" Type="http://schemas.openxmlformats.org/officeDocument/2006/relationships/image" Target="../media/image189.png"/><Relationship Id="rId12" Type="http://schemas.openxmlformats.org/officeDocument/2006/relationships/image" Target="../media/image153.png"/><Relationship Id="rId34" Type="http://schemas.openxmlformats.org/officeDocument/2006/relationships/image" Target="../media/image170.png"/><Relationship Id="rId15" Type="http://schemas.openxmlformats.org/officeDocument/2006/relationships/image" Target="../media/image164.png"/><Relationship Id="rId14" Type="http://schemas.openxmlformats.org/officeDocument/2006/relationships/image" Target="../media/image203.png"/><Relationship Id="rId36" Type="http://schemas.openxmlformats.org/officeDocument/2006/relationships/image" Target="../media/image194.png"/><Relationship Id="rId17" Type="http://schemas.openxmlformats.org/officeDocument/2006/relationships/image" Target="../media/image196.png"/><Relationship Id="rId16" Type="http://schemas.openxmlformats.org/officeDocument/2006/relationships/image" Target="../media/image154.png"/><Relationship Id="rId19" Type="http://schemas.openxmlformats.org/officeDocument/2006/relationships/image" Target="../media/image152.png"/><Relationship Id="rId18" Type="http://schemas.openxmlformats.org/officeDocument/2006/relationships/image" Target="../media/image149.png"/></Relationships>
</file>

<file path=ppt/slides/_rels/slide9.xml.rels><?xml version="1.0" encoding="UTF-8" standalone="yes"?><Relationships xmlns="http://schemas.openxmlformats.org/package/2006/relationships"><Relationship Id="rId20" Type="http://schemas.openxmlformats.org/officeDocument/2006/relationships/image" Target="../media/image216.png"/><Relationship Id="rId22" Type="http://schemas.openxmlformats.org/officeDocument/2006/relationships/image" Target="../media/image201.png"/><Relationship Id="rId21" Type="http://schemas.openxmlformats.org/officeDocument/2006/relationships/image" Target="../media/image224.png"/><Relationship Id="rId24" Type="http://schemas.openxmlformats.org/officeDocument/2006/relationships/image" Target="../media/image239.png"/><Relationship Id="rId23" Type="http://schemas.openxmlformats.org/officeDocument/2006/relationships/image" Target="../media/image20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5.png"/><Relationship Id="rId4" Type="http://schemas.openxmlformats.org/officeDocument/2006/relationships/image" Target="../media/image208.png"/><Relationship Id="rId9" Type="http://schemas.openxmlformats.org/officeDocument/2006/relationships/image" Target="../media/image204.png"/><Relationship Id="rId5" Type="http://schemas.openxmlformats.org/officeDocument/2006/relationships/image" Target="../media/image195.png"/><Relationship Id="rId6" Type="http://schemas.openxmlformats.org/officeDocument/2006/relationships/image" Target="../media/image226.png"/><Relationship Id="rId7" Type="http://schemas.openxmlformats.org/officeDocument/2006/relationships/image" Target="../media/image190.png"/><Relationship Id="rId8" Type="http://schemas.openxmlformats.org/officeDocument/2006/relationships/image" Target="../media/image187.png"/><Relationship Id="rId11" Type="http://schemas.openxmlformats.org/officeDocument/2006/relationships/image" Target="../media/image237.png"/><Relationship Id="rId10" Type="http://schemas.openxmlformats.org/officeDocument/2006/relationships/image" Target="../media/image193.png"/><Relationship Id="rId13" Type="http://schemas.openxmlformats.org/officeDocument/2006/relationships/image" Target="../media/image198.png"/><Relationship Id="rId12" Type="http://schemas.openxmlformats.org/officeDocument/2006/relationships/image" Target="../media/image200.png"/><Relationship Id="rId15" Type="http://schemas.openxmlformats.org/officeDocument/2006/relationships/image" Target="../media/image192.png"/><Relationship Id="rId14" Type="http://schemas.openxmlformats.org/officeDocument/2006/relationships/image" Target="../media/image259.png"/><Relationship Id="rId17" Type="http://schemas.openxmlformats.org/officeDocument/2006/relationships/image" Target="../media/image206.png"/><Relationship Id="rId16" Type="http://schemas.openxmlformats.org/officeDocument/2006/relationships/image" Target="../media/image256.png"/><Relationship Id="rId19" Type="http://schemas.openxmlformats.org/officeDocument/2006/relationships/image" Target="../media/image213.png"/><Relationship Id="rId18" Type="http://schemas.openxmlformats.org/officeDocument/2006/relationships/image" Target="../media/image19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6" name="Google Shape;1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7048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7" name="Google Shape;17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40918" y="4216400"/>
            <a:ext cx="14517915" cy="410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1"/>
          <p:cNvSpPr/>
          <p:nvPr/>
        </p:nvSpPr>
        <p:spPr>
          <a:xfrm>
            <a:off x="5690311" y="8318500"/>
            <a:ext cx="13290094" cy="12234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Roboto Medium"/>
              <a:buNone/>
            </a:pPr>
            <a:r>
              <a:rPr b="0" i="0" lang="en-US" sz="6400" u="none" cap="none" strike="noStrik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FREE PRESENTATION TEMPLATE</a:t>
            </a:r>
            <a:endParaRPr b="0" i="0" sz="6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1"/>
          <p:cNvSpPr/>
          <p:nvPr/>
        </p:nvSpPr>
        <p:spPr>
          <a:xfrm>
            <a:off x="23370921" y="10515600"/>
            <a:ext cx="1016127" cy="320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0" name="Google Shape;20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523340" y="10820400"/>
            <a:ext cx="711289" cy="259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10"/>
          <p:cNvSpPr/>
          <p:nvPr/>
        </p:nvSpPr>
        <p:spPr>
          <a:xfrm>
            <a:off x="23370921" y="10515600"/>
            <a:ext cx="1016127" cy="320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529" name="Google Shape;52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523340" y="10820400"/>
            <a:ext cx="711289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30" name="Google Shape;530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8047" y="1452562"/>
            <a:ext cx="8311601" cy="1023938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10"/>
          <p:cNvSpPr/>
          <p:nvPr/>
        </p:nvSpPr>
        <p:spPr>
          <a:xfrm>
            <a:off x="1607321" y="1686719"/>
            <a:ext cx="1449569" cy="5349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38433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38"/>
              <a:buFont typeface="Roboto Medium"/>
              <a:buNone/>
            </a:pPr>
            <a:r>
              <a:rPr b="0" i="0" lang="en-US" sz="2438" u="none" cap="none" strike="noStrike">
                <a:solidFill>
                  <a:srgbClr val="262626"/>
                </a:solidFill>
                <a:latin typeface="Roboto Medium"/>
                <a:ea typeface="Roboto Medium"/>
                <a:cs typeface="Roboto Medium"/>
                <a:sym typeface="Roboto Medium"/>
              </a:rPr>
              <a:t>PRIMARY</a:t>
            </a:r>
            <a:endParaRPr b="0" i="0" sz="24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p10"/>
          <p:cNvSpPr/>
          <p:nvPr/>
        </p:nvSpPr>
        <p:spPr>
          <a:xfrm>
            <a:off x="4100504" y="1686719"/>
            <a:ext cx="1462270" cy="5349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38433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38"/>
              <a:buFont typeface="Roboto Medium"/>
              <a:buNone/>
            </a:pPr>
            <a:r>
              <a:rPr b="0" i="0" lang="en-US" sz="2438" u="none" cap="none" strike="noStrike">
                <a:solidFill>
                  <a:srgbClr val="262626"/>
                </a:solidFill>
                <a:latin typeface="Roboto Medium"/>
                <a:ea typeface="Roboto Medium"/>
                <a:cs typeface="Roboto Medium"/>
                <a:sym typeface="Roboto Medium"/>
              </a:rPr>
              <a:t>GENERAL</a:t>
            </a:r>
            <a:endParaRPr b="0" i="0" sz="24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" name="Google Shape;533;p10"/>
          <p:cNvSpPr/>
          <p:nvPr/>
        </p:nvSpPr>
        <p:spPr>
          <a:xfrm>
            <a:off x="1554357" y="2857500"/>
            <a:ext cx="7363745" cy="133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534" name="Google Shape;534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54357" y="2857500"/>
            <a:ext cx="1333667" cy="133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10"/>
          <p:cNvSpPr/>
          <p:nvPr/>
        </p:nvSpPr>
        <p:spPr>
          <a:xfrm>
            <a:off x="3173809" y="3246437"/>
            <a:ext cx="2050413" cy="5556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8433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38"/>
              <a:buFont typeface="Roboto"/>
              <a:buNone/>
            </a:pPr>
            <a:r>
              <a:rPr b="0" i="0" lang="en-US" sz="2438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Chirag Singla</a:t>
            </a:r>
            <a:endParaRPr b="0" i="0" sz="24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536" name="Google Shape;536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506976" y="297656"/>
            <a:ext cx="5453744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10"/>
          <p:cNvSpPr/>
          <p:nvPr/>
        </p:nvSpPr>
        <p:spPr>
          <a:xfrm>
            <a:off x="4144687" y="377031"/>
            <a:ext cx="1320965" cy="69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Roboto Medium"/>
              <a:buNone/>
            </a:pPr>
            <a:r>
              <a:rPr b="0" i="0" lang="en-US" sz="3000" u="none" cap="none" strike="noStrike">
                <a:solidFill>
                  <a:srgbClr val="262626"/>
                </a:solidFill>
                <a:latin typeface="Roboto Medium"/>
                <a:ea typeface="Roboto Medium"/>
                <a:cs typeface="Roboto Medium"/>
                <a:sym typeface="Roboto Medium"/>
              </a:rPr>
              <a:t>upvox_</a:t>
            </a:r>
            <a:endParaRPr b="0" i="0" sz="3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538" name="Google Shape;538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641942" y="616868"/>
            <a:ext cx="397163" cy="2183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39" name="Google Shape;539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341768" y="440531"/>
            <a:ext cx="571571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40" name="Google Shape;540;p1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371537" y="492993"/>
            <a:ext cx="489337" cy="4892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41" name="Google Shape;541;p1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479277" y="458391"/>
            <a:ext cx="416200" cy="4161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42" name="Google Shape;542;p1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719190" y="510158"/>
            <a:ext cx="124507" cy="1245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43" name="Google Shape;543;p1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889774" y="9606855"/>
            <a:ext cx="571571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44" name="Google Shape;544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8177559" y="4320480"/>
            <a:ext cx="571571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45" name="Google Shape;545;p1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8427622" y="4570512"/>
            <a:ext cx="71446" cy="714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46" name="Google Shape;546;p1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8284729" y="4570512"/>
            <a:ext cx="71446" cy="714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47" name="Google Shape;547;p10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8570515" y="4570512"/>
            <a:ext cx="71446" cy="714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48" name="Google Shape;548;p10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7415464" y="4415730"/>
            <a:ext cx="381048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49" name="Google Shape;549;p10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7431347" y="4447294"/>
            <a:ext cx="349294" cy="3177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50" name="Google Shape;550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6462845" y="4320480"/>
            <a:ext cx="571571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51" name="Google Shape;551;p10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6474753" y="4332449"/>
            <a:ext cx="547756" cy="5476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52" name="Google Shape;552;p10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15176809" y="200918"/>
            <a:ext cx="1071696" cy="1071563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10"/>
          <p:cNvSpPr/>
          <p:nvPr/>
        </p:nvSpPr>
        <p:spPr>
          <a:xfrm>
            <a:off x="10961470" y="8527355"/>
            <a:ext cx="2359320" cy="5429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625"/>
              <a:buFont typeface="Roboto Medium"/>
              <a:buNone/>
            </a:pPr>
            <a:r>
              <a:rPr b="0" i="0" lang="en-US" sz="2625" u="none" cap="none" strike="noStrike">
                <a:solidFill>
                  <a:srgbClr val="262626"/>
                </a:solidFill>
                <a:latin typeface="Roboto Medium"/>
                <a:ea typeface="Roboto Medium"/>
                <a:cs typeface="Roboto Medium"/>
                <a:sym typeface="Roboto Medium"/>
              </a:rPr>
              <a:t>adam.godigital</a:t>
            </a:r>
            <a:endParaRPr b="0" i="0" sz="262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Google Shape;554;p10"/>
          <p:cNvSpPr/>
          <p:nvPr/>
        </p:nvSpPr>
        <p:spPr>
          <a:xfrm>
            <a:off x="10968833" y="8952868"/>
            <a:ext cx="4700400" cy="140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625"/>
              <a:buFont typeface="Roboto"/>
              <a:buNone/>
            </a:pPr>
            <a:r>
              <a:rPr b="0" i="0" lang="en-US" sz="2625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These 5 useful websites are so amazing! 🔥🙌 </a:t>
            </a:r>
            <a:r>
              <a:rPr b="0" i="0" lang="en-US" sz="2625" u="none" cap="none" strike="noStrike">
                <a:solidFill>
                  <a:srgbClr val="00376B"/>
                </a:solidFill>
                <a:latin typeface="Roboto"/>
                <a:ea typeface="Roboto"/>
                <a:cs typeface="Roboto"/>
                <a:sym typeface="Roboto"/>
              </a:rPr>
              <a:t>#adamdigital</a:t>
            </a:r>
            <a:endParaRPr b="0" i="0" sz="262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Google Shape;555;p10"/>
          <p:cNvSpPr/>
          <p:nvPr/>
        </p:nvSpPr>
        <p:spPr>
          <a:xfrm>
            <a:off x="12899082" y="9388574"/>
            <a:ext cx="839892" cy="5349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8433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38"/>
              <a:buFont typeface="Roboto"/>
              <a:buNone/>
            </a:pPr>
            <a:r>
              <a:rPr b="0" i="0" lang="en-US" sz="2438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... </a:t>
            </a:r>
            <a:r>
              <a:rPr b="0" i="0" lang="en-US" sz="2438" u="none" cap="none" strike="noStrike">
                <a:solidFill>
                  <a:srgbClr val="8E8E8E"/>
                </a:solidFill>
                <a:latin typeface="Roboto"/>
                <a:ea typeface="Roboto"/>
                <a:cs typeface="Roboto"/>
                <a:sym typeface="Roboto"/>
              </a:rPr>
              <a:t>[...]</a:t>
            </a:r>
            <a:endParaRPr b="0" i="0" sz="24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p10"/>
          <p:cNvSpPr/>
          <p:nvPr/>
        </p:nvSpPr>
        <p:spPr>
          <a:xfrm>
            <a:off x="15635505" y="10563324"/>
            <a:ext cx="1065346" cy="46831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5419"/>
              </a:lnSpc>
              <a:spcBef>
                <a:spcPts val="0"/>
              </a:spcBef>
              <a:spcAft>
                <a:spcPts val="0"/>
              </a:spcAft>
              <a:buClr>
                <a:srgbClr val="8E8E8E"/>
              </a:buClr>
              <a:buSzPts val="2063"/>
              <a:buFont typeface="Roboto"/>
              <a:buNone/>
            </a:pPr>
            <a:r>
              <a:rPr b="0" i="0" lang="en-US" sz="2063" u="none" cap="none" strike="noStrike">
                <a:solidFill>
                  <a:srgbClr val="8E8E8E"/>
                </a:solidFill>
                <a:latin typeface="Roboto"/>
                <a:ea typeface="Roboto"/>
                <a:cs typeface="Roboto"/>
                <a:sym typeface="Roboto"/>
              </a:rPr>
              <a:t>5:00 AM</a:t>
            </a:r>
            <a:endParaRPr b="0" i="0" sz="20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7" name="Google Shape;557;p10"/>
          <p:cNvSpPr/>
          <p:nvPr/>
        </p:nvSpPr>
        <p:spPr>
          <a:xfrm>
            <a:off x="9889774" y="12168188"/>
            <a:ext cx="12931804" cy="1047750"/>
          </a:xfrm>
          <a:prstGeom prst="roundRect">
            <a:avLst>
              <a:gd fmla="val 49745" name="adj"/>
            </a:avLst>
          </a:prstGeom>
          <a:solidFill>
            <a:srgbClr val="FFFFFF"/>
          </a:solidFill>
          <a:ln cap="flat" cmpd="sng" w="25400">
            <a:solidFill>
              <a:srgbClr val="DBDBD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558" name="Google Shape;558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366083" y="12406313"/>
            <a:ext cx="571571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59" name="Google Shape;559;p10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10377991" y="12418281"/>
            <a:ext cx="547756" cy="5476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60" name="Google Shape;560;p10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11128178" y="12287250"/>
            <a:ext cx="9461095" cy="812800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10"/>
          <p:cNvSpPr/>
          <p:nvPr/>
        </p:nvSpPr>
        <p:spPr>
          <a:xfrm>
            <a:off x="11342518" y="12422188"/>
            <a:ext cx="1736942" cy="5429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625"/>
              <a:buFont typeface="Roboto"/>
              <a:buNone/>
            </a:pPr>
            <a:r>
              <a:rPr b="0" i="0" lang="en-US" sz="2625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Message...</a:t>
            </a:r>
            <a:endParaRPr b="0" i="0" sz="262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562" name="Google Shape;562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0892524" y="12406313"/>
            <a:ext cx="571571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63" name="Google Shape;563;p10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21011412" y="12525685"/>
            <a:ext cx="74163" cy="741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64" name="Google Shape;564;p10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20923316" y="12661392"/>
            <a:ext cx="509918" cy="204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65" name="Google Shape;565;p10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20916528" y="12430187"/>
            <a:ext cx="523751" cy="5237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66" name="Google Shape;566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1845143" y="12406313"/>
            <a:ext cx="571571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67" name="Google Shape;567;p10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21856954" y="12451593"/>
            <a:ext cx="547951" cy="480901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10"/>
          <p:cNvSpPr/>
          <p:nvPr/>
        </p:nvSpPr>
        <p:spPr>
          <a:xfrm>
            <a:off x="9889774" y="23813"/>
            <a:ext cx="12931804" cy="14049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569" name="Google Shape;569;p10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10270821" y="440531"/>
            <a:ext cx="571571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10"/>
          <p:cNvSpPr/>
          <p:nvPr/>
        </p:nvSpPr>
        <p:spPr>
          <a:xfrm>
            <a:off x="11064670" y="150812"/>
            <a:ext cx="2413302" cy="69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Roboto Medium"/>
              <a:buNone/>
            </a:pPr>
            <a:r>
              <a:rPr b="0" i="0" lang="en-US" sz="3000" u="none" cap="none" strike="noStrike">
                <a:solidFill>
                  <a:srgbClr val="262626"/>
                </a:solidFill>
                <a:latin typeface="Roboto Medium"/>
                <a:ea typeface="Roboto Medium"/>
                <a:cs typeface="Roboto Medium"/>
                <a:sym typeface="Roboto Medium"/>
              </a:rPr>
              <a:t>Chirag Singla</a:t>
            </a:r>
            <a:endParaRPr b="0" i="0" sz="3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1" name="Google Shape;571;p10"/>
          <p:cNvSpPr/>
          <p:nvPr/>
        </p:nvSpPr>
        <p:spPr>
          <a:xfrm>
            <a:off x="11080547" y="738188"/>
            <a:ext cx="1822678" cy="476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8E8E8E"/>
              </a:buClr>
              <a:buSzPts val="2250"/>
              <a:buFont typeface="Roboto"/>
              <a:buNone/>
            </a:pPr>
            <a:r>
              <a:rPr b="0" i="0" lang="en-US" sz="2250" u="none" cap="none" strike="noStrike">
                <a:solidFill>
                  <a:srgbClr val="8E8E8E"/>
                </a:solidFill>
                <a:latin typeface="Roboto"/>
                <a:ea typeface="Roboto"/>
                <a:cs typeface="Roboto"/>
                <a:sym typeface="Roboto"/>
              </a:rPr>
              <a:t>Active 2h ago</a:t>
            </a:r>
            <a:endParaRPr b="0" i="0" sz="22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Google Shape;572;p10"/>
          <p:cNvSpPr/>
          <p:nvPr/>
        </p:nvSpPr>
        <p:spPr>
          <a:xfrm>
            <a:off x="19963720" y="250031"/>
            <a:ext cx="2857857" cy="95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573" name="Google Shape;573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0154244" y="440531"/>
            <a:ext cx="571571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74" name="Google Shape;574;p10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20176013" y="462173"/>
            <a:ext cx="523987" cy="5239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75" name="Google Shape;575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1106863" y="440531"/>
            <a:ext cx="571571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76" name="Google Shape;576;p10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21106863" y="488156"/>
            <a:ext cx="452469" cy="4762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77" name="Google Shape;577;p10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21511701" y="571562"/>
            <a:ext cx="166733" cy="3094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78" name="Google Shape;578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2059482" y="440531"/>
            <a:ext cx="571571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79" name="Google Shape;579;p10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22071415" y="452549"/>
            <a:ext cx="547756" cy="5476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80" name="Google Shape;580;p10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22311191" y="594345"/>
            <a:ext cx="59539" cy="595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81" name="Google Shape;581;p10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22287376" y="816223"/>
            <a:ext cx="115815" cy="47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82" name="Google Shape;582;p10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22287376" y="679834"/>
            <a:ext cx="81711" cy="1840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83" name="Google Shape;583;p10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11033800" y="1754725"/>
            <a:ext cx="5038975" cy="65139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11"/>
          <p:cNvSpPr/>
          <p:nvPr/>
        </p:nvSpPr>
        <p:spPr>
          <a:xfrm>
            <a:off x="23370921" y="8483600"/>
            <a:ext cx="1016127" cy="320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590" name="Google Shape;59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523340" y="8788400"/>
            <a:ext cx="711289" cy="2590800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11"/>
          <p:cNvSpPr/>
          <p:nvPr/>
        </p:nvSpPr>
        <p:spPr>
          <a:xfrm>
            <a:off x="12193524" y="6172200"/>
            <a:ext cx="9475384" cy="5511800"/>
          </a:xfrm>
          <a:prstGeom prst="roundRect">
            <a:avLst>
              <a:gd fmla="val 23060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2" name="Google Shape;592;p11"/>
          <p:cNvSpPr/>
          <p:nvPr/>
        </p:nvSpPr>
        <p:spPr>
          <a:xfrm>
            <a:off x="13006426" y="6985000"/>
            <a:ext cx="7985065" cy="40216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E0E0E"/>
              </a:buClr>
              <a:buSzPts val="3200"/>
              <a:buFont typeface="Roboto"/>
              <a:buNone/>
            </a:pPr>
            <a:r>
              <a:rPr b="0" i="0" lang="en-US" sz="3200" u="none" cap="none" strike="noStrike">
                <a:solidFill>
                  <a:srgbClr val="0E0E0E"/>
                </a:solidFill>
                <a:latin typeface="Roboto"/>
                <a:ea typeface="Roboto"/>
                <a:cs typeface="Roboto"/>
                <a:sym typeface="Roboto"/>
              </a:rPr>
              <a:t>We offer free and high-quality slides templates for your presentations. We appreciate you choosing us and hope our templates have been helpful. 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4000"/>
              </a:spcBef>
              <a:spcAft>
                <a:spcPts val="0"/>
              </a:spcAft>
              <a:buClr>
                <a:srgbClr val="0E0E0E"/>
              </a:buClr>
              <a:buSzPts val="3200"/>
              <a:buFont typeface="Roboto"/>
              <a:buNone/>
            </a:pPr>
            <a:r>
              <a:rPr b="0" i="0" lang="en-US" sz="3200" u="none" cap="none" strike="noStrike">
                <a:solidFill>
                  <a:srgbClr val="0E0E0E"/>
                </a:solidFill>
                <a:latin typeface="Roboto"/>
                <a:ea typeface="Roboto"/>
                <a:cs typeface="Roboto"/>
                <a:sym typeface="Roboto"/>
              </a:rPr>
              <a:t>As a new website, we rely on your support to grow, so please help us by sharing our site with your friends and colleagues. 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3" name="Google Shape;593;p11"/>
          <p:cNvSpPr/>
          <p:nvPr/>
        </p:nvSpPr>
        <p:spPr>
          <a:xfrm>
            <a:off x="1981448" y="1943100"/>
            <a:ext cx="8493128" cy="27262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8000"/>
              <a:buFont typeface="Roboto"/>
              <a:buNone/>
            </a:pPr>
            <a:r>
              <a:rPr b="1" i="0" lang="en-US" sz="8000" u="none" cap="none" strike="noStrike">
                <a:solidFill>
                  <a:srgbClr val="272727"/>
                </a:solidFill>
                <a:latin typeface="Roboto"/>
                <a:ea typeface="Roboto"/>
                <a:cs typeface="Roboto"/>
                <a:sym typeface="Roboto"/>
              </a:rPr>
              <a:t>Thank you for choosing EaTemp</a:t>
            </a:r>
            <a:endParaRPr b="0" i="0" sz="8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4" name="Google Shape;594;p11"/>
          <p:cNvSpPr/>
          <p:nvPr/>
        </p:nvSpPr>
        <p:spPr>
          <a:xfrm rot="-5400000">
            <a:off x="22199488" y="6306548"/>
            <a:ext cx="3645356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Inter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Credit | Image: </a:t>
            </a:r>
            <a:r>
              <a:rPr b="0" i="0" lang="en-US" sz="2400" u="sng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Unsplash</a:t>
            </a:r>
            <a:r>
              <a:rPr b="0" i="0" lang="en-US" sz="24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6" name="Google Shape;26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74384" y="3708400"/>
            <a:ext cx="18912664" cy="100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2"/>
          <p:cNvSpPr/>
          <p:nvPr/>
        </p:nvSpPr>
        <p:spPr>
          <a:xfrm>
            <a:off x="23370921" y="10515600"/>
            <a:ext cx="1016127" cy="320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8" name="Google Shape;28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523340" y="10820400"/>
            <a:ext cx="711289" cy="25908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2"/>
          <p:cNvSpPr/>
          <p:nvPr/>
        </p:nvSpPr>
        <p:spPr>
          <a:xfrm>
            <a:off x="0" y="6350"/>
            <a:ext cx="5477339" cy="1382630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30" name="Google Shape;30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8755" y="904162"/>
            <a:ext cx="2312156" cy="6509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1" name="Google Shape;31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5455" y="904280"/>
            <a:ext cx="2298786" cy="6507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2" name="Google Shape;32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8729" y="2610006"/>
            <a:ext cx="538755" cy="5386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3" name="Google Shape;33;p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61177" y="2632455"/>
            <a:ext cx="493858" cy="493792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2"/>
          <p:cNvSpPr/>
          <p:nvPr/>
        </p:nvSpPr>
        <p:spPr>
          <a:xfrm>
            <a:off x="1436653" y="2550151"/>
            <a:ext cx="1085044" cy="66580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28"/>
              <a:buFont typeface="Roboto"/>
              <a:buNone/>
            </a:pPr>
            <a:r>
              <a:rPr b="1" i="0" lang="en-US" sz="2828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Home</a:t>
            </a:r>
            <a:endParaRPr b="0" i="0" sz="282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35" name="Google Shape;35;p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45522" y="3866942"/>
            <a:ext cx="538755" cy="5386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6" name="Google Shape;36;p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67970" y="3889388"/>
            <a:ext cx="426514" cy="4264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7" name="Google Shape;37;p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93713" y="4215092"/>
            <a:ext cx="168113" cy="168093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2"/>
          <p:cNvSpPr/>
          <p:nvPr/>
        </p:nvSpPr>
        <p:spPr>
          <a:xfrm>
            <a:off x="1443444" y="3810830"/>
            <a:ext cx="1153771" cy="65832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15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651"/>
              <a:buFont typeface="Roboto"/>
              <a:buNone/>
            </a:pPr>
            <a:r>
              <a:rPr b="0" i="0" lang="en-US" sz="2651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Search</a:t>
            </a:r>
            <a:endParaRPr b="0" i="0" sz="2651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39" name="Google Shape;39;p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41089" y="5123879"/>
            <a:ext cx="538755" cy="5386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0" name="Google Shape;40;p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88819" y="5271681"/>
            <a:ext cx="243318" cy="2432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1" name="Google Shape;41;p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711269" y="5349590"/>
            <a:ext cx="142950" cy="1429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2" name="Google Shape;42;p2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552335" y="5135215"/>
            <a:ext cx="516306" cy="516241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2"/>
          <p:cNvSpPr/>
          <p:nvPr/>
        </p:nvSpPr>
        <p:spPr>
          <a:xfrm>
            <a:off x="1439013" y="5067766"/>
            <a:ext cx="1229980" cy="65832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15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651"/>
              <a:buFont typeface="Roboto"/>
              <a:buNone/>
            </a:pPr>
            <a:r>
              <a:rPr b="0" i="0" lang="en-US" sz="2651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Explore</a:t>
            </a:r>
            <a:endParaRPr b="0" i="0" sz="2651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44" name="Google Shape;44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8755" y="6380817"/>
            <a:ext cx="538755" cy="5386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5" name="Google Shape;45;p2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584749" y="6515534"/>
            <a:ext cx="446740" cy="448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6" name="Google Shape;46;p2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819442" y="6403279"/>
            <a:ext cx="109061" cy="1571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7" name="Google Shape;47;p2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678087" y="6405727"/>
            <a:ext cx="107647" cy="1547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8" name="Google Shape;48;p2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561203" y="6403262"/>
            <a:ext cx="493858" cy="4938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9" name="Google Shape;49;p2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747724" y="6621428"/>
            <a:ext cx="142860" cy="15862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2"/>
          <p:cNvSpPr/>
          <p:nvPr/>
        </p:nvSpPr>
        <p:spPr>
          <a:xfrm>
            <a:off x="1436681" y="6324703"/>
            <a:ext cx="937844" cy="65832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15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651"/>
              <a:buFont typeface="Roboto"/>
              <a:buNone/>
            </a:pPr>
            <a:r>
              <a:rPr b="0" i="0" lang="en-US" sz="2651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Reels</a:t>
            </a:r>
            <a:endParaRPr b="0" i="0" sz="2651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51" name="Google Shape;51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8419" y="7637754"/>
            <a:ext cx="538755" cy="5386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2" name="Google Shape;52;p2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563867" y="7663008"/>
            <a:ext cx="488365" cy="4880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3" name="Google Shape;53;p2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675603" y="7842430"/>
            <a:ext cx="264484" cy="129432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2"/>
          <p:cNvSpPr/>
          <p:nvPr/>
        </p:nvSpPr>
        <p:spPr>
          <a:xfrm>
            <a:off x="1436343" y="7581641"/>
            <a:ext cx="1661834" cy="65832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15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651"/>
              <a:buFont typeface="Roboto"/>
              <a:buNone/>
            </a:pPr>
            <a:r>
              <a:rPr b="0" i="0" lang="en-US" sz="2651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Messages</a:t>
            </a:r>
            <a:endParaRPr b="0" i="0" sz="2651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55" name="Google Shape;55;p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45055" y="8894691"/>
            <a:ext cx="538755" cy="5386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6" name="Google Shape;56;p2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556188" y="8937357"/>
            <a:ext cx="516489" cy="453289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2"/>
          <p:cNvSpPr/>
          <p:nvPr/>
        </p:nvSpPr>
        <p:spPr>
          <a:xfrm>
            <a:off x="1442979" y="8838578"/>
            <a:ext cx="2030180" cy="65832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15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651"/>
              <a:buFont typeface="Roboto"/>
              <a:buNone/>
            </a:pPr>
            <a:r>
              <a:rPr b="0" i="0" lang="en-US" sz="2651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Notifications</a:t>
            </a:r>
            <a:endParaRPr b="0" i="0" sz="2651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58" name="Google Shape;58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7253" y="10151628"/>
            <a:ext cx="538755" cy="5386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9" name="Google Shape;59;p2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559701" y="10174074"/>
            <a:ext cx="493858" cy="4938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60" name="Google Shape;60;p2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661728" y="10398548"/>
            <a:ext cx="289805" cy="448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61" name="Google Shape;61;p2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784250" y="10276089"/>
            <a:ext cx="44896" cy="289768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2"/>
          <p:cNvSpPr/>
          <p:nvPr/>
        </p:nvSpPr>
        <p:spPr>
          <a:xfrm>
            <a:off x="1435177" y="10095515"/>
            <a:ext cx="1102964" cy="65832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15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651"/>
              <a:buFont typeface="Roboto"/>
              <a:buNone/>
            </a:pPr>
            <a:r>
              <a:rPr b="0" i="0" lang="en-US" sz="2651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Create</a:t>
            </a:r>
            <a:endParaRPr b="0" i="0" sz="2651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63" name="Google Shape;63;p2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538729" y="11408566"/>
            <a:ext cx="538755" cy="538688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2"/>
          <p:cNvSpPr/>
          <p:nvPr/>
        </p:nvSpPr>
        <p:spPr>
          <a:xfrm>
            <a:off x="1436653" y="11352452"/>
            <a:ext cx="1077561" cy="65832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15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651"/>
              <a:buFont typeface="Roboto"/>
              <a:buNone/>
            </a:pPr>
            <a:r>
              <a:rPr b="0" i="0" lang="en-US" sz="2651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Profile</a:t>
            </a:r>
            <a:endParaRPr b="0" i="0" sz="2651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65" name="Google Shape;65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4893" y="12665503"/>
            <a:ext cx="538755" cy="5386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66" name="Google Shape;66;p2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579789" y="12732838"/>
            <a:ext cx="448962" cy="448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67" name="Google Shape;67;p2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579789" y="12912401"/>
            <a:ext cx="448962" cy="448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68" name="Google Shape;68;p2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579789" y="13091964"/>
            <a:ext cx="448962" cy="448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69" name="Google Shape;69;p2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1073647" y="12665503"/>
            <a:ext cx="1212558" cy="5461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2"/>
          <p:cNvSpPr/>
          <p:nvPr/>
        </p:nvSpPr>
        <p:spPr>
          <a:xfrm>
            <a:off x="5721684" y="697306"/>
            <a:ext cx="1775183" cy="177496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71" name="Google Shape;71;p2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5563187" y="538828"/>
            <a:ext cx="2092180" cy="20919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72" name="Google Shape;72;p2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5721684" y="697306"/>
            <a:ext cx="1775183" cy="1774961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2"/>
          <p:cNvSpPr/>
          <p:nvPr/>
        </p:nvSpPr>
        <p:spPr>
          <a:xfrm>
            <a:off x="5436385" y="2662441"/>
            <a:ext cx="2657226" cy="63391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33322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995"/>
              <a:buFont typeface="Roboto"/>
              <a:buNone/>
            </a:pPr>
            <a:r>
              <a:rPr b="0" i="0" lang="en-US" sz="2995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itsdougthepug</a:t>
            </a:r>
            <a:endParaRPr b="0" i="0" sz="299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8257663" y="697306"/>
            <a:ext cx="1775183" cy="177496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75" name="Google Shape;75;p2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8099163" y="538828"/>
            <a:ext cx="2092180" cy="20919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76" name="Google Shape;76;p2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8257663" y="697306"/>
            <a:ext cx="1775183" cy="177496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2"/>
          <p:cNvSpPr/>
          <p:nvPr/>
        </p:nvSpPr>
        <p:spPr>
          <a:xfrm>
            <a:off x="8087274" y="2662441"/>
            <a:ext cx="2120948" cy="63478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33322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995"/>
              <a:buFont typeface="Roboto"/>
              <a:buNone/>
            </a:pPr>
            <a:r>
              <a:rPr b="0" i="0" lang="en-US" sz="2995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openaidalle</a:t>
            </a:r>
            <a:endParaRPr b="0" i="0" sz="299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10793636" y="697306"/>
            <a:ext cx="1775183" cy="177496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79" name="Google Shape;79;p2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10635136" y="538828"/>
            <a:ext cx="2092180" cy="20919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80" name="Google Shape;80;p2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10793636" y="697306"/>
            <a:ext cx="1775183" cy="1774961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2"/>
          <p:cNvSpPr/>
          <p:nvPr/>
        </p:nvSpPr>
        <p:spPr>
          <a:xfrm>
            <a:off x="10513624" y="2667724"/>
            <a:ext cx="2479741" cy="62334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5464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45"/>
              <a:buFont typeface="Roboto"/>
              <a:buNone/>
            </a:pPr>
            <a:r>
              <a:rPr b="0" i="0" lang="en-US" sz="2745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lewishamilton</a:t>
            </a:r>
            <a:endParaRPr b="0" i="0" sz="274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13329609" y="697306"/>
            <a:ext cx="1775183" cy="177496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83" name="Google Shape;83;p2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13202813" y="570523"/>
            <a:ext cx="2028781" cy="20285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84" name="Google Shape;84;p2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13329609" y="697306"/>
            <a:ext cx="1775183" cy="1774961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2"/>
          <p:cNvSpPr/>
          <p:nvPr/>
        </p:nvSpPr>
        <p:spPr>
          <a:xfrm>
            <a:off x="13316569" y="2667724"/>
            <a:ext cx="1780140" cy="62421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5464"/>
              </a:lnSpc>
              <a:spcBef>
                <a:spcPts val="0"/>
              </a:spcBef>
              <a:spcAft>
                <a:spcPts val="0"/>
              </a:spcAft>
              <a:buClr>
                <a:srgbClr val="8E8E8E"/>
              </a:buClr>
              <a:buSzPts val="2745"/>
              <a:buFont typeface="Roboto"/>
              <a:buNone/>
            </a:pPr>
            <a:r>
              <a:rPr b="0" i="0" lang="en-US" sz="2745" u="none" cap="none" strike="noStrike">
                <a:solidFill>
                  <a:srgbClr val="8E8E8E"/>
                </a:solidFill>
                <a:latin typeface="Roboto"/>
                <a:ea typeface="Roboto"/>
                <a:cs typeface="Roboto"/>
                <a:sym typeface="Roboto"/>
              </a:rPr>
              <a:t>wahab.xyz</a:t>
            </a:r>
            <a:endParaRPr b="0" i="0" sz="274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15865585" y="697306"/>
            <a:ext cx="1775183" cy="177496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87" name="Google Shape;87;p2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>
            <a:off x="15707088" y="538828"/>
            <a:ext cx="2092180" cy="20919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88" name="Google Shape;88;p2"/>
          <p:cNvPicPr preferRelativeResize="0"/>
          <p:nvPr/>
        </p:nvPicPr>
        <p:blipFill rotWithShape="1">
          <a:blip r:embed="rId40">
            <a:alphaModFix/>
          </a:blip>
          <a:srcRect b="0" l="0" r="0" t="0"/>
          <a:stretch/>
        </p:blipFill>
        <p:spPr>
          <a:xfrm>
            <a:off x="15865585" y="697306"/>
            <a:ext cx="1775183" cy="177496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2"/>
          <p:cNvSpPr/>
          <p:nvPr/>
        </p:nvSpPr>
        <p:spPr>
          <a:xfrm>
            <a:off x="15884739" y="2667724"/>
            <a:ext cx="1703931" cy="62421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5464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45"/>
              <a:buFont typeface="Roboto"/>
              <a:buNone/>
            </a:pPr>
            <a:r>
              <a:rPr b="0" i="0" lang="en-US" sz="2745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defavours</a:t>
            </a:r>
            <a:endParaRPr b="0" i="0" sz="274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2"/>
          <p:cNvSpPr/>
          <p:nvPr/>
        </p:nvSpPr>
        <p:spPr>
          <a:xfrm>
            <a:off x="18401561" y="697306"/>
            <a:ext cx="1775183" cy="177496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91" name="Google Shape;91;p2"/>
          <p:cNvPicPr preferRelativeResize="0"/>
          <p:nvPr/>
        </p:nvPicPr>
        <p:blipFill rotWithShape="1">
          <a:blip r:embed="rId41">
            <a:alphaModFix/>
          </a:blip>
          <a:srcRect b="0" l="0" r="0" t="0"/>
          <a:stretch/>
        </p:blipFill>
        <p:spPr>
          <a:xfrm>
            <a:off x="18274759" y="570523"/>
            <a:ext cx="2028781" cy="20285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92" name="Google Shape;92;p2"/>
          <p:cNvPicPr preferRelativeResize="0"/>
          <p:nvPr/>
        </p:nvPicPr>
        <p:blipFill rotWithShape="1">
          <a:blip r:embed="rId42">
            <a:alphaModFix/>
          </a:blip>
          <a:srcRect b="0" l="0" r="0" t="0"/>
          <a:stretch/>
        </p:blipFill>
        <p:spPr>
          <a:xfrm>
            <a:off x="18401561" y="697306"/>
            <a:ext cx="1775183" cy="1774961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2"/>
          <p:cNvSpPr/>
          <p:nvPr/>
        </p:nvSpPr>
        <p:spPr>
          <a:xfrm>
            <a:off x="18625932" y="2662441"/>
            <a:ext cx="1308046" cy="63478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33322"/>
              </a:lnSpc>
              <a:spcBef>
                <a:spcPts val="0"/>
              </a:spcBef>
              <a:spcAft>
                <a:spcPts val="0"/>
              </a:spcAft>
              <a:buClr>
                <a:srgbClr val="8E8E8E"/>
              </a:buClr>
              <a:buSzPts val="2995"/>
              <a:buFont typeface="Roboto"/>
              <a:buNone/>
            </a:pPr>
            <a:r>
              <a:rPr b="0" i="0" lang="en-US" sz="2995" u="none" cap="none" strike="noStrike">
                <a:solidFill>
                  <a:srgbClr val="8E8E8E"/>
                </a:solidFill>
                <a:latin typeface="Roboto"/>
                <a:ea typeface="Roboto"/>
                <a:cs typeface="Roboto"/>
                <a:sym typeface="Roboto"/>
              </a:rPr>
              <a:t>mkbhd</a:t>
            </a:r>
            <a:endParaRPr b="0" i="0" sz="299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99" name="Google Shape;9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370921" y="10515600"/>
            <a:ext cx="1016127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/>
          <p:nvPr/>
        </p:nvSpPr>
        <p:spPr>
          <a:xfrm>
            <a:off x="3079626" y="392125"/>
            <a:ext cx="525135" cy="52507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01" name="Google Shape;101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97575" y="310082"/>
            <a:ext cx="689241" cy="6891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02" name="Google Shape;102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79626" y="392125"/>
            <a:ext cx="525134" cy="52507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3"/>
          <p:cNvSpPr/>
          <p:nvPr/>
        </p:nvSpPr>
        <p:spPr>
          <a:xfrm>
            <a:off x="3763397" y="447568"/>
            <a:ext cx="1511862" cy="38137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8579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9"/>
              <a:buFont typeface="Roboto Medium"/>
              <a:buNone/>
            </a:pPr>
            <a:r>
              <a:rPr b="0" i="0" lang="en-US" sz="1809" u="none" cap="none" strike="noStrike">
                <a:solidFill>
                  <a:srgbClr val="262626"/>
                </a:solidFill>
                <a:latin typeface="Roboto Medium"/>
                <a:ea typeface="Roboto Medium"/>
                <a:cs typeface="Roboto Medium"/>
                <a:sym typeface="Roboto Medium"/>
              </a:rPr>
              <a:t>lewishamilton</a:t>
            </a:r>
            <a:endParaRPr b="0" i="0" sz="1809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104" name="Google Shape;104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03635" y="539804"/>
            <a:ext cx="196924" cy="19690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3"/>
          <p:cNvSpPr/>
          <p:nvPr/>
        </p:nvSpPr>
        <p:spPr>
          <a:xfrm>
            <a:off x="5542327" y="485851"/>
            <a:ext cx="478622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3"/>
          <p:cNvSpPr/>
          <p:nvPr/>
        </p:nvSpPr>
        <p:spPr>
          <a:xfrm>
            <a:off x="5607968" y="447565"/>
            <a:ext cx="470331" cy="38137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579"/>
              </a:lnSpc>
              <a:spcBef>
                <a:spcPts val="0"/>
              </a:spcBef>
              <a:spcAft>
                <a:spcPts val="0"/>
              </a:spcAft>
              <a:buClr>
                <a:srgbClr val="8E8E8E"/>
              </a:buClr>
              <a:buSzPts val="1809"/>
              <a:buFont typeface="Roboto"/>
              <a:buNone/>
            </a:pPr>
            <a:r>
              <a:rPr b="0" i="0" lang="en-US" sz="1809" u="none" cap="none" strike="noStrike">
                <a:solidFill>
                  <a:srgbClr val="8E8E8E"/>
                </a:solidFill>
                <a:latin typeface="Roboto"/>
                <a:ea typeface="Roboto"/>
                <a:cs typeface="Roboto"/>
                <a:sym typeface="Roboto"/>
              </a:rPr>
              <a:t>• 5h</a:t>
            </a:r>
            <a:endParaRPr b="0" i="0" sz="1809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107" name="Google Shape;107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488959" y="630047"/>
            <a:ext cx="49231" cy="49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08" name="Google Shape;108;p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390497" y="630047"/>
            <a:ext cx="49231" cy="49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09" name="Google Shape;109;p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587424" y="630047"/>
            <a:ext cx="49231" cy="49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10" name="Google Shape;110;p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013985" y="1135230"/>
            <a:ext cx="7680100" cy="95989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11" name="Google Shape;111;p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145268" y="5688568"/>
            <a:ext cx="492314" cy="4922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12" name="Google Shape;112;p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0070486" y="5688568"/>
            <a:ext cx="492314" cy="492252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3"/>
          <p:cNvSpPr/>
          <p:nvPr/>
        </p:nvSpPr>
        <p:spPr>
          <a:xfrm>
            <a:off x="6476594" y="10389580"/>
            <a:ext cx="98463" cy="98451"/>
          </a:xfrm>
          <a:prstGeom prst="roundRect">
            <a:avLst>
              <a:gd fmla="val 46439" name="adj"/>
            </a:avLst>
          </a:prstGeom>
          <a:solidFill>
            <a:srgbClr val="FFFFFF">
              <a:alpha val="4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3"/>
          <p:cNvSpPr/>
          <p:nvPr/>
        </p:nvSpPr>
        <p:spPr>
          <a:xfrm>
            <a:off x="6640698" y="10389580"/>
            <a:ext cx="98463" cy="98451"/>
          </a:xfrm>
          <a:prstGeom prst="roundRect">
            <a:avLst>
              <a:gd fmla="val 46439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3"/>
          <p:cNvSpPr/>
          <p:nvPr/>
        </p:nvSpPr>
        <p:spPr>
          <a:xfrm>
            <a:off x="6804801" y="10389580"/>
            <a:ext cx="98463" cy="98451"/>
          </a:xfrm>
          <a:prstGeom prst="roundRect">
            <a:avLst>
              <a:gd fmla="val 46439" name="adj"/>
            </a:avLst>
          </a:prstGeom>
          <a:solidFill>
            <a:srgbClr val="FFFFFF">
              <a:alpha val="4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3"/>
          <p:cNvSpPr/>
          <p:nvPr/>
        </p:nvSpPr>
        <p:spPr>
          <a:xfrm>
            <a:off x="6968908" y="10389580"/>
            <a:ext cx="98463" cy="98451"/>
          </a:xfrm>
          <a:prstGeom prst="roundRect">
            <a:avLst>
              <a:gd fmla="val 46439" name="adj"/>
            </a:avLst>
          </a:prstGeom>
          <a:solidFill>
            <a:srgbClr val="FFFFFF">
              <a:alpha val="4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3"/>
          <p:cNvSpPr/>
          <p:nvPr/>
        </p:nvSpPr>
        <p:spPr>
          <a:xfrm>
            <a:off x="7133008" y="10389580"/>
            <a:ext cx="98463" cy="98451"/>
          </a:xfrm>
          <a:prstGeom prst="roundRect">
            <a:avLst>
              <a:gd fmla="val 46439" name="adj"/>
            </a:avLst>
          </a:prstGeom>
          <a:solidFill>
            <a:srgbClr val="FFFFFF">
              <a:alpha val="4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18" name="Google Shape;118;p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2997575" y="10947465"/>
            <a:ext cx="393852" cy="3938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19" name="Google Shape;119;p3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3005712" y="10978660"/>
            <a:ext cx="377575" cy="3313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20" name="Google Shape;120;p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3653995" y="10947465"/>
            <a:ext cx="393852" cy="3938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21" name="Google Shape;121;p3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3670598" y="10964100"/>
            <a:ext cx="360839" cy="3607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22" name="Google Shape;122;p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4310412" y="10947465"/>
            <a:ext cx="393852" cy="3938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23" name="Google Shape;123;p3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4453730" y="10982341"/>
            <a:ext cx="225667" cy="1449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24" name="Google Shape;124;p3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4326826" y="10980300"/>
            <a:ext cx="361031" cy="3172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25" name="Google Shape;125;p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349468" y="10947465"/>
            <a:ext cx="393852" cy="3938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26" name="Google Shape;126;p3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0398699" y="10980285"/>
            <a:ext cx="295389" cy="328169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3"/>
          <p:cNvSpPr/>
          <p:nvPr/>
        </p:nvSpPr>
        <p:spPr>
          <a:xfrm>
            <a:off x="2997575" y="11535435"/>
            <a:ext cx="1353972" cy="37590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8534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79"/>
              <a:buFont typeface="Roboto Medium"/>
              <a:buNone/>
            </a:pPr>
            <a:r>
              <a:rPr b="0" i="0" lang="en-US" sz="1679" u="none" cap="none" strike="noStrike">
                <a:solidFill>
                  <a:srgbClr val="262626"/>
                </a:solidFill>
                <a:latin typeface="Roboto Medium"/>
                <a:ea typeface="Roboto Medium"/>
                <a:cs typeface="Roboto Medium"/>
                <a:sym typeface="Roboto Medium"/>
              </a:rPr>
              <a:t>741,368 likes</a:t>
            </a:r>
            <a:endParaRPr b="0" i="0" sz="1679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3"/>
          <p:cNvSpPr/>
          <p:nvPr/>
        </p:nvSpPr>
        <p:spPr>
          <a:xfrm>
            <a:off x="2997575" y="12358591"/>
            <a:ext cx="1399309" cy="33233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354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550"/>
              <a:buFont typeface="Roboto Medium"/>
              <a:buNone/>
            </a:pPr>
            <a:r>
              <a:rPr b="0" i="0" lang="en-US" sz="1550" u="none" cap="none" strike="noStrike">
                <a:solidFill>
                  <a:srgbClr val="262626"/>
                </a:solidFill>
                <a:latin typeface="Roboto Medium"/>
                <a:ea typeface="Roboto Medium"/>
                <a:cs typeface="Roboto Medium"/>
                <a:sym typeface="Roboto Medium"/>
              </a:rPr>
              <a:t>See translation</a:t>
            </a:r>
            <a:endParaRPr b="0" i="0" sz="15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3"/>
          <p:cNvSpPr/>
          <p:nvPr/>
        </p:nvSpPr>
        <p:spPr>
          <a:xfrm>
            <a:off x="2997575" y="11959319"/>
            <a:ext cx="1511862" cy="38137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579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9"/>
              <a:buFont typeface="Roboto Medium"/>
              <a:buNone/>
            </a:pPr>
            <a:r>
              <a:rPr b="0" i="0" lang="en-US" sz="1809" u="none" cap="none" strike="noStrike">
                <a:solidFill>
                  <a:srgbClr val="262626"/>
                </a:solidFill>
                <a:latin typeface="Roboto Medium"/>
                <a:ea typeface="Roboto Medium"/>
                <a:cs typeface="Roboto Medium"/>
                <a:sym typeface="Roboto Medium"/>
              </a:rPr>
              <a:t>lewishamilton</a:t>
            </a:r>
            <a:endParaRPr b="0" i="0" sz="1809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3"/>
          <p:cNvSpPr/>
          <p:nvPr/>
        </p:nvSpPr>
        <p:spPr>
          <a:xfrm>
            <a:off x="4496957" y="11959319"/>
            <a:ext cx="4966693" cy="38137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579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9"/>
              <a:buFont typeface="Roboto"/>
              <a:buNone/>
            </a:pPr>
            <a:r>
              <a:rPr b="0" i="0" lang="en-US" sz="1809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Parabéns Ayrton, minha inspiração sempre 🇧🇷💫</a:t>
            </a:r>
            <a:endParaRPr b="0" i="0" sz="1809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3"/>
          <p:cNvSpPr/>
          <p:nvPr/>
        </p:nvSpPr>
        <p:spPr>
          <a:xfrm>
            <a:off x="2997575" y="12700437"/>
            <a:ext cx="2573325" cy="37590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8534"/>
              </a:lnSpc>
              <a:spcBef>
                <a:spcPts val="0"/>
              </a:spcBef>
              <a:spcAft>
                <a:spcPts val="0"/>
              </a:spcAft>
              <a:buClr>
                <a:srgbClr val="8E8E8E"/>
              </a:buClr>
              <a:buSzPts val="1679"/>
              <a:buFont typeface="Roboto"/>
              <a:buNone/>
            </a:pPr>
            <a:r>
              <a:rPr b="0" i="0" lang="en-US" sz="1679" u="none" cap="none" strike="noStrike">
                <a:solidFill>
                  <a:srgbClr val="8E8E8E"/>
                </a:solidFill>
                <a:latin typeface="Roboto"/>
                <a:ea typeface="Roboto"/>
                <a:cs typeface="Roboto"/>
                <a:sym typeface="Roboto"/>
              </a:rPr>
              <a:t>View all 13,384 comments</a:t>
            </a:r>
            <a:endParaRPr b="0" i="0" sz="1679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3"/>
          <p:cNvSpPr/>
          <p:nvPr/>
        </p:nvSpPr>
        <p:spPr>
          <a:xfrm>
            <a:off x="2997575" y="13124315"/>
            <a:ext cx="7579451" cy="37192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579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9"/>
              <a:buFont typeface="Roboto"/>
              <a:buNone/>
            </a:pPr>
            <a:r>
              <a:rPr b="0" i="0" lang="en-US" sz="1809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Add a comment…</a:t>
            </a:r>
            <a:endParaRPr b="0" i="0" sz="1809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133" name="Google Shape;133;p3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10497161" y="13203622"/>
            <a:ext cx="213338" cy="2133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34" name="Google Shape;134;p3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10501608" y="13208093"/>
            <a:ext cx="204447" cy="204422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3"/>
          <p:cNvSpPr/>
          <p:nvPr/>
        </p:nvSpPr>
        <p:spPr>
          <a:xfrm>
            <a:off x="13355211" y="392125"/>
            <a:ext cx="525135" cy="52507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36" name="Google Shape;136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273159" y="310082"/>
            <a:ext cx="689241" cy="6891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37" name="Google Shape;137;p3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13355211" y="392125"/>
            <a:ext cx="525134" cy="52507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3"/>
          <p:cNvSpPr/>
          <p:nvPr/>
        </p:nvSpPr>
        <p:spPr>
          <a:xfrm>
            <a:off x="14038981" y="447568"/>
            <a:ext cx="1511862" cy="38137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8579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9"/>
              <a:buFont typeface="Roboto Medium"/>
              <a:buNone/>
            </a:pPr>
            <a:r>
              <a:rPr b="0" i="0" lang="en-US" sz="1809" u="none" cap="none" strike="noStrike">
                <a:solidFill>
                  <a:srgbClr val="262626"/>
                </a:solidFill>
                <a:latin typeface="Roboto Medium"/>
                <a:ea typeface="Roboto Medium"/>
                <a:cs typeface="Roboto Medium"/>
                <a:sym typeface="Roboto Medium"/>
              </a:rPr>
              <a:t>lewishamilton</a:t>
            </a:r>
            <a:endParaRPr b="0" i="0" sz="1809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139" name="Google Shape;139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579220" y="539804"/>
            <a:ext cx="196924" cy="196901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3"/>
          <p:cNvSpPr/>
          <p:nvPr/>
        </p:nvSpPr>
        <p:spPr>
          <a:xfrm>
            <a:off x="15883552" y="447565"/>
            <a:ext cx="470331" cy="38137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579"/>
              </a:lnSpc>
              <a:spcBef>
                <a:spcPts val="0"/>
              </a:spcBef>
              <a:spcAft>
                <a:spcPts val="0"/>
              </a:spcAft>
              <a:buClr>
                <a:srgbClr val="8E8E8E"/>
              </a:buClr>
              <a:buSzPts val="1809"/>
              <a:buFont typeface="Roboto"/>
              <a:buNone/>
            </a:pPr>
            <a:r>
              <a:rPr b="0" i="0" lang="en-US" sz="1809" u="none" cap="none" strike="noStrike">
                <a:solidFill>
                  <a:srgbClr val="8E8E8E"/>
                </a:solidFill>
                <a:latin typeface="Roboto"/>
                <a:ea typeface="Roboto"/>
                <a:cs typeface="Roboto"/>
                <a:sym typeface="Roboto"/>
              </a:rPr>
              <a:t>• 5h</a:t>
            </a:r>
            <a:endParaRPr b="0" i="0" sz="1809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141" name="Google Shape;141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0764543" y="630047"/>
            <a:ext cx="49231" cy="49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42" name="Google Shape;142;p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0666081" y="630047"/>
            <a:ext cx="49231" cy="49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43" name="Google Shape;143;p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0863009" y="630047"/>
            <a:ext cx="49231" cy="49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44" name="Google Shape;144;p3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13289569" y="1135230"/>
            <a:ext cx="7680100" cy="95989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45" name="Google Shape;145;p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3420852" y="5688568"/>
            <a:ext cx="492314" cy="4922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46" name="Google Shape;146;p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0346070" y="5688568"/>
            <a:ext cx="492314" cy="492252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3"/>
          <p:cNvSpPr/>
          <p:nvPr/>
        </p:nvSpPr>
        <p:spPr>
          <a:xfrm>
            <a:off x="16752178" y="10389580"/>
            <a:ext cx="98463" cy="98451"/>
          </a:xfrm>
          <a:prstGeom prst="roundRect">
            <a:avLst>
              <a:gd fmla="val 46439" name="adj"/>
            </a:avLst>
          </a:prstGeom>
          <a:solidFill>
            <a:srgbClr val="FFFFFF">
              <a:alpha val="4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3"/>
          <p:cNvSpPr/>
          <p:nvPr/>
        </p:nvSpPr>
        <p:spPr>
          <a:xfrm>
            <a:off x="16916282" y="10389580"/>
            <a:ext cx="98463" cy="98451"/>
          </a:xfrm>
          <a:prstGeom prst="roundRect">
            <a:avLst>
              <a:gd fmla="val 46439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3"/>
          <p:cNvSpPr/>
          <p:nvPr/>
        </p:nvSpPr>
        <p:spPr>
          <a:xfrm>
            <a:off x="17080385" y="10389580"/>
            <a:ext cx="98463" cy="98451"/>
          </a:xfrm>
          <a:prstGeom prst="roundRect">
            <a:avLst>
              <a:gd fmla="val 46439" name="adj"/>
            </a:avLst>
          </a:prstGeom>
          <a:solidFill>
            <a:srgbClr val="FFFFFF">
              <a:alpha val="4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3"/>
          <p:cNvSpPr/>
          <p:nvPr/>
        </p:nvSpPr>
        <p:spPr>
          <a:xfrm>
            <a:off x="17244495" y="10389580"/>
            <a:ext cx="98463" cy="98451"/>
          </a:xfrm>
          <a:prstGeom prst="roundRect">
            <a:avLst>
              <a:gd fmla="val 46439" name="adj"/>
            </a:avLst>
          </a:prstGeom>
          <a:solidFill>
            <a:srgbClr val="FFFFFF">
              <a:alpha val="4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3"/>
          <p:cNvSpPr/>
          <p:nvPr/>
        </p:nvSpPr>
        <p:spPr>
          <a:xfrm>
            <a:off x="17408592" y="10389580"/>
            <a:ext cx="98463" cy="98451"/>
          </a:xfrm>
          <a:prstGeom prst="roundRect">
            <a:avLst>
              <a:gd fmla="val 46439" name="adj"/>
            </a:avLst>
          </a:prstGeom>
          <a:solidFill>
            <a:srgbClr val="FFFFFF">
              <a:alpha val="4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52" name="Google Shape;152;p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3273159" y="10947465"/>
            <a:ext cx="393852" cy="3938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53" name="Google Shape;153;p3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3281296" y="10978660"/>
            <a:ext cx="377575" cy="3313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54" name="Google Shape;154;p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3929579" y="10947465"/>
            <a:ext cx="393852" cy="3938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55" name="Google Shape;155;p3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3946182" y="10964100"/>
            <a:ext cx="360839" cy="3607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56" name="Google Shape;156;p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4585996" y="10947465"/>
            <a:ext cx="393852" cy="3938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57" name="Google Shape;157;p3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4729314" y="10982341"/>
            <a:ext cx="225667" cy="1449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58" name="Google Shape;158;p3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4602410" y="10980300"/>
            <a:ext cx="361031" cy="3172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59" name="Google Shape;159;p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20625052" y="10947465"/>
            <a:ext cx="393852" cy="3938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60" name="Google Shape;160;p3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20674283" y="10980285"/>
            <a:ext cx="295389" cy="328169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3"/>
          <p:cNvSpPr/>
          <p:nvPr/>
        </p:nvSpPr>
        <p:spPr>
          <a:xfrm>
            <a:off x="13273159" y="11535435"/>
            <a:ext cx="1353972" cy="37590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8534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79"/>
              <a:buFont typeface="Roboto Medium"/>
              <a:buNone/>
            </a:pPr>
            <a:r>
              <a:rPr b="0" i="0" lang="en-US" sz="1679" u="none" cap="none" strike="noStrike">
                <a:solidFill>
                  <a:srgbClr val="262626"/>
                </a:solidFill>
                <a:latin typeface="Roboto Medium"/>
                <a:ea typeface="Roboto Medium"/>
                <a:cs typeface="Roboto Medium"/>
                <a:sym typeface="Roboto Medium"/>
              </a:rPr>
              <a:t>741,368 likes</a:t>
            </a:r>
            <a:endParaRPr b="0" i="0" sz="1679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3"/>
          <p:cNvSpPr/>
          <p:nvPr/>
        </p:nvSpPr>
        <p:spPr>
          <a:xfrm>
            <a:off x="13273159" y="12358591"/>
            <a:ext cx="1399309" cy="33233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354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550"/>
              <a:buFont typeface="Roboto Medium"/>
              <a:buNone/>
            </a:pPr>
            <a:r>
              <a:rPr b="0" i="0" lang="en-US" sz="1550" u="none" cap="none" strike="noStrike">
                <a:solidFill>
                  <a:srgbClr val="262626"/>
                </a:solidFill>
                <a:latin typeface="Roboto Medium"/>
                <a:ea typeface="Roboto Medium"/>
                <a:cs typeface="Roboto Medium"/>
                <a:sym typeface="Roboto Medium"/>
              </a:rPr>
              <a:t>See translation</a:t>
            </a:r>
            <a:endParaRPr b="0" i="0" sz="15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3"/>
          <p:cNvSpPr/>
          <p:nvPr/>
        </p:nvSpPr>
        <p:spPr>
          <a:xfrm>
            <a:off x="13273159" y="11959319"/>
            <a:ext cx="1511862" cy="38137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579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9"/>
              <a:buFont typeface="Roboto Medium"/>
              <a:buNone/>
            </a:pPr>
            <a:r>
              <a:rPr b="0" i="0" lang="en-US" sz="1809" u="none" cap="none" strike="noStrike">
                <a:solidFill>
                  <a:srgbClr val="262626"/>
                </a:solidFill>
                <a:latin typeface="Roboto Medium"/>
                <a:ea typeface="Roboto Medium"/>
                <a:cs typeface="Roboto Medium"/>
                <a:sym typeface="Roboto Medium"/>
              </a:rPr>
              <a:t>lewishamilton</a:t>
            </a:r>
            <a:endParaRPr b="0" i="0" sz="1809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14772542" y="11959319"/>
            <a:ext cx="4966693" cy="38137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579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9"/>
              <a:buFont typeface="Roboto"/>
              <a:buNone/>
            </a:pPr>
            <a:r>
              <a:rPr b="0" i="0" lang="en-US" sz="1809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Parabéns Ayrton, minha inspiração sempre 🇧🇷💫</a:t>
            </a:r>
            <a:endParaRPr b="0" i="0" sz="1809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3"/>
          <p:cNvSpPr/>
          <p:nvPr/>
        </p:nvSpPr>
        <p:spPr>
          <a:xfrm>
            <a:off x="13273159" y="12700437"/>
            <a:ext cx="2573325" cy="37590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8534"/>
              </a:lnSpc>
              <a:spcBef>
                <a:spcPts val="0"/>
              </a:spcBef>
              <a:spcAft>
                <a:spcPts val="0"/>
              </a:spcAft>
              <a:buClr>
                <a:srgbClr val="8E8E8E"/>
              </a:buClr>
              <a:buSzPts val="1679"/>
              <a:buFont typeface="Roboto"/>
              <a:buNone/>
            </a:pPr>
            <a:r>
              <a:rPr b="0" i="0" lang="en-US" sz="1679" u="none" cap="none" strike="noStrike">
                <a:solidFill>
                  <a:srgbClr val="8E8E8E"/>
                </a:solidFill>
                <a:latin typeface="Roboto"/>
                <a:ea typeface="Roboto"/>
                <a:cs typeface="Roboto"/>
                <a:sym typeface="Roboto"/>
              </a:rPr>
              <a:t>View all 13,384 comments</a:t>
            </a:r>
            <a:endParaRPr b="0" i="0" sz="1679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3"/>
          <p:cNvSpPr/>
          <p:nvPr/>
        </p:nvSpPr>
        <p:spPr>
          <a:xfrm>
            <a:off x="13273159" y="13124315"/>
            <a:ext cx="7579451" cy="37192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579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9"/>
              <a:buFont typeface="Roboto"/>
              <a:buNone/>
            </a:pPr>
            <a:r>
              <a:rPr b="0" i="0" lang="en-US" sz="1809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Add a comment…</a:t>
            </a:r>
            <a:endParaRPr b="0" i="0" sz="1809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167" name="Google Shape;167;p3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20772746" y="13203622"/>
            <a:ext cx="213338" cy="2133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68" name="Google Shape;168;p3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20777192" y="13208093"/>
            <a:ext cx="204447" cy="204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"/>
          <p:cNvSpPr/>
          <p:nvPr/>
        </p:nvSpPr>
        <p:spPr>
          <a:xfrm>
            <a:off x="673184" y="914393"/>
            <a:ext cx="3429667" cy="118133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566"/>
              </a:lnSpc>
              <a:spcBef>
                <a:spcPts val="0"/>
              </a:spcBef>
              <a:spcAft>
                <a:spcPts val="0"/>
              </a:spcAft>
              <a:buClr>
                <a:srgbClr val="8E8E8E"/>
              </a:buClr>
              <a:buSzPts val="5706"/>
              <a:buFont typeface="Roboto Medium"/>
              <a:buNone/>
            </a:pPr>
            <a:r>
              <a:rPr b="0" i="0" lang="en-US" sz="5706" u="none" cap="none" strike="noStrike">
                <a:solidFill>
                  <a:srgbClr val="8E8E8E"/>
                </a:solidFill>
                <a:latin typeface="Roboto Medium"/>
                <a:ea typeface="Roboto Medium"/>
                <a:cs typeface="Roboto Medium"/>
                <a:sym typeface="Roboto Medium"/>
              </a:rPr>
              <a:t>Title Here</a:t>
            </a:r>
            <a:endParaRPr b="0" i="0" sz="5706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4"/>
          <p:cNvSpPr/>
          <p:nvPr/>
        </p:nvSpPr>
        <p:spPr>
          <a:xfrm>
            <a:off x="21554594" y="923019"/>
            <a:ext cx="2243866" cy="116408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8467"/>
              </a:lnSpc>
              <a:spcBef>
                <a:spcPts val="0"/>
              </a:spcBef>
              <a:spcAft>
                <a:spcPts val="0"/>
              </a:spcAft>
              <a:buClr>
                <a:srgbClr val="0095F6"/>
              </a:buClr>
              <a:buSzPts val="5298"/>
              <a:buFont typeface="Roboto Medium"/>
              <a:buNone/>
            </a:pPr>
            <a:r>
              <a:rPr b="0" i="0" lang="en-US" sz="5298" u="none" cap="none" strike="noStrike">
                <a:solidFill>
                  <a:srgbClr val="0095F6"/>
                </a:solidFill>
                <a:latin typeface="Roboto Medium"/>
                <a:ea typeface="Roboto Medium"/>
                <a:cs typeface="Roboto Medium"/>
                <a:sym typeface="Roboto Medium"/>
              </a:rPr>
              <a:t>See all</a:t>
            </a:r>
            <a:endParaRPr b="0" i="0" sz="529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4"/>
          <p:cNvSpPr/>
          <p:nvPr/>
        </p:nvSpPr>
        <p:spPr>
          <a:xfrm>
            <a:off x="698344" y="2647820"/>
            <a:ext cx="9007049" cy="1014460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77" name="Google Shape;17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04222" y="3682984"/>
            <a:ext cx="2795292" cy="2794943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4"/>
          <p:cNvSpPr/>
          <p:nvPr/>
        </p:nvSpPr>
        <p:spPr>
          <a:xfrm>
            <a:off x="3250989" y="7349191"/>
            <a:ext cx="4135618" cy="120769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8467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298"/>
              <a:buFont typeface="Roboto"/>
              <a:buNone/>
            </a:pPr>
            <a:r>
              <a:rPr b="0" i="0" lang="en-US" sz="5298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Kirti Chadha</a:t>
            </a:r>
            <a:endParaRPr b="0" i="0" sz="529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4"/>
          <p:cNvSpPr/>
          <p:nvPr/>
        </p:nvSpPr>
        <p:spPr>
          <a:xfrm>
            <a:off x="3204347" y="8280833"/>
            <a:ext cx="4004588" cy="120769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38467"/>
              </a:lnSpc>
              <a:spcBef>
                <a:spcPts val="0"/>
              </a:spcBef>
              <a:spcAft>
                <a:spcPts val="0"/>
              </a:spcAft>
              <a:buClr>
                <a:srgbClr val="8E8E8E"/>
              </a:buClr>
              <a:buSzPts val="5298"/>
              <a:buFont typeface="Roboto"/>
              <a:buNone/>
            </a:pPr>
            <a:r>
              <a:rPr b="0" i="0" lang="en-US" sz="5298" u="none" cap="none" strike="noStrike">
                <a:solidFill>
                  <a:srgbClr val="8E8E8E"/>
                </a:solidFill>
                <a:latin typeface="Roboto"/>
                <a:ea typeface="Roboto"/>
                <a:cs typeface="Roboto"/>
                <a:sym typeface="Roboto"/>
              </a:rPr>
              <a:t>Follows you</a:t>
            </a:r>
            <a:endParaRPr b="0" i="0" sz="529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4"/>
          <p:cNvSpPr/>
          <p:nvPr/>
        </p:nvSpPr>
        <p:spPr>
          <a:xfrm>
            <a:off x="3107727" y="10100999"/>
            <a:ext cx="4187467" cy="1664414"/>
          </a:xfrm>
          <a:prstGeom prst="roundRect">
            <a:avLst>
              <a:gd fmla="val 24722" name="adj"/>
            </a:avLst>
          </a:prstGeom>
          <a:solidFill>
            <a:srgbClr val="0095F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4"/>
          <p:cNvSpPr/>
          <p:nvPr/>
        </p:nvSpPr>
        <p:spPr>
          <a:xfrm>
            <a:off x="3970473" y="10342540"/>
            <a:ext cx="2375435" cy="118133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856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706"/>
              <a:buFont typeface="Roboto Medium"/>
              <a:buNone/>
            </a:pPr>
            <a:r>
              <a:rPr b="0" i="0" lang="en-US" sz="5706" u="none" cap="none" strike="noStrik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Follow</a:t>
            </a:r>
            <a:endParaRPr b="0" i="0" sz="5706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182" name="Google Shape;182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66570" y="3268923"/>
            <a:ext cx="517646" cy="517581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4"/>
          <p:cNvSpPr/>
          <p:nvPr/>
        </p:nvSpPr>
        <p:spPr>
          <a:xfrm>
            <a:off x="11051274" y="2647820"/>
            <a:ext cx="9007049" cy="1014460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84" name="Google Shape;184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157150" y="3682984"/>
            <a:ext cx="2795292" cy="2794943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4"/>
          <p:cNvSpPr/>
          <p:nvPr/>
        </p:nvSpPr>
        <p:spPr>
          <a:xfrm>
            <a:off x="12854137" y="7340565"/>
            <a:ext cx="5653238" cy="12249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566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706"/>
              <a:buFont typeface="Roboto"/>
              <a:buNone/>
            </a:pPr>
            <a:r>
              <a:rPr b="0" i="0" lang="en-US" sz="5706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Durgesh Nandini</a:t>
            </a:r>
            <a:endParaRPr b="0" i="0" sz="5706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4"/>
          <p:cNvSpPr/>
          <p:nvPr/>
        </p:nvSpPr>
        <p:spPr>
          <a:xfrm>
            <a:off x="10950926" y="8280833"/>
            <a:ext cx="9206127" cy="120769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38467"/>
              </a:lnSpc>
              <a:spcBef>
                <a:spcPts val="0"/>
              </a:spcBef>
              <a:spcAft>
                <a:spcPts val="0"/>
              </a:spcAft>
              <a:buClr>
                <a:srgbClr val="8E8E8E"/>
              </a:buClr>
              <a:buSzPts val="5298"/>
              <a:buFont typeface="Roboto"/>
              <a:buNone/>
            </a:pPr>
            <a:r>
              <a:rPr b="0" i="0" lang="en-US" sz="5298" u="none" cap="none" strike="noStrike">
                <a:solidFill>
                  <a:srgbClr val="8E8E8E"/>
                </a:solidFill>
                <a:latin typeface="Roboto"/>
                <a:ea typeface="Roboto"/>
                <a:cs typeface="Roboto"/>
                <a:sym typeface="Roboto"/>
              </a:rPr>
              <a:t>Followed by chirag_si</a:t>
            </a:r>
            <a:endParaRPr b="0" i="0" sz="529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4"/>
          <p:cNvSpPr/>
          <p:nvPr/>
        </p:nvSpPr>
        <p:spPr>
          <a:xfrm>
            <a:off x="13460659" y="10100999"/>
            <a:ext cx="4187467" cy="1664414"/>
          </a:xfrm>
          <a:prstGeom prst="roundRect">
            <a:avLst>
              <a:gd fmla="val 24722" name="adj"/>
            </a:avLst>
          </a:prstGeom>
          <a:solidFill>
            <a:srgbClr val="0095F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4"/>
          <p:cNvSpPr/>
          <p:nvPr/>
        </p:nvSpPr>
        <p:spPr>
          <a:xfrm>
            <a:off x="14323402" y="10342540"/>
            <a:ext cx="2375435" cy="118133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856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706"/>
              <a:buFont typeface="Roboto Medium"/>
              <a:buNone/>
            </a:pPr>
            <a:r>
              <a:rPr b="0" i="0" lang="en-US" sz="5706" u="none" cap="none" strike="noStrik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Follow</a:t>
            </a:r>
            <a:endParaRPr b="0" i="0" sz="5706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189" name="Google Shape;189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8919498" y="3268923"/>
            <a:ext cx="517646" cy="517581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4"/>
          <p:cNvSpPr/>
          <p:nvPr/>
        </p:nvSpPr>
        <p:spPr>
          <a:xfrm>
            <a:off x="24000521" y="7340562"/>
            <a:ext cx="4066328" cy="12249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566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706"/>
              <a:buFont typeface="Roboto"/>
              <a:buNone/>
            </a:pPr>
            <a:r>
              <a:rPr b="0" i="0" lang="en-US" sz="5706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Rohit Gupta</a:t>
            </a:r>
            <a:endParaRPr b="0" i="0" sz="5706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4"/>
          <p:cNvSpPr/>
          <p:nvPr/>
        </p:nvSpPr>
        <p:spPr>
          <a:xfrm>
            <a:off x="22327337" y="8280830"/>
            <a:ext cx="9206127" cy="120769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38467"/>
              </a:lnSpc>
              <a:spcBef>
                <a:spcPts val="0"/>
              </a:spcBef>
              <a:spcAft>
                <a:spcPts val="0"/>
              </a:spcAft>
              <a:buClr>
                <a:srgbClr val="8E8E8E"/>
              </a:buClr>
              <a:buSzPts val="5298"/>
              <a:buFont typeface="Roboto"/>
              <a:buNone/>
            </a:pPr>
            <a:r>
              <a:rPr b="0" i="0" lang="en-US" sz="5298" u="none" cap="none" strike="noStrike">
                <a:solidFill>
                  <a:srgbClr val="8E8E8E"/>
                </a:solidFill>
                <a:latin typeface="Roboto"/>
                <a:ea typeface="Roboto"/>
                <a:cs typeface="Roboto"/>
                <a:sym typeface="Roboto"/>
              </a:rPr>
              <a:t>Followed by chirag_singla17</a:t>
            </a:r>
            <a:endParaRPr b="0" i="0" sz="529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192" name="Google Shape;192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2698317" y="7564847"/>
            <a:ext cx="1242352" cy="1242197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4"/>
          <p:cNvSpPr/>
          <p:nvPr/>
        </p:nvSpPr>
        <p:spPr>
          <a:xfrm>
            <a:off x="23370921" y="10515600"/>
            <a:ext cx="1016127" cy="320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94" name="Google Shape;194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3523340" y="10820400"/>
            <a:ext cx="711289" cy="259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5"/>
          <p:cNvSpPr/>
          <p:nvPr/>
        </p:nvSpPr>
        <p:spPr>
          <a:xfrm>
            <a:off x="23370921" y="10515600"/>
            <a:ext cx="1016127" cy="320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01" name="Google Shape;20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523340" y="10820400"/>
            <a:ext cx="711289" cy="25908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5"/>
          <p:cNvSpPr/>
          <p:nvPr/>
        </p:nvSpPr>
        <p:spPr>
          <a:xfrm>
            <a:off x="9997969" y="1745977"/>
            <a:ext cx="2273932" cy="12068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08"/>
              <a:buFont typeface="Roboto Medium"/>
              <a:buNone/>
            </a:pPr>
            <a:r>
              <a:rPr b="0" i="0" lang="en-US" sz="6308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1,132</a:t>
            </a:r>
            <a:endParaRPr b="0" i="0" sz="630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5"/>
          <p:cNvSpPr/>
          <p:nvPr/>
        </p:nvSpPr>
        <p:spPr>
          <a:xfrm>
            <a:off x="10461438" y="2829880"/>
            <a:ext cx="1636509" cy="8489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53"/>
              <a:buFont typeface="Roboto"/>
              <a:buNone/>
            </a:pPr>
            <a:r>
              <a:rPr b="0" i="0" lang="en-US" sz="4453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Posts</a:t>
            </a:r>
            <a:endParaRPr b="0" i="0" sz="445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5"/>
          <p:cNvSpPr/>
          <p:nvPr/>
        </p:nvSpPr>
        <p:spPr>
          <a:xfrm>
            <a:off x="3721565" y="4997679"/>
            <a:ext cx="2620549" cy="994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95"/>
              <a:buFont typeface="Roboto"/>
              <a:buNone/>
            </a:pPr>
            <a:r>
              <a:rPr b="0" i="0" lang="en-US" sz="5195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EaTemp</a:t>
            </a:r>
            <a:endParaRPr b="0" i="0" sz="519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5"/>
          <p:cNvSpPr/>
          <p:nvPr/>
        </p:nvSpPr>
        <p:spPr>
          <a:xfrm>
            <a:off x="3721565" y="5845944"/>
            <a:ext cx="4398771" cy="994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95"/>
              <a:buFont typeface="Roboto"/>
              <a:buNone/>
            </a:pPr>
            <a:r>
              <a:rPr b="0" i="0" lang="en-US" sz="5195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Free Template</a:t>
            </a:r>
            <a:endParaRPr b="0" i="0" sz="519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5"/>
          <p:cNvSpPr/>
          <p:nvPr/>
        </p:nvSpPr>
        <p:spPr>
          <a:xfrm>
            <a:off x="3721565" y="6694215"/>
            <a:ext cx="5541914" cy="994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F4D73"/>
              </a:buClr>
              <a:buSzPts val="5195"/>
              <a:buFont typeface="Roboto"/>
              <a:buNone/>
            </a:pPr>
            <a:r>
              <a:rPr b="0" i="0" lang="en-US" sz="5195" u="none" cap="none" strike="noStrike">
                <a:solidFill>
                  <a:srgbClr val="0F4D73"/>
                </a:solidFill>
                <a:latin typeface="Roboto"/>
                <a:ea typeface="Roboto"/>
                <a:cs typeface="Roboto"/>
                <a:sym typeface="Roboto"/>
              </a:rPr>
              <a:t>www.eatemp.com</a:t>
            </a:r>
            <a:endParaRPr b="0" i="0" sz="519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5"/>
          <p:cNvSpPr/>
          <p:nvPr/>
        </p:nvSpPr>
        <p:spPr>
          <a:xfrm>
            <a:off x="13909925" y="1745977"/>
            <a:ext cx="1689659" cy="12068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08"/>
              <a:buFont typeface="Roboto Medium"/>
              <a:buNone/>
            </a:pPr>
            <a:r>
              <a:rPr b="0" i="0" lang="en-US" sz="6308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60K</a:t>
            </a:r>
            <a:endParaRPr b="0" i="0" sz="630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5"/>
          <p:cNvSpPr/>
          <p:nvPr/>
        </p:nvSpPr>
        <p:spPr>
          <a:xfrm>
            <a:off x="13572146" y="2829880"/>
            <a:ext cx="2627233" cy="8489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53"/>
              <a:buFont typeface="Roboto"/>
              <a:buNone/>
            </a:pPr>
            <a:r>
              <a:rPr b="0" i="0" lang="en-US" sz="4453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Followers</a:t>
            </a:r>
            <a:endParaRPr b="0" i="0" sz="445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5"/>
          <p:cNvSpPr/>
          <p:nvPr/>
        </p:nvSpPr>
        <p:spPr>
          <a:xfrm>
            <a:off x="18198934" y="1745977"/>
            <a:ext cx="724338" cy="12068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08"/>
              <a:buFont typeface="Roboto Medium"/>
              <a:buNone/>
            </a:pPr>
            <a:r>
              <a:rPr b="0" i="0" lang="en-US" sz="6308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4</a:t>
            </a:r>
            <a:endParaRPr b="0" i="0" sz="630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5"/>
          <p:cNvSpPr/>
          <p:nvPr/>
        </p:nvSpPr>
        <p:spPr>
          <a:xfrm>
            <a:off x="17436966" y="2829880"/>
            <a:ext cx="2614531" cy="8489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53"/>
              <a:buFont typeface="Roboto"/>
              <a:buNone/>
            </a:pPr>
            <a:r>
              <a:rPr b="0" i="0" lang="en-US" sz="4453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Following</a:t>
            </a:r>
            <a:endParaRPr b="0" i="0" sz="445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5"/>
          <p:cNvSpPr/>
          <p:nvPr/>
        </p:nvSpPr>
        <p:spPr>
          <a:xfrm>
            <a:off x="3721565" y="9804536"/>
            <a:ext cx="2733654" cy="2733312"/>
          </a:xfrm>
          <a:prstGeom prst="ellipse">
            <a:avLst/>
          </a:prstGeom>
          <a:noFill/>
          <a:ln cap="flat" cmpd="sng" w="50800">
            <a:solidFill>
              <a:srgbClr val="7E7E7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12" name="Google Shape;212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08808" y="9991750"/>
            <a:ext cx="2359180" cy="2358889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5"/>
          <p:cNvSpPr/>
          <p:nvPr/>
        </p:nvSpPr>
        <p:spPr>
          <a:xfrm>
            <a:off x="7115066" y="9804536"/>
            <a:ext cx="2733654" cy="2733312"/>
          </a:xfrm>
          <a:prstGeom prst="ellipse">
            <a:avLst/>
          </a:prstGeom>
          <a:noFill/>
          <a:ln cap="flat" cmpd="sng" w="50800">
            <a:solidFill>
              <a:srgbClr val="7E7E7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14" name="Google Shape;214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02318" y="9991750"/>
            <a:ext cx="2359180" cy="2358889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5"/>
          <p:cNvSpPr/>
          <p:nvPr/>
        </p:nvSpPr>
        <p:spPr>
          <a:xfrm>
            <a:off x="10508570" y="9804536"/>
            <a:ext cx="2733654" cy="2733312"/>
          </a:xfrm>
          <a:prstGeom prst="ellipse">
            <a:avLst/>
          </a:prstGeom>
          <a:noFill/>
          <a:ln cap="flat" cmpd="sng" w="50800">
            <a:solidFill>
              <a:srgbClr val="7E7E7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16" name="Google Shape;216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695819" y="9991750"/>
            <a:ext cx="2359180" cy="2358889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5"/>
          <p:cNvSpPr/>
          <p:nvPr/>
        </p:nvSpPr>
        <p:spPr>
          <a:xfrm>
            <a:off x="13902067" y="9804536"/>
            <a:ext cx="2733654" cy="2733312"/>
          </a:xfrm>
          <a:prstGeom prst="ellipse">
            <a:avLst/>
          </a:prstGeom>
          <a:noFill/>
          <a:ln cap="flat" cmpd="sng" w="50800">
            <a:solidFill>
              <a:srgbClr val="7E7E7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18" name="Google Shape;218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089320" y="9991750"/>
            <a:ext cx="2359180" cy="2358889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5"/>
          <p:cNvSpPr/>
          <p:nvPr/>
        </p:nvSpPr>
        <p:spPr>
          <a:xfrm>
            <a:off x="17295571" y="9804536"/>
            <a:ext cx="2733654" cy="2733312"/>
          </a:xfrm>
          <a:prstGeom prst="ellipse">
            <a:avLst/>
          </a:prstGeom>
          <a:noFill/>
          <a:ln cap="flat" cmpd="sng" w="50800">
            <a:solidFill>
              <a:srgbClr val="7E7E7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20" name="Google Shape;220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7482820" y="9991750"/>
            <a:ext cx="2359180" cy="2358889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5"/>
          <p:cNvSpPr/>
          <p:nvPr/>
        </p:nvSpPr>
        <p:spPr>
          <a:xfrm>
            <a:off x="4051490" y="13056233"/>
            <a:ext cx="2271588" cy="8489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53"/>
              <a:buFont typeface="Roboto"/>
              <a:buNone/>
            </a:pPr>
            <a:r>
              <a:rPr b="0" i="0" lang="en-US" sz="4453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Goggles</a:t>
            </a:r>
            <a:endParaRPr b="0" i="0" sz="445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5"/>
          <p:cNvSpPr/>
          <p:nvPr/>
        </p:nvSpPr>
        <p:spPr>
          <a:xfrm>
            <a:off x="7303413" y="13056233"/>
            <a:ext cx="2271588" cy="8489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53"/>
              <a:buFont typeface="Roboto"/>
              <a:buNone/>
            </a:pPr>
            <a:r>
              <a:rPr b="0" i="0" lang="en-US" sz="4453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Goggles</a:t>
            </a:r>
            <a:endParaRPr b="0" i="0" sz="445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5"/>
          <p:cNvSpPr/>
          <p:nvPr/>
        </p:nvSpPr>
        <p:spPr>
          <a:xfrm>
            <a:off x="11168417" y="13056233"/>
            <a:ext cx="1611106" cy="8489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53"/>
              <a:buFont typeface="Roboto"/>
              <a:buNone/>
            </a:pPr>
            <a:r>
              <a:rPr b="0" i="0" lang="en-US" sz="4453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Clock</a:t>
            </a:r>
            <a:endParaRPr b="0" i="0" sz="445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5"/>
          <p:cNvSpPr/>
          <p:nvPr/>
        </p:nvSpPr>
        <p:spPr>
          <a:xfrm>
            <a:off x="14467654" y="13056233"/>
            <a:ext cx="1763525" cy="8489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53"/>
              <a:buFont typeface="Roboto"/>
              <a:buNone/>
            </a:pPr>
            <a:r>
              <a:rPr b="0" i="0" lang="en-US" sz="4453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Foods</a:t>
            </a:r>
            <a:endParaRPr b="0" i="0" sz="445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5"/>
          <p:cNvSpPr/>
          <p:nvPr/>
        </p:nvSpPr>
        <p:spPr>
          <a:xfrm>
            <a:off x="17861155" y="13056233"/>
            <a:ext cx="1788928" cy="8489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53"/>
              <a:buFont typeface="Roboto"/>
              <a:buNone/>
            </a:pPr>
            <a:r>
              <a:rPr b="0" i="0" lang="en-US" sz="4453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Paints</a:t>
            </a:r>
            <a:endParaRPr b="0" i="0" sz="445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226" name="Google Shape;226;p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721565" y="520700"/>
            <a:ext cx="4194746" cy="4194218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5"/>
          <p:cNvSpPr/>
          <p:nvPr/>
        </p:nvSpPr>
        <p:spPr>
          <a:xfrm>
            <a:off x="3721565" y="7825240"/>
            <a:ext cx="6834135" cy="1178152"/>
          </a:xfrm>
          <a:prstGeom prst="roundRect">
            <a:avLst>
              <a:gd fmla="val 20179" name="adj"/>
            </a:avLst>
          </a:prstGeom>
          <a:solidFill>
            <a:srgbClr val="1877F2"/>
          </a:solidFill>
          <a:ln>
            <a:noFill/>
          </a:ln>
          <a:effectLst>
            <a:outerShdw blurRad="235630" rotWithShape="0" algn="bl" dir="5400000" dist="117815">
              <a:srgbClr val="000000">
                <a:alpha val="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5"/>
          <p:cNvSpPr/>
          <p:nvPr/>
        </p:nvSpPr>
        <p:spPr>
          <a:xfrm>
            <a:off x="6235271" y="8155124"/>
            <a:ext cx="1797299" cy="7031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11"/>
              <a:buFont typeface="Roboto"/>
              <a:buNone/>
            </a:pPr>
            <a:r>
              <a:rPr b="0" i="0" lang="en-US" sz="3711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Follow</a:t>
            </a:r>
            <a:endParaRPr b="0" i="0" sz="3711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5"/>
          <p:cNvSpPr/>
          <p:nvPr/>
        </p:nvSpPr>
        <p:spPr>
          <a:xfrm>
            <a:off x="18709525" y="7825240"/>
            <a:ext cx="1178299" cy="1178152"/>
          </a:xfrm>
          <a:prstGeom prst="roundRect">
            <a:avLst>
              <a:gd fmla="val 20179" name="adj"/>
            </a:avLst>
          </a:prstGeom>
          <a:solidFill>
            <a:srgbClr val="DFDF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5"/>
          <p:cNvSpPr/>
          <p:nvPr/>
        </p:nvSpPr>
        <p:spPr>
          <a:xfrm>
            <a:off x="11215545" y="7825240"/>
            <a:ext cx="6834135" cy="1178152"/>
          </a:xfrm>
          <a:prstGeom prst="roundRect">
            <a:avLst>
              <a:gd fmla="val 20179" name="adj"/>
            </a:avLst>
          </a:prstGeom>
          <a:solidFill>
            <a:srgbClr val="DFDF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5"/>
          <p:cNvSpPr/>
          <p:nvPr/>
        </p:nvSpPr>
        <p:spPr>
          <a:xfrm>
            <a:off x="13305065" y="8155124"/>
            <a:ext cx="2662956" cy="7031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11"/>
              <a:buFont typeface="Roboto"/>
              <a:buNone/>
            </a:pPr>
            <a:r>
              <a:rPr b="0" i="0" lang="en-US" sz="3711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Message</a:t>
            </a:r>
            <a:endParaRPr b="0" i="0" sz="3711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"/>
          <p:cNvSpPr/>
          <p:nvPr/>
        </p:nvSpPr>
        <p:spPr>
          <a:xfrm>
            <a:off x="23370921" y="10515600"/>
            <a:ext cx="1016127" cy="320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38" name="Google Shape;23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523340" y="10820400"/>
            <a:ext cx="711289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39" name="Google Shape;239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190318" y="712812"/>
            <a:ext cx="256178" cy="2561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40" name="Google Shape;240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062226" y="968958"/>
            <a:ext cx="480335" cy="2241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41" name="Google Shape;241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966164" y="559402"/>
            <a:ext cx="672468" cy="6817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42" name="Google Shape;242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199375" y="5675641"/>
            <a:ext cx="3970759" cy="40022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43" name="Google Shape;243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4202155" y="5675641"/>
            <a:ext cx="4002780" cy="40022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44" name="Google Shape;244;p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8236962" y="5675641"/>
            <a:ext cx="4002780" cy="400228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6"/>
          <p:cNvSpPr/>
          <p:nvPr/>
        </p:nvSpPr>
        <p:spPr>
          <a:xfrm>
            <a:off x="11800488" y="1000975"/>
            <a:ext cx="256178" cy="256146"/>
          </a:xfrm>
          <a:prstGeom prst="rect">
            <a:avLst/>
          </a:prstGeom>
          <a:noFill/>
          <a:ln cap="flat" cmpd="sng" w="508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6"/>
          <p:cNvSpPr/>
          <p:nvPr/>
        </p:nvSpPr>
        <p:spPr>
          <a:xfrm>
            <a:off x="12024645" y="1000975"/>
            <a:ext cx="256178" cy="256146"/>
          </a:xfrm>
          <a:prstGeom prst="rect">
            <a:avLst/>
          </a:prstGeom>
          <a:noFill/>
          <a:ln cap="flat" cmpd="sng" w="508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6"/>
          <p:cNvSpPr/>
          <p:nvPr/>
        </p:nvSpPr>
        <p:spPr>
          <a:xfrm>
            <a:off x="12216778" y="1000975"/>
            <a:ext cx="256178" cy="256146"/>
          </a:xfrm>
          <a:prstGeom prst="rect">
            <a:avLst/>
          </a:prstGeom>
          <a:noFill/>
          <a:ln cap="flat" cmpd="sng" w="508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6"/>
          <p:cNvSpPr/>
          <p:nvPr/>
        </p:nvSpPr>
        <p:spPr>
          <a:xfrm>
            <a:off x="11800488" y="776839"/>
            <a:ext cx="256178" cy="256146"/>
          </a:xfrm>
          <a:prstGeom prst="rect">
            <a:avLst/>
          </a:prstGeom>
          <a:noFill/>
          <a:ln cap="flat" cmpd="sng" w="508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6"/>
          <p:cNvSpPr/>
          <p:nvPr/>
        </p:nvSpPr>
        <p:spPr>
          <a:xfrm>
            <a:off x="12024645" y="776839"/>
            <a:ext cx="256178" cy="256146"/>
          </a:xfrm>
          <a:prstGeom prst="rect">
            <a:avLst/>
          </a:prstGeom>
          <a:noFill/>
          <a:ln cap="flat" cmpd="sng" w="508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6"/>
          <p:cNvSpPr/>
          <p:nvPr/>
        </p:nvSpPr>
        <p:spPr>
          <a:xfrm>
            <a:off x="12216778" y="776839"/>
            <a:ext cx="256178" cy="256146"/>
          </a:xfrm>
          <a:prstGeom prst="rect">
            <a:avLst/>
          </a:prstGeom>
          <a:noFill/>
          <a:ln cap="flat" cmpd="sng" w="508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6"/>
          <p:cNvSpPr/>
          <p:nvPr/>
        </p:nvSpPr>
        <p:spPr>
          <a:xfrm>
            <a:off x="11800488" y="552717"/>
            <a:ext cx="256178" cy="256146"/>
          </a:xfrm>
          <a:prstGeom prst="rect">
            <a:avLst/>
          </a:prstGeom>
          <a:noFill/>
          <a:ln cap="flat" cmpd="sng" w="508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6"/>
          <p:cNvSpPr/>
          <p:nvPr/>
        </p:nvSpPr>
        <p:spPr>
          <a:xfrm>
            <a:off x="12024645" y="552717"/>
            <a:ext cx="256178" cy="256146"/>
          </a:xfrm>
          <a:prstGeom prst="rect">
            <a:avLst/>
          </a:prstGeom>
          <a:noFill/>
          <a:ln cap="flat" cmpd="sng" w="508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6"/>
          <p:cNvSpPr/>
          <p:nvPr/>
        </p:nvSpPr>
        <p:spPr>
          <a:xfrm>
            <a:off x="12216778" y="552717"/>
            <a:ext cx="256178" cy="256146"/>
          </a:xfrm>
          <a:prstGeom prst="rect">
            <a:avLst/>
          </a:prstGeom>
          <a:noFill/>
          <a:ln cap="flat" cmpd="sng" w="508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54" name="Google Shape;254;p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199375" y="9709931"/>
            <a:ext cx="3970759" cy="40022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55" name="Google Shape;255;p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4202155" y="9709931"/>
            <a:ext cx="4002780" cy="40022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56" name="Google Shape;256;p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8236962" y="9709931"/>
            <a:ext cx="4002780" cy="40022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57" name="Google Shape;257;p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199375" y="1641345"/>
            <a:ext cx="3970759" cy="40022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58" name="Google Shape;258;p6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4202155" y="1641345"/>
            <a:ext cx="4002780" cy="40022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59" name="Google Shape;259;p6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8236962" y="1641345"/>
            <a:ext cx="4002780" cy="40022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60" name="Google Shape;260;p6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5867312" y="552717"/>
            <a:ext cx="704488" cy="7044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61" name="Google Shape;261;p6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5895488" y="720508"/>
            <a:ext cx="648131" cy="576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62" name="Google Shape;262;p6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5993113" y="558750"/>
            <a:ext cx="168895" cy="2068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63" name="Google Shape;263;p6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16214835" y="556444"/>
            <a:ext cx="170749" cy="2094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64" name="Google Shape;264;p6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16136933" y="885031"/>
            <a:ext cx="200459" cy="22163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6"/>
          <p:cNvSpPr/>
          <p:nvPr/>
        </p:nvSpPr>
        <p:spPr>
          <a:xfrm>
            <a:off x="2146568" y="8026400"/>
            <a:ext cx="5639505" cy="31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6"/>
          <p:cNvSpPr/>
          <p:nvPr/>
        </p:nvSpPr>
        <p:spPr>
          <a:xfrm>
            <a:off x="2146568" y="8026400"/>
            <a:ext cx="5842730" cy="16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E0E0E"/>
              </a:buClr>
              <a:buSzPts val="4800"/>
              <a:buFont typeface="Roboto"/>
              <a:buNone/>
            </a:pPr>
            <a:r>
              <a:rPr b="1" i="0" lang="en-US" sz="4800" u="none" cap="none" strike="noStrike">
                <a:solidFill>
                  <a:srgbClr val="0E0E0E"/>
                </a:solidFill>
                <a:latin typeface="Roboto"/>
                <a:ea typeface="Roboto"/>
                <a:cs typeface="Roboto"/>
                <a:sym typeface="Roboto"/>
              </a:rPr>
              <a:t>Dragon Taming Technique</a:t>
            </a:r>
            <a:endParaRPr b="0" i="0" sz="4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6"/>
          <p:cNvSpPr/>
          <p:nvPr/>
        </p:nvSpPr>
        <p:spPr>
          <a:xfrm>
            <a:off x="2146568" y="9753600"/>
            <a:ext cx="5774988" cy="15832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E0E0E"/>
              </a:buClr>
              <a:buSzPts val="3200"/>
              <a:buFont typeface="Roboto"/>
              <a:buNone/>
            </a:pPr>
            <a:r>
              <a:rPr b="0" i="0" lang="en-US" sz="3200" u="none" cap="none" strike="noStrike">
                <a:solidFill>
                  <a:srgbClr val="0E0E0E"/>
                </a:solidFill>
                <a:latin typeface="Roboto"/>
                <a:ea typeface="Roboto"/>
                <a:cs typeface="Roboto"/>
                <a:sym typeface="Roboto"/>
              </a:rPr>
              <a:t>A guide to taming and caring for dragons in the realm of magic.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6"/>
          <p:cNvSpPr/>
          <p:nvPr/>
        </p:nvSpPr>
        <p:spPr>
          <a:xfrm>
            <a:off x="2146568" y="3644900"/>
            <a:ext cx="5639505" cy="31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6"/>
          <p:cNvSpPr/>
          <p:nvPr/>
        </p:nvSpPr>
        <p:spPr>
          <a:xfrm>
            <a:off x="2146568" y="3644900"/>
            <a:ext cx="5842730" cy="16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E0E0E"/>
              </a:buClr>
              <a:buSzPts val="4800"/>
              <a:buFont typeface="Roboto"/>
              <a:buNone/>
            </a:pPr>
            <a:r>
              <a:rPr b="1" i="0" lang="en-US" sz="4800" u="none" cap="none" strike="noStrike">
                <a:solidFill>
                  <a:srgbClr val="0E0E0E"/>
                </a:solidFill>
                <a:latin typeface="Roboto"/>
                <a:ea typeface="Roboto"/>
                <a:cs typeface="Roboto"/>
                <a:sym typeface="Roboto"/>
              </a:rPr>
              <a:t>The Art of Unicorn Sighting</a:t>
            </a:r>
            <a:endParaRPr b="0" i="0" sz="4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6"/>
          <p:cNvSpPr/>
          <p:nvPr/>
        </p:nvSpPr>
        <p:spPr>
          <a:xfrm>
            <a:off x="2146568" y="5372100"/>
            <a:ext cx="5774988" cy="15832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E0E0E"/>
              </a:buClr>
              <a:buSzPts val="3200"/>
              <a:buFont typeface="Roboto"/>
              <a:buNone/>
            </a:pPr>
            <a:r>
              <a:rPr b="0" i="0" lang="en-US" sz="3200" u="none" cap="none" strike="noStrike">
                <a:solidFill>
                  <a:srgbClr val="0E0E0E"/>
                </a:solidFill>
                <a:latin typeface="Roboto"/>
                <a:ea typeface="Roboto"/>
                <a:cs typeface="Roboto"/>
                <a:sym typeface="Roboto"/>
              </a:rPr>
              <a:t>Tips and tricks for spotting the elusive unicorns in their natural habitat.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7"/>
          <p:cNvSpPr/>
          <p:nvPr/>
        </p:nvSpPr>
        <p:spPr>
          <a:xfrm>
            <a:off x="23370921" y="10515600"/>
            <a:ext cx="1016127" cy="320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77" name="Google Shape;277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523340" y="10820400"/>
            <a:ext cx="711289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78" name="Google Shape;278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702" y="0"/>
            <a:ext cx="1113929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79" name="Google Shape;279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536484" y="458825"/>
            <a:ext cx="579637" cy="5795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80" name="Google Shape;280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753846" y="676157"/>
            <a:ext cx="579637" cy="579568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7"/>
          <p:cNvSpPr/>
          <p:nvPr/>
        </p:nvSpPr>
        <p:spPr>
          <a:xfrm>
            <a:off x="12639404" y="354177"/>
            <a:ext cx="1751212" cy="55719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8587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662"/>
              <a:buFont typeface="Roboto Medium"/>
              <a:buNone/>
            </a:pPr>
            <a:r>
              <a:rPr b="0" i="0" lang="en-US" sz="2662" u="none" cap="none" strike="noStrike">
                <a:solidFill>
                  <a:srgbClr val="262626"/>
                </a:solidFill>
                <a:latin typeface="Roboto Medium"/>
                <a:ea typeface="Roboto Medium"/>
                <a:cs typeface="Roboto Medium"/>
                <a:sym typeface="Roboto Medium"/>
              </a:rPr>
              <a:t>rafaelfigini</a:t>
            </a:r>
            <a:endParaRPr b="0" i="0" sz="266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7"/>
          <p:cNvSpPr/>
          <p:nvPr/>
        </p:nvSpPr>
        <p:spPr>
          <a:xfrm>
            <a:off x="14341085" y="354177"/>
            <a:ext cx="849399" cy="55719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587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662"/>
              <a:buFont typeface="Roboto"/>
              <a:buNone/>
            </a:pPr>
            <a:r>
              <a:rPr b="0" i="0" lang="en-US" sz="2662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 and </a:t>
            </a:r>
            <a:endParaRPr b="0" i="0" sz="266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7"/>
          <p:cNvSpPr/>
          <p:nvPr/>
        </p:nvSpPr>
        <p:spPr>
          <a:xfrm>
            <a:off x="15057202" y="354177"/>
            <a:ext cx="1865526" cy="55719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8587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662"/>
              <a:buFont typeface="Roboto Medium"/>
              <a:buNone/>
            </a:pPr>
            <a:r>
              <a:rPr b="0" i="0" lang="en-US" sz="2662" u="none" cap="none" strike="noStrike">
                <a:solidFill>
                  <a:srgbClr val="262626"/>
                </a:solidFill>
                <a:latin typeface="Roboto Medium"/>
                <a:ea typeface="Roboto Medium"/>
                <a:cs typeface="Roboto Medium"/>
                <a:sym typeface="Roboto Medium"/>
              </a:rPr>
              <a:t>openaidalle</a:t>
            </a:r>
            <a:endParaRPr b="0" i="0" sz="266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7"/>
          <p:cNvSpPr/>
          <p:nvPr/>
        </p:nvSpPr>
        <p:spPr>
          <a:xfrm>
            <a:off x="12695758" y="849224"/>
            <a:ext cx="698232" cy="48224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5411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92"/>
              <a:buFont typeface="Roboto"/>
              <a:buNone/>
            </a:pPr>
            <a:r>
              <a:rPr b="0" i="0" lang="en-US" sz="2092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2073</a:t>
            </a:r>
            <a:endParaRPr b="0" i="0" sz="209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285" name="Google Shape;285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2489221" y="808980"/>
            <a:ext cx="72454" cy="724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86" name="Google Shape;286;p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2344313" y="808980"/>
            <a:ext cx="72454" cy="724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87" name="Google Shape;287;p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2634130" y="808980"/>
            <a:ext cx="72454" cy="724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88" name="Google Shape;288;p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1584787" y="10987212"/>
            <a:ext cx="483032" cy="482972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7"/>
          <p:cNvSpPr/>
          <p:nvPr/>
        </p:nvSpPr>
        <p:spPr>
          <a:xfrm>
            <a:off x="12212728" y="10955012"/>
            <a:ext cx="1357463" cy="55719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587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662"/>
              <a:buFont typeface="Roboto"/>
              <a:buNone/>
            </a:pPr>
            <a:r>
              <a:rPr b="0" i="0" lang="en-US" sz="2662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Liked by</a:t>
            </a:r>
            <a:endParaRPr b="0" i="0" sz="266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7"/>
          <p:cNvSpPr/>
          <p:nvPr/>
        </p:nvSpPr>
        <p:spPr>
          <a:xfrm>
            <a:off x="13545592" y="10955012"/>
            <a:ext cx="1865526" cy="55719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587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662"/>
              <a:buFont typeface="Roboto Medium"/>
              <a:buNone/>
            </a:pPr>
            <a:r>
              <a:rPr b="0" i="0" lang="en-US" sz="2662" u="none" cap="none" strike="noStrike">
                <a:solidFill>
                  <a:srgbClr val="262626"/>
                </a:solidFill>
                <a:latin typeface="Roboto Medium"/>
                <a:ea typeface="Roboto Medium"/>
                <a:cs typeface="Roboto Medium"/>
                <a:sym typeface="Roboto Medium"/>
              </a:rPr>
              <a:t>openaidalle</a:t>
            </a:r>
            <a:endParaRPr b="0" i="0" sz="266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7"/>
          <p:cNvSpPr/>
          <p:nvPr/>
        </p:nvSpPr>
        <p:spPr>
          <a:xfrm>
            <a:off x="15329790" y="10955012"/>
            <a:ext cx="684279" cy="55719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587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662"/>
              <a:buFont typeface="Roboto"/>
              <a:buNone/>
            </a:pPr>
            <a:r>
              <a:rPr b="0" i="0" lang="en-US" sz="2662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and</a:t>
            </a:r>
            <a:endParaRPr b="0" i="0" sz="266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292" name="Google Shape;292;p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6077735" y="10987212"/>
            <a:ext cx="1838601" cy="468647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7"/>
          <p:cNvSpPr/>
          <p:nvPr/>
        </p:nvSpPr>
        <p:spPr>
          <a:xfrm>
            <a:off x="11536484" y="2100920"/>
            <a:ext cx="772850" cy="772754"/>
          </a:xfrm>
          <a:prstGeom prst="roundRect">
            <a:avLst>
              <a:gd fmla="val 49699" name="adj"/>
            </a:avLst>
          </a:prstGeom>
          <a:noFill/>
          <a:ln cap="flat" cmpd="sng" w="25400">
            <a:solidFill>
              <a:srgbClr val="000000">
                <a:alpha val="9411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7"/>
          <p:cNvSpPr/>
          <p:nvPr/>
        </p:nvSpPr>
        <p:spPr>
          <a:xfrm>
            <a:off x="12687708" y="2044573"/>
            <a:ext cx="1751212" cy="55719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8587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662"/>
              <a:buFont typeface="Roboto Medium"/>
              <a:buNone/>
            </a:pPr>
            <a:r>
              <a:rPr b="0" i="0" lang="en-US" sz="2662" u="none" cap="none" strike="noStrike">
                <a:solidFill>
                  <a:srgbClr val="262626"/>
                </a:solidFill>
                <a:latin typeface="Roboto Medium"/>
                <a:ea typeface="Roboto Medium"/>
                <a:cs typeface="Roboto Medium"/>
                <a:sym typeface="Roboto Medium"/>
              </a:rPr>
              <a:t>rafaelfigini</a:t>
            </a:r>
            <a:endParaRPr b="0" i="0" sz="266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7"/>
          <p:cNvSpPr/>
          <p:nvPr/>
        </p:nvSpPr>
        <p:spPr>
          <a:xfrm>
            <a:off x="12693808" y="1971536"/>
            <a:ext cx="9653700" cy="229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587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662"/>
              <a:buFont typeface="Roboto"/>
              <a:buNone/>
            </a:pPr>
            <a:r>
              <a:rPr lang="en-US" sz="2662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                      </a:t>
            </a:r>
            <a:r>
              <a:rPr b="0" i="0" lang="en-US" sz="2662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Tatuadores e tatuados mudam a cor e aumentam o brilho de suas tatuagens através de dispositivos futuristas.</a:t>
            </a:r>
            <a:endParaRPr b="0" i="0" sz="266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28587"/>
              </a:lnSpc>
              <a:spcBef>
                <a:spcPts val="0"/>
              </a:spcBef>
              <a:spcAft>
                <a:spcPts val="0"/>
              </a:spcAft>
              <a:buClr>
                <a:srgbClr val="00376B"/>
              </a:buClr>
              <a:buSzPts val="2662"/>
              <a:buFont typeface="Roboto"/>
              <a:buNone/>
            </a:pPr>
            <a:r>
              <a:rPr b="0" i="0" lang="en-US" sz="2662" u="none" cap="none" strike="noStrike">
                <a:solidFill>
                  <a:srgbClr val="00376B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0" i="0" sz="266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28587"/>
              </a:lnSpc>
              <a:spcBef>
                <a:spcPts val="0"/>
              </a:spcBef>
              <a:spcAft>
                <a:spcPts val="0"/>
              </a:spcAft>
              <a:buClr>
                <a:srgbClr val="00376B"/>
              </a:buClr>
              <a:buSzPts val="2662"/>
              <a:buFont typeface="Roboto"/>
              <a:buNone/>
            </a:pPr>
            <a:r>
              <a:rPr b="0" i="0" lang="en-US" sz="2662" u="none" cap="none" strike="noStrike">
                <a:solidFill>
                  <a:srgbClr val="00376B"/>
                </a:solidFill>
                <a:latin typeface="Roboto"/>
                <a:ea typeface="Roboto"/>
                <a:cs typeface="Roboto"/>
                <a:sym typeface="Roboto"/>
              </a:rPr>
              <a:t>#IA</a:t>
            </a:r>
            <a:r>
              <a:rPr b="0" i="0" lang="en-US" sz="2662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0" i="0" lang="en-US" sz="2662" u="none" cap="none" strike="noStrike">
                <a:solidFill>
                  <a:srgbClr val="00376B"/>
                </a:solidFill>
                <a:latin typeface="Roboto"/>
                <a:ea typeface="Roboto"/>
                <a:cs typeface="Roboto"/>
                <a:sym typeface="Roboto"/>
              </a:rPr>
              <a:t>#nftbrazil</a:t>
            </a:r>
            <a:r>
              <a:rPr b="0" i="0" lang="en-US" sz="2662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0" i="0" lang="en-US" sz="2662" u="none" cap="none" strike="noStrike">
                <a:solidFill>
                  <a:srgbClr val="00376B"/>
                </a:solidFill>
                <a:latin typeface="Roboto"/>
                <a:ea typeface="Roboto"/>
                <a:cs typeface="Roboto"/>
                <a:sym typeface="Roboto"/>
              </a:rPr>
              <a:t>#AI</a:t>
            </a:r>
            <a:r>
              <a:rPr b="0" i="0" lang="en-US" sz="2662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0" i="0" lang="en-US" sz="2662" u="none" cap="none" strike="noStrike">
                <a:solidFill>
                  <a:srgbClr val="00376B"/>
                </a:solidFill>
                <a:latin typeface="Roboto"/>
                <a:ea typeface="Roboto"/>
                <a:cs typeface="Roboto"/>
                <a:sym typeface="Roboto"/>
              </a:rPr>
              <a:t>#DallE</a:t>
            </a:r>
            <a:endParaRPr b="0" i="0" sz="266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7"/>
          <p:cNvSpPr/>
          <p:nvPr/>
        </p:nvSpPr>
        <p:spPr>
          <a:xfrm>
            <a:off x="12744062" y="4370881"/>
            <a:ext cx="426848" cy="49029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304"/>
              </a:lnSpc>
              <a:spcBef>
                <a:spcPts val="0"/>
              </a:spcBef>
              <a:spcAft>
                <a:spcPts val="0"/>
              </a:spcAft>
              <a:buClr>
                <a:srgbClr val="8E8E8E"/>
              </a:buClr>
              <a:buSzPts val="2282"/>
              <a:buFont typeface="Roboto"/>
              <a:buNone/>
            </a:pPr>
            <a:r>
              <a:rPr b="0" i="0" lang="en-US" sz="2282" u="none" cap="none" strike="noStrike">
                <a:solidFill>
                  <a:srgbClr val="8E8E8E"/>
                </a:solidFill>
                <a:latin typeface="Roboto"/>
                <a:ea typeface="Roboto"/>
                <a:cs typeface="Roboto"/>
                <a:sym typeface="Roboto"/>
              </a:rPr>
              <a:t>3d</a:t>
            </a:r>
            <a:endParaRPr b="0" i="0" sz="228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7"/>
          <p:cNvSpPr/>
          <p:nvPr/>
        </p:nvSpPr>
        <p:spPr>
          <a:xfrm>
            <a:off x="13353176" y="4370881"/>
            <a:ext cx="2052651" cy="49029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304"/>
              </a:lnSpc>
              <a:spcBef>
                <a:spcPts val="0"/>
              </a:spcBef>
              <a:spcAft>
                <a:spcPts val="0"/>
              </a:spcAft>
              <a:buClr>
                <a:srgbClr val="8E8E8E"/>
              </a:buClr>
              <a:buSzPts val="2282"/>
              <a:buFont typeface="Roboto Medium"/>
              <a:buNone/>
            </a:pPr>
            <a:r>
              <a:rPr b="0" i="0" lang="en-US" sz="2282" u="none" cap="none" strike="noStrike">
                <a:solidFill>
                  <a:srgbClr val="8E8E8E"/>
                </a:solidFill>
                <a:latin typeface="Roboto Medium"/>
                <a:ea typeface="Roboto Medium"/>
                <a:cs typeface="Roboto Medium"/>
                <a:sym typeface="Roboto Medium"/>
              </a:rPr>
              <a:t>See translation</a:t>
            </a:r>
            <a:endParaRPr b="0" i="0" sz="228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7"/>
          <p:cNvSpPr/>
          <p:nvPr/>
        </p:nvSpPr>
        <p:spPr>
          <a:xfrm>
            <a:off x="11536484" y="5385122"/>
            <a:ext cx="772850" cy="772754"/>
          </a:xfrm>
          <a:prstGeom prst="roundRect">
            <a:avLst>
              <a:gd fmla="val 49699" name="adj"/>
            </a:avLst>
          </a:prstGeom>
          <a:noFill/>
          <a:ln cap="flat" cmpd="sng" w="25400">
            <a:solidFill>
              <a:srgbClr val="000000">
                <a:alpha val="9411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7"/>
          <p:cNvSpPr/>
          <p:nvPr/>
        </p:nvSpPr>
        <p:spPr>
          <a:xfrm>
            <a:off x="12715884" y="5332794"/>
            <a:ext cx="1451025" cy="5491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3847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72"/>
              <a:buFont typeface="Roboto Medium"/>
              <a:buNone/>
            </a:pPr>
            <a:r>
              <a:rPr b="0" i="0" lang="en-US" sz="2472" u="none" cap="none" strike="noStrike">
                <a:solidFill>
                  <a:srgbClr val="262626"/>
                </a:solidFill>
                <a:latin typeface="Roboto Medium"/>
                <a:ea typeface="Roboto Medium"/>
                <a:cs typeface="Roboto Medium"/>
                <a:sym typeface="Roboto Medium"/>
              </a:rPr>
              <a:t>salvadxrx</a:t>
            </a:r>
            <a:endParaRPr b="0" i="0" sz="247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7"/>
          <p:cNvSpPr/>
          <p:nvPr/>
        </p:nvSpPr>
        <p:spPr>
          <a:xfrm>
            <a:off x="14270891" y="5328770"/>
            <a:ext cx="3034072" cy="55719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587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662"/>
              <a:buFont typeface="Roboto"/>
              <a:buNone/>
            </a:pPr>
            <a:r>
              <a:rPr b="0" i="0" lang="en-US" sz="2662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Server isn't working</a:t>
            </a:r>
            <a:endParaRPr b="0" i="0" sz="266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7"/>
          <p:cNvSpPr/>
          <p:nvPr/>
        </p:nvSpPr>
        <p:spPr>
          <a:xfrm>
            <a:off x="12744058" y="5940534"/>
            <a:ext cx="426848" cy="49029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304"/>
              </a:lnSpc>
              <a:spcBef>
                <a:spcPts val="0"/>
              </a:spcBef>
              <a:spcAft>
                <a:spcPts val="0"/>
              </a:spcAft>
              <a:buClr>
                <a:srgbClr val="8E8E8E"/>
              </a:buClr>
              <a:buSzPts val="2282"/>
              <a:buFont typeface="Roboto"/>
              <a:buNone/>
            </a:pPr>
            <a:r>
              <a:rPr b="0" i="0" lang="en-US" sz="2282" u="none" cap="none" strike="noStrike">
                <a:solidFill>
                  <a:srgbClr val="8E8E8E"/>
                </a:solidFill>
                <a:latin typeface="Roboto"/>
                <a:ea typeface="Roboto"/>
                <a:cs typeface="Roboto"/>
                <a:sym typeface="Roboto"/>
              </a:rPr>
              <a:t>1d</a:t>
            </a:r>
            <a:endParaRPr b="0" i="0" sz="228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7"/>
          <p:cNvSpPr/>
          <p:nvPr/>
        </p:nvSpPr>
        <p:spPr>
          <a:xfrm>
            <a:off x="13308899" y="5944559"/>
            <a:ext cx="736337" cy="48224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5411"/>
              </a:lnSpc>
              <a:spcBef>
                <a:spcPts val="0"/>
              </a:spcBef>
              <a:spcAft>
                <a:spcPts val="0"/>
              </a:spcAft>
              <a:buClr>
                <a:srgbClr val="8E8E8E"/>
              </a:buClr>
              <a:buSzPts val="2092"/>
              <a:buFont typeface="Roboto Medium"/>
              <a:buNone/>
            </a:pPr>
            <a:r>
              <a:rPr b="0" i="0" lang="en-US" sz="2092" u="none" cap="none" strike="noStrike">
                <a:solidFill>
                  <a:srgbClr val="8E8E8E"/>
                </a:solidFill>
                <a:latin typeface="Roboto Medium"/>
                <a:ea typeface="Roboto Medium"/>
                <a:cs typeface="Roboto Medium"/>
                <a:sym typeface="Roboto Medium"/>
              </a:rPr>
              <a:t>1 like</a:t>
            </a:r>
            <a:endParaRPr b="0" i="0" sz="209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7"/>
          <p:cNvSpPr/>
          <p:nvPr/>
        </p:nvSpPr>
        <p:spPr>
          <a:xfrm>
            <a:off x="14231531" y="5940534"/>
            <a:ext cx="820597" cy="49029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33304"/>
              </a:lnSpc>
              <a:spcBef>
                <a:spcPts val="0"/>
              </a:spcBef>
              <a:spcAft>
                <a:spcPts val="0"/>
              </a:spcAft>
              <a:buClr>
                <a:srgbClr val="8E8E8E"/>
              </a:buClr>
              <a:buSzPts val="2282"/>
              <a:buFont typeface="Roboto Medium"/>
              <a:buNone/>
            </a:pPr>
            <a:r>
              <a:rPr b="0" i="0" lang="en-US" sz="2282" u="none" cap="none" strike="noStrike">
                <a:solidFill>
                  <a:srgbClr val="8E8E8E"/>
                </a:solidFill>
                <a:latin typeface="Roboto Medium"/>
                <a:ea typeface="Roboto Medium"/>
                <a:cs typeface="Roboto Medium"/>
                <a:sym typeface="Roboto Medium"/>
              </a:rPr>
              <a:t>Reply</a:t>
            </a:r>
            <a:endParaRPr b="0" i="0" sz="228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304" name="Google Shape;304;p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2579745" y="5625418"/>
            <a:ext cx="277841" cy="243842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7"/>
          <p:cNvSpPr/>
          <p:nvPr/>
        </p:nvSpPr>
        <p:spPr>
          <a:xfrm>
            <a:off x="11536484" y="6978923"/>
            <a:ext cx="772850" cy="772754"/>
          </a:xfrm>
          <a:prstGeom prst="roundRect">
            <a:avLst>
              <a:gd fmla="val 49699" name="adj"/>
            </a:avLst>
          </a:prstGeom>
          <a:noFill/>
          <a:ln cap="flat" cmpd="sng" w="25400">
            <a:solidFill>
              <a:srgbClr val="000000">
                <a:alpha val="9411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7"/>
          <p:cNvSpPr/>
          <p:nvPr/>
        </p:nvSpPr>
        <p:spPr>
          <a:xfrm>
            <a:off x="12691733" y="6926607"/>
            <a:ext cx="2073403" cy="5491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3847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72"/>
              <a:buFont typeface="Roboto Medium"/>
              <a:buNone/>
            </a:pPr>
            <a:r>
              <a:rPr b="0" i="0" lang="en-US" sz="2472" u="none" cap="none" strike="noStrike">
                <a:solidFill>
                  <a:srgbClr val="262626"/>
                </a:solidFill>
                <a:latin typeface="Roboto Medium"/>
                <a:ea typeface="Roboto Medium"/>
                <a:cs typeface="Roboto Medium"/>
                <a:sym typeface="Roboto Medium"/>
              </a:rPr>
              <a:t>edubarros101</a:t>
            </a:r>
            <a:endParaRPr b="0" i="0" sz="247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7"/>
          <p:cNvSpPr/>
          <p:nvPr/>
        </p:nvSpPr>
        <p:spPr>
          <a:xfrm>
            <a:off x="12744062" y="6922582"/>
            <a:ext cx="9466500" cy="98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587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662"/>
              <a:buFont typeface="Roboto"/>
              <a:buNone/>
            </a:pPr>
            <a:r>
              <a:rPr lang="en-US" sz="2662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                        </a:t>
            </a:r>
            <a:r>
              <a:rPr b="0" i="0" lang="en-US" sz="2662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da bem que não é 2077, o</a:t>
            </a:r>
            <a:r>
              <a:rPr b="0" i="0" lang="en-US" sz="2662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u essas tattoos iam ficar todas bugadas.</a:t>
            </a:r>
            <a:endParaRPr b="0" i="0" sz="266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7"/>
          <p:cNvSpPr/>
          <p:nvPr/>
        </p:nvSpPr>
        <p:spPr>
          <a:xfrm>
            <a:off x="12744058" y="7969024"/>
            <a:ext cx="426848" cy="49029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304"/>
              </a:lnSpc>
              <a:spcBef>
                <a:spcPts val="0"/>
              </a:spcBef>
              <a:spcAft>
                <a:spcPts val="0"/>
              </a:spcAft>
              <a:buClr>
                <a:srgbClr val="8E8E8E"/>
              </a:buClr>
              <a:buSzPts val="2282"/>
              <a:buFont typeface="Roboto"/>
              <a:buNone/>
            </a:pPr>
            <a:r>
              <a:rPr b="0" i="0" lang="en-US" sz="2282" u="none" cap="none" strike="noStrike">
                <a:solidFill>
                  <a:srgbClr val="8E8E8E"/>
                </a:solidFill>
                <a:latin typeface="Roboto"/>
                <a:ea typeface="Roboto"/>
                <a:cs typeface="Roboto"/>
                <a:sym typeface="Roboto"/>
              </a:rPr>
              <a:t>1d</a:t>
            </a:r>
            <a:endParaRPr b="0" i="0" sz="228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7"/>
          <p:cNvSpPr/>
          <p:nvPr/>
        </p:nvSpPr>
        <p:spPr>
          <a:xfrm>
            <a:off x="13316778" y="7973049"/>
            <a:ext cx="736337" cy="48224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5411"/>
              </a:lnSpc>
              <a:spcBef>
                <a:spcPts val="0"/>
              </a:spcBef>
              <a:spcAft>
                <a:spcPts val="0"/>
              </a:spcAft>
              <a:buClr>
                <a:srgbClr val="8E8E8E"/>
              </a:buClr>
              <a:buSzPts val="2092"/>
              <a:buFont typeface="Roboto Medium"/>
              <a:buNone/>
            </a:pPr>
            <a:r>
              <a:rPr b="0" i="0" lang="en-US" sz="2092" u="none" cap="none" strike="noStrike">
                <a:solidFill>
                  <a:srgbClr val="8E8E8E"/>
                </a:solidFill>
                <a:latin typeface="Roboto Medium"/>
                <a:ea typeface="Roboto Medium"/>
                <a:cs typeface="Roboto Medium"/>
                <a:sym typeface="Roboto Medium"/>
              </a:rPr>
              <a:t>1 like</a:t>
            </a:r>
            <a:endParaRPr b="0" i="0" sz="209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7"/>
          <p:cNvSpPr/>
          <p:nvPr/>
        </p:nvSpPr>
        <p:spPr>
          <a:xfrm>
            <a:off x="14251269" y="7969024"/>
            <a:ext cx="820597" cy="49029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33304"/>
              </a:lnSpc>
              <a:spcBef>
                <a:spcPts val="0"/>
              </a:spcBef>
              <a:spcAft>
                <a:spcPts val="0"/>
              </a:spcAft>
              <a:buClr>
                <a:srgbClr val="8E8E8E"/>
              </a:buClr>
              <a:buSzPts val="2282"/>
              <a:buFont typeface="Roboto Medium"/>
              <a:buNone/>
            </a:pPr>
            <a:r>
              <a:rPr b="0" i="0" lang="en-US" sz="2282" u="none" cap="none" strike="noStrike">
                <a:solidFill>
                  <a:srgbClr val="8E8E8E"/>
                </a:solidFill>
                <a:latin typeface="Roboto Medium"/>
                <a:ea typeface="Roboto Medium"/>
                <a:cs typeface="Roboto Medium"/>
                <a:sym typeface="Roboto Medium"/>
              </a:rPr>
              <a:t>Reply</a:t>
            </a:r>
            <a:endParaRPr b="0" i="0" sz="228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7"/>
          <p:cNvSpPr/>
          <p:nvPr/>
        </p:nvSpPr>
        <p:spPr>
          <a:xfrm>
            <a:off x="15313938" y="7969024"/>
            <a:ext cx="2052651" cy="49029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304"/>
              </a:lnSpc>
              <a:spcBef>
                <a:spcPts val="0"/>
              </a:spcBef>
              <a:spcAft>
                <a:spcPts val="0"/>
              </a:spcAft>
              <a:buClr>
                <a:srgbClr val="8E8E8E"/>
              </a:buClr>
              <a:buSzPts val="2282"/>
              <a:buFont typeface="Roboto Medium"/>
              <a:buNone/>
            </a:pPr>
            <a:r>
              <a:rPr b="0" i="0" lang="en-US" sz="2282" u="none" cap="none" strike="noStrike">
                <a:solidFill>
                  <a:srgbClr val="8E8E8E"/>
                </a:solidFill>
                <a:latin typeface="Roboto Medium"/>
                <a:ea typeface="Roboto Medium"/>
                <a:cs typeface="Roboto Medium"/>
                <a:sym typeface="Roboto Medium"/>
              </a:rPr>
              <a:t>See translation</a:t>
            </a:r>
            <a:endParaRPr b="0" i="0" sz="228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312" name="Google Shape;312;p7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22579745" y="7219218"/>
            <a:ext cx="277841" cy="243842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7"/>
          <p:cNvSpPr/>
          <p:nvPr/>
        </p:nvSpPr>
        <p:spPr>
          <a:xfrm>
            <a:off x="11536484" y="9007401"/>
            <a:ext cx="772850" cy="772754"/>
          </a:xfrm>
          <a:prstGeom prst="roundRect">
            <a:avLst>
              <a:gd fmla="val 49699" name="adj"/>
            </a:avLst>
          </a:prstGeom>
          <a:noFill/>
          <a:ln cap="flat" cmpd="sng" w="25400">
            <a:solidFill>
              <a:srgbClr val="000000">
                <a:alpha val="9411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7"/>
          <p:cNvSpPr/>
          <p:nvPr/>
        </p:nvSpPr>
        <p:spPr>
          <a:xfrm>
            <a:off x="12711861" y="8951060"/>
            <a:ext cx="3249999" cy="55719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8587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662"/>
              <a:buFont typeface="Roboto Medium"/>
              <a:buNone/>
            </a:pPr>
            <a:r>
              <a:rPr b="0" i="0" lang="en-US" sz="2662" u="none" cap="none" strike="noStrike">
                <a:solidFill>
                  <a:srgbClr val="262626"/>
                </a:solidFill>
                <a:latin typeface="Roboto Medium"/>
                <a:ea typeface="Roboto Medium"/>
                <a:cs typeface="Roboto Medium"/>
                <a:sym typeface="Roboto Medium"/>
              </a:rPr>
              <a:t>theactornekhiataylor</a:t>
            </a:r>
            <a:endParaRPr b="0" i="0" sz="266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7"/>
          <p:cNvSpPr/>
          <p:nvPr/>
        </p:nvSpPr>
        <p:spPr>
          <a:xfrm>
            <a:off x="16077715" y="8745748"/>
            <a:ext cx="8991600" cy="98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587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662"/>
              <a:buFont typeface="Roboto"/>
              <a:buNone/>
            </a:pPr>
            <a:r>
              <a:rPr b="0" i="0" lang="en-US" sz="2662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None of my prompts look a thing like this</a:t>
            </a:r>
            <a:endParaRPr b="0" i="0" sz="266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316" name="Google Shape;316;p7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22579745" y="9247696"/>
            <a:ext cx="277841" cy="243842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7"/>
          <p:cNvSpPr/>
          <p:nvPr/>
        </p:nvSpPr>
        <p:spPr>
          <a:xfrm>
            <a:off x="11536484" y="11671422"/>
            <a:ext cx="1464978" cy="37259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42"/>
              </a:lnSpc>
              <a:spcBef>
                <a:spcPts val="0"/>
              </a:spcBef>
              <a:spcAft>
                <a:spcPts val="0"/>
              </a:spcAft>
              <a:buClr>
                <a:srgbClr val="8E8E8E"/>
              </a:buClr>
              <a:buSzPts val="1901"/>
              <a:buFont typeface="Roboto"/>
              <a:buNone/>
            </a:pPr>
            <a:r>
              <a:rPr b="0" i="0" lang="en-US" sz="1901" u="none" cap="none" strike="noStrike">
                <a:solidFill>
                  <a:srgbClr val="8E8E8E"/>
                </a:solidFill>
                <a:latin typeface="Roboto"/>
                <a:ea typeface="Roboto"/>
                <a:cs typeface="Roboto"/>
                <a:sym typeface="Roboto"/>
              </a:rPr>
              <a:t>3 DAYS AGO</a:t>
            </a:r>
            <a:endParaRPr b="0" i="0" sz="1901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318" name="Google Shape;318;p7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1536484" y="12798351"/>
            <a:ext cx="579637" cy="5795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19" name="Google Shape;319;p7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1548562" y="12810492"/>
            <a:ext cx="555487" cy="555414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7"/>
          <p:cNvSpPr/>
          <p:nvPr/>
        </p:nvSpPr>
        <p:spPr>
          <a:xfrm>
            <a:off x="12502545" y="12814452"/>
            <a:ext cx="9774015" cy="54736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587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662"/>
              <a:buFont typeface="Roboto"/>
              <a:buNone/>
            </a:pPr>
            <a:r>
              <a:rPr b="0" i="0" lang="en-US" sz="2662" u="none" cap="none" strike="noStrike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Add a comment…</a:t>
            </a:r>
            <a:endParaRPr b="0" i="0" sz="266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7"/>
          <p:cNvSpPr/>
          <p:nvPr/>
        </p:nvSpPr>
        <p:spPr>
          <a:xfrm>
            <a:off x="22106695" y="12818477"/>
            <a:ext cx="752438" cy="5491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38470"/>
              </a:lnSpc>
              <a:spcBef>
                <a:spcPts val="0"/>
              </a:spcBef>
              <a:spcAft>
                <a:spcPts val="0"/>
              </a:spcAft>
              <a:buClr>
                <a:srgbClr val="B3DBFF"/>
              </a:buClr>
              <a:buSzPts val="2472"/>
              <a:buFont typeface="Roboto Medium"/>
              <a:buNone/>
            </a:pPr>
            <a:r>
              <a:rPr b="0" i="0" lang="en-US" sz="2472" u="none" cap="none" strike="noStrike">
                <a:solidFill>
                  <a:srgbClr val="B3DBFF"/>
                </a:solidFill>
                <a:latin typeface="Roboto Medium"/>
                <a:ea typeface="Roboto Medium"/>
                <a:cs typeface="Roboto Medium"/>
                <a:sym typeface="Roboto Medium"/>
              </a:rPr>
              <a:t>Post</a:t>
            </a:r>
            <a:endParaRPr b="0" i="0" sz="247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322" name="Google Shape;322;p7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1150056" y="9610744"/>
            <a:ext cx="12051633" cy="13281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23" name="Google Shape;323;p7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1536480" y="9972973"/>
            <a:ext cx="579637" cy="5795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24" name="Google Shape;324;p7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11548456" y="10018880"/>
            <a:ext cx="555682" cy="4876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25" name="Google Shape;325;p7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2502545" y="9972973"/>
            <a:ext cx="579637" cy="5795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26" name="Google Shape;326;p7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12526981" y="9997455"/>
            <a:ext cx="531054" cy="5309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27" name="Google Shape;327;p7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13468607" y="9972973"/>
            <a:ext cx="579637" cy="5795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28" name="Google Shape;328;p7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13679532" y="10024300"/>
            <a:ext cx="332117" cy="2132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29" name="Google Shape;329;p7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13492757" y="10021298"/>
            <a:ext cx="531336" cy="4668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30" name="Google Shape;330;p7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22283931" y="9972973"/>
            <a:ext cx="579637" cy="5795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31" name="Google Shape;331;p7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22356388" y="10021274"/>
            <a:ext cx="434729" cy="482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8"/>
          <p:cNvSpPr/>
          <p:nvPr/>
        </p:nvSpPr>
        <p:spPr>
          <a:xfrm>
            <a:off x="23370921" y="10515600"/>
            <a:ext cx="1016127" cy="320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338" name="Google Shape;33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523340" y="10820400"/>
            <a:ext cx="711289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39" name="Google Shape;339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70346" y="50800"/>
            <a:ext cx="7646356" cy="136048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40" name="Google Shape;340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880012" y="2501243"/>
            <a:ext cx="4803479" cy="2783706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8"/>
          <p:cNvSpPr/>
          <p:nvPr/>
        </p:nvSpPr>
        <p:spPr>
          <a:xfrm>
            <a:off x="10291737" y="2991334"/>
            <a:ext cx="2924687" cy="5621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78"/>
              <a:buFont typeface="Dosis SemiBold"/>
              <a:buNone/>
            </a:pPr>
            <a:r>
              <a:rPr b="0" i="0" lang="en-US" sz="2778" u="none" cap="none" strike="noStrike">
                <a:solidFill>
                  <a:srgbClr val="FFFFFF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COUNTDOWN NAME</a:t>
            </a:r>
            <a:endParaRPr b="0" i="0" sz="277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8"/>
          <p:cNvSpPr/>
          <p:nvPr/>
        </p:nvSpPr>
        <p:spPr>
          <a:xfrm>
            <a:off x="10291737" y="4534408"/>
            <a:ext cx="592849" cy="290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98"/>
              <a:buFont typeface="Arial"/>
              <a:buNone/>
            </a:pPr>
            <a:r>
              <a:rPr b="0" i="0" lang="en-US" sz="1698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hours</a:t>
            </a:r>
            <a:endParaRPr b="0" i="0" sz="169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8"/>
          <p:cNvSpPr/>
          <p:nvPr/>
        </p:nvSpPr>
        <p:spPr>
          <a:xfrm>
            <a:off x="10291737" y="3677456"/>
            <a:ext cx="529363" cy="901765"/>
          </a:xfrm>
          <a:prstGeom prst="roundRect">
            <a:avLst>
              <a:gd fmla="val 19001" name="adj"/>
            </a:avLst>
          </a:prstGeom>
          <a:solidFill>
            <a:srgbClr val="FFFFFF">
              <a:alpha val="4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8"/>
          <p:cNvSpPr/>
          <p:nvPr/>
        </p:nvSpPr>
        <p:spPr>
          <a:xfrm>
            <a:off x="10879921" y="3677456"/>
            <a:ext cx="529363" cy="901765"/>
          </a:xfrm>
          <a:prstGeom prst="roundRect">
            <a:avLst>
              <a:gd fmla="val 19001" name="adj"/>
            </a:avLst>
          </a:prstGeom>
          <a:solidFill>
            <a:srgbClr val="FFFFFF">
              <a:alpha val="4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345" name="Google Shape;345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526920" y="4010720"/>
            <a:ext cx="68621" cy="245046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8"/>
          <p:cNvSpPr/>
          <p:nvPr/>
        </p:nvSpPr>
        <p:spPr>
          <a:xfrm>
            <a:off x="10203510" y="3589240"/>
            <a:ext cx="705817" cy="107819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8A0095"/>
              </a:buClr>
              <a:buSzPts val="4168"/>
              <a:buFont typeface="Abel"/>
              <a:buNone/>
            </a:pPr>
            <a:r>
              <a:rPr b="0" i="0" lang="en-US" sz="4168" u="none" cap="none" strike="noStrike">
                <a:solidFill>
                  <a:srgbClr val="8A0095"/>
                </a:solidFill>
                <a:latin typeface="Abel"/>
                <a:ea typeface="Abel"/>
                <a:cs typeface="Abel"/>
                <a:sym typeface="Abel"/>
              </a:rPr>
              <a:t>0</a:t>
            </a:r>
            <a:endParaRPr b="0" i="0" sz="416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8"/>
          <p:cNvSpPr/>
          <p:nvPr/>
        </p:nvSpPr>
        <p:spPr>
          <a:xfrm>
            <a:off x="10791693" y="3589240"/>
            <a:ext cx="705817" cy="107819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8A0095"/>
              </a:buClr>
              <a:buSzPts val="4168"/>
              <a:buFont typeface="Abel"/>
              <a:buNone/>
            </a:pPr>
            <a:r>
              <a:rPr b="0" i="0" lang="en-US" sz="4168" u="none" cap="none" strike="noStrike">
                <a:solidFill>
                  <a:srgbClr val="8A0095"/>
                </a:solidFill>
                <a:latin typeface="Abel"/>
                <a:ea typeface="Abel"/>
                <a:cs typeface="Abel"/>
                <a:sym typeface="Abel"/>
              </a:rPr>
              <a:t>1</a:t>
            </a:r>
            <a:endParaRPr b="0" i="0" sz="416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8"/>
          <p:cNvSpPr/>
          <p:nvPr/>
        </p:nvSpPr>
        <p:spPr>
          <a:xfrm>
            <a:off x="11722979" y="4534408"/>
            <a:ext cx="794511" cy="290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98"/>
              <a:buFont typeface="Arial"/>
              <a:buNone/>
            </a:pPr>
            <a:r>
              <a:rPr b="0" i="0" lang="en-US" sz="1698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minutes</a:t>
            </a:r>
            <a:endParaRPr b="0" i="0" sz="169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8"/>
          <p:cNvSpPr/>
          <p:nvPr/>
        </p:nvSpPr>
        <p:spPr>
          <a:xfrm>
            <a:off x="11722979" y="3677456"/>
            <a:ext cx="529363" cy="901765"/>
          </a:xfrm>
          <a:prstGeom prst="roundRect">
            <a:avLst>
              <a:gd fmla="val 19001" name="adj"/>
            </a:avLst>
          </a:prstGeom>
          <a:solidFill>
            <a:srgbClr val="FFFFFF">
              <a:alpha val="4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8"/>
          <p:cNvSpPr/>
          <p:nvPr/>
        </p:nvSpPr>
        <p:spPr>
          <a:xfrm>
            <a:off x="12311159" y="3677456"/>
            <a:ext cx="529363" cy="901765"/>
          </a:xfrm>
          <a:prstGeom prst="roundRect">
            <a:avLst>
              <a:gd fmla="val 19001" name="adj"/>
            </a:avLst>
          </a:prstGeom>
          <a:solidFill>
            <a:srgbClr val="FFFFFF">
              <a:alpha val="4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351" name="Google Shape;351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958159" y="4010720"/>
            <a:ext cx="68621" cy="245046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8"/>
          <p:cNvSpPr/>
          <p:nvPr/>
        </p:nvSpPr>
        <p:spPr>
          <a:xfrm>
            <a:off x="11634752" y="3589240"/>
            <a:ext cx="705817" cy="107819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8A0095"/>
              </a:buClr>
              <a:buSzPts val="4168"/>
              <a:buFont typeface="Abel"/>
              <a:buNone/>
            </a:pPr>
            <a:r>
              <a:rPr b="0" i="0" lang="en-US" sz="4168" u="none" cap="none" strike="noStrike">
                <a:solidFill>
                  <a:srgbClr val="8A0095"/>
                </a:solidFill>
                <a:latin typeface="Abel"/>
                <a:ea typeface="Abel"/>
                <a:cs typeface="Abel"/>
                <a:sym typeface="Abel"/>
              </a:rPr>
              <a:t>2</a:t>
            </a:r>
            <a:endParaRPr b="0" i="0" sz="416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8"/>
          <p:cNvSpPr/>
          <p:nvPr/>
        </p:nvSpPr>
        <p:spPr>
          <a:xfrm>
            <a:off x="12222932" y="3589240"/>
            <a:ext cx="705817" cy="107819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8A0095"/>
              </a:buClr>
              <a:buSzPts val="4168"/>
              <a:buFont typeface="Abel"/>
              <a:buNone/>
            </a:pPr>
            <a:r>
              <a:rPr b="0" i="0" lang="en-US" sz="4168" u="none" cap="none" strike="noStrike">
                <a:solidFill>
                  <a:srgbClr val="8A0095"/>
                </a:solidFill>
                <a:latin typeface="Abel"/>
                <a:ea typeface="Abel"/>
                <a:cs typeface="Abel"/>
                <a:sym typeface="Abel"/>
              </a:rPr>
              <a:t>3</a:t>
            </a:r>
            <a:endParaRPr b="0" i="0" sz="416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8"/>
          <p:cNvSpPr/>
          <p:nvPr/>
        </p:nvSpPr>
        <p:spPr>
          <a:xfrm>
            <a:off x="13154221" y="4534408"/>
            <a:ext cx="828122" cy="290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98"/>
              <a:buFont typeface="Arial"/>
              <a:buNone/>
            </a:pPr>
            <a:r>
              <a:rPr b="0" i="0" lang="en-US" sz="1698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seconds</a:t>
            </a:r>
            <a:endParaRPr b="0" i="0" sz="169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8"/>
          <p:cNvSpPr/>
          <p:nvPr/>
        </p:nvSpPr>
        <p:spPr>
          <a:xfrm>
            <a:off x="13154221" y="3677456"/>
            <a:ext cx="529363" cy="901765"/>
          </a:xfrm>
          <a:prstGeom prst="roundRect">
            <a:avLst>
              <a:gd fmla="val 19001" name="adj"/>
            </a:avLst>
          </a:prstGeom>
          <a:solidFill>
            <a:srgbClr val="FFFFFF">
              <a:alpha val="4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8"/>
          <p:cNvSpPr/>
          <p:nvPr/>
        </p:nvSpPr>
        <p:spPr>
          <a:xfrm>
            <a:off x="13742401" y="3677456"/>
            <a:ext cx="529363" cy="901765"/>
          </a:xfrm>
          <a:prstGeom prst="roundRect">
            <a:avLst>
              <a:gd fmla="val 19001" name="adj"/>
            </a:avLst>
          </a:prstGeom>
          <a:solidFill>
            <a:srgbClr val="FFFFFF">
              <a:alpha val="4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8"/>
          <p:cNvSpPr/>
          <p:nvPr/>
        </p:nvSpPr>
        <p:spPr>
          <a:xfrm>
            <a:off x="13065994" y="3589240"/>
            <a:ext cx="705817" cy="107819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8A0095"/>
              </a:buClr>
              <a:buSzPts val="4168"/>
              <a:buFont typeface="Abel"/>
              <a:buNone/>
            </a:pPr>
            <a:r>
              <a:rPr b="0" i="0" lang="en-US" sz="4168" u="none" cap="none" strike="noStrike">
                <a:solidFill>
                  <a:srgbClr val="8A0095"/>
                </a:solidFill>
                <a:latin typeface="Abel"/>
                <a:ea typeface="Abel"/>
                <a:cs typeface="Abel"/>
                <a:sym typeface="Abel"/>
              </a:rPr>
              <a:t>4</a:t>
            </a:r>
            <a:endParaRPr b="0" i="0" sz="416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8"/>
          <p:cNvSpPr/>
          <p:nvPr/>
        </p:nvSpPr>
        <p:spPr>
          <a:xfrm>
            <a:off x="13654174" y="3589240"/>
            <a:ext cx="705817" cy="107819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8A0095"/>
              </a:buClr>
              <a:buSzPts val="4168"/>
              <a:buFont typeface="Abel"/>
              <a:buNone/>
            </a:pPr>
            <a:r>
              <a:rPr b="0" i="0" lang="en-US" sz="4168" u="none" cap="none" strike="noStrike">
                <a:solidFill>
                  <a:srgbClr val="8A0095"/>
                </a:solidFill>
                <a:latin typeface="Abel"/>
                <a:ea typeface="Abel"/>
                <a:cs typeface="Abel"/>
                <a:sym typeface="Abel"/>
              </a:rPr>
              <a:t>5</a:t>
            </a:r>
            <a:endParaRPr b="0" i="0" sz="416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359" name="Google Shape;359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3801221" y="2971726"/>
            <a:ext cx="470545" cy="4704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60" name="Google Shape;360;p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742772" y="5637820"/>
            <a:ext cx="4901510" cy="59006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61" name="Google Shape;361;p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742772" y="5637820"/>
            <a:ext cx="4901510" cy="1274229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8"/>
          <p:cNvSpPr/>
          <p:nvPr/>
        </p:nvSpPr>
        <p:spPr>
          <a:xfrm>
            <a:off x="9906156" y="5892664"/>
            <a:ext cx="4574743" cy="8919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497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70"/>
              <a:buFont typeface="Dosis SemiBold"/>
              <a:buNone/>
            </a:pPr>
            <a:r>
              <a:rPr b="0" i="0" lang="en-US" sz="2470" u="none" cap="none" strike="noStrike">
                <a:solidFill>
                  <a:srgbClr val="FFFFFF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WRITE YOUR QUESTION HERE. </a:t>
            </a:r>
            <a:endParaRPr b="0" i="0" sz="247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2497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70"/>
              <a:buFont typeface="Dosis SemiBold"/>
              <a:buNone/>
            </a:pPr>
            <a:r>
              <a:rPr b="0" i="0" lang="en-US" sz="2470" u="none" cap="none" strike="noStrike">
                <a:solidFill>
                  <a:srgbClr val="FFFFFF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KEEP IT SHORT!</a:t>
            </a:r>
            <a:endParaRPr b="0" i="0" sz="247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363" name="Google Shape;363;p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742772" y="6912049"/>
            <a:ext cx="4901510" cy="46264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64" name="Google Shape;364;p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0235724" y="7147297"/>
            <a:ext cx="3915605" cy="8625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65" name="Google Shape;365;p8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470998" y="7362937"/>
            <a:ext cx="431333" cy="431279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8"/>
          <p:cNvSpPr/>
          <p:nvPr/>
        </p:nvSpPr>
        <p:spPr>
          <a:xfrm>
            <a:off x="10526082" y="7379742"/>
            <a:ext cx="259547" cy="4275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28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61"/>
              <a:buFont typeface="Play"/>
              <a:buNone/>
            </a:pPr>
            <a:r>
              <a:rPr b="0" i="0" lang="en-US" sz="2161" u="none" cap="none" strike="noStrike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A</a:t>
            </a:r>
            <a:endParaRPr b="0" i="0" sz="2161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8"/>
          <p:cNvSpPr/>
          <p:nvPr/>
        </p:nvSpPr>
        <p:spPr>
          <a:xfrm>
            <a:off x="11059179" y="7362937"/>
            <a:ext cx="2948375" cy="3454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2850"/>
              </a:lnSpc>
              <a:spcBef>
                <a:spcPts val="0"/>
              </a:spcBef>
              <a:spcAft>
                <a:spcPts val="0"/>
              </a:spcAft>
              <a:buClr>
                <a:srgbClr val="747474"/>
              </a:buClr>
              <a:buSzPts val="2161"/>
              <a:buFont typeface="Arial"/>
              <a:buNone/>
            </a:pPr>
            <a:r>
              <a:rPr b="0" i="0" lang="en-US" sz="2161" u="none" cap="none" strike="noStrike">
                <a:solidFill>
                  <a:srgbClr val="747474"/>
                </a:solidFill>
                <a:latin typeface="Arial"/>
                <a:ea typeface="Arial"/>
                <a:cs typeface="Arial"/>
                <a:sym typeface="Arial"/>
              </a:rPr>
              <a:t>Answer 1</a:t>
            </a:r>
            <a:endParaRPr b="0" i="0" sz="2161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368" name="Google Shape;368;p8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0235724" y="8245091"/>
            <a:ext cx="3915605" cy="8625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69" name="Google Shape;369;p8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0470998" y="8460730"/>
            <a:ext cx="431333" cy="431279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8"/>
          <p:cNvSpPr/>
          <p:nvPr/>
        </p:nvSpPr>
        <p:spPr>
          <a:xfrm>
            <a:off x="10542886" y="8477523"/>
            <a:ext cx="242741" cy="4275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28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61"/>
              <a:buFont typeface="Play"/>
              <a:buNone/>
            </a:pPr>
            <a:r>
              <a:rPr b="0" i="0" lang="en-US" sz="2161" u="none" cap="none" strike="noStrike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B</a:t>
            </a:r>
            <a:endParaRPr b="0" i="0" sz="2161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8"/>
          <p:cNvSpPr/>
          <p:nvPr/>
        </p:nvSpPr>
        <p:spPr>
          <a:xfrm>
            <a:off x="11059179" y="8460730"/>
            <a:ext cx="2948375" cy="3454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2850"/>
              </a:lnSpc>
              <a:spcBef>
                <a:spcPts val="0"/>
              </a:spcBef>
              <a:spcAft>
                <a:spcPts val="0"/>
              </a:spcAft>
              <a:buClr>
                <a:srgbClr val="747474"/>
              </a:buClr>
              <a:buSzPts val="2161"/>
              <a:buFont typeface="Arial"/>
              <a:buNone/>
            </a:pPr>
            <a:r>
              <a:rPr b="0" i="0" lang="en-US" sz="2161" u="none" cap="none" strike="noStrike">
                <a:solidFill>
                  <a:srgbClr val="747474"/>
                </a:solidFill>
                <a:latin typeface="Arial"/>
                <a:ea typeface="Arial"/>
                <a:cs typeface="Arial"/>
                <a:sym typeface="Arial"/>
              </a:rPr>
              <a:t>Answer 2</a:t>
            </a:r>
            <a:endParaRPr b="0" i="0" sz="2161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372" name="Google Shape;372;p8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0235724" y="9342896"/>
            <a:ext cx="3915605" cy="8625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73" name="Google Shape;373;p8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0470998" y="9558536"/>
            <a:ext cx="431333" cy="431279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8"/>
          <p:cNvSpPr/>
          <p:nvPr/>
        </p:nvSpPr>
        <p:spPr>
          <a:xfrm>
            <a:off x="10526082" y="9575341"/>
            <a:ext cx="259547" cy="4275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28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61"/>
              <a:buFont typeface="Play"/>
              <a:buNone/>
            </a:pPr>
            <a:r>
              <a:rPr b="0" i="0" lang="en-US" sz="2161" u="none" cap="none" strike="noStrike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C</a:t>
            </a:r>
            <a:endParaRPr b="0" i="0" sz="2161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8"/>
          <p:cNvSpPr/>
          <p:nvPr/>
        </p:nvSpPr>
        <p:spPr>
          <a:xfrm>
            <a:off x="11059179" y="9558536"/>
            <a:ext cx="2948375" cy="3454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2850"/>
              </a:lnSpc>
              <a:spcBef>
                <a:spcPts val="0"/>
              </a:spcBef>
              <a:spcAft>
                <a:spcPts val="0"/>
              </a:spcAft>
              <a:buClr>
                <a:srgbClr val="747474"/>
              </a:buClr>
              <a:buSzPts val="2161"/>
              <a:buFont typeface="Arial"/>
              <a:buNone/>
            </a:pPr>
            <a:r>
              <a:rPr b="0" i="0" lang="en-US" sz="2161" u="none" cap="none" strike="noStrike">
                <a:solidFill>
                  <a:srgbClr val="747474"/>
                </a:solidFill>
                <a:latin typeface="Arial"/>
                <a:ea typeface="Arial"/>
                <a:cs typeface="Arial"/>
                <a:sym typeface="Arial"/>
              </a:rPr>
              <a:t>Answer 3</a:t>
            </a:r>
            <a:endParaRPr b="0" i="0" sz="2161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376" name="Google Shape;376;p8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0235724" y="10440690"/>
            <a:ext cx="3915605" cy="862558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8"/>
          <p:cNvSpPr/>
          <p:nvPr/>
        </p:nvSpPr>
        <p:spPr>
          <a:xfrm>
            <a:off x="10470998" y="10656329"/>
            <a:ext cx="431333" cy="431279"/>
          </a:xfrm>
          <a:prstGeom prst="roundRect">
            <a:avLst>
              <a:gd fmla="val 45372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378" name="Google Shape;378;p8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10576155" y="10800680"/>
            <a:ext cx="201411" cy="155054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8"/>
          <p:cNvSpPr/>
          <p:nvPr/>
        </p:nvSpPr>
        <p:spPr>
          <a:xfrm>
            <a:off x="11059179" y="10656329"/>
            <a:ext cx="2948375" cy="3454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285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61"/>
              <a:buFont typeface="Arial"/>
              <a:buNone/>
            </a:pPr>
            <a:r>
              <a:rPr b="0" i="0" lang="en-US" sz="2161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Correct</a:t>
            </a:r>
            <a:endParaRPr b="0" i="0" sz="2161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380" name="Google Shape;380;p8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1397175" y="1155700"/>
            <a:ext cx="6204524" cy="110394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81" name="Google Shape;381;p8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2622171" y="3144081"/>
            <a:ext cx="3897713" cy="2258802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8"/>
          <p:cNvSpPr/>
          <p:nvPr/>
        </p:nvSpPr>
        <p:spPr>
          <a:xfrm>
            <a:off x="2956260" y="3541762"/>
            <a:ext cx="2369038" cy="4510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55"/>
              <a:buFont typeface="Dosis SemiBold"/>
              <a:buNone/>
            </a:pPr>
            <a:r>
              <a:rPr b="0" i="0" lang="en-US" sz="2255" u="none" cap="none" strike="noStrike">
                <a:solidFill>
                  <a:srgbClr val="FFFFFF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COUNTDOWN NAME</a:t>
            </a:r>
            <a:endParaRPr b="0" i="0" sz="225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8"/>
          <p:cNvSpPr/>
          <p:nvPr/>
        </p:nvSpPr>
        <p:spPr>
          <a:xfrm>
            <a:off x="2956260" y="4955456"/>
            <a:ext cx="579294" cy="2767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78"/>
              <a:buFont typeface="Arial"/>
              <a:buNone/>
            </a:pPr>
            <a:r>
              <a:rPr b="0" i="0" lang="en-US" sz="1378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hours</a:t>
            </a:r>
            <a:endParaRPr b="0" i="0" sz="137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8"/>
          <p:cNvSpPr/>
          <p:nvPr/>
        </p:nvSpPr>
        <p:spPr>
          <a:xfrm>
            <a:off x="2956260" y="4098503"/>
            <a:ext cx="429544" cy="731724"/>
          </a:xfrm>
          <a:prstGeom prst="roundRect">
            <a:avLst>
              <a:gd fmla="val 19159" name="adj"/>
            </a:avLst>
          </a:prstGeom>
          <a:solidFill>
            <a:srgbClr val="FFFFFF">
              <a:alpha val="4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8"/>
          <p:cNvSpPr/>
          <p:nvPr/>
        </p:nvSpPr>
        <p:spPr>
          <a:xfrm>
            <a:off x="3433531" y="4098503"/>
            <a:ext cx="429544" cy="731724"/>
          </a:xfrm>
          <a:prstGeom prst="roundRect">
            <a:avLst>
              <a:gd fmla="val 19159" name="adj"/>
            </a:avLst>
          </a:prstGeom>
          <a:solidFill>
            <a:srgbClr val="FFFFFF">
              <a:alpha val="4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386" name="Google Shape;386;p8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3958529" y="4368924"/>
            <a:ext cx="55681" cy="198834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8"/>
          <p:cNvSpPr/>
          <p:nvPr/>
        </p:nvSpPr>
        <p:spPr>
          <a:xfrm>
            <a:off x="2884670" y="4026922"/>
            <a:ext cx="572725" cy="8748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8A0095"/>
              </a:buClr>
              <a:buSzPts val="3382"/>
              <a:buFont typeface="Abel"/>
              <a:buNone/>
            </a:pPr>
            <a:r>
              <a:rPr b="0" i="0" lang="en-US" sz="3382" u="none" cap="none" strike="noStrike">
                <a:solidFill>
                  <a:srgbClr val="8A0095"/>
                </a:solidFill>
                <a:latin typeface="Abel"/>
                <a:ea typeface="Abel"/>
                <a:cs typeface="Abel"/>
                <a:sym typeface="Abel"/>
              </a:rPr>
              <a:t>0</a:t>
            </a:r>
            <a:endParaRPr b="0" i="0" sz="338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8"/>
          <p:cNvSpPr/>
          <p:nvPr/>
        </p:nvSpPr>
        <p:spPr>
          <a:xfrm>
            <a:off x="3361941" y="4026922"/>
            <a:ext cx="572725" cy="8748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8A0095"/>
              </a:buClr>
              <a:buSzPts val="3382"/>
              <a:buFont typeface="Abel"/>
              <a:buNone/>
            </a:pPr>
            <a:r>
              <a:rPr b="0" i="0" lang="en-US" sz="3382" u="none" cap="none" strike="noStrike">
                <a:solidFill>
                  <a:srgbClr val="8A0095"/>
                </a:solidFill>
                <a:latin typeface="Abel"/>
                <a:ea typeface="Abel"/>
                <a:cs typeface="Abel"/>
                <a:sym typeface="Abel"/>
              </a:rPr>
              <a:t>1</a:t>
            </a:r>
            <a:endParaRPr b="0" i="0" sz="338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8"/>
          <p:cNvSpPr/>
          <p:nvPr/>
        </p:nvSpPr>
        <p:spPr>
          <a:xfrm>
            <a:off x="4117621" y="4955456"/>
            <a:ext cx="780956" cy="2767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78"/>
              <a:buFont typeface="Arial"/>
              <a:buNone/>
            </a:pPr>
            <a:r>
              <a:rPr b="0" i="0" lang="en-US" sz="1378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minutes</a:t>
            </a:r>
            <a:endParaRPr b="0" i="0" sz="137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8"/>
          <p:cNvSpPr/>
          <p:nvPr/>
        </p:nvSpPr>
        <p:spPr>
          <a:xfrm>
            <a:off x="4117621" y="4098503"/>
            <a:ext cx="429544" cy="731724"/>
          </a:xfrm>
          <a:prstGeom prst="roundRect">
            <a:avLst>
              <a:gd fmla="val 19159" name="adj"/>
            </a:avLst>
          </a:prstGeom>
          <a:solidFill>
            <a:srgbClr val="FFFFFF">
              <a:alpha val="4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8"/>
          <p:cNvSpPr/>
          <p:nvPr/>
        </p:nvSpPr>
        <p:spPr>
          <a:xfrm>
            <a:off x="4594889" y="4098503"/>
            <a:ext cx="429544" cy="731724"/>
          </a:xfrm>
          <a:prstGeom prst="roundRect">
            <a:avLst>
              <a:gd fmla="val 19159" name="adj"/>
            </a:avLst>
          </a:prstGeom>
          <a:solidFill>
            <a:srgbClr val="FFFFFF">
              <a:alpha val="4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392" name="Google Shape;392;p8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5119887" y="4368924"/>
            <a:ext cx="55681" cy="198834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8"/>
          <p:cNvSpPr/>
          <p:nvPr/>
        </p:nvSpPr>
        <p:spPr>
          <a:xfrm>
            <a:off x="4046031" y="4026922"/>
            <a:ext cx="572725" cy="8748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8A0095"/>
              </a:buClr>
              <a:buSzPts val="3382"/>
              <a:buFont typeface="Abel"/>
              <a:buNone/>
            </a:pPr>
            <a:r>
              <a:rPr b="0" i="0" lang="en-US" sz="3382" u="none" cap="none" strike="noStrike">
                <a:solidFill>
                  <a:srgbClr val="8A0095"/>
                </a:solidFill>
                <a:latin typeface="Abel"/>
                <a:ea typeface="Abel"/>
                <a:cs typeface="Abel"/>
                <a:sym typeface="Abel"/>
              </a:rPr>
              <a:t>2</a:t>
            </a:r>
            <a:endParaRPr b="0" i="0" sz="338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8"/>
          <p:cNvSpPr/>
          <p:nvPr/>
        </p:nvSpPr>
        <p:spPr>
          <a:xfrm>
            <a:off x="4523299" y="4026922"/>
            <a:ext cx="572725" cy="8748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8A0095"/>
              </a:buClr>
              <a:buSzPts val="3382"/>
              <a:buFont typeface="Abel"/>
              <a:buNone/>
            </a:pPr>
            <a:r>
              <a:rPr b="0" i="0" lang="en-US" sz="3382" u="none" cap="none" strike="noStrike">
                <a:solidFill>
                  <a:srgbClr val="8A0095"/>
                </a:solidFill>
                <a:latin typeface="Abel"/>
                <a:ea typeface="Abel"/>
                <a:cs typeface="Abel"/>
                <a:sym typeface="Abel"/>
              </a:rPr>
              <a:t>3</a:t>
            </a:r>
            <a:endParaRPr b="0" i="0" sz="338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8"/>
          <p:cNvSpPr/>
          <p:nvPr/>
        </p:nvSpPr>
        <p:spPr>
          <a:xfrm>
            <a:off x="5278979" y="4955456"/>
            <a:ext cx="814566" cy="2767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78"/>
              <a:buFont typeface="Arial"/>
              <a:buNone/>
            </a:pPr>
            <a:r>
              <a:rPr b="0" i="0" lang="en-US" sz="1378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seconds</a:t>
            </a:r>
            <a:endParaRPr b="0" i="0" sz="137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8"/>
          <p:cNvSpPr/>
          <p:nvPr/>
        </p:nvSpPr>
        <p:spPr>
          <a:xfrm>
            <a:off x="5278979" y="4098503"/>
            <a:ext cx="429544" cy="731724"/>
          </a:xfrm>
          <a:prstGeom prst="roundRect">
            <a:avLst>
              <a:gd fmla="val 19159" name="adj"/>
            </a:avLst>
          </a:prstGeom>
          <a:solidFill>
            <a:srgbClr val="FFFFFF">
              <a:alpha val="4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8"/>
          <p:cNvSpPr/>
          <p:nvPr/>
        </p:nvSpPr>
        <p:spPr>
          <a:xfrm>
            <a:off x="5756250" y="4098503"/>
            <a:ext cx="429544" cy="731724"/>
          </a:xfrm>
          <a:prstGeom prst="roundRect">
            <a:avLst>
              <a:gd fmla="val 19159" name="adj"/>
            </a:avLst>
          </a:prstGeom>
          <a:solidFill>
            <a:srgbClr val="FFFFFF">
              <a:alpha val="4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8"/>
          <p:cNvSpPr/>
          <p:nvPr/>
        </p:nvSpPr>
        <p:spPr>
          <a:xfrm>
            <a:off x="5207389" y="4026922"/>
            <a:ext cx="572725" cy="8748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8A0095"/>
              </a:buClr>
              <a:buSzPts val="3382"/>
              <a:buFont typeface="Abel"/>
              <a:buNone/>
            </a:pPr>
            <a:r>
              <a:rPr b="0" i="0" lang="en-US" sz="3382" u="none" cap="none" strike="noStrike">
                <a:solidFill>
                  <a:srgbClr val="8A0095"/>
                </a:solidFill>
                <a:latin typeface="Abel"/>
                <a:ea typeface="Abel"/>
                <a:cs typeface="Abel"/>
                <a:sym typeface="Abel"/>
              </a:rPr>
              <a:t>4</a:t>
            </a:r>
            <a:endParaRPr b="0" i="0" sz="338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8"/>
          <p:cNvSpPr/>
          <p:nvPr/>
        </p:nvSpPr>
        <p:spPr>
          <a:xfrm>
            <a:off x="5684660" y="4026922"/>
            <a:ext cx="572725" cy="8748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8A0095"/>
              </a:buClr>
              <a:buSzPts val="3382"/>
              <a:buFont typeface="Abel"/>
              <a:buNone/>
            </a:pPr>
            <a:r>
              <a:rPr b="0" i="0" lang="en-US" sz="3382" u="none" cap="none" strike="noStrike">
                <a:solidFill>
                  <a:srgbClr val="8A0095"/>
                </a:solidFill>
                <a:latin typeface="Abel"/>
                <a:ea typeface="Abel"/>
                <a:cs typeface="Abel"/>
                <a:sym typeface="Abel"/>
              </a:rPr>
              <a:t>5</a:t>
            </a:r>
            <a:endParaRPr b="0" i="0" sz="338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400" name="Google Shape;400;p8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5803977" y="3525850"/>
            <a:ext cx="381817" cy="3817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01" name="Google Shape;401;p8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2510809" y="5689203"/>
            <a:ext cx="3977259" cy="4788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02" name="Google Shape;402;p8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2510809" y="5689203"/>
            <a:ext cx="3977259" cy="1033959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8"/>
          <p:cNvSpPr/>
          <p:nvPr/>
        </p:nvSpPr>
        <p:spPr>
          <a:xfrm>
            <a:off x="2643385" y="5896000"/>
            <a:ext cx="3712108" cy="7325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4"/>
              <a:buFont typeface="Dosis SemiBold"/>
              <a:buNone/>
            </a:pPr>
            <a:r>
              <a:rPr b="0" i="0" lang="en-US" sz="2004" u="none" cap="none" strike="noStrike">
                <a:solidFill>
                  <a:srgbClr val="FFFFFF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WRITE YOUR QUESTION HERE. </a:t>
            </a:r>
            <a:endParaRPr b="0" i="0" sz="200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4"/>
              <a:buFont typeface="Dosis SemiBold"/>
              <a:buNone/>
            </a:pPr>
            <a:r>
              <a:rPr b="0" i="0" lang="en-US" sz="2004" u="none" cap="none" strike="noStrike">
                <a:solidFill>
                  <a:srgbClr val="FFFFFF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KEEP IT SHORT!</a:t>
            </a:r>
            <a:endParaRPr b="0" i="0" sz="200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404" name="Google Shape;404;p8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2510809" y="6723162"/>
            <a:ext cx="3977259" cy="37540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05" name="Google Shape;405;p8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2641453" y="6914046"/>
            <a:ext cx="3715968" cy="6999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06" name="Google Shape;406;p8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2832361" y="7089018"/>
            <a:ext cx="349998" cy="349957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8"/>
          <p:cNvSpPr/>
          <p:nvPr/>
        </p:nvSpPr>
        <p:spPr>
          <a:xfrm>
            <a:off x="2896071" y="7105824"/>
            <a:ext cx="242294" cy="4102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28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4"/>
              <a:buFont typeface="Play"/>
              <a:buNone/>
            </a:pPr>
            <a:r>
              <a:rPr b="0" i="0" lang="en-US" sz="1754" u="none" cap="none" strike="noStrike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A</a:t>
            </a:r>
            <a:endParaRPr b="0" i="0" sz="175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8"/>
          <p:cNvSpPr/>
          <p:nvPr/>
        </p:nvSpPr>
        <p:spPr>
          <a:xfrm>
            <a:off x="3309632" y="7089018"/>
            <a:ext cx="2931122" cy="3282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2816"/>
              </a:lnSpc>
              <a:spcBef>
                <a:spcPts val="0"/>
              </a:spcBef>
              <a:spcAft>
                <a:spcPts val="0"/>
              </a:spcAft>
              <a:buClr>
                <a:srgbClr val="747474"/>
              </a:buClr>
              <a:buSzPts val="1754"/>
              <a:buFont typeface="Arial"/>
              <a:buNone/>
            </a:pPr>
            <a:r>
              <a:rPr b="0" i="0" lang="en-US" sz="1754" u="none" cap="none" strike="noStrike">
                <a:solidFill>
                  <a:srgbClr val="747474"/>
                </a:solidFill>
                <a:latin typeface="Arial"/>
                <a:ea typeface="Arial"/>
                <a:cs typeface="Arial"/>
                <a:sym typeface="Arial"/>
              </a:rPr>
              <a:t>Answer 1</a:t>
            </a:r>
            <a:endParaRPr b="0" i="0" sz="175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409" name="Google Shape;409;p8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2641453" y="7804845"/>
            <a:ext cx="3715968" cy="6999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10" name="Google Shape;410;p8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2832361" y="7979817"/>
            <a:ext cx="349998" cy="349957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8"/>
          <p:cNvSpPr/>
          <p:nvPr/>
        </p:nvSpPr>
        <p:spPr>
          <a:xfrm>
            <a:off x="2912875" y="7996610"/>
            <a:ext cx="225489" cy="4102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28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4"/>
              <a:buFont typeface="Play"/>
              <a:buNone/>
            </a:pPr>
            <a:r>
              <a:rPr b="0" i="0" lang="en-US" sz="1754" u="none" cap="none" strike="noStrike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B</a:t>
            </a:r>
            <a:endParaRPr b="0" i="0" sz="175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8"/>
          <p:cNvSpPr/>
          <p:nvPr/>
        </p:nvSpPr>
        <p:spPr>
          <a:xfrm>
            <a:off x="3309632" y="7979817"/>
            <a:ext cx="2931122" cy="3282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2816"/>
              </a:lnSpc>
              <a:spcBef>
                <a:spcPts val="0"/>
              </a:spcBef>
              <a:spcAft>
                <a:spcPts val="0"/>
              </a:spcAft>
              <a:buClr>
                <a:srgbClr val="747474"/>
              </a:buClr>
              <a:buSzPts val="1754"/>
              <a:buFont typeface="Arial"/>
              <a:buNone/>
            </a:pPr>
            <a:r>
              <a:rPr b="0" i="0" lang="en-US" sz="1754" u="none" cap="none" strike="noStrike">
                <a:solidFill>
                  <a:srgbClr val="747474"/>
                </a:solidFill>
                <a:latin typeface="Arial"/>
                <a:ea typeface="Arial"/>
                <a:cs typeface="Arial"/>
                <a:sym typeface="Arial"/>
              </a:rPr>
              <a:t>Answer 2</a:t>
            </a:r>
            <a:endParaRPr b="0" i="0" sz="175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413" name="Google Shape;413;p8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2641453" y="8695630"/>
            <a:ext cx="3715968" cy="6999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14" name="Google Shape;414;p8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2832361" y="8870603"/>
            <a:ext cx="349998" cy="349957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8"/>
          <p:cNvSpPr/>
          <p:nvPr/>
        </p:nvSpPr>
        <p:spPr>
          <a:xfrm>
            <a:off x="2896071" y="8887408"/>
            <a:ext cx="242294" cy="4102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28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4"/>
              <a:buFont typeface="Play"/>
              <a:buNone/>
            </a:pPr>
            <a:r>
              <a:rPr b="0" i="0" lang="en-US" sz="1754" u="none" cap="none" strike="noStrike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C</a:t>
            </a:r>
            <a:endParaRPr b="0" i="0" sz="175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8"/>
          <p:cNvSpPr/>
          <p:nvPr/>
        </p:nvSpPr>
        <p:spPr>
          <a:xfrm>
            <a:off x="3309632" y="8870603"/>
            <a:ext cx="2931122" cy="3282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2816"/>
              </a:lnSpc>
              <a:spcBef>
                <a:spcPts val="0"/>
              </a:spcBef>
              <a:spcAft>
                <a:spcPts val="0"/>
              </a:spcAft>
              <a:buClr>
                <a:srgbClr val="747474"/>
              </a:buClr>
              <a:buSzPts val="1754"/>
              <a:buFont typeface="Arial"/>
              <a:buNone/>
            </a:pPr>
            <a:r>
              <a:rPr b="0" i="0" lang="en-US" sz="1754" u="none" cap="none" strike="noStrike">
                <a:solidFill>
                  <a:srgbClr val="747474"/>
                </a:solidFill>
                <a:latin typeface="Arial"/>
                <a:ea typeface="Arial"/>
                <a:cs typeface="Arial"/>
                <a:sym typeface="Arial"/>
              </a:rPr>
              <a:t>Answer 3</a:t>
            </a:r>
            <a:endParaRPr b="0" i="0" sz="175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417" name="Google Shape;417;p8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2641453" y="9586429"/>
            <a:ext cx="3715968" cy="699914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8"/>
          <p:cNvSpPr/>
          <p:nvPr/>
        </p:nvSpPr>
        <p:spPr>
          <a:xfrm>
            <a:off x="2832361" y="9761413"/>
            <a:ext cx="349999" cy="349955"/>
          </a:xfrm>
          <a:prstGeom prst="roundRect">
            <a:avLst>
              <a:gd fmla="val 454646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419" name="Google Shape;419;p8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2917690" y="9878541"/>
            <a:ext cx="163431" cy="125809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8"/>
          <p:cNvSpPr/>
          <p:nvPr/>
        </p:nvSpPr>
        <p:spPr>
          <a:xfrm>
            <a:off x="3309632" y="9761401"/>
            <a:ext cx="2931122" cy="3282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281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54"/>
              <a:buFont typeface="Arial"/>
              <a:buNone/>
            </a:pPr>
            <a:r>
              <a:rPr b="0" i="0" lang="en-US" sz="1754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Correct</a:t>
            </a:r>
            <a:endParaRPr b="0" i="0" sz="175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421" name="Google Shape;421;p8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16600975" y="1155700"/>
            <a:ext cx="6204524" cy="110394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22" name="Google Shape;422;p8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17825971" y="3144081"/>
            <a:ext cx="3897713" cy="2258802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8"/>
          <p:cNvSpPr/>
          <p:nvPr/>
        </p:nvSpPr>
        <p:spPr>
          <a:xfrm>
            <a:off x="18160061" y="3541762"/>
            <a:ext cx="2369038" cy="4510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55"/>
              <a:buFont typeface="Dosis SemiBold"/>
              <a:buNone/>
            </a:pPr>
            <a:r>
              <a:rPr b="0" i="0" lang="en-US" sz="2255" u="none" cap="none" strike="noStrike">
                <a:solidFill>
                  <a:srgbClr val="FFFFFF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COUNTDOWN NAME</a:t>
            </a:r>
            <a:endParaRPr b="0" i="0" sz="225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8"/>
          <p:cNvSpPr/>
          <p:nvPr/>
        </p:nvSpPr>
        <p:spPr>
          <a:xfrm>
            <a:off x="18160061" y="4955456"/>
            <a:ext cx="579294" cy="2767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78"/>
              <a:buFont typeface="Arial"/>
              <a:buNone/>
            </a:pPr>
            <a:r>
              <a:rPr b="0" i="0" lang="en-US" sz="1378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hours</a:t>
            </a:r>
            <a:endParaRPr b="0" i="0" sz="137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8"/>
          <p:cNvSpPr/>
          <p:nvPr/>
        </p:nvSpPr>
        <p:spPr>
          <a:xfrm>
            <a:off x="18160061" y="4098503"/>
            <a:ext cx="429544" cy="731724"/>
          </a:xfrm>
          <a:prstGeom prst="roundRect">
            <a:avLst>
              <a:gd fmla="val 19159" name="adj"/>
            </a:avLst>
          </a:prstGeom>
          <a:solidFill>
            <a:srgbClr val="FFFFFF">
              <a:alpha val="4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8"/>
          <p:cNvSpPr/>
          <p:nvPr/>
        </p:nvSpPr>
        <p:spPr>
          <a:xfrm>
            <a:off x="18637331" y="4098503"/>
            <a:ext cx="429544" cy="731724"/>
          </a:xfrm>
          <a:prstGeom prst="roundRect">
            <a:avLst>
              <a:gd fmla="val 19159" name="adj"/>
            </a:avLst>
          </a:prstGeom>
          <a:solidFill>
            <a:srgbClr val="FFFFFF">
              <a:alpha val="4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427" name="Google Shape;427;p8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19162329" y="4368924"/>
            <a:ext cx="55681" cy="198834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8"/>
          <p:cNvSpPr/>
          <p:nvPr/>
        </p:nvSpPr>
        <p:spPr>
          <a:xfrm>
            <a:off x="18088470" y="4026922"/>
            <a:ext cx="572725" cy="8748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8A0095"/>
              </a:buClr>
              <a:buSzPts val="3382"/>
              <a:buFont typeface="Abel"/>
              <a:buNone/>
            </a:pPr>
            <a:r>
              <a:rPr b="0" i="0" lang="en-US" sz="3382" u="none" cap="none" strike="noStrike">
                <a:solidFill>
                  <a:srgbClr val="8A0095"/>
                </a:solidFill>
                <a:latin typeface="Abel"/>
                <a:ea typeface="Abel"/>
                <a:cs typeface="Abel"/>
                <a:sym typeface="Abel"/>
              </a:rPr>
              <a:t>0</a:t>
            </a:r>
            <a:endParaRPr b="0" i="0" sz="338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8"/>
          <p:cNvSpPr/>
          <p:nvPr/>
        </p:nvSpPr>
        <p:spPr>
          <a:xfrm>
            <a:off x="18565741" y="4026922"/>
            <a:ext cx="572725" cy="8748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8A0095"/>
              </a:buClr>
              <a:buSzPts val="3382"/>
              <a:buFont typeface="Abel"/>
              <a:buNone/>
            </a:pPr>
            <a:r>
              <a:rPr b="0" i="0" lang="en-US" sz="3382" u="none" cap="none" strike="noStrike">
                <a:solidFill>
                  <a:srgbClr val="8A0095"/>
                </a:solidFill>
                <a:latin typeface="Abel"/>
                <a:ea typeface="Abel"/>
                <a:cs typeface="Abel"/>
                <a:sym typeface="Abel"/>
              </a:rPr>
              <a:t>1</a:t>
            </a:r>
            <a:endParaRPr b="0" i="0" sz="338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8"/>
          <p:cNvSpPr/>
          <p:nvPr/>
        </p:nvSpPr>
        <p:spPr>
          <a:xfrm>
            <a:off x="19321422" y="4955456"/>
            <a:ext cx="780956" cy="2767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78"/>
              <a:buFont typeface="Arial"/>
              <a:buNone/>
            </a:pPr>
            <a:r>
              <a:rPr b="0" i="0" lang="en-US" sz="1378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minutes</a:t>
            </a:r>
            <a:endParaRPr b="0" i="0" sz="137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8"/>
          <p:cNvSpPr/>
          <p:nvPr/>
        </p:nvSpPr>
        <p:spPr>
          <a:xfrm>
            <a:off x="19321422" y="4098503"/>
            <a:ext cx="429544" cy="731724"/>
          </a:xfrm>
          <a:prstGeom prst="roundRect">
            <a:avLst>
              <a:gd fmla="val 19159" name="adj"/>
            </a:avLst>
          </a:prstGeom>
          <a:solidFill>
            <a:srgbClr val="FFFFFF">
              <a:alpha val="4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8"/>
          <p:cNvSpPr/>
          <p:nvPr/>
        </p:nvSpPr>
        <p:spPr>
          <a:xfrm>
            <a:off x="19798689" y="4098503"/>
            <a:ext cx="429544" cy="731724"/>
          </a:xfrm>
          <a:prstGeom prst="roundRect">
            <a:avLst>
              <a:gd fmla="val 19159" name="adj"/>
            </a:avLst>
          </a:prstGeom>
          <a:solidFill>
            <a:srgbClr val="FFFFFF">
              <a:alpha val="4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433" name="Google Shape;433;p8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20323687" y="4368924"/>
            <a:ext cx="55681" cy="198834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8"/>
          <p:cNvSpPr/>
          <p:nvPr/>
        </p:nvSpPr>
        <p:spPr>
          <a:xfrm>
            <a:off x="19249831" y="4026922"/>
            <a:ext cx="572725" cy="8748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8A0095"/>
              </a:buClr>
              <a:buSzPts val="3382"/>
              <a:buFont typeface="Abel"/>
              <a:buNone/>
            </a:pPr>
            <a:r>
              <a:rPr b="0" i="0" lang="en-US" sz="3382" u="none" cap="none" strike="noStrike">
                <a:solidFill>
                  <a:srgbClr val="8A0095"/>
                </a:solidFill>
                <a:latin typeface="Abel"/>
                <a:ea typeface="Abel"/>
                <a:cs typeface="Abel"/>
                <a:sym typeface="Abel"/>
              </a:rPr>
              <a:t>2</a:t>
            </a:r>
            <a:endParaRPr b="0" i="0" sz="338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8"/>
          <p:cNvSpPr/>
          <p:nvPr/>
        </p:nvSpPr>
        <p:spPr>
          <a:xfrm>
            <a:off x="19727099" y="4026922"/>
            <a:ext cx="572725" cy="8748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8A0095"/>
              </a:buClr>
              <a:buSzPts val="3382"/>
              <a:buFont typeface="Abel"/>
              <a:buNone/>
            </a:pPr>
            <a:r>
              <a:rPr b="0" i="0" lang="en-US" sz="3382" u="none" cap="none" strike="noStrike">
                <a:solidFill>
                  <a:srgbClr val="8A0095"/>
                </a:solidFill>
                <a:latin typeface="Abel"/>
                <a:ea typeface="Abel"/>
                <a:cs typeface="Abel"/>
                <a:sym typeface="Abel"/>
              </a:rPr>
              <a:t>3</a:t>
            </a:r>
            <a:endParaRPr b="0" i="0" sz="338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8"/>
          <p:cNvSpPr/>
          <p:nvPr/>
        </p:nvSpPr>
        <p:spPr>
          <a:xfrm>
            <a:off x="20482780" y="4955456"/>
            <a:ext cx="814566" cy="2767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78"/>
              <a:buFont typeface="Arial"/>
              <a:buNone/>
            </a:pPr>
            <a:r>
              <a:rPr b="0" i="0" lang="en-US" sz="1378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seconds</a:t>
            </a:r>
            <a:endParaRPr b="0" i="0" sz="137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8"/>
          <p:cNvSpPr/>
          <p:nvPr/>
        </p:nvSpPr>
        <p:spPr>
          <a:xfrm>
            <a:off x="20482780" y="4098503"/>
            <a:ext cx="429544" cy="731724"/>
          </a:xfrm>
          <a:prstGeom prst="roundRect">
            <a:avLst>
              <a:gd fmla="val 19159" name="adj"/>
            </a:avLst>
          </a:prstGeom>
          <a:solidFill>
            <a:srgbClr val="FFFFFF">
              <a:alpha val="4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8"/>
          <p:cNvSpPr/>
          <p:nvPr/>
        </p:nvSpPr>
        <p:spPr>
          <a:xfrm>
            <a:off x="20960051" y="4098503"/>
            <a:ext cx="429544" cy="731724"/>
          </a:xfrm>
          <a:prstGeom prst="roundRect">
            <a:avLst>
              <a:gd fmla="val 19159" name="adj"/>
            </a:avLst>
          </a:prstGeom>
          <a:solidFill>
            <a:srgbClr val="FFFFFF">
              <a:alpha val="4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8"/>
          <p:cNvSpPr/>
          <p:nvPr/>
        </p:nvSpPr>
        <p:spPr>
          <a:xfrm>
            <a:off x="20411189" y="4026922"/>
            <a:ext cx="572725" cy="8748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8A0095"/>
              </a:buClr>
              <a:buSzPts val="3382"/>
              <a:buFont typeface="Abel"/>
              <a:buNone/>
            </a:pPr>
            <a:r>
              <a:rPr b="0" i="0" lang="en-US" sz="3382" u="none" cap="none" strike="noStrike">
                <a:solidFill>
                  <a:srgbClr val="8A0095"/>
                </a:solidFill>
                <a:latin typeface="Abel"/>
                <a:ea typeface="Abel"/>
                <a:cs typeface="Abel"/>
                <a:sym typeface="Abel"/>
              </a:rPr>
              <a:t>4</a:t>
            </a:r>
            <a:endParaRPr b="0" i="0" sz="338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8"/>
          <p:cNvSpPr/>
          <p:nvPr/>
        </p:nvSpPr>
        <p:spPr>
          <a:xfrm>
            <a:off x="20888460" y="4026922"/>
            <a:ext cx="572725" cy="8748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8A0095"/>
              </a:buClr>
              <a:buSzPts val="3382"/>
              <a:buFont typeface="Abel"/>
              <a:buNone/>
            </a:pPr>
            <a:r>
              <a:rPr b="0" i="0" lang="en-US" sz="3382" u="none" cap="none" strike="noStrike">
                <a:solidFill>
                  <a:srgbClr val="8A0095"/>
                </a:solidFill>
                <a:latin typeface="Abel"/>
                <a:ea typeface="Abel"/>
                <a:cs typeface="Abel"/>
                <a:sym typeface="Abel"/>
              </a:rPr>
              <a:t>5</a:t>
            </a:r>
            <a:endParaRPr b="0" i="0" sz="338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441" name="Google Shape;441;p8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21007778" y="3525850"/>
            <a:ext cx="381817" cy="3817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42" name="Google Shape;442;p8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17714609" y="5689203"/>
            <a:ext cx="3977259" cy="4788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43" name="Google Shape;443;p8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17714609" y="5689203"/>
            <a:ext cx="3977259" cy="1033959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8"/>
          <p:cNvSpPr/>
          <p:nvPr/>
        </p:nvSpPr>
        <p:spPr>
          <a:xfrm>
            <a:off x="17847185" y="5896000"/>
            <a:ext cx="3712108" cy="7325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4"/>
              <a:buFont typeface="Dosis SemiBold"/>
              <a:buNone/>
            </a:pPr>
            <a:r>
              <a:rPr b="0" i="0" lang="en-US" sz="2004" u="none" cap="none" strike="noStrike">
                <a:solidFill>
                  <a:srgbClr val="FFFFFF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WRITE YOUR QUESTION HERE. </a:t>
            </a:r>
            <a:endParaRPr b="0" i="0" sz="200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4"/>
              <a:buFont typeface="Dosis SemiBold"/>
              <a:buNone/>
            </a:pPr>
            <a:r>
              <a:rPr b="0" i="0" lang="en-US" sz="2004" u="none" cap="none" strike="noStrike">
                <a:solidFill>
                  <a:srgbClr val="FFFFFF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KEEP IT SHORT!</a:t>
            </a:r>
            <a:endParaRPr b="0" i="0" sz="200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445" name="Google Shape;445;p8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17714609" y="6723162"/>
            <a:ext cx="3977259" cy="37540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46" name="Google Shape;446;p8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17845253" y="6914046"/>
            <a:ext cx="3715968" cy="6999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47" name="Google Shape;447;p8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18036161" y="7089018"/>
            <a:ext cx="349998" cy="349957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8"/>
          <p:cNvSpPr/>
          <p:nvPr/>
        </p:nvSpPr>
        <p:spPr>
          <a:xfrm>
            <a:off x="18099871" y="7105824"/>
            <a:ext cx="242294" cy="4102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28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4"/>
              <a:buFont typeface="Play"/>
              <a:buNone/>
            </a:pPr>
            <a:r>
              <a:rPr b="0" i="0" lang="en-US" sz="1754" u="none" cap="none" strike="noStrike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A</a:t>
            </a:r>
            <a:endParaRPr b="0" i="0" sz="175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8"/>
          <p:cNvSpPr/>
          <p:nvPr/>
        </p:nvSpPr>
        <p:spPr>
          <a:xfrm>
            <a:off x="18513432" y="7089018"/>
            <a:ext cx="2931122" cy="3282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2816"/>
              </a:lnSpc>
              <a:spcBef>
                <a:spcPts val="0"/>
              </a:spcBef>
              <a:spcAft>
                <a:spcPts val="0"/>
              </a:spcAft>
              <a:buClr>
                <a:srgbClr val="747474"/>
              </a:buClr>
              <a:buSzPts val="1754"/>
              <a:buFont typeface="Arial"/>
              <a:buNone/>
            </a:pPr>
            <a:r>
              <a:rPr b="0" i="0" lang="en-US" sz="1754" u="none" cap="none" strike="noStrike">
                <a:solidFill>
                  <a:srgbClr val="747474"/>
                </a:solidFill>
                <a:latin typeface="Arial"/>
                <a:ea typeface="Arial"/>
                <a:cs typeface="Arial"/>
                <a:sym typeface="Arial"/>
              </a:rPr>
              <a:t>Answer 1</a:t>
            </a:r>
            <a:endParaRPr b="0" i="0" sz="175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450" name="Google Shape;450;p8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17845253" y="7804845"/>
            <a:ext cx="3715968" cy="6999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51" name="Google Shape;451;p8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18036161" y="7979817"/>
            <a:ext cx="349998" cy="349957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8"/>
          <p:cNvSpPr/>
          <p:nvPr/>
        </p:nvSpPr>
        <p:spPr>
          <a:xfrm>
            <a:off x="18116676" y="7996610"/>
            <a:ext cx="225489" cy="4102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28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4"/>
              <a:buFont typeface="Play"/>
              <a:buNone/>
            </a:pPr>
            <a:r>
              <a:rPr b="0" i="0" lang="en-US" sz="1754" u="none" cap="none" strike="noStrike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B</a:t>
            </a:r>
            <a:endParaRPr b="0" i="0" sz="175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8"/>
          <p:cNvSpPr/>
          <p:nvPr/>
        </p:nvSpPr>
        <p:spPr>
          <a:xfrm>
            <a:off x="18513432" y="7979817"/>
            <a:ext cx="2931122" cy="3282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2816"/>
              </a:lnSpc>
              <a:spcBef>
                <a:spcPts val="0"/>
              </a:spcBef>
              <a:spcAft>
                <a:spcPts val="0"/>
              </a:spcAft>
              <a:buClr>
                <a:srgbClr val="747474"/>
              </a:buClr>
              <a:buSzPts val="1754"/>
              <a:buFont typeface="Arial"/>
              <a:buNone/>
            </a:pPr>
            <a:r>
              <a:rPr b="0" i="0" lang="en-US" sz="1754" u="none" cap="none" strike="noStrike">
                <a:solidFill>
                  <a:srgbClr val="747474"/>
                </a:solidFill>
                <a:latin typeface="Arial"/>
                <a:ea typeface="Arial"/>
                <a:cs typeface="Arial"/>
                <a:sym typeface="Arial"/>
              </a:rPr>
              <a:t>Answer 2</a:t>
            </a:r>
            <a:endParaRPr b="0" i="0" sz="175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454" name="Google Shape;454;p8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17845253" y="8695630"/>
            <a:ext cx="3715968" cy="6999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55" name="Google Shape;455;p8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18036161" y="8870603"/>
            <a:ext cx="349998" cy="349957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8"/>
          <p:cNvSpPr/>
          <p:nvPr/>
        </p:nvSpPr>
        <p:spPr>
          <a:xfrm>
            <a:off x="18099871" y="8887408"/>
            <a:ext cx="242294" cy="4102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28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4"/>
              <a:buFont typeface="Play"/>
              <a:buNone/>
            </a:pPr>
            <a:r>
              <a:rPr b="0" i="0" lang="en-US" sz="1754" u="none" cap="none" strike="noStrike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C</a:t>
            </a:r>
            <a:endParaRPr b="0" i="0" sz="175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p8"/>
          <p:cNvSpPr/>
          <p:nvPr/>
        </p:nvSpPr>
        <p:spPr>
          <a:xfrm>
            <a:off x="18513432" y="8870603"/>
            <a:ext cx="2931122" cy="3282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2816"/>
              </a:lnSpc>
              <a:spcBef>
                <a:spcPts val="0"/>
              </a:spcBef>
              <a:spcAft>
                <a:spcPts val="0"/>
              </a:spcAft>
              <a:buClr>
                <a:srgbClr val="747474"/>
              </a:buClr>
              <a:buSzPts val="1754"/>
              <a:buFont typeface="Arial"/>
              <a:buNone/>
            </a:pPr>
            <a:r>
              <a:rPr b="0" i="0" lang="en-US" sz="1754" u="none" cap="none" strike="noStrike">
                <a:solidFill>
                  <a:srgbClr val="747474"/>
                </a:solidFill>
                <a:latin typeface="Arial"/>
                <a:ea typeface="Arial"/>
                <a:cs typeface="Arial"/>
                <a:sym typeface="Arial"/>
              </a:rPr>
              <a:t>Answer 3</a:t>
            </a:r>
            <a:endParaRPr b="0" i="0" sz="175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458" name="Google Shape;458;p8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17845253" y="9586429"/>
            <a:ext cx="3715968" cy="699914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8"/>
          <p:cNvSpPr/>
          <p:nvPr/>
        </p:nvSpPr>
        <p:spPr>
          <a:xfrm>
            <a:off x="18036161" y="9761413"/>
            <a:ext cx="349999" cy="349955"/>
          </a:xfrm>
          <a:prstGeom prst="roundRect">
            <a:avLst>
              <a:gd fmla="val 454646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460" name="Google Shape;460;p8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18121491" y="9878541"/>
            <a:ext cx="163431" cy="125809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8"/>
          <p:cNvSpPr/>
          <p:nvPr/>
        </p:nvSpPr>
        <p:spPr>
          <a:xfrm>
            <a:off x="18513432" y="9761401"/>
            <a:ext cx="2931122" cy="3282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281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54"/>
              <a:buFont typeface="Arial"/>
              <a:buNone/>
            </a:pPr>
            <a:r>
              <a:rPr b="0" i="0" lang="en-US" sz="1754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Correct</a:t>
            </a:r>
            <a:endParaRPr b="0" i="0" sz="175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9"/>
          <p:cNvSpPr/>
          <p:nvPr/>
        </p:nvSpPr>
        <p:spPr>
          <a:xfrm>
            <a:off x="23370921" y="10515600"/>
            <a:ext cx="1016127" cy="320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468" name="Google Shape;46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523340" y="10820400"/>
            <a:ext cx="711289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69" name="Google Shape;469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70346" y="38100"/>
            <a:ext cx="7659057" cy="13627484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9"/>
          <p:cNvSpPr/>
          <p:nvPr/>
        </p:nvSpPr>
        <p:spPr>
          <a:xfrm>
            <a:off x="9843243" y="3278051"/>
            <a:ext cx="4713265" cy="1669073"/>
          </a:xfrm>
          <a:prstGeom prst="roundRect">
            <a:avLst>
              <a:gd fmla="val 1424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471" name="Google Shape;471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34208" y="3768961"/>
            <a:ext cx="3731336" cy="687263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9"/>
          <p:cNvSpPr/>
          <p:nvPr/>
        </p:nvSpPr>
        <p:spPr>
          <a:xfrm>
            <a:off x="10334208" y="4043859"/>
            <a:ext cx="3731335" cy="157089"/>
          </a:xfrm>
          <a:prstGeom prst="roundRect">
            <a:avLst>
              <a:gd fmla="val 250299" name="adj"/>
            </a:avLst>
          </a:prstGeom>
          <a:solidFill>
            <a:srgbClr val="000000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473" name="Google Shape;473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334208" y="4043859"/>
            <a:ext cx="1885305" cy="1570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74" name="Google Shape;474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866021" y="3768961"/>
            <a:ext cx="687352" cy="6872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75" name="Google Shape;475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1866021" y="3768961"/>
            <a:ext cx="687352" cy="687263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9"/>
          <p:cNvSpPr/>
          <p:nvPr/>
        </p:nvSpPr>
        <p:spPr>
          <a:xfrm>
            <a:off x="10353844" y="5928940"/>
            <a:ext cx="3503147" cy="894861"/>
          </a:xfrm>
          <a:prstGeom prst="roundRect">
            <a:avLst>
              <a:gd fmla="val 17371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477" name="Google Shape;477;p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589508" y="6126014"/>
            <a:ext cx="343675" cy="500720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9"/>
          <p:cNvSpPr/>
          <p:nvPr/>
        </p:nvSpPr>
        <p:spPr>
          <a:xfrm>
            <a:off x="10992098" y="6027117"/>
            <a:ext cx="2858346" cy="9275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12"/>
              <a:buFont typeface="Dosis Medium"/>
              <a:buNone/>
            </a:pPr>
            <a:r>
              <a:rPr b="0" i="0" lang="en-US" sz="5412" u="none" cap="none" strike="noStrike">
                <a:solidFill>
                  <a:srgbClr val="000000"/>
                </a:solidFill>
                <a:latin typeface="Dosis Medium"/>
                <a:ea typeface="Dosis Medium"/>
                <a:cs typeface="Dosis Medium"/>
                <a:sym typeface="Dosis Medium"/>
              </a:rPr>
              <a:t>BEST DOG</a:t>
            </a:r>
            <a:endParaRPr b="0" i="0" sz="541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479" name="Google Shape;479;p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489745" y="7637289"/>
            <a:ext cx="5243507" cy="39861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80" name="Google Shape;480;p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568302" y="7676567"/>
            <a:ext cx="5095672" cy="3890752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9"/>
          <p:cNvSpPr/>
          <p:nvPr/>
        </p:nvSpPr>
        <p:spPr>
          <a:xfrm>
            <a:off x="9899625" y="8933272"/>
            <a:ext cx="4433004" cy="188323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9"/>
          <p:cNvSpPr/>
          <p:nvPr/>
        </p:nvSpPr>
        <p:spPr>
          <a:xfrm>
            <a:off x="9980909" y="8890738"/>
            <a:ext cx="4433100" cy="8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497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74"/>
              <a:buFont typeface="Play"/>
              <a:buNone/>
            </a:pPr>
            <a:r>
              <a:rPr b="0" i="0" lang="en-US" sz="2474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Edit, change and input copy here! Try your best to keep it to 2-3 lines of copy only</a:t>
            </a:r>
            <a:endParaRPr b="0" i="0" sz="247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483" name="Google Shape;483;p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899625" y="10087992"/>
            <a:ext cx="4433003" cy="728514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9"/>
          <p:cNvSpPr/>
          <p:nvPr/>
        </p:nvSpPr>
        <p:spPr>
          <a:xfrm>
            <a:off x="9902156" y="10093747"/>
            <a:ext cx="4433004" cy="728516"/>
          </a:xfrm>
          <a:prstGeom prst="roundRect">
            <a:avLst>
              <a:gd fmla="val 18827" name="adj"/>
            </a:avLst>
          </a:prstGeom>
          <a:solidFill>
            <a:srgbClr val="4040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9"/>
          <p:cNvSpPr/>
          <p:nvPr/>
        </p:nvSpPr>
        <p:spPr>
          <a:xfrm>
            <a:off x="10064301" y="10194528"/>
            <a:ext cx="2577613" cy="3677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69253"/>
              </a:lnSpc>
              <a:spcBef>
                <a:spcPts val="0"/>
              </a:spcBef>
              <a:spcAft>
                <a:spcPts val="0"/>
              </a:spcAft>
              <a:buClr>
                <a:srgbClr val="ABABAB"/>
              </a:buClr>
              <a:buSzPts val="2010"/>
              <a:buFont typeface="Play"/>
              <a:buNone/>
            </a:pPr>
            <a:r>
              <a:rPr b="0" i="0" lang="en-US" sz="2010" u="none" cap="none" strike="noStrike">
                <a:solidFill>
                  <a:srgbClr val="ABABAB"/>
                </a:solidFill>
                <a:latin typeface="Play"/>
                <a:ea typeface="Play"/>
                <a:cs typeface="Play"/>
                <a:sym typeface="Play"/>
              </a:rPr>
              <a:t>Type something....</a:t>
            </a:r>
            <a:endParaRPr b="0" i="0" sz="201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486" name="Google Shape;486;p9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1689268" y="7735466"/>
            <a:ext cx="824822" cy="8247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87" name="Google Shape;487;p9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359070" y="1409700"/>
            <a:ext cx="6117297" cy="10884284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9"/>
          <p:cNvSpPr/>
          <p:nvPr/>
        </p:nvSpPr>
        <p:spPr>
          <a:xfrm>
            <a:off x="2535474" y="3997449"/>
            <a:ext cx="3764490" cy="1333090"/>
          </a:xfrm>
          <a:prstGeom prst="roundRect">
            <a:avLst>
              <a:gd fmla="val 1440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489" name="Google Shape;489;p9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2927607" y="4389537"/>
            <a:ext cx="2980222" cy="548915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9"/>
          <p:cNvSpPr/>
          <p:nvPr/>
        </p:nvSpPr>
        <p:spPr>
          <a:xfrm>
            <a:off x="2927607" y="4609095"/>
            <a:ext cx="2980221" cy="125467"/>
          </a:xfrm>
          <a:prstGeom prst="roundRect">
            <a:avLst>
              <a:gd fmla="val 247791" name="adj"/>
            </a:avLst>
          </a:prstGeom>
          <a:solidFill>
            <a:srgbClr val="000000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491" name="Google Shape;491;p9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2927607" y="4609095"/>
            <a:ext cx="1505796" cy="1254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92" name="Google Shape;492;p9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4151065" y="4389537"/>
            <a:ext cx="548987" cy="5489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93" name="Google Shape;493;p9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4151065" y="4389537"/>
            <a:ext cx="548987" cy="548915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9"/>
          <p:cNvSpPr/>
          <p:nvPr/>
        </p:nvSpPr>
        <p:spPr>
          <a:xfrm>
            <a:off x="2943292" y="6114715"/>
            <a:ext cx="2705727" cy="705754"/>
          </a:xfrm>
          <a:prstGeom prst="roundRect">
            <a:avLst>
              <a:gd fmla="val 18139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495" name="Google Shape;495;p9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3081149" y="6267624"/>
            <a:ext cx="274495" cy="399926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9"/>
          <p:cNvSpPr/>
          <p:nvPr/>
        </p:nvSpPr>
        <p:spPr>
          <a:xfrm>
            <a:off x="3402698" y="6188187"/>
            <a:ext cx="2291460" cy="7417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22"/>
              <a:buFont typeface="Dosis Medium"/>
              <a:buNone/>
            </a:pPr>
            <a:r>
              <a:rPr b="0" i="0" lang="en-US" sz="4322" u="none" cap="none" strike="noStrike">
                <a:solidFill>
                  <a:srgbClr val="000000"/>
                </a:solidFill>
                <a:latin typeface="Dosis Medium"/>
                <a:ea typeface="Dosis Medium"/>
                <a:cs typeface="Dosis Medium"/>
                <a:sym typeface="Dosis Medium"/>
              </a:rPr>
              <a:t>BEST DOG</a:t>
            </a:r>
            <a:endParaRPr b="0" i="0" sz="432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497" name="Google Shape;497;p9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2253133" y="7479184"/>
            <a:ext cx="4187995" cy="31837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98" name="Google Shape;498;p9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2315872" y="7510549"/>
            <a:ext cx="4069919" cy="3107544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9"/>
          <p:cNvSpPr/>
          <p:nvPr/>
        </p:nvSpPr>
        <p:spPr>
          <a:xfrm>
            <a:off x="2580503" y="8514283"/>
            <a:ext cx="3540644" cy="165753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p9"/>
          <p:cNvSpPr/>
          <p:nvPr/>
        </p:nvSpPr>
        <p:spPr>
          <a:xfrm>
            <a:off x="2621775" y="8480275"/>
            <a:ext cx="3503100" cy="8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76"/>
              <a:buFont typeface="Play"/>
              <a:buNone/>
            </a:pPr>
            <a:r>
              <a:rPr b="0" i="0" lang="en-US" sz="1976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Edit, change and input copy here! Try your best to keep it to 2-3 lines of copy only</a:t>
            </a:r>
            <a:endParaRPr b="0" i="0" sz="1976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501" name="Google Shape;501;p9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2580503" y="9589951"/>
            <a:ext cx="3540645" cy="581868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9"/>
          <p:cNvSpPr/>
          <p:nvPr/>
        </p:nvSpPr>
        <p:spPr>
          <a:xfrm>
            <a:off x="2582525" y="9594540"/>
            <a:ext cx="3540644" cy="581866"/>
          </a:xfrm>
          <a:prstGeom prst="roundRect">
            <a:avLst>
              <a:gd fmla="val 18858" name="adj"/>
            </a:avLst>
          </a:prstGeom>
          <a:solidFill>
            <a:srgbClr val="4040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p9"/>
          <p:cNvSpPr/>
          <p:nvPr/>
        </p:nvSpPr>
        <p:spPr>
          <a:xfrm>
            <a:off x="2753744" y="9696487"/>
            <a:ext cx="2560483" cy="3505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69389"/>
              </a:lnSpc>
              <a:spcBef>
                <a:spcPts val="0"/>
              </a:spcBef>
              <a:spcAft>
                <a:spcPts val="0"/>
              </a:spcAft>
              <a:buClr>
                <a:srgbClr val="ABABAB"/>
              </a:buClr>
              <a:buSzPts val="1604"/>
              <a:buFont typeface="Play"/>
              <a:buNone/>
            </a:pPr>
            <a:r>
              <a:rPr b="0" i="0" lang="en-US" sz="1604" u="none" cap="none" strike="noStrike">
                <a:solidFill>
                  <a:srgbClr val="ABABAB"/>
                </a:solidFill>
                <a:latin typeface="Play"/>
                <a:ea typeface="Play"/>
                <a:cs typeface="Play"/>
                <a:sym typeface="Play"/>
              </a:rPr>
              <a:t>Type something....</a:t>
            </a:r>
            <a:endParaRPr b="0" i="0" sz="160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504" name="Google Shape;504;p9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4009894" y="7557604"/>
            <a:ext cx="658786" cy="6587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05" name="Google Shape;505;p9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16918515" y="1409700"/>
            <a:ext cx="6117297" cy="10884284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9"/>
          <p:cNvSpPr/>
          <p:nvPr/>
        </p:nvSpPr>
        <p:spPr>
          <a:xfrm>
            <a:off x="18094918" y="3997449"/>
            <a:ext cx="3764490" cy="1333090"/>
          </a:xfrm>
          <a:prstGeom prst="roundRect">
            <a:avLst>
              <a:gd fmla="val 1440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507" name="Google Shape;507;p9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8487052" y="4389537"/>
            <a:ext cx="2980222" cy="548915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9"/>
          <p:cNvSpPr/>
          <p:nvPr/>
        </p:nvSpPr>
        <p:spPr>
          <a:xfrm>
            <a:off x="18487052" y="4609095"/>
            <a:ext cx="2980221" cy="125467"/>
          </a:xfrm>
          <a:prstGeom prst="roundRect">
            <a:avLst>
              <a:gd fmla="val 247791" name="adj"/>
            </a:avLst>
          </a:prstGeom>
          <a:solidFill>
            <a:srgbClr val="000000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509" name="Google Shape;509;p9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8487052" y="4609095"/>
            <a:ext cx="1505796" cy="1254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10" name="Google Shape;510;p9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9710510" y="4389537"/>
            <a:ext cx="548987" cy="5489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11" name="Google Shape;511;p9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9710510" y="4389537"/>
            <a:ext cx="548987" cy="548915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9"/>
          <p:cNvSpPr/>
          <p:nvPr/>
        </p:nvSpPr>
        <p:spPr>
          <a:xfrm>
            <a:off x="18502737" y="6114715"/>
            <a:ext cx="2705727" cy="705754"/>
          </a:xfrm>
          <a:prstGeom prst="roundRect">
            <a:avLst>
              <a:gd fmla="val 18139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513" name="Google Shape;513;p9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18640594" y="6267624"/>
            <a:ext cx="274495" cy="399926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9"/>
          <p:cNvSpPr/>
          <p:nvPr/>
        </p:nvSpPr>
        <p:spPr>
          <a:xfrm>
            <a:off x="18962143" y="6188187"/>
            <a:ext cx="2291460" cy="7417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22"/>
              <a:buFont typeface="Dosis Medium"/>
              <a:buNone/>
            </a:pPr>
            <a:r>
              <a:rPr b="0" i="0" lang="en-US" sz="4322" u="none" cap="none" strike="noStrike">
                <a:solidFill>
                  <a:srgbClr val="000000"/>
                </a:solidFill>
                <a:latin typeface="Dosis Medium"/>
                <a:ea typeface="Dosis Medium"/>
                <a:cs typeface="Dosis Medium"/>
                <a:sym typeface="Dosis Medium"/>
              </a:rPr>
              <a:t>BEST DOG</a:t>
            </a:r>
            <a:endParaRPr b="0" i="0" sz="432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515" name="Google Shape;515;p9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17812578" y="7479184"/>
            <a:ext cx="4187995" cy="31837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16" name="Google Shape;516;p9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17875317" y="7510549"/>
            <a:ext cx="4069919" cy="3107544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9"/>
          <p:cNvSpPr/>
          <p:nvPr/>
        </p:nvSpPr>
        <p:spPr>
          <a:xfrm>
            <a:off x="18139948" y="8514283"/>
            <a:ext cx="3540644" cy="165753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9"/>
          <p:cNvSpPr/>
          <p:nvPr/>
        </p:nvSpPr>
        <p:spPr>
          <a:xfrm>
            <a:off x="18098126" y="8514275"/>
            <a:ext cx="3731400" cy="8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76"/>
              <a:buFont typeface="Play"/>
              <a:buNone/>
            </a:pPr>
            <a:r>
              <a:rPr b="0" i="0" lang="en-US" sz="1976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Edit, change and input copy here! Try your best to keep it to 2-3 lines of copy only</a:t>
            </a:r>
            <a:endParaRPr b="0" i="0" sz="1976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519" name="Google Shape;519;p9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18139948" y="9589951"/>
            <a:ext cx="3540645" cy="581868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9"/>
          <p:cNvSpPr/>
          <p:nvPr/>
        </p:nvSpPr>
        <p:spPr>
          <a:xfrm>
            <a:off x="18141970" y="9594540"/>
            <a:ext cx="3540644" cy="581866"/>
          </a:xfrm>
          <a:prstGeom prst="roundRect">
            <a:avLst>
              <a:gd fmla="val 18858" name="adj"/>
            </a:avLst>
          </a:prstGeom>
          <a:solidFill>
            <a:srgbClr val="4040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9"/>
          <p:cNvSpPr/>
          <p:nvPr/>
        </p:nvSpPr>
        <p:spPr>
          <a:xfrm>
            <a:off x="18313188" y="9696487"/>
            <a:ext cx="2560483" cy="3505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69389"/>
              </a:lnSpc>
              <a:spcBef>
                <a:spcPts val="0"/>
              </a:spcBef>
              <a:spcAft>
                <a:spcPts val="0"/>
              </a:spcAft>
              <a:buClr>
                <a:srgbClr val="ABABAB"/>
              </a:buClr>
              <a:buSzPts val="1604"/>
              <a:buFont typeface="Play"/>
              <a:buNone/>
            </a:pPr>
            <a:r>
              <a:rPr b="0" i="0" lang="en-US" sz="1604" u="none" cap="none" strike="noStrike">
                <a:solidFill>
                  <a:srgbClr val="ABABAB"/>
                </a:solidFill>
                <a:latin typeface="Play"/>
                <a:ea typeface="Play"/>
                <a:cs typeface="Play"/>
                <a:sym typeface="Play"/>
              </a:rPr>
              <a:t>Type something....</a:t>
            </a:r>
            <a:endParaRPr b="0" i="0" sz="160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522" name="Google Shape;522;p9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19569338" y="7557604"/>
            <a:ext cx="658786" cy="65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2023-08-03T03:16:56Z</dcterms:created>
  <dc:creator>PptxGenJS</dc:creator>
</cp:coreProperties>
</file>