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69" r:id="rId3"/>
    <p:sldId id="273" r:id="rId4"/>
    <p:sldId id="274" r:id="rId5"/>
    <p:sldId id="277" r:id="rId6"/>
    <p:sldId id="258" r:id="rId7"/>
    <p:sldId id="275" r:id="rId8"/>
    <p:sldId id="278" r:id="rId9"/>
    <p:sldId id="272" r:id="rId10"/>
    <p:sldId id="276" r:id="rId11"/>
    <p:sldId id="279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A2F3A7E2-C490-4ACC-B7EB-7F2BE849CD08}" type="datetimeFigureOut">
              <a:rPr lang="en-US" smtClean="0"/>
              <a:t>26/03/2025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07F78BC8-C166-4CDF-B08B-3FA6A9D20A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663437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3A7E2-C490-4ACC-B7EB-7F2BE849CD08}" type="datetimeFigureOut">
              <a:rPr lang="en-US" smtClean="0"/>
              <a:t>26/03/2025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78BC8-C166-4CDF-B08B-3FA6A9D20A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34659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3A7E2-C490-4ACC-B7EB-7F2BE849CD08}" type="datetimeFigureOut">
              <a:rPr lang="en-US" smtClean="0"/>
              <a:t>26/03/2025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78BC8-C166-4CDF-B08B-3FA6A9D20A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11285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3A7E2-C490-4ACC-B7EB-7F2BE849CD08}" type="datetimeFigureOut">
              <a:rPr lang="en-US" smtClean="0"/>
              <a:t>26/03/2025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78BC8-C166-4CDF-B08B-3FA6A9D20A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5794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A2F3A7E2-C490-4ACC-B7EB-7F2BE849CD08}" type="datetimeFigureOut">
              <a:rPr lang="en-US" smtClean="0"/>
              <a:t>26/03/2025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07F78BC8-C166-4CDF-B08B-3FA6A9D20A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994687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3A7E2-C490-4ACC-B7EB-7F2BE849CD08}" type="datetimeFigureOut">
              <a:rPr lang="en-US" smtClean="0"/>
              <a:t>26/03/2025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78BC8-C166-4CDF-B08B-3FA6A9D20A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8449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3A7E2-C490-4ACC-B7EB-7F2BE849CD08}" type="datetimeFigureOut">
              <a:rPr lang="en-US" smtClean="0"/>
              <a:t>26/03/2025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78BC8-C166-4CDF-B08B-3FA6A9D20A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26162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3A7E2-C490-4ACC-B7EB-7F2BE849CD08}" type="datetimeFigureOut">
              <a:rPr lang="en-US" smtClean="0"/>
              <a:t>26/03/2025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78BC8-C166-4CDF-B08B-3FA6A9D20A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51581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3A7E2-C490-4ACC-B7EB-7F2BE849CD08}" type="datetimeFigureOut">
              <a:rPr lang="en-US" smtClean="0"/>
              <a:t>26/03/2025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78BC8-C166-4CDF-B08B-3FA6A9D20A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50834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3A7E2-C490-4ACC-B7EB-7F2BE849CD08}" type="datetimeFigureOut">
              <a:rPr lang="en-US" smtClean="0"/>
              <a:t>26/03/2025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7F78BC8-C166-4CDF-B08B-3FA6A9D20A32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9073269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A2F3A7E2-C490-4ACC-B7EB-7F2BE849CD08}" type="datetimeFigureOut">
              <a:rPr lang="en-US" smtClean="0"/>
              <a:t>26/03/2025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7F78BC8-C166-4CDF-B08B-3FA6A9D20A32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8528272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A2F3A7E2-C490-4ACC-B7EB-7F2BE849CD08}" type="datetimeFigureOut">
              <a:rPr lang="en-US" smtClean="0"/>
              <a:t>26/03/2025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07F78BC8-C166-4CDF-B08B-3FA6A9D20A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3180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8000" b="1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Thập</a:t>
            </a:r>
            <a:r>
              <a:rPr lang="en-US" sz="8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8000" b="1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giá</a:t>
            </a:r>
            <a:r>
              <a:rPr lang="en-US" sz="8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8000" b="1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nói</a:t>
            </a:r>
            <a:r>
              <a:rPr lang="en-US" sz="8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8000" b="1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gì</a:t>
            </a:r>
            <a:endParaRPr lang="en-US" sz="80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668694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69877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351136" y="515155"/>
            <a:ext cx="11085303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6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vi-VN" sz="66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dirty="0"/>
              <a:t> </a:t>
            </a:r>
            <a:r>
              <a:rPr lang="en-US" sz="7200" b="1" dirty="0" err="1"/>
              <a:t>Thập</a:t>
            </a:r>
            <a:r>
              <a:rPr lang="en-US" sz="7200" b="1" dirty="0"/>
              <a:t> </a:t>
            </a:r>
            <a:r>
              <a:rPr lang="en-US" sz="7200" b="1" dirty="0" err="1"/>
              <a:t>giá</a:t>
            </a:r>
            <a:r>
              <a:rPr lang="en-US" sz="7200" b="1" dirty="0"/>
              <a:t> </a:t>
            </a:r>
            <a:r>
              <a:rPr lang="en-US" sz="7200" b="1" dirty="0" err="1"/>
              <a:t>nhánh</a:t>
            </a:r>
            <a:r>
              <a:rPr lang="en-US" sz="7200" b="1" dirty="0"/>
              <a:t> </a:t>
            </a:r>
            <a:r>
              <a:rPr lang="en-US" sz="7200" b="1" dirty="0" err="1"/>
              <a:t>cây</a:t>
            </a:r>
            <a:r>
              <a:rPr lang="en-US" sz="7200" b="1" dirty="0"/>
              <a:t> </a:t>
            </a:r>
            <a:r>
              <a:rPr lang="en-US" sz="7200" b="1" dirty="0" err="1"/>
              <a:t>mùa</a:t>
            </a:r>
            <a:r>
              <a:rPr lang="en-US" sz="7200" b="1" dirty="0"/>
              <a:t> </a:t>
            </a:r>
            <a:r>
              <a:rPr lang="en-US" sz="7200" b="1" dirty="0" err="1"/>
              <a:t>đông</a:t>
            </a:r>
            <a:r>
              <a:rPr lang="en-US" sz="7200" b="1" dirty="0"/>
              <a:t>, </a:t>
            </a:r>
            <a:r>
              <a:rPr lang="en-US" sz="7200" b="1" dirty="0" err="1"/>
              <a:t>kết</a:t>
            </a:r>
            <a:r>
              <a:rPr lang="en-US" sz="7200" b="1" dirty="0"/>
              <a:t> </a:t>
            </a:r>
            <a:r>
              <a:rPr lang="en-US" sz="7200" b="1" dirty="0" err="1"/>
              <a:t>bông</a:t>
            </a:r>
            <a:r>
              <a:rPr lang="en-US" sz="7200" b="1" dirty="0"/>
              <a:t> </a:t>
            </a:r>
            <a:r>
              <a:rPr lang="en-US" sz="7200" b="1" dirty="0" err="1"/>
              <a:t>nở</a:t>
            </a:r>
            <a:r>
              <a:rPr lang="en-US" sz="7200" b="1" dirty="0"/>
              <a:t> </a:t>
            </a:r>
            <a:r>
              <a:rPr lang="en-US" sz="7200" b="1" dirty="0" err="1"/>
              <a:t>hoa</a:t>
            </a:r>
            <a:r>
              <a:rPr lang="en-US" sz="7200" b="1" dirty="0"/>
              <a:t>. </a:t>
            </a:r>
            <a:r>
              <a:rPr lang="en-US" sz="7200" b="1" dirty="0" err="1"/>
              <a:t>Thập</a:t>
            </a:r>
            <a:r>
              <a:rPr lang="en-US" sz="7200" b="1" dirty="0"/>
              <a:t> </a:t>
            </a:r>
            <a:r>
              <a:rPr lang="en-US" sz="7200" b="1" dirty="0" err="1"/>
              <a:t>giá</a:t>
            </a:r>
            <a:r>
              <a:rPr lang="en-US" sz="7200" b="1" dirty="0"/>
              <a:t> </a:t>
            </a:r>
            <a:r>
              <a:rPr lang="en-US" sz="7200" b="1" dirty="0" err="1"/>
              <a:t>đó</a:t>
            </a:r>
            <a:r>
              <a:rPr lang="en-US" sz="7200" b="1" dirty="0"/>
              <a:t> </a:t>
            </a:r>
            <a:r>
              <a:rPr lang="en-US" sz="7200" b="1" dirty="0" err="1"/>
              <a:t>cây</a:t>
            </a:r>
            <a:r>
              <a:rPr lang="en-US" sz="7200" b="1" dirty="0"/>
              <a:t> </a:t>
            </a:r>
            <a:r>
              <a:rPr lang="en-US" sz="7200" b="1" dirty="0" err="1"/>
              <a:t>đàn</a:t>
            </a:r>
            <a:r>
              <a:rPr lang="en-US" sz="7200" b="1" dirty="0"/>
              <a:t> </a:t>
            </a:r>
            <a:r>
              <a:rPr lang="en-US" sz="7200" b="1" dirty="0" err="1"/>
              <a:t>thô</a:t>
            </a:r>
            <a:r>
              <a:rPr lang="en-US" sz="7200" b="1" dirty="0"/>
              <a:t> </a:t>
            </a:r>
            <a:r>
              <a:rPr lang="en-US" sz="7200" b="1" dirty="0" err="1"/>
              <a:t>tấu</a:t>
            </a:r>
            <a:r>
              <a:rPr lang="en-US" sz="7200" b="1" dirty="0"/>
              <a:t> </a:t>
            </a:r>
            <a:r>
              <a:rPr lang="en-US" sz="7200" b="1" dirty="0" err="1"/>
              <a:t>anh</a:t>
            </a:r>
            <a:r>
              <a:rPr lang="en-US" sz="7200" b="1" dirty="0"/>
              <a:t> </a:t>
            </a:r>
            <a:r>
              <a:rPr lang="en-US" sz="7200" b="1" dirty="0" err="1"/>
              <a:t>hùng</a:t>
            </a:r>
            <a:r>
              <a:rPr lang="en-US" sz="7200" b="1" dirty="0"/>
              <a:t> </a:t>
            </a:r>
            <a:r>
              <a:rPr lang="en-US" sz="7200" b="1" dirty="0" smtClean="0"/>
              <a:t>ca.</a:t>
            </a:r>
            <a:endParaRPr lang="vi-VN" sz="7200" b="1" dirty="0"/>
          </a:p>
        </p:txBody>
      </p:sp>
    </p:spTree>
    <p:extLst>
      <p:ext uri="{BB962C8B-B14F-4D97-AF65-F5344CB8AC3E}">
        <p14:creationId xmlns:p14="http://schemas.microsoft.com/office/powerpoint/2010/main" val="33349515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38727" y="605138"/>
            <a:ext cx="11314545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60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sz="7200" b="1" dirty="0"/>
              <a:t>(Thập Giá ngất cao) Trên đồi Thập Giá ơi. Người mong, Người mong nói gì, nói gì với đời?</a:t>
            </a:r>
            <a:endParaRPr lang="vi-VN" sz="72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25375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38727" y="605138"/>
            <a:ext cx="11314545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60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sz="7200" b="1" dirty="0"/>
              <a:t>(Thập Giá ngất cao) Trên đồi Thập Giá ơi. Người mong, Người mong nói gì, nói gì với đời?</a:t>
            </a:r>
            <a:endParaRPr lang="vi-VN" sz="72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83870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24328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341900" y="347731"/>
            <a:ext cx="11171813" cy="57554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8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vi-VN" sz="80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sz="6000" b="1" dirty="0"/>
              <a:t> </a:t>
            </a:r>
            <a:r>
              <a:rPr lang="vi-VN" sz="7200" b="1" dirty="0"/>
              <a:t>Người nói đến một tình yêu cao ngất muôn trùng, người nói đến một tình yêu dâng hiến máu hồng. </a:t>
            </a:r>
            <a:endParaRPr lang="vi-VN" sz="7200" b="1" dirty="0"/>
          </a:p>
        </p:txBody>
      </p:sp>
    </p:spTree>
    <p:extLst>
      <p:ext uri="{BB962C8B-B14F-4D97-AF65-F5344CB8AC3E}">
        <p14:creationId xmlns:p14="http://schemas.microsoft.com/office/powerpoint/2010/main" val="15097399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24328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341900" y="347731"/>
            <a:ext cx="11171813" cy="57554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8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vi-VN" sz="80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sz="6000" b="1" dirty="0"/>
              <a:t> </a:t>
            </a:r>
            <a:r>
              <a:rPr lang="vi-VN" sz="7200" b="1" dirty="0" smtClean="0"/>
              <a:t>Người </a:t>
            </a:r>
            <a:r>
              <a:rPr lang="vi-VN" sz="7200" b="1" dirty="0"/>
              <a:t>nói đã bao nghìn năm, đã bao nghìn năm, lời nói dẫu bao nghìn năm vẫn luôn vọng </a:t>
            </a:r>
            <a:r>
              <a:rPr lang="vi-VN" sz="7200" b="1" dirty="0" smtClean="0"/>
              <a:t>ngân</a:t>
            </a:r>
            <a:r>
              <a:rPr lang="en-US" sz="7200" b="1" dirty="0" smtClean="0"/>
              <a:t>.</a:t>
            </a:r>
            <a:endParaRPr lang="vi-VN" sz="7200" b="1" dirty="0"/>
          </a:p>
        </p:txBody>
      </p:sp>
    </p:spTree>
    <p:extLst>
      <p:ext uri="{BB962C8B-B14F-4D97-AF65-F5344CB8AC3E}">
        <p14:creationId xmlns:p14="http://schemas.microsoft.com/office/powerpoint/2010/main" val="22676547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38727" y="605138"/>
            <a:ext cx="11314545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60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sz="7200" b="1" dirty="0"/>
              <a:t>(Thập Giá ngất cao) Trên đồi Thập Giá ơi. Người mong, Người mong nói gì, nói gì với đời?</a:t>
            </a:r>
            <a:endParaRPr lang="vi-VN" sz="72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294111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69877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351136" y="393216"/>
            <a:ext cx="11314545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6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vi-VN" sz="66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7200" b="1" dirty="0"/>
              <a:t> </a:t>
            </a:r>
            <a:r>
              <a:rPr lang="vi-VN" sz="7200" b="1" dirty="0"/>
              <a:t>Người nói đến bao niềm đau mây tím giăng trời, Người nói đến một vầng tim hiu hắt trên đồi.</a:t>
            </a:r>
            <a:endParaRPr lang="vi-VN" sz="7200" b="1" dirty="0"/>
          </a:p>
        </p:txBody>
      </p:sp>
    </p:spTree>
    <p:extLst>
      <p:ext uri="{BB962C8B-B14F-4D97-AF65-F5344CB8AC3E}">
        <p14:creationId xmlns:p14="http://schemas.microsoft.com/office/powerpoint/2010/main" val="12740494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69877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351136" y="393216"/>
            <a:ext cx="11314545" cy="5170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6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vi-VN" sz="66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dirty="0"/>
              <a:t> </a:t>
            </a:r>
            <a:r>
              <a:rPr lang="vi-VN" sz="6600" b="1" dirty="0"/>
              <a:t>Trọn kiếp sống cho tình yêu chết cho tình yêu. Thập giá khắc ghi lòng son Chúa thương đoàn </a:t>
            </a:r>
            <a:r>
              <a:rPr lang="vi-VN" sz="6600" b="1" dirty="0" smtClean="0"/>
              <a:t>con</a:t>
            </a:r>
            <a:r>
              <a:rPr lang="en-US" sz="6600" b="1" dirty="0" smtClean="0"/>
              <a:t>.</a:t>
            </a:r>
            <a:endParaRPr lang="vi-VN" sz="6600" b="1" dirty="0"/>
          </a:p>
        </p:txBody>
      </p:sp>
    </p:spTree>
    <p:extLst>
      <p:ext uri="{BB962C8B-B14F-4D97-AF65-F5344CB8AC3E}">
        <p14:creationId xmlns:p14="http://schemas.microsoft.com/office/powerpoint/2010/main" val="20170215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38727" y="605138"/>
            <a:ext cx="11314545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60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sz="7200" b="1" dirty="0"/>
              <a:t>(Thập Giá ngất cao) Trên đồi Thập Giá ơi. Người mong, Người mong nói gì, nói gì với đời?</a:t>
            </a:r>
            <a:endParaRPr lang="vi-VN" sz="72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300049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69877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351136" y="393216"/>
            <a:ext cx="11314545" cy="5170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6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vi-VN" sz="66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6600" b="1" dirty="0"/>
              <a:t> </a:t>
            </a:r>
            <a:r>
              <a:rPr lang="vi-VN" sz="6600" b="1" dirty="0"/>
              <a:t>Thập giá tán dương tình yêu vinh thắng uy hùng, Thập giá chứng minh trời cao thượng trí vô cùng. </a:t>
            </a:r>
            <a:endParaRPr lang="vi-VN" sz="6600" b="1" dirty="0"/>
          </a:p>
        </p:txBody>
      </p:sp>
    </p:spTree>
    <p:extLst>
      <p:ext uri="{BB962C8B-B14F-4D97-AF65-F5344CB8AC3E}">
        <p14:creationId xmlns:p14="http://schemas.microsoft.com/office/powerpoint/2010/main" val="37788738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">
  <a:themeElements>
    <a:clrScheme name="Savon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Savon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C20BADFE-D095-436F-9677-9264042809F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Savon</Template>
  <TotalTime>181</TotalTime>
  <Words>124</Words>
  <Application>Microsoft Office PowerPoint</Application>
  <PresentationFormat>Widescreen</PresentationFormat>
  <Paragraphs>11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Century Gothic</vt:lpstr>
      <vt:lpstr>Garamond</vt:lpstr>
      <vt:lpstr>Verdana</vt:lpstr>
      <vt:lpstr>Savon</vt:lpstr>
      <vt:lpstr>Thập giá nói gì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Windows User</cp:lastModifiedBy>
  <cp:revision>36</cp:revision>
  <dcterms:created xsi:type="dcterms:W3CDTF">2024-12-09T02:06:03Z</dcterms:created>
  <dcterms:modified xsi:type="dcterms:W3CDTF">2025-03-26T14:53:45Z</dcterms:modified>
</cp:coreProperties>
</file>