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1" r:id="rId4"/>
    <p:sldMasterId id="2147483743" r:id="rId5"/>
    <p:sldMasterId id="2147483697" r:id="rId6"/>
    <p:sldMasterId id="2147483711" r:id="rId7"/>
    <p:sldMasterId id="2147483720" r:id="rId8"/>
    <p:sldMasterId id="2147483756" r:id="rId9"/>
    <p:sldMasterId id="2147483770" r:id="rId10"/>
    <p:sldMasterId id="2147483784" r:id="rId11"/>
    <p:sldMasterId id="2147483797" r:id="rId12"/>
  </p:sldMasterIdLst>
  <p:notesMasterIdLst>
    <p:notesMasterId r:id="rId65"/>
  </p:notesMasterIdLst>
  <p:sldIdLst>
    <p:sldId id="256" r:id="rId13"/>
    <p:sldId id="1029" r:id="rId14"/>
    <p:sldId id="1030" r:id="rId15"/>
    <p:sldId id="1103" r:id="rId16"/>
    <p:sldId id="1053" r:id="rId17"/>
    <p:sldId id="799" r:id="rId18"/>
    <p:sldId id="779" r:id="rId19"/>
    <p:sldId id="1057" r:id="rId20"/>
    <p:sldId id="1058" r:id="rId21"/>
    <p:sldId id="1059" r:id="rId22"/>
    <p:sldId id="1038" r:id="rId23"/>
    <p:sldId id="780" r:id="rId24"/>
    <p:sldId id="784" r:id="rId25"/>
    <p:sldId id="1102" r:id="rId26"/>
    <p:sldId id="1050" r:id="rId27"/>
    <p:sldId id="856" r:id="rId28"/>
    <p:sldId id="1076" r:id="rId29"/>
    <p:sldId id="888" r:id="rId30"/>
    <p:sldId id="800" r:id="rId31"/>
    <p:sldId id="814" r:id="rId32"/>
    <p:sldId id="849" r:id="rId33"/>
    <p:sldId id="1055" r:id="rId34"/>
    <p:sldId id="1078" r:id="rId35"/>
    <p:sldId id="680" r:id="rId36"/>
    <p:sldId id="1056" r:id="rId37"/>
    <p:sldId id="1080" r:id="rId38"/>
    <p:sldId id="1081" r:id="rId39"/>
    <p:sldId id="1079" r:id="rId40"/>
    <p:sldId id="1061" r:id="rId41"/>
    <p:sldId id="1060" r:id="rId42"/>
    <p:sldId id="1062" r:id="rId43"/>
    <p:sldId id="1040" r:id="rId44"/>
    <p:sldId id="1082" r:id="rId45"/>
    <p:sldId id="805" r:id="rId46"/>
    <p:sldId id="653" r:id="rId47"/>
    <p:sldId id="1097" r:id="rId48"/>
    <p:sldId id="717" r:id="rId49"/>
    <p:sldId id="1041" r:id="rId50"/>
    <p:sldId id="1098" r:id="rId51"/>
    <p:sldId id="1099" r:id="rId52"/>
    <p:sldId id="1064" r:id="rId53"/>
    <p:sldId id="1065" r:id="rId54"/>
    <p:sldId id="1100" r:id="rId55"/>
    <p:sldId id="1084" r:id="rId56"/>
    <p:sldId id="1085" r:id="rId57"/>
    <p:sldId id="1086" r:id="rId58"/>
    <p:sldId id="1087" r:id="rId59"/>
    <p:sldId id="1088" r:id="rId60"/>
    <p:sldId id="1101" r:id="rId61"/>
    <p:sldId id="838" r:id="rId62"/>
    <p:sldId id="840" r:id="rId63"/>
    <p:sldId id="646" r:id="rId64"/>
  </p:sldIdLst>
  <p:sldSz cx="9144000" cy="6858000" type="screen4x3"/>
  <p:notesSz cx="6735763" cy="9866313"/>
  <p:embeddedFontLst>
    <p:embeddedFont>
      <p:font typeface="Bahnschrift SemiBold SemiConden" panose="020B0502040204020203" pitchFamily="34" charset="0"/>
      <p:bold r:id="rId66"/>
    </p:embeddedFont>
    <p:embeddedFont>
      <p:font typeface="Colonna MT" panose="04020805060202030203" pitchFamily="82" charset="0"/>
      <p:regular r:id="rId67"/>
    </p:embeddedFont>
    <p:embeddedFont>
      <p:font typeface="Dosis" pitchFamily="2" charset="0"/>
      <p:regular r:id="rId68"/>
      <p:bold r:id="rId69"/>
    </p:embeddedFont>
    <p:embeddedFont>
      <p:font typeface="Dosis ExtraBold" pitchFamily="2" charset="0"/>
      <p:bold r:id="rId70"/>
    </p:embeddedFont>
    <p:embeddedFont>
      <p:font typeface="Dosis Medium" pitchFamily="2" charset="0"/>
      <p:regular r:id="rId71"/>
      <p:bold r:id="rId72"/>
    </p:embeddedFont>
    <p:embeddedFont>
      <p:font typeface="Dosis SemiBold" pitchFamily="2" charset="0"/>
      <p:regular r:id="rId73"/>
      <p:bold r:id="rId74"/>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CA4"/>
    <a:srgbClr val="E84234"/>
    <a:srgbClr val="EAF8FE"/>
    <a:srgbClr val="9EE0F4"/>
    <a:srgbClr val="565F88"/>
    <a:srgbClr val="424D7B"/>
    <a:srgbClr val="55B7DE"/>
    <a:srgbClr val="F26553"/>
    <a:srgbClr val="2AB6D7"/>
    <a:srgbClr val="A1A6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81" autoAdjust="0"/>
    <p:restoredTop sz="87607" autoAdjust="0"/>
  </p:normalViewPr>
  <p:slideViewPr>
    <p:cSldViewPr snapToGrid="0">
      <p:cViewPr varScale="1">
        <p:scale>
          <a:sx n="77" d="100"/>
          <a:sy n="77" d="100"/>
        </p:scale>
        <p:origin x="747" y="45"/>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font" Target="fonts/font3.fntdata"/><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font" Target="fonts/font1.fntdata"/><Relationship Id="rId74" Type="http://schemas.openxmlformats.org/officeDocument/2006/relationships/font" Target="fonts/font9.fntdata"/><Relationship Id="rId79"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49.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font" Target="fonts/font4.fntdata"/><Relationship Id="rId77"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font" Target="fonts/font7.fntdata"/><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font" Target="fonts/font2.fntdata"/><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font" Target="fonts/font5.fntdata"/><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IAE BEZZAZ" userId="f9bc3cc0-8e1c-4944-afa8-b4b36bbf20e1" providerId="ADAL" clId="{DEA15A13-5625-46E6-9875-887D85581304}"/>
    <pc:docChg chg="custSel addSld delSld modSld">
      <pc:chgData name="LAMIAE BEZZAZ" userId="f9bc3cc0-8e1c-4944-afa8-b4b36bbf20e1" providerId="ADAL" clId="{DEA15A13-5625-46E6-9875-887D85581304}" dt="2026-02-16T13:30:55.638" v="343"/>
      <pc:docMkLst>
        <pc:docMk/>
      </pc:docMkLst>
      <pc:sldChg chg="addSp modSp">
        <pc:chgData name="LAMIAE BEZZAZ" userId="f9bc3cc0-8e1c-4944-afa8-b4b36bbf20e1" providerId="ADAL" clId="{DEA15A13-5625-46E6-9875-887D85581304}" dt="2026-02-13T22:20:05.015" v="247" actId="14100"/>
        <pc:sldMkLst>
          <pc:docMk/>
          <pc:sldMk cId="1056749084" sldId="256"/>
        </pc:sldMkLst>
        <pc:picChg chg="add mod">
          <ac:chgData name="LAMIAE BEZZAZ" userId="f9bc3cc0-8e1c-4944-afa8-b4b36bbf20e1" providerId="ADAL" clId="{DEA15A13-5625-46E6-9875-887D85581304}" dt="2026-02-13T22:20:05.015" v="247" actId="14100"/>
          <ac:picMkLst>
            <pc:docMk/>
            <pc:sldMk cId="1056749084" sldId="256"/>
            <ac:picMk id="3" creationId="{1C193F9F-AD6C-48D8-8460-7EC31D4A6832}"/>
          </ac:picMkLst>
        </pc:picChg>
      </pc:sldChg>
      <pc:sldChg chg="addSp delSp modSp delAnim modAnim">
        <pc:chgData name="LAMIAE BEZZAZ" userId="f9bc3cc0-8e1c-4944-afa8-b4b36bbf20e1" providerId="ADAL" clId="{DEA15A13-5625-46E6-9875-887D85581304}" dt="2026-02-16T13:30:55.638" v="343"/>
        <pc:sldMkLst>
          <pc:docMk/>
          <pc:sldMk cId="1644084619" sldId="680"/>
        </pc:sldMkLst>
        <pc:spChg chg="add del mod">
          <ac:chgData name="LAMIAE BEZZAZ" userId="f9bc3cc0-8e1c-4944-afa8-b4b36bbf20e1" providerId="ADAL" clId="{DEA15A13-5625-46E6-9875-887D85581304}" dt="2026-02-16T13:30:02.373" v="335" actId="478"/>
          <ac:spMkLst>
            <pc:docMk/>
            <pc:sldMk cId="1644084619" sldId="680"/>
            <ac:spMk id="5" creationId="{250CBD30-6340-486F-84B9-76CBABCD9202}"/>
          </ac:spMkLst>
        </pc:spChg>
        <pc:picChg chg="add del mod">
          <ac:chgData name="LAMIAE BEZZAZ" userId="f9bc3cc0-8e1c-4944-afa8-b4b36bbf20e1" providerId="ADAL" clId="{DEA15A13-5625-46E6-9875-887D85581304}" dt="2026-02-14T15:22:57.894" v="301" actId="478"/>
          <ac:picMkLst>
            <pc:docMk/>
            <pc:sldMk cId="1644084619" sldId="680"/>
            <ac:picMk id="4" creationId="{0F16B7C4-EDBD-4CCB-9AA0-0F4027AEBE35}"/>
          </ac:picMkLst>
        </pc:picChg>
        <pc:picChg chg="add mod">
          <ac:chgData name="LAMIAE BEZZAZ" userId="f9bc3cc0-8e1c-4944-afa8-b4b36bbf20e1" providerId="ADAL" clId="{DEA15A13-5625-46E6-9875-887D85581304}" dt="2026-02-16T13:30:34.248" v="341" actId="1076"/>
          <ac:picMkLst>
            <pc:docMk/>
            <pc:sldMk cId="1644084619" sldId="680"/>
            <ac:picMk id="4" creationId="{9F065F1D-9952-4F58-80D7-76AA29870EAE}"/>
          </ac:picMkLst>
        </pc:picChg>
      </pc:sldChg>
      <pc:sldChg chg="modSp">
        <pc:chgData name="LAMIAE BEZZAZ" userId="f9bc3cc0-8e1c-4944-afa8-b4b36bbf20e1" providerId="ADAL" clId="{DEA15A13-5625-46E6-9875-887D85581304}" dt="2026-02-13T22:21:50.182" v="255" actId="20577"/>
        <pc:sldMkLst>
          <pc:docMk/>
          <pc:sldMk cId="1552006823" sldId="780"/>
        </pc:sldMkLst>
        <pc:spChg chg="mod">
          <ac:chgData name="LAMIAE BEZZAZ" userId="f9bc3cc0-8e1c-4944-afa8-b4b36bbf20e1" providerId="ADAL" clId="{DEA15A13-5625-46E6-9875-887D85581304}" dt="2026-02-13T22:21:50.182" v="255" actId="20577"/>
          <ac:spMkLst>
            <pc:docMk/>
            <pc:sldMk cId="1552006823" sldId="780"/>
            <ac:spMk id="9" creationId="{D3FE7AFC-ECB0-1948-EBB7-1EAE232ACC06}"/>
          </ac:spMkLst>
        </pc:spChg>
      </pc:sldChg>
      <pc:sldChg chg="addSp modSp modAnim">
        <pc:chgData name="LAMIAE BEZZAZ" userId="f9bc3cc0-8e1c-4944-afa8-b4b36bbf20e1" providerId="ADAL" clId="{DEA15A13-5625-46E6-9875-887D85581304}" dt="2026-02-13T22:22:46.068" v="263"/>
        <pc:sldMkLst>
          <pc:docMk/>
          <pc:sldMk cId="927543826" sldId="784"/>
        </pc:sldMkLst>
        <pc:picChg chg="add mod">
          <ac:chgData name="LAMIAE BEZZAZ" userId="f9bc3cc0-8e1c-4944-afa8-b4b36bbf20e1" providerId="ADAL" clId="{DEA15A13-5625-46E6-9875-887D85581304}" dt="2026-02-13T22:22:24.891" v="261" actId="1076"/>
          <ac:picMkLst>
            <pc:docMk/>
            <pc:sldMk cId="927543826" sldId="784"/>
            <ac:picMk id="2" creationId="{6AA146C2-CC82-40DA-A7ED-A45C76585468}"/>
          </ac:picMkLst>
        </pc:picChg>
      </pc:sldChg>
      <pc:sldChg chg="modSp">
        <pc:chgData name="LAMIAE BEZZAZ" userId="f9bc3cc0-8e1c-4944-afa8-b4b36bbf20e1" providerId="ADAL" clId="{DEA15A13-5625-46E6-9875-887D85581304}" dt="2026-02-13T22:21:37.105" v="254" actId="20577"/>
        <pc:sldMkLst>
          <pc:docMk/>
          <pc:sldMk cId="1961739097" sldId="799"/>
        </pc:sldMkLst>
        <pc:spChg chg="mod">
          <ac:chgData name="LAMIAE BEZZAZ" userId="f9bc3cc0-8e1c-4944-afa8-b4b36bbf20e1" providerId="ADAL" clId="{DEA15A13-5625-46E6-9875-887D85581304}" dt="2026-02-13T22:21:37.105" v="254" actId="20577"/>
          <ac:spMkLst>
            <pc:docMk/>
            <pc:sldMk cId="1961739097" sldId="799"/>
            <ac:spMk id="17" creationId="{39A7660A-DEEB-2C87-175B-55238BB1DF0E}"/>
          </ac:spMkLst>
        </pc:spChg>
      </pc:sldChg>
      <pc:sldChg chg="modSp">
        <pc:chgData name="LAMIAE BEZZAZ" userId="f9bc3cc0-8e1c-4944-afa8-b4b36bbf20e1" providerId="ADAL" clId="{DEA15A13-5625-46E6-9875-887D85581304}" dt="2026-02-13T22:26:02.201" v="275" actId="20577"/>
        <pc:sldMkLst>
          <pc:docMk/>
          <pc:sldMk cId="4253363032" sldId="800"/>
        </pc:sldMkLst>
        <pc:spChg chg="mod">
          <ac:chgData name="LAMIAE BEZZAZ" userId="f9bc3cc0-8e1c-4944-afa8-b4b36bbf20e1" providerId="ADAL" clId="{DEA15A13-5625-46E6-9875-887D85581304}" dt="2026-02-13T22:26:02.201" v="275" actId="20577"/>
          <ac:spMkLst>
            <pc:docMk/>
            <pc:sldMk cId="4253363032" sldId="800"/>
            <ac:spMk id="13" creationId="{1AAB39AE-C88C-2050-B1F8-20189324A922}"/>
          </ac:spMkLst>
        </pc:spChg>
      </pc:sldChg>
      <pc:sldChg chg="modSp">
        <pc:chgData name="LAMIAE BEZZAZ" userId="f9bc3cc0-8e1c-4944-afa8-b4b36bbf20e1" providerId="ADAL" clId="{DEA15A13-5625-46E6-9875-887D85581304}" dt="2026-02-13T22:31:12.515" v="286" actId="20577"/>
        <pc:sldMkLst>
          <pc:docMk/>
          <pc:sldMk cId="2112265781" sldId="805"/>
        </pc:sldMkLst>
        <pc:spChg chg="mod">
          <ac:chgData name="LAMIAE BEZZAZ" userId="f9bc3cc0-8e1c-4944-afa8-b4b36bbf20e1" providerId="ADAL" clId="{DEA15A13-5625-46E6-9875-887D85581304}" dt="2026-02-13T22:31:12.515" v="286" actId="20577"/>
          <ac:spMkLst>
            <pc:docMk/>
            <pc:sldMk cId="2112265781" sldId="805"/>
            <ac:spMk id="11" creationId="{798278C3-473A-7110-313B-F546DD4BFE12}"/>
          </ac:spMkLst>
        </pc:spChg>
      </pc:sldChg>
      <pc:sldChg chg="addSp modSp">
        <pc:chgData name="LAMIAE BEZZAZ" userId="f9bc3cc0-8e1c-4944-afa8-b4b36bbf20e1" providerId="ADAL" clId="{DEA15A13-5625-46E6-9875-887D85581304}" dt="2026-02-13T22:32:35.354" v="300" actId="171"/>
        <pc:sldMkLst>
          <pc:docMk/>
          <pc:sldMk cId="3477044608" sldId="840"/>
        </pc:sldMkLst>
        <pc:picChg chg="add mod ord">
          <ac:chgData name="LAMIAE BEZZAZ" userId="f9bc3cc0-8e1c-4944-afa8-b4b36bbf20e1" providerId="ADAL" clId="{DEA15A13-5625-46E6-9875-887D85581304}" dt="2026-02-13T22:32:35.354" v="300" actId="171"/>
          <ac:picMkLst>
            <pc:docMk/>
            <pc:sldMk cId="3477044608" sldId="840"/>
            <ac:picMk id="4" creationId="{B928AE56-AAFC-4DAD-8741-D4977825B226}"/>
          </ac:picMkLst>
        </pc:picChg>
      </pc:sldChg>
      <pc:sldChg chg="addSp delSp modSp">
        <pc:chgData name="LAMIAE BEZZAZ" userId="f9bc3cc0-8e1c-4944-afa8-b4b36bbf20e1" providerId="ADAL" clId="{DEA15A13-5625-46E6-9875-887D85581304}" dt="2026-02-13T22:25:28.164" v="270" actId="1076"/>
        <pc:sldMkLst>
          <pc:docMk/>
          <pc:sldMk cId="3978799105" sldId="856"/>
        </pc:sldMkLst>
        <pc:spChg chg="mod">
          <ac:chgData name="LAMIAE BEZZAZ" userId="f9bc3cc0-8e1c-4944-afa8-b4b36bbf20e1" providerId="ADAL" clId="{DEA15A13-5625-46E6-9875-887D85581304}" dt="2026-02-11T17:13:54.159" v="1"/>
          <ac:spMkLst>
            <pc:docMk/>
            <pc:sldMk cId="3978799105" sldId="856"/>
            <ac:spMk id="12" creationId="{900215F0-8437-80F7-6673-7C17B3ADC28A}"/>
          </ac:spMkLst>
        </pc:spChg>
        <pc:spChg chg="mod">
          <ac:chgData name="LAMIAE BEZZAZ" userId="f9bc3cc0-8e1c-4944-afa8-b4b36bbf20e1" providerId="ADAL" clId="{DEA15A13-5625-46E6-9875-887D85581304}" dt="2026-02-11T17:18:03.934" v="184" actId="20577"/>
          <ac:spMkLst>
            <pc:docMk/>
            <pc:sldMk cId="3978799105" sldId="856"/>
            <ac:spMk id="13" creationId="{A0C8D987-AB03-4875-B3E7-8D18DA9408E2}"/>
          </ac:spMkLst>
        </pc:spChg>
        <pc:picChg chg="add mod">
          <ac:chgData name="LAMIAE BEZZAZ" userId="f9bc3cc0-8e1c-4944-afa8-b4b36bbf20e1" providerId="ADAL" clId="{DEA15A13-5625-46E6-9875-887D85581304}" dt="2026-02-13T22:25:28.164" v="270" actId="1076"/>
          <ac:picMkLst>
            <pc:docMk/>
            <pc:sldMk cId="3978799105" sldId="856"/>
            <ac:picMk id="14" creationId="{CDDF7BF0-631F-44C8-BC54-F34D1A32538D}"/>
          </ac:picMkLst>
        </pc:picChg>
        <pc:picChg chg="add mod">
          <ac:chgData name="LAMIAE BEZZAZ" userId="f9bc3cc0-8e1c-4944-afa8-b4b36bbf20e1" providerId="ADAL" clId="{DEA15A13-5625-46E6-9875-887D85581304}" dt="2026-02-13T22:25:25.403" v="269" actId="1076"/>
          <ac:picMkLst>
            <pc:docMk/>
            <pc:sldMk cId="3978799105" sldId="856"/>
            <ac:picMk id="15" creationId="{51E7EF2F-0987-4018-BD91-AC795586B270}"/>
          </ac:picMkLst>
        </pc:picChg>
        <pc:picChg chg="del">
          <ac:chgData name="LAMIAE BEZZAZ" userId="f9bc3cc0-8e1c-4944-afa8-b4b36bbf20e1" providerId="ADAL" clId="{DEA15A13-5625-46E6-9875-887D85581304}" dt="2026-02-11T17:17:57.896" v="176" actId="478"/>
          <ac:picMkLst>
            <pc:docMk/>
            <pc:sldMk cId="3978799105" sldId="856"/>
            <ac:picMk id="21" creationId="{E4180515-2058-495E-BA7B-B950A6B31CEA}"/>
          </ac:picMkLst>
        </pc:picChg>
      </pc:sldChg>
      <pc:sldChg chg="addSp delSp modSp">
        <pc:chgData name="LAMIAE BEZZAZ" userId="f9bc3cc0-8e1c-4944-afa8-b4b36bbf20e1" providerId="ADAL" clId="{DEA15A13-5625-46E6-9875-887D85581304}" dt="2026-02-13T22:25:56.084" v="274" actId="478"/>
        <pc:sldMkLst>
          <pc:docMk/>
          <pc:sldMk cId="155599131" sldId="888"/>
        </pc:sldMkLst>
        <pc:spChg chg="mod">
          <ac:chgData name="LAMIAE BEZZAZ" userId="f9bc3cc0-8e1c-4944-afa8-b4b36bbf20e1" providerId="ADAL" clId="{DEA15A13-5625-46E6-9875-887D85581304}" dt="2026-02-11T17:19:21.210" v="244" actId="1076"/>
          <ac:spMkLst>
            <pc:docMk/>
            <pc:sldMk cId="155599131" sldId="888"/>
            <ac:spMk id="10" creationId="{3DE7F142-680E-4D95-8F85-60B73B1846A6}"/>
          </ac:spMkLst>
        </pc:spChg>
        <pc:picChg chg="add del">
          <ac:chgData name="LAMIAE BEZZAZ" userId="f9bc3cc0-8e1c-4944-afa8-b4b36bbf20e1" providerId="ADAL" clId="{DEA15A13-5625-46E6-9875-887D85581304}" dt="2026-02-13T22:25:56.084" v="274" actId="478"/>
          <ac:picMkLst>
            <pc:docMk/>
            <pc:sldMk cId="155599131" sldId="888"/>
            <ac:picMk id="12" creationId="{7FB2D9B3-A70B-4597-9E7D-BCB6A036AA6A}"/>
          </ac:picMkLst>
        </pc:picChg>
        <pc:picChg chg="add del">
          <ac:chgData name="LAMIAE BEZZAZ" userId="f9bc3cc0-8e1c-4944-afa8-b4b36bbf20e1" providerId="ADAL" clId="{DEA15A13-5625-46E6-9875-887D85581304}" dt="2026-02-13T22:25:56.084" v="274" actId="478"/>
          <ac:picMkLst>
            <pc:docMk/>
            <pc:sldMk cId="155599131" sldId="888"/>
            <ac:picMk id="14" creationId="{86F55D8C-8D93-4227-AB7C-9538E4FD5BB3}"/>
          </ac:picMkLst>
        </pc:picChg>
      </pc:sldChg>
      <pc:sldChg chg="addSp modSp">
        <pc:chgData name="LAMIAE BEZZAZ" userId="f9bc3cc0-8e1c-4944-afa8-b4b36bbf20e1" providerId="ADAL" clId="{DEA15A13-5625-46E6-9875-887D85581304}" dt="2026-02-13T22:31:03.892" v="285" actId="1076"/>
        <pc:sldMkLst>
          <pc:docMk/>
          <pc:sldMk cId="3147647600" sldId="1040"/>
        </pc:sldMkLst>
        <pc:spChg chg="mod">
          <ac:chgData name="LAMIAE BEZZAZ" userId="f9bc3cc0-8e1c-4944-afa8-b4b36bbf20e1" providerId="ADAL" clId="{DEA15A13-5625-46E6-9875-887D85581304}" dt="2026-02-13T22:31:03.892" v="285" actId="1076"/>
          <ac:spMkLst>
            <pc:docMk/>
            <pc:sldMk cId="3147647600" sldId="1040"/>
            <ac:spMk id="12" creationId="{B3A24742-00A0-4A47-911A-65D85A044611}"/>
          </ac:spMkLst>
        </pc:spChg>
        <pc:picChg chg="add mod ord">
          <ac:chgData name="LAMIAE BEZZAZ" userId="f9bc3cc0-8e1c-4944-afa8-b4b36bbf20e1" providerId="ADAL" clId="{DEA15A13-5625-46E6-9875-887D85581304}" dt="2026-02-13T22:30:55.737" v="284" actId="171"/>
          <ac:picMkLst>
            <pc:docMk/>
            <pc:sldMk cId="3147647600" sldId="1040"/>
            <ac:picMk id="3" creationId="{35707438-3A09-4C01-8878-AC2FADD5A596}"/>
          </ac:picMkLst>
        </pc:picChg>
      </pc:sldChg>
      <pc:sldChg chg="addSp delSp modSp">
        <pc:chgData name="LAMIAE BEZZAZ" userId="f9bc3cc0-8e1c-4944-afa8-b4b36bbf20e1" providerId="ADAL" clId="{DEA15A13-5625-46E6-9875-887D85581304}" dt="2026-02-11T17:17:44.908" v="164" actId="14100"/>
        <pc:sldMkLst>
          <pc:docMk/>
          <pc:sldMk cId="3760893793" sldId="1050"/>
        </pc:sldMkLst>
        <pc:spChg chg="mod">
          <ac:chgData name="LAMIAE BEZZAZ" userId="f9bc3cc0-8e1c-4944-afa8-b4b36bbf20e1" providerId="ADAL" clId="{DEA15A13-5625-46E6-9875-887D85581304}" dt="2026-02-11T17:17:44.908" v="164" actId="14100"/>
          <ac:spMkLst>
            <pc:docMk/>
            <pc:sldMk cId="3760893793" sldId="1050"/>
            <ac:spMk id="6" creationId="{9D3FD307-1DCD-4665-A8C1-D4CEA80AE870}"/>
          </ac:spMkLst>
        </pc:spChg>
        <pc:spChg chg="del mod">
          <ac:chgData name="LAMIAE BEZZAZ" userId="f9bc3cc0-8e1c-4944-afa8-b4b36bbf20e1" providerId="ADAL" clId="{DEA15A13-5625-46E6-9875-887D85581304}" dt="2026-02-11T17:16:00.422" v="84" actId="478"/>
          <ac:spMkLst>
            <pc:docMk/>
            <pc:sldMk cId="3760893793" sldId="1050"/>
            <ac:spMk id="7" creationId="{4D932F62-7747-42C1-BCB1-5F7A08B5ACF8}"/>
          </ac:spMkLst>
        </pc:spChg>
        <pc:spChg chg="add mod">
          <ac:chgData name="LAMIAE BEZZAZ" userId="f9bc3cc0-8e1c-4944-afa8-b4b36bbf20e1" providerId="ADAL" clId="{DEA15A13-5625-46E6-9875-887D85581304}" dt="2026-02-11T17:17:39.251" v="163" actId="1076"/>
          <ac:spMkLst>
            <pc:docMk/>
            <pc:sldMk cId="3760893793" sldId="1050"/>
            <ac:spMk id="11" creationId="{FF9844D0-7CCC-417E-A3C5-298D1325B2F2}"/>
          </ac:spMkLst>
        </pc:spChg>
        <pc:picChg chg="del">
          <ac:chgData name="LAMIAE BEZZAZ" userId="f9bc3cc0-8e1c-4944-afa8-b4b36bbf20e1" providerId="ADAL" clId="{DEA15A13-5625-46E6-9875-887D85581304}" dt="2026-02-11T17:15:53.010" v="81" actId="478"/>
          <ac:picMkLst>
            <pc:docMk/>
            <pc:sldMk cId="3760893793" sldId="1050"/>
            <ac:picMk id="9" creationId="{2A1FD094-F5FB-43BD-95CB-0685B8EF18BB}"/>
          </ac:picMkLst>
        </pc:picChg>
        <pc:picChg chg="del">
          <ac:chgData name="LAMIAE BEZZAZ" userId="f9bc3cc0-8e1c-4944-afa8-b4b36bbf20e1" providerId="ADAL" clId="{DEA15A13-5625-46E6-9875-887D85581304}" dt="2026-02-11T17:15:54.319" v="82" actId="478"/>
          <ac:picMkLst>
            <pc:docMk/>
            <pc:sldMk cId="3760893793" sldId="1050"/>
            <ac:picMk id="10" creationId="{99332C11-AF0D-42F9-A8DF-BE2EC95C4E32}"/>
          </ac:picMkLst>
        </pc:picChg>
      </pc:sldChg>
      <pc:sldChg chg="addSp">
        <pc:chgData name="LAMIAE BEZZAZ" userId="f9bc3cc0-8e1c-4944-afa8-b4b36bbf20e1" providerId="ADAL" clId="{DEA15A13-5625-46E6-9875-887D85581304}" dt="2026-02-13T22:20:48.830" v="250"/>
        <pc:sldMkLst>
          <pc:docMk/>
          <pc:sldMk cId="2870206064" sldId="1057"/>
        </pc:sldMkLst>
        <pc:picChg chg="add">
          <ac:chgData name="LAMIAE BEZZAZ" userId="f9bc3cc0-8e1c-4944-afa8-b4b36bbf20e1" providerId="ADAL" clId="{DEA15A13-5625-46E6-9875-887D85581304}" dt="2026-02-13T22:20:48.830" v="250"/>
          <ac:picMkLst>
            <pc:docMk/>
            <pc:sldMk cId="2870206064" sldId="1057"/>
            <ac:picMk id="4" creationId="{0AB54EA3-9442-4EE6-840B-89C05945C75F}"/>
          </ac:picMkLst>
        </pc:picChg>
      </pc:sldChg>
      <pc:sldChg chg="addSp modAnim">
        <pc:chgData name="LAMIAE BEZZAZ" userId="f9bc3cc0-8e1c-4944-afa8-b4b36bbf20e1" providerId="ADAL" clId="{DEA15A13-5625-46E6-9875-887D85581304}" dt="2026-02-13T22:21:07.023" v="252"/>
        <pc:sldMkLst>
          <pc:docMk/>
          <pc:sldMk cId="2700340952" sldId="1058"/>
        </pc:sldMkLst>
        <pc:picChg chg="add">
          <ac:chgData name="LAMIAE BEZZAZ" userId="f9bc3cc0-8e1c-4944-afa8-b4b36bbf20e1" providerId="ADAL" clId="{DEA15A13-5625-46E6-9875-887D85581304}" dt="2026-02-13T22:20:56.538" v="251"/>
          <ac:picMkLst>
            <pc:docMk/>
            <pc:sldMk cId="2700340952" sldId="1058"/>
            <ac:picMk id="5" creationId="{D90C7787-FA70-4524-9875-27AD1F7F253A}"/>
          </ac:picMkLst>
        </pc:picChg>
      </pc:sldChg>
      <pc:sldChg chg="addSp">
        <pc:chgData name="LAMIAE BEZZAZ" userId="f9bc3cc0-8e1c-4944-afa8-b4b36bbf20e1" providerId="ADAL" clId="{DEA15A13-5625-46E6-9875-887D85581304}" dt="2026-02-13T22:21:19.418" v="253"/>
        <pc:sldMkLst>
          <pc:docMk/>
          <pc:sldMk cId="1123622302" sldId="1059"/>
        </pc:sldMkLst>
        <pc:picChg chg="add">
          <ac:chgData name="LAMIAE BEZZAZ" userId="f9bc3cc0-8e1c-4944-afa8-b4b36bbf20e1" providerId="ADAL" clId="{DEA15A13-5625-46E6-9875-887D85581304}" dt="2026-02-13T22:21:19.418" v="253"/>
          <ac:picMkLst>
            <pc:docMk/>
            <pc:sldMk cId="1123622302" sldId="1059"/>
            <ac:picMk id="4" creationId="{509E3D16-00E6-4626-A508-35B1CBCF25ED}"/>
          </ac:picMkLst>
        </pc:picChg>
      </pc:sldChg>
      <pc:sldChg chg="addSp delSp modSp">
        <pc:chgData name="LAMIAE BEZZAZ" userId="f9bc3cc0-8e1c-4944-afa8-b4b36bbf20e1" providerId="ADAL" clId="{DEA15A13-5625-46E6-9875-887D85581304}" dt="2026-02-13T22:25:39.115" v="272" actId="478"/>
        <pc:sldMkLst>
          <pc:docMk/>
          <pc:sldMk cId="454514536" sldId="1076"/>
        </pc:sldMkLst>
        <pc:spChg chg="mod">
          <ac:chgData name="LAMIAE BEZZAZ" userId="f9bc3cc0-8e1c-4944-afa8-b4b36bbf20e1" providerId="ADAL" clId="{DEA15A13-5625-46E6-9875-887D85581304}" dt="2026-02-11T17:18:16.957" v="185"/>
          <ac:spMkLst>
            <pc:docMk/>
            <pc:sldMk cId="454514536" sldId="1076"/>
            <ac:spMk id="2" creationId="{0B18028D-2C7D-CD7C-C69C-9E63A1BDC835}"/>
          </ac:spMkLst>
        </pc:spChg>
        <pc:spChg chg="mod">
          <ac:chgData name="LAMIAE BEZZAZ" userId="f9bc3cc0-8e1c-4944-afa8-b4b36bbf20e1" providerId="ADAL" clId="{DEA15A13-5625-46E6-9875-887D85581304}" dt="2026-02-11T17:18:34.335" v="202" actId="20577"/>
          <ac:spMkLst>
            <pc:docMk/>
            <pc:sldMk cId="454514536" sldId="1076"/>
            <ac:spMk id="14" creationId="{98BA5E0A-CE6E-4385-92A3-46CA5FC47D43}"/>
          </ac:spMkLst>
        </pc:spChg>
        <pc:picChg chg="add del">
          <ac:chgData name="LAMIAE BEZZAZ" userId="f9bc3cc0-8e1c-4944-afa8-b4b36bbf20e1" providerId="ADAL" clId="{DEA15A13-5625-46E6-9875-887D85581304}" dt="2026-02-13T22:25:39.115" v="272" actId="478"/>
          <ac:picMkLst>
            <pc:docMk/>
            <pc:sldMk cId="454514536" sldId="1076"/>
            <ac:picMk id="11" creationId="{8A23B488-8FB7-4ED6-9B7F-A6A09CB502BE}"/>
          </ac:picMkLst>
        </pc:picChg>
        <pc:picChg chg="add del">
          <ac:chgData name="LAMIAE BEZZAZ" userId="f9bc3cc0-8e1c-4944-afa8-b4b36bbf20e1" providerId="ADAL" clId="{DEA15A13-5625-46E6-9875-887D85581304}" dt="2026-02-13T22:25:39.115" v="272" actId="478"/>
          <ac:picMkLst>
            <pc:docMk/>
            <pc:sldMk cId="454514536" sldId="1076"/>
            <ac:picMk id="12" creationId="{F5355290-2DE8-4B88-9BB4-41865FB87424}"/>
          </ac:picMkLst>
        </pc:picChg>
        <pc:picChg chg="del">
          <ac:chgData name="LAMIAE BEZZAZ" userId="f9bc3cc0-8e1c-4944-afa8-b4b36bbf20e1" providerId="ADAL" clId="{DEA15A13-5625-46E6-9875-887D85581304}" dt="2026-02-11T17:18:21.817" v="186" actId="478"/>
          <ac:picMkLst>
            <pc:docMk/>
            <pc:sldMk cId="454514536" sldId="1076"/>
            <ac:picMk id="15" creationId="{C2DFF4C5-389E-4EEE-8008-EBA62B85B94C}"/>
          </ac:picMkLst>
        </pc:picChg>
      </pc:sldChg>
      <pc:sldChg chg="addSp modSp">
        <pc:chgData name="LAMIAE BEZZAZ" userId="f9bc3cc0-8e1c-4944-afa8-b4b36bbf20e1" providerId="ADAL" clId="{DEA15A13-5625-46E6-9875-887D85581304}" dt="2026-02-13T22:32:08.654" v="294" actId="14100"/>
        <pc:sldMkLst>
          <pc:docMk/>
          <pc:sldMk cId="2809622137" sldId="1101"/>
        </pc:sldMkLst>
        <pc:spChg chg="mod">
          <ac:chgData name="LAMIAE BEZZAZ" userId="f9bc3cc0-8e1c-4944-afa8-b4b36bbf20e1" providerId="ADAL" clId="{DEA15A13-5625-46E6-9875-887D85581304}" dt="2026-02-13T22:32:08.654" v="294" actId="14100"/>
          <ac:spMkLst>
            <pc:docMk/>
            <pc:sldMk cId="2809622137" sldId="1101"/>
            <ac:spMk id="14" creationId="{D65F208B-6A31-4A3E-B220-70C0CA23AC33}"/>
          </ac:spMkLst>
        </pc:spChg>
        <pc:picChg chg="add mod ord">
          <ac:chgData name="LAMIAE BEZZAZ" userId="f9bc3cc0-8e1c-4944-afa8-b4b36bbf20e1" providerId="ADAL" clId="{DEA15A13-5625-46E6-9875-887D85581304}" dt="2026-02-13T22:32:00.797" v="292" actId="171"/>
          <ac:picMkLst>
            <pc:docMk/>
            <pc:sldMk cId="2809622137" sldId="1101"/>
            <ac:picMk id="3" creationId="{BF156D3C-2042-455B-B3FF-60E777B5E0E6}"/>
          </ac:picMkLst>
        </pc:picChg>
      </pc:sldChg>
      <pc:sldChg chg="delSp modSp">
        <pc:chgData name="LAMIAE BEZZAZ" userId="f9bc3cc0-8e1c-4944-afa8-b4b36bbf20e1" providerId="ADAL" clId="{DEA15A13-5625-46E6-9875-887D85581304}" dt="2026-02-13T22:24:29.036" v="264" actId="20578"/>
        <pc:sldMkLst>
          <pc:docMk/>
          <pc:sldMk cId="1821310312" sldId="1102"/>
        </pc:sldMkLst>
        <pc:spChg chg="mod">
          <ac:chgData name="LAMIAE BEZZAZ" userId="f9bc3cc0-8e1c-4944-afa8-b4b36bbf20e1" providerId="ADAL" clId="{DEA15A13-5625-46E6-9875-887D85581304}" dt="2026-02-13T22:24:29.036" v="264" actId="20578"/>
          <ac:spMkLst>
            <pc:docMk/>
            <pc:sldMk cId="1821310312" sldId="1102"/>
            <ac:spMk id="6" creationId="{5EEFE62B-FEC1-44EA-A746-841745317086}"/>
          </ac:spMkLst>
        </pc:spChg>
        <pc:picChg chg="del">
          <ac:chgData name="LAMIAE BEZZAZ" userId="f9bc3cc0-8e1c-4944-afa8-b4b36bbf20e1" providerId="ADAL" clId="{DEA15A13-5625-46E6-9875-887D85581304}" dt="2026-02-11T17:14:31.228" v="2" actId="478"/>
          <ac:picMkLst>
            <pc:docMk/>
            <pc:sldMk cId="1821310312" sldId="1102"/>
            <ac:picMk id="7" creationId="{CDE51FA9-0462-40C9-B5D3-26E88032966B}"/>
          </ac:picMkLst>
        </pc:picChg>
        <pc:picChg chg="del">
          <ac:chgData name="LAMIAE BEZZAZ" userId="f9bc3cc0-8e1c-4944-afa8-b4b36bbf20e1" providerId="ADAL" clId="{DEA15A13-5625-46E6-9875-887D85581304}" dt="2026-02-11T17:14:32.430" v="3" actId="478"/>
          <ac:picMkLst>
            <pc:docMk/>
            <pc:sldMk cId="1821310312" sldId="1102"/>
            <ac:picMk id="8" creationId="{C640148B-3B45-49D3-B576-646F2D2A8FD0}"/>
          </ac:picMkLst>
        </pc:picChg>
      </pc:sldChg>
      <pc:sldChg chg="add">
        <pc:chgData name="LAMIAE BEZZAZ" userId="f9bc3cc0-8e1c-4944-afa8-b4b36bbf20e1" providerId="ADAL" clId="{DEA15A13-5625-46E6-9875-887D85581304}" dt="2026-02-13T22:20:20.090" v="248"/>
        <pc:sldMkLst>
          <pc:docMk/>
          <pc:sldMk cId="3227814907" sldId="110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16/02/2026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dirty="0"/>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fld id="{7136E571-1CA0-4C8D-985D-594239BEC5F6}" type="slidenum">
              <a:rPr lang="fr-MA" smtClean="0"/>
              <a:t>4</a:t>
            </a:fld>
            <a:endParaRPr lang="fr-MA" dirty="0"/>
          </a:p>
        </p:txBody>
      </p:sp>
    </p:spTree>
    <p:extLst>
      <p:ext uri="{BB962C8B-B14F-4D97-AF65-F5344CB8AC3E}">
        <p14:creationId xmlns:p14="http://schemas.microsoft.com/office/powerpoint/2010/main" val="4118503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 Id="rId9" Type="http://schemas.microsoft.com/office/2007/relationships/hdphoto" Target="../media/hdphoto2.wdp"/></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6.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4.wdp"/></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9726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495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308550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6364343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29365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043267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505443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8971338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8674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27759367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2290946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élément multimédia 4">
            <a:extLst>
              <a:ext uri="{FF2B5EF4-FFF2-40B4-BE49-F238E27FC236}">
                <a16:creationId xmlns:a16="http://schemas.microsoft.com/office/drawing/2014/main" id="{734AB250-FAD4-9125-23E2-ECAE7378BE0F}"/>
              </a:ext>
            </a:extLst>
          </p:cNvPr>
          <p:cNvSpPr>
            <a:spLocks noGrp="1" noChangeAspect="1"/>
          </p:cNvSpPr>
          <p:nvPr>
            <p:ph type="media" sz="quarter" idx="10"/>
          </p:nvPr>
        </p:nvSpPr>
        <p:spPr>
          <a:xfrm>
            <a:off x="425558" y="6001659"/>
            <a:ext cx="540000" cy="5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5B1196A7-DB74-F3CF-9EAB-3C47AC4C984D}"/>
              </a:ext>
            </a:extLst>
          </p:cNvPr>
          <p:cNvSpPr>
            <a:spLocks noGrp="1" noChangeAspect="1"/>
          </p:cNvSpPr>
          <p:nvPr>
            <p:ph type="media" sz="quarter" idx="11"/>
          </p:nvPr>
        </p:nvSpPr>
        <p:spPr>
          <a:xfrm>
            <a:off x="1101741" y="6001659"/>
            <a:ext cx="540000" cy="540000"/>
          </a:xfrm>
          <a:prstGeom prst="rect">
            <a:avLst/>
          </a:prstGeom>
        </p:spPr>
        <p:txBody>
          <a:bodyPr/>
          <a:lstStyle/>
          <a:p>
            <a:endParaRPr lang="fr-MA"/>
          </a:p>
        </p:txBody>
      </p:sp>
      <p:sp>
        <p:nvSpPr>
          <p:cNvPr id="2" name="Espace réservé pour une image  16">
            <a:extLst>
              <a:ext uri="{FF2B5EF4-FFF2-40B4-BE49-F238E27FC236}">
                <a16:creationId xmlns:a16="http://schemas.microsoft.com/office/drawing/2014/main" id="{8B929772-088E-0E30-147B-C5F55ADA427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3" name="Espace réservé de l'élément multimédia 4">
            <a:extLst>
              <a:ext uri="{FF2B5EF4-FFF2-40B4-BE49-F238E27FC236}">
                <a16:creationId xmlns:a16="http://schemas.microsoft.com/office/drawing/2014/main" id="{5311BBD6-241A-3F44-9535-F2E9C92A04F2}"/>
              </a:ext>
            </a:extLst>
          </p:cNvPr>
          <p:cNvSpPr>
            <a:spLocks noGrp="1" noChangeAspect="1"/>
          </p:cNvSpPr>
          <p:nvPr>
            <p:ph type="media" sz="quarter" idx="13"/>
          </p:nvPr>
        </p:nvSpPr>
        <p:spPr>
          <a:xfrm>
            <a:off x="1777924" y="6001659"/>
            <a:ext cx="540000" cy="540000"/>
          </a:xfrm>
          <a:prstGeom prst="rect">
            <a:avLst/>
          </a:prstGeom>
        </p:spPr>
        <p:txBody>
          <a:bodyPr/>
          <a:lstStyle/>
          <a:p>
            <a:endParaRPr lang="fr-MA"/>
          </a:p>
        </p:txBody>
      </p:sp>
    </p:spTree>
    <p:extLst>
      <p:ext uri="{BB962C8B-B14F-4D97-AF65-F5344CB8AC3E}">
        <p14:creationId xmlns:p14="http://schemas.microsoft.com/office/powerpoint/2010/main" val="2335306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37067294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49561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284047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7648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075D5-1BC9-1702-EA5C-D90B611B7DAE}"/>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C2B2EBE3-60B4-A88E-7734-282BC655292F}"/>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3518FEEA-7DA1-3C40-38E8-4E39DC786288}"/>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56732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18046613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891073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7794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561DAE33-9723-DC88-209D-81FEF439A195}"/>
              </a:ext>
            </a:extLst>
          </p:cNvPr>
          <p:cNvSpPr>
            <a:spLocks noGrp="1"/>
          </p:cNvSpPr>
          <p:nvPr>
            <p:ph type="media" sz="quarter" idx="13"/>
          </p:nvPr>
        </p:nvSpPr>
        <p:spPr>
          <a:xfrm>
            <a:off x="2040385" y="1947285"/>
            <a:ext cx="2340000" cy="4140000"/>
          </a:xfrm>
          <a:prstGeom prst="rect">
            <a:avLst/>
          </a:prstGeom>
        </p:spPr>
        <p:txBody>
          <a:bodyPr/>
          <a:lstStyle/>
          <a:p>
            <a:endParaRPr lang="fr-MA"/>
          </a:p>
        </p:txBody>
      </p:sp>
      <p:sp>
        <p:nvSpPr>
          <p:cNvPr id="6" name="Espace réservé de l'élément multimédia 4">
            <a:extLst>
              <a:ext uri="{FF2B5EF4-FFF2-40B4-BE49-F238E27FC236}">
                <a16:creationId xmlns:a16="http://schemas.microsoft.com/office/drawing/2014/main" id="{4180F1CA-FF8B-83AE-82F6-FFE4FF2F87AB}"/>
              </a:ext>
            </a:extLst>
          </p:cNvPr>
          <p:cNvSpPr>
            <a:spLocks noGrp="1"/>
          </p:cNvSpPr>
          <p:nvPr>
            <p:ph type="media" sz="quarter" idx="14"/>
          </p:nvPr>
        </p:nvSpPr>
        <p:spPr>
          <a:xfrm>
            <a:off x="4763616" y="1962000"/>
            <a:ext cx="2340000" cy="4140000"/>
          </a:xfrm>
          <a:prstGeom prst="rect">
            <a:avLst/>
          </a:prstGeom>
        </p:spPr>
        <p:txBody>
          <a:bodyPr/>
          <a:lstStyle/>
          <a:p>
            <a:endParaRPr lang="fr-MA"/>
          </a:p>
        </p:txBody>
      </p:sp>
    </p:spTree>
    <p:extLst>
      <p:ext uri="{BB962C8B-B14F-4D97-AF65-F5344CB8AC3E}">
        <p14:creationId xmlns:p14="http://schemas.microsoft.com/office/powerpoint/2010/main" val="156259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01074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7560000" cy="3960000"/>
          </a:xfrm>
          <a:prstGeom prst="rect">
            <a:avLst/>
          </a:prstGeom>
        </p:spPr>
        <p:txBody>
          <a:bodyPr/>
          <a:lstStyle/>
          <a:p>
            <a:endParaRPr lang="fr-MA"/>
          </a:p>
        </p:txBody>
      </p:sp>
    </p:spTree>
    <p:extLst>
      <p:ext uri="{BB962C8B-B14F-4D97-AF65-F5344CB8AC3E}">
        <p14:creationId xmlns:p14="http://schemas.microsoft.com/office/powerpoint/2010/main" val="68137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6" name="Espace réservé pour une image  5">
            <a:extLst>
              <a:ext uri="{FF2B5EF4-FFF2-40B4-BE49-F238E27FC236}">
                <a16:creationId xmlns:a16="http://schemas.microsoft.com/office/drawing/2014/main" id="{892F9059-DEE3-460A-D4E9-BD3319517F63}"/>
              </a:ext>
            </a:extLst>
          </p:cNvPr>
          <p:cNvSpPr>
            <a:spLocks noGrp="1"/>
          </p:cNvSpPr>
          <p:nvPr>
            <p:ph type="pic" sz="quarter" idx="13"/>
          </p:nvPr>
        </p:nvSpPr>
        <p:spPr>
          <a:xfrm>
            <a:off x="792000" y="2160000"/>
            <a:ext cx="4152862" cy="3960000"/>
          </a:xfrm>
          <a:prstGeom prst="rect">
            <a:avLst/>
          </a:prstGeom>
        </p:spPr>
        <p:txBody>
          <a:bodyPr/>
          <a:lstStyle/>
          <a:p>
            <a:endParaRPr lang="fr-MA"/>
          </a:p>
        </p:txBody>
      </p:sp>
      <p:sp>
        <p:nvSpPr>
          <p:cNvPr id="3" name="Espace réservé pour une image  5">
            <a:extLst>
              <a:ext uri="{FF2B5EF4-FFF2-40B4-BE49-F238E27FC236}">
                <a16:creationId xmlns:a16="http://schemas.microsoft.com/office/drawing/2014/main" id="{11208264-EBBA-CD5B-581E-72DE1C201D2E}"/>
              </a:ext>
            </a:extLst>
          </p:cNvPr>
          <p:cNvSpPr>
            <a:spLocks noGrp="1"/>
          </p:cNvSpPr>
          <p:nvPr>
            <p:ph type="pic" sz="quarter" idx="14"/>
          </p:nvPr>
        </p:nvSpPr>
        <p:spPr>
          <a:xfrm>
            <a:off x="5211192" y="2160000"/>
            <a:ext cx="3140808" cy="3960000"/>
          </a:xfrm>
          <a:prstGeom prst="rect">
            <a:avLst/>
          </a:prstGeom>
        </p:spPr>
        <p:txBody>
          <a:bodyPr/>
          <a:lstStyle/>
          <a:p>
            <a:endParaRPr lang="fr-MA"/>
          </a:p>
        </p:txBody>
      </p:sp>
    </p:spTree>
    <p:extLst>
      <p:ext uri="{BB962C8B-B14F-4D97-AF65-F5344CB8AC3E}">
        <p14:creationId xmlns:p14="http://schemas.microsoft.com/office/powerpoint/2010/main" val="571807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30323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37760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002808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3624850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045367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832936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02997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600118"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Acte de parole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1072730" cy="338554"/>
          </a:xfrm>
          <a:prstGeom prst="rect">
            <a:avLst/>
          </a:prstGeom>
          <a:noFill/>
        </p:spPr>
        <p:txBody>
          <a:bodyPr wrap="none" rtlCol="0">
            <a:spAutoFit/>
          </a:bodyPr>
          <a:lstStyle/>
          <a:p>
            <a:r>
              <a:rPr lang="fr-MA" sz="1600" dirty="0">
                <a:solidFill>
                  <a:srgbClr val="757575"/>
                </a:solidFill>
                <a:latin typeface="Dosis ExtraBold" pitchFamily="2" charset="0"/>
              </a:rPr>
              <a:t>2.  Lecture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114408"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Ecriture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144339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3704631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665072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720081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6084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10905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18348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131136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3017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654488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7879451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438824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B5E446E-CF94-41C8-8416-A422A7E8EBB5}" type="datetimeFigureOut">
              <a:rPr lang="fr-MA" smtClean="0"/>
              <a:t>16/02/2026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6780745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B5E446E-CF94-41C8-8416-A422A7E8EBB5}" type="datetimeFigureOut">
              <a:rPr lang="fr-MA" smtClean="0"/>
              <a:t>16/02/2026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3544828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B5E446E-CF94-41C8-8416-A422A7E8EBB5}" type="datetimeFigureOut">
              <a:rPr lang="fr-MA" smtClean="0"/>
              <a:t>16/02/2026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510194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E446E-CF94-41C8-8416-A422A7E8EBB5}" type="datetimeFigureOut">
              <a:rPr lang="fr-MA" smtClean="0"/>
              <a:t>16/02/2026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2324099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16/02/2026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9115841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B5E446E-CF94-41C8-8416-A422A7E8EBB5}" type="datetimeFigureOut">
              <a:rPr lang="fr-MA" smtClean="0"/>
              <a:t>16/02/2026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18386016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1198590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B5E446E-CF94-41C8-8416-A422A7E8EBB5}" type="datetimeFigureOut">
              <a:rPr lang="fr-MA" smtClean="0"/>
              <a:t>16/02/2026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CB0EA70C-D858-421F-9F61-000EB1465D64}" type="slidenum">
              <a:rPr lang="fr-MA" smtClean="0"/>
              <a:t>‹N°›</a:t>
            </a:fld>
            <a:endParaRPr lang="fr-MA"/>
          </a:p>
        </p:txBody>
      </p:sp>
    </p:spTree>
    <p:extLst>
      <p:ext uri="{BB962C8B-B14F-4D97-AF65-F5344CB8AC3E}">
        <p14:creationId xmlns:p14="http://schemas.microsoft.com/office/powerpoint/2010/main" val="38498398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7094288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249799708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dirty="0"/>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5917825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dirty="0"/>
          </a:p>
        </p:txBody>
      </p:sp>
    </p:spTree>
    <p:extLst>
      <p:ext uri="{BB962C8B-B14F-4D97-AF65-F5344CB8AC3E}">
        <p14:creationId xmlns:p14="http://schemas.microsoft.com/office/powerpoint/2010/main" val="10791145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image" Target="../media/image7.jpg"/><Relationship Id="rId3" Type="http://schemas.openxmlformats.org/officeDocument/2006/relationships/slideLayout" Target="../slideLayouts/slideLayout12.xml"/><Relationship Id="rId21" Type="http://schemas.openxmlformats.org/officeDocument/2006/relationships/image" Target="../media/image10.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3.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image" Target="../media/image9.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9.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8.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7.jpg"/><Relationship Id="rId5" Type="http://schemas.openxmlformats.org/officeDocument/2006/relationships/slideLayout" Target="../slideLayouts/slideLayout30.xml"/><Relationship Id="rId10" Type="http://schemas.openxmlformats.org/officeDocument/2006/relationships/theme" Target="../theme/theme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1.jp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6" Type="http://schemas.openxmlformats.org/officeDocument/2006/relationships/image" Target="../media/image10.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9.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8.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9.png"/><Relationship Id="rId2" Type="http://schemas.openxmlformats.org/officeDocument/2006/relationships/slideLayout" Target="../slideLayouts/slideLayout47.xml"/><Relationship Id="rId16" Type="http://schemas.openxmlformats.org/officeDocument/2006/relationships/image" Target="../media/image8.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7.jp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0.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9.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image" Target="../media/image8.png"/><Relationship Id="rId5" Type="http://schemas.openxmlformats.org/officeDocument/2006/relationships/slideLayout" Target="../slideLayouts/slideLayout63.xml"/><Relationship Id="rId10" Type="http://schemas.openxmlformats.org/officeDocument/2006/relationships/image" Target="../media/image7.jpg"/><Relationship Id="rId4" Type="http://schemas.openxmlformats.org/officeDocument/2006/relationships/slideLayout" Target="../slideLayouts/slideLayout62.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0.xml"/><Relationship Id="rId7" Type="http://schemas.openxmlformats.org/officeDocument/2006/relationships/image" Target="../media/image8.png"/><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image" Target="../media/image7.jpg"/><Relationship Id="rId5" Type="http://schemas.openxmlformats.org/officeDocument/2006/relationships/theme" Target="../theme/theme9.xml"/><Relationship Id="rId4" Type="http://schemas.openxmlformats.org/officeDocument/2006/relationships/slideLayout" Target="../slideLayouts/slideLayout81.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824597"/>
      </p:ext>
    </p:extLst>
  </p:cSld>
  <p:clrMap bg1="lt1" tx1="dk1" bg2="lt2" tx2="dk2" accent1="accent1" accent2="accent2" accent3="accent3" accent4="accent4" accent5="accent5" accent6="accent6" hlink="hlink" folHlink="folHlink"/>
  <p:sldLayoutIdLst>
    <p:sldLayoutId id="2147483742" r:id="rId1"/>
    <p:sldLayoutId id="2147483751"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62671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20">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21">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04" r:id="rId2"/>
    <p:sldLayoutId id="2147483738" r:id="rId3"/>
    <p:sldLayoutId id="2147483753" r:id="rId4"/>
    <p:sldLayoutId id="2147483754" r:id="rId5"/>
    <p:sldLayoutId id="2147483701" r:id="rId6"/>
    <p:sldLayoutId id="2147483702" r:id="rId7"/>
    <p:sldLayoutId id="2147483700" r:id="rId8"/>
    <p:sldLayoutId id="2147483739" r:id="rId9"/>
    <p:sldLayoutId id="2147483699" r:id="rId10"/>
    <p:sldLayoutId id="2147483705" r:id="rId11"/>
    <p:sldLayoutId id="2147483706" r:id="rId12"/>
    <p:sldLayoutId id="2147483740" r:id="rId13"/>
    <p:sldLayoutId id="2147483752" r:id="rId14"/>
    <p:sldLayoutId id="2147483782" r:id="rId15"/>
    <p:sldLayoutId id="2147483783" r:id="rId1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3">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4">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55"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91B75ED6-5142-8070-01D0-E1EE0D17EEC3}"/>
              </a:ext>
            </a:extLst>
          </p:cNvPr>
          <p:cNvPicPr>
            <a:picLocks noChangeAspect="1"/>
          </p:cNvPicPr>
          <p:nvPr userDrawn="1"/>
        </p:nvPicPr>
        <p:blipFill>
          <a:blip r:embed="rId14">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D6CC7EE1-E266-3710-9D6B-DA4E80E58182}"/>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B6BC049F-4686-7F5C-28F9-498C8168F34B}"/>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solidFill>
              </a:rPr>
              <a:t>Écriture </a:t>
            </a:r>
          </a:p>
        </p:txBody>
      </p:sp>
      <p:pic>
        <p:nvPicPr>
          <p:cNvPr id="13" name="Image 12">
            <a:extLst>
              <a:ext uri="{FF2B5EF4-FFF2-40B4-BE49-F238E27FC236}">
                <a16:creationId xmlns:a16="http://schemas.microsoft.com/office/drawing/2014/main" id="{21FC11AC-165F-C50D-5CD1-6E16455E40A3}"/>
              </a:ext>
            </a:extLst>
          </p:cNvPr>
          <p:cNvPicPr>
            <a:picLocks noChangeAspect="1"/>
          </p:cNvPicPr>
          <p:nvPr userDrawn="1"/>
        </p:nvPicPr>
        <p:blipFill>
          <a:blip r:embed="rId15">
            <a:alphaModFix/>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B7D7278D-4153-001C-679A-0650571384C1}"/>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8622F559-467F-635B-8216-3126DBD539D6}"/>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9"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80" r:id="rId10"/>
    <p:sldLayoutId id="2147483796"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solidFill>
              </a:rPr>
              <a:t>Acte de parole</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7">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8">
            <a:alphaModFix amt="20000"/>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Lecture </a:t>
            </a:r>
          </a:p>
        </p:txBody>
      </p:sp>
    </p:spTree>
    <p:extLst>
      <p:ext uri="{BB962C8B-B14F-4D97-AF65-F5344CB8AC3E}">
        <p14:creationId xmlns:p14="http://schemas.microsoft.com/office/powerpoint/2010/main" val="140909891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1">
            <a:alphaModFix amt="20000"/>
            <a:extLst>
              <a:ext uri="{28A0092B-C50C-407E-A947-70E740481C1C}">
                <a14:useLocalDpi xmlns:a14="http://schemas.microsoft.com/office/drawing/2010/main" val="0"/>
              </a:ext>
            </a:extLst>
          </a:blip>
          <a:srcRect/>
          <a:stretch/>
        </p:blipFill>
        <p:spPr>
          <a:xfrm>
            <a:off x="1588076"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1937910" y="209734"/>
            <a:ext cx="1260000" cy="307777"/>
          </a:xfrm>
          <a:prstGeom prst="rect">
            <a:avLst/>
          </a:prstGeom>
          <a:noFill/>
          <a:ln>
            <a:noFill/>
          </a:ln>
        </p:spPr>
        <p:txBody>
          <a:bodyPr wrap="square" rtlCol="0" anchor="ctr" anchorCtr="0">
            <a:spAutoFit/>
          </a:bodyPr>
          <a:lstStyle/>
          <a:p>
            <a:r>
              <a:rPr lang="fr-MA" sz="1400" b="1" dirty="0">
                <a:solidFill>
                  <a:srgbClr val="424D7B">
                    <a:alpha val="20000"/>
                  </a:srgbClr>
                </a:solidFill>
              </a:rPr>
              <a:t>Acte de parole</a:t>
            </a:r>
          </a:p>
        </p:txBody>
      </p:sp>
      <p:sp>
        <p:nvSpPr>
          <p:cNvPr id="12" name="ZoneTexte 11">
            <a:extLst>
              <a:ext uri="{FF2B5EF4-FFF2-40B4-BE49-F238E27FC236}">
                <a16:creationId xmlns:a16="http://schemas.microsoft.com/office/drawing/2014/main" id="{8F82500B-6A5F-B8EC-F959-33A2F11B0A67}"/>
              </a:ext>
            </a:extLst>
          </p:cNvPr>
          <p:cNvSpPr txBox="1"/>
          <p:nvPr userDrawn="1"/>
        </p:nvSpPr>
        <p:spPr>
          <a:xfrm>
            <a:off x="6427999" y="209734"/>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Écriture </a:t>
            </a:r>
          </a:p>
        </p:txBody>
      </p:sp>
      <p:pic>
        <p:nvPicPr>
          <p:cNvPr id="13" name="Image 12">
            <a:extLst>
              <a:ext uri="{FF2B5EF4-FFF2-40B4-BE49-F238E27FC236}">
                <a16:creationId xmlns:a16="http://schemas.microsoft.com/office/drawing/2014/main" id="{C4721792-6BF7-6946-23A4-F71B5C88DEB8}"/>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5956510" y="269856"/>
            <a:ext cx="243310" cy="243310"/>
          </a:xfrm>
          <a:prstGeom prst="rect">
            <a:avLst/>
          </a:prstGeom>
          <a:ln>
            <a:noFill/>
          </a:ln>
        </p:spPr>
      </p:pic>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3656370"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4220319" y="209734"/>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 </a:t>
            </a:r>
          </a:p>
        </p:txBody>
      </p:sp>
    </p:spTree>
    <p:extLst>
      <p:ext uri="{BB962C8B-B14F-4D97-AF65-F5344CB8AC3E}">
        <p14:creationId xmlns:p14="http://schemas.microsoft.com/office/powerpoint/2010/main" val="39650075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5E446E-CF94-41C8-8416-A422A7E8EBB5}" type="datetimeFigureOut">
              <a:rPr lang="fr-MA" smtClean="0"/>
              <a:t>16/02/2026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0EA70C-D858-421F-9F61-000EB1465D64}" type="slidenum">
              <a:rPr lang="fr-MA" smtClean="0"/>
              <a:t>‹N°›</a:t>
            </a:fld>
            <a:endParaRPr lang="fr-MA"/>
          </a:p>
        </p:txBody>
      </p:sp>
    </p:spTree>
    <p:extLst>
      <p:ext uri="{BB962C8B-B14F-4D97-AF65-F5344CB8AC3E}">
        <p14:creationId xmlns:p14="http://schemas.microsoft.com/office/powerpoint/2010/main" val="325488013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Activités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195745240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2.mp4"/><Relationship Id="rId7" Type="http://schemas.openxmlformats.org/officeDocument/2006/relationships/image" Target="../media/image2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2.png"/><Relationship Id="rId5" Type="http://schemas.openxmlformats.org/officeDocument/2006/relationships/slideLayout" Target="../slideLayouts/slideLayout11.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8.png"/><Relationship Id="rId5" Type="http://schemas.openxmlformats.org/officeDocument/2006/relationships/image" Target="../media/image27.gif"/><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jpg"/><Relationship Id="rId2" Type="http://schemas.openxmlformats.org/officeDocument/2006/relationships/image" Target="../media/image32.png"/><Relationship Id="rId1" Type="http://schemas.openxmlformats.org/officeDocument/2006/relationships/slideLayout" Target="../slideLayouts/slideLayout49.xml"/><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49.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png"/><Relationship Id="rId1" Type="http://schemas.openxmlformats.org/officeDocument/2006/relationships/slideLayout" Target="../slideLayouts/slideLayout47.xml"/><Relationship Id="rId6" Type="http://schemas.openxmlformats.org/officeDocument/2006/relationships/image" Target="../media/image24.png"/><Relationship Id="rId5" Type="http://schemas.openxmlformats.org/officeDocument/2006/relationships/image" Target="../media/image34.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2.png"/><Relationship Id="rId5" Type="http://schemas.openxmlformats.org/officeDocument/2006/relationships/image" Target="../media/image27.gif"/><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3.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0.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5.png"/><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4.png"/><Relationship Id="rId1" Type="http://schemas.openxmlformats.org/officeDocument/2006/relationships/slideLayout" Target="../slideLayouts/slideLayout44.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8.pn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4.png"/><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Layout" Target="../slideLayouts/slideLayout44.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8.mp4"/><Relationship Id="rId7" Type="http://schemas.openxmlformats.org/officeDocument/2006/relationships/image" Target="../media/image23.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2.png"/><Relationship Id="rId5" Type="http://schemas.openxmlformats.org/officeDocument/2006/relationships/slideLayout" Target="../slideLayouts/slideLayout78.xml"/><Relationship Id="rId4" Type="http://schemas.openxmlformats.org/officeDocument/2006/relationships/video" Target="../media/media8.mp4"/></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 2">
            <a:extLst>
              <a:ext uri="{FF2B5EF4-FFF2-40B4-BE49-F238E27FC236}">
                <a16:creationId xmlns:a16="http://schemas.microsoft.com/office/drawing/2014/main" id="{1C193F9F-AD6C-48D8-8460-7EC31D4A6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8A4169DB-E4D1-7C6D-4EE9-718DE6CF13E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27A39F50-33BD-B486-03A4-6A680CB17867}"/>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3FBA5B5-54B2-9678-F62D-CA621C951F8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53">
              <a:extLst>
                <a:ext uri="{FF2B5EF4-FFF2-40B4-BE49-F238E27FC236}">
                  <a16:creationId xmlns:a16="http://schemas.microsoft.com/office/drawing/2014/main" id="{E5A07AC2-DF3E-B6F2-143B-054E07511E74}"/>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47900" y="1390533"/>
            <a:ext cx="7886700" cy="720000"/>
          </a:xfrm>
        </p:spPr>
        <p:txBody>
          <a:bodyPr/>
          <a:lstStyle/>
          <a:p>
            <a:r>
              <a:rPr lang="fr-MA" sz="3200" dirty="0">
                <a:solidFill>
                  <a:srgbClr val="424D7B"/>
                </a:solidFill>
              </a:rPr>
              <a:t>Pictogrammes</a:t>
            </a:r>
          </a:p>
        </p:txBody>
      </p:sp>
      <p:pic>
        <p:nvPicPr>
          <p:cNvPr id="2" name="Image 1">
            <a:extLst>
              <a:ext uri="{FF2B5EF4-FFF2-40B4-BE49-F238E27FC236}">
                <a16:creationId xmlns:a16="http://schemas.microsoft.com/office/drawing/2014/main" id="{E3E8EFFE-F92D-6AFB-141F-8C8242CD16AF}"/>
              </a:ext>
            </a:extLst>
          </p:cNvPr>
          <p:cNvPicPr>
            <a:picLocks noChangeAspect="1"/>
          </p:cNvPicPr>
          <p:nvPr/>
        </p:nvPicPr>
        <p:blipFill>
          <a:blip r:embed="rId3"/>
          <a:stretch>
            <a:fillRect/>
          </a:stretch>
        </p:blipFill>
        <p:spPr>
          <a:xfrm>
            <a:off x="763400" y="2474382"/>
            <a:ext cx="7520578" cy="2799510"/>
          </a:xfrm>
          <a:prstGeom prst="rect">
            <a:avLst/>
          </a:prstGeom>
        </p:spPr>
      </p:pic>
    </p:spTree>
    <p:extLst>
      <p:ext uri="{BB962C8B-B14F-4D97-AF65-F5344CB8AC3E}">
        <p14:creationId xmlns:p14="http://schemas.microsoft.com/office/powerpoint/2010/main" val="186719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676775" y="1326038"/>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grpSp>
        <p:nvGrpSpPr>
          <p:cNvPr id="15" name="Groupe 14">
            <a:extLst>
              <a:ext uri="{FF2B5EF4-FFF2-40B4-BE49-F238E27FC236}">
                <a16:creationId xmlns:a16="http://schemas.microsoft.com/office/drawing/2014/main" id="{89809D0B-39B1-4B0A-8CAD-2EE9BF98B14C}"/>
              </a:ext>
            </a:extLst>
          </p:cNvPr>
          <p:cNvGrpSpPr/>
          <p:nvPr/>
        </p:nvGrpSpPr>
        <p:grpSpPr>
          <a:xfrm>
            <a:off x="4620125" y="2194778"/>
            <a:ext cx="3996000" cy="3780000"/>
            <a:chOff x="2864314" y="0"/>
            <a:chExt cx="8942136" cy="6858000"/>
          </a:xfrm>
        </p:grpSpPr>
        <p:pic>
          <p:nvPicPr>
            <p:cNvPr id="7" name="Image 6">
              <a:extLst>
                <a:ext uri="{FF2B5EF4-FFF2-40B4-BE49-F238E27FC236}">
                  <a16:creationId xmlns:a16="http://schemas.microsoft.com/office/drawing/2014/main" id="{EEA7B794-216F-40FB-94F5-A8C754C5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314" y="0"/>
              <a:ext cx="4471068" cy="6858000"/>
            </a:xfrm>
            <a:prstGeom prst="rect">
              <a:avLst/>
            </a:prstGeom>
          </p:spPr>
        </p:pic>
        <p:pic>
          <p:nvPicPr>
            <p:cNvPr id="12" name="Image 11">
              <a:extLst>
                <a:ext uri="{FF2B5EF4-FFF2-40B4-BE49-F238E27FC236}">
                  <a16:creationId xmlns:a16="http://schemas.microsoft.com/office/drawing/2014/main" id="{30595E09-508A-4381-8018-0C20A2C950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5382" y="0"/>
              <a:ext cx="4471068" cy="6858000"/>
            </a:xfrm>
            <a:prstGeom prst="rect">
              <a:avLst/>
            </a:prstGeom>
          </p:spPr>
        </p:pic>
      </p:grpSp>
      <p:grpSp>
        <p:nvGrpSpPr>
          <p:cNvPr id="17" name="Groupe 16">
            <a:extLst>
              <a:ext uri="{FF2B5EF4-FFF2-40B4-BE49-F238E27FC236}">
                <a16:creationId xmlns:a16="http://schemas.microsoft.com/office/drawing/2014/main" id="{0EA89CFC-C979-4968-ACFD-6877FE700398}"/>
              </a:ext>
            </a:extLst>
          </p:cNvPr>
          <p:cNvGrpSpPr/>
          <p:nvPr/>
        </p:nvGrpSpPr>
        <p:grpSpPr>
          <a:xfrm>
            <a:off x="395114" y="2194778"/>
            <a:ext cx="3996000" cy="3780000"/>
            <a:chOff x="-2028325" y="0"/>
            <a:chExt cx="8935815" cy="6858000"/>
          </a:xfrm>
        </p:grpSpPr>
        <p:pic>
          <p:nvPicPr>
            <p:cNvPr id="14" name="Image 13">
              <a:extLst>
                <a:ext uri="{FF2B5EF4-FFF2-40B4-BE49-F238E27FC236}">
                  <a16:creationId xmlns:a16="http://schemas.microsoft.com/office/drawing/2014/main" id="{CC54192B-ECE9-4EB2-9D06-F15BB91E0D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28325" y="0"/>
              <a:ext cx="4471068" cy="6858000"/>
            </a:xfrm>
            <a:prstGeom prst="rect">
              <a:avLst/>
            </a:prstGeom>
          </p:spPr>
        </p:pic>
        <p:pic>
          <p:nvPicPr>
            <p:cNvPr id="16" name="Image 15">
              <a:extLst>
                <a:ext uri="{FF2B5EF4-FFF2-40B4-BE49-F238E27FC236}">
                  <a16:creationId xmlns:a16="http://schemas.microsoft.com/office/drawing/2014/main" id="{C857361F-CC51-4C08-B6D6-1E0EAC05FF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6422" y="0"/>
              <a:ext cx="4471068" cy="6858000"/>
            </a:xfrm>
            <a:prstGeom prst="rect">
              <a:avLst/>
            </a:prstGeom>
          </p:spPr>
        </p:pic>
      </p:grpSp>
    </p:spTree>
    <p:extLst>
      <p:ext uri="{BB962C8B-B14F-4D97-AF65-F5344CB8AC3E}">
        <p14:creationId xmlns:p14="http://schemas.microsoft.com/office/powerpoint/2010/main" val="32278149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 coins arrondis 27">
            <a:extLst>
              <a:ext uri="{FF2B5EF4-FFF2-40B4-BE49-F238E27FC236}">
                <a16:creationId xmlns:a16="http://schemas.microsoft.com/office/drawing/2014/main" id="{7617E146-871E-4678-A075-541072E5B3C7}"/>
              </a:ext>
            </a:extLst>
          </p:cNvPr>
          <p:cNvSpPr/>
          <p:nvPr/>
        </p:nvSpPr>
        <p:spPr>
          <a:xfrm>
            <a:off x="628649" y="5275288"/>
            <a:ext cx="3780000" cy="1080000"/>
          </a:xfrm>
          <a:prstGeom prst="roundRect">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9" name="Organigramme : Terminateur 28">
            <a:extLst>
              <a:ext uri="{FF2B5EF4-FFF2-40B4-BE49-F238E27FC236}">
                <a16:creationId xmlns:a16="http://schemas.microsoft.com/office/drawing/2014/main" id="{7F8C4AE6-ED26-6D41-62BB-D7AE99EB8BE9}"/>
              </a:ext>
            </a:extLst>
          </p:cNvPr>
          <p:cNvSpPr/>
          <p:nvPr/>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6" name="Rectangle : coins arrondis 25">
            <a:extLst>
              <a:ext uri="{FF2B5EF4-FFF2-40B4-BE49-F238E27FC236}">
                <a16:creationId xmlns:a16="http://schemas.microsoft.com/office/drawing/2014/main" id="{3D279E9D-C5A9-D30C-FA1B-0FC486A422DB}"/>
              </a:ext>
            </a:extLst>
          </p:cNvPr>
          <p:cNvSpPr/>
          <p:nvPr/>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F2B7B868-01C2-8E49-B5D9-036A577FEC59}"/>
              </a:ext>
            </a:extLst>
          </p:cNvPr>
          <p:cNvSpPr/>
          <p:nvPr/>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 name="Titre 1">
            <a:extLst>
              <a:ext uri="{FF2B5EF4-FFF2-40B4-BE49-F238E27FC236}">
                <a16:creationId xmlns:a16="http://schemas.microsoft.com/office/drawing/2014/main" id="{71E9B49C-543A-2A09-D889-7ABBE2AD2687}"/>
              </a:ext>
            </a:extLst>
          </p:cNvPr>
          <p:cNvSpPr>
            <a:spLocks noGrp="1"/>
          </p:cNvSpPr>
          <p:nvPr>
            <p:ph type="title"/>
          </p:nvPr>
        </p:nvSpPr>
        <p:spPr>
          <a:xfrm>
            <a:off x="555219" y="1067138"/>
            <a:ext cx="7886700" cy="720000"/>
          </a:xfrm>
        </p:spPr>
        <p:txBody>
          <a:bodyPr/>
          <a:lstStyle/>
          <a:p>
            <a:r>
              <a:rPr lang="fr-MA" sz="3200" dirty="0">
                <a:solidFill>
                  <a:srgbClr val="424D7B"/>
                </a:solidFill>
              </a:rPr>
              <a:t>Organisation de la semaine</a:t>
            </a:r>
          </a:p>
        </p:txBody>
      </p:sp>
      <p:sp>
        <p:nvSpPr>
          <p:cNvPr id="56" name="Espace réservé du texte 55">
            <a:extLst>
              <a:ext uri="{FF2B5EF4-FFF2-40B4-BE49-F238E27FC236}">
                <a16:creationId xmlns:a16="http://schemas.microsoft.com/office/drawing/2014/main" id="{FB0F2F3E-CA2F-B476-F947-B346215F4290}"/>
              </a:ext>
            </a:extLst>
          </p:cNvPr>
          <p:cNvSpPr>
            <a:spLocks noGrp="1"/>
          </p:cNvSpPr>
          <p:nvPr>
            <p:ph type="body" sz="quarter" idx="10"/>
          </p:nvPr>
        </p:nvSpPr>
        <p:spPr/>
        <p:txBody>
          <a:bodyPr/>
          <a:lstStyle/>
          <a:p>
            <a:pPr marL="269875" indent="-269875">
              <a:lnSpc>
                <a:spcPct val="100000"/>
              </a:lnSpc>
              <a:spcBef>
                <a:spcPts val="300"/>
              </a:spcBef>
              <a:buFont typeface="Wingdings" panose="05000000000000000000" pitchFamily="2" charset="2"/>
              <a:buChar char="m"/>
            </a:pPr>
            <a:r>
              <a:rPr lang="fr-FR" dirty="0"/>
              <a:t>Présentation du vocabulaire </a:t>
            </a:r>
          </a:p>
          <a:p>
            <a:pPr marL="269875" indent="-269875">
              <a:lnSpc>
                <a:spcPct val="100000"/>
              </a:lnSpc>
              <a:spcBef>
                <a:spcPts val="300"/>
              </a:spcBef>
              <a:buFont typeface="Wingdings" panose="05000000000000000000" pitchFamily="2" charset="2"/>
              <a:buChar char="m"/>
            </a:pPr>
            <a:r>
              <a:rPr lang="fr-FR" dirty="0"/>
              <a:t>Exploitation du vocabulaire</a:t>
            </a:r>
          </a:p>
          <a:p>
            <a:pPr marL="269875" indent="-269875">
              <a:lnSpc>
                <a:spcPct val="100000"/>
              </a:lnSpc>
              <a:spcBef>
                <a:spcPts val="300"/>
              </a:spcBef>
              <a:buFont typeface="Wingdings" panose="05000000000000000000" pitchFamily="2" charset="2"/>
              <a:buChar char="m"/>
            </a:pPr>
            <a:r>
              <a:rPr lang="fr-FR" dirty="0"/>
              <a:t>Activités de vocabulaire sur livret</a:t>
            </a:r>
          </a:p>
        </p:txBody>
      </p:sp>
      <p:sp>
        <p:nvSpPr>
          <p:cNvPr id="58" name="Espace réservé du texte 57">
            <a:extLst>
              <a:ext uri="{FF2B5EF4-FFF2-40B4-BE49-F238E27FC236}">
                <a16:creationId xmlns:a16="http://schemas.microsoft.com/office/drawing/2014/main" id="{83C28088-0DA7-C997-EDDA-2D9D922584DF}"/>
              </a:ext>
            </a:extLst>
          </p:cNvPr>
          <p:cNvSpPr>
            <a:spLocks noGrp="1"/>
          </p:cNvSpPr>
          <p:nvPr>
            <p:ph type="body" sz="quarter" idx="12"/>
          </p:nvPr>
        </p:nvSpPr>
        <p:spPr/>
        <p:txBody>
          <a:bodyPr/>
          <a:lstStyle/>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Oral – Acte de parole</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Lecture - Lettre p - P</a:t>
            </a:r>
          </a:p>
          <a:p>
            <a:pPr marL="269875" indent="-269875">
              <a:lnSpc>
                <a:spcPct val="100000"/>
              </a:lnSpc>
              <a:spcBef>
                <a:spcPts val="300"/>
              </a:spcBef>
              <a:buFont typeface="Wingdings" panose="05000000000000000000" pitchFamily="2" charset="2"/>
              <a:buChar char="m"/>
            </a:pPr>
            <a:r>
              <a:rPr lang="fr-FR" dirty="0">
                <a:sym typeface="Wingdings" panose="05000000000000000000" pitchFamily="2" charset="2"/>
              </a:rPr>
              <a:t>Ecriture - Lettre p - P</a:t>
            </a:r>
          </a:p>
        </p:txBody>
      </p:sp>
      <p:sp>
        <p:nvSpPr>
          <p:cNvPr id="59" name="Espace réservé du texte 58">
            <a:extLst>
              <a:ext uri="{FF2B5EF4-FFF2-40B4-BE49-F238E27FC236}">
                <a16:creationId xmlns:a16="http://schemas.microsoft.com/office/drawing/2014/main" id="{62C06DA7-2D2D-B997-D56D-159384BF0029}"/>
              </a:ext>
            </a:extLst>
          </p:cNvPr>
          <p:cNvSpPr>
            <a:spLocks noGrp="1"/>
          </p:cNvSpPr>
          <p:nvPr>
            <p:ph type="body" sz="quarter" idx="13"/>
          </p:nvPr>
        </p:nvSpPr>
        <p:spPr/>
        <p:txBody>
          <a:bodyPr/>
          <a:lstStyle/>
          <a:p>
            <a:endParaRPr lang="fr-MA"/>
          </a:p>
        </p:txBody>
      </p:sp>
      <p:sp>
        <p:nvSpPr>
          <p:cNvPr id="60" name="Espace réservé du texte 59">
            <a:extLst>
              <a:ext uri="{FF2B5EF4-FFF2-40B4-BE49-F238E27FC236}">
                <a16:creationId xmlns:a16="http://schemas.microsoft.com/office/drawing/2014/main" id="{E01761FA-4738-FF05-AF27-755A5F25938D}"/>
              </a:ext>
            </a:extLst>
          </p:cNvPr>
          <p:cNvSpPr>
            <a:spLocks noGrp="1"/>
          </p:cNvSpPr>
          <p:nvPr>
            <p:ph type="body" sz="quarter" idx="14"/>
          </p:nvPr>
        </p:nvSpPr>
        <p:spPr/>
        <p:txBody>
          <a:bodyPr/>
          <a:lstStyle/>
          <a:p>
            <a:endParaRPr lang="fr-MA" dirty="0"/>
          </a:p>
        </p:txBody>
      </p:sp>
      <p:sp>
        <p:nvSpPr>
          <p:cNvPr id="61" name="Espace réservé du texte 60">
            <a:extLst>
              <a:ext uri="{FF2B5EF4-FFF2-40B4-BE49-F238E27FC236}">
                <a16:creationId xmlns:a16="http://schemas.microsoft.com/office/drawing/2014/main" id="{4FA87CEC-D652-B9BE-46F0-2FCE5C272FE0}"/>
              </a:ext>
            </a:extLst>
          </p:cNvPr>
          <p:cNvSpPr>
            <a:spLocks noGrp="1"/>
          </p:cNvSpPr>
          <p:nvPr>
            <p:ph type="body" sz="quarter" idx="15"/>
          </p:nvPr>
        </p:nvSpPr>
        <p:spPr>
          <a:xfrm>
            <a:off x="808649" y="5474576"/>
            <a:ext cx="3420000" cy="792000"/>
          </a:xfrm>
          <a:solidFill>
            <a:srgbClr val="EAF8FE"/>
          </a:solidFill>
        </p:spPr>
        <p:txBody>
          <a:bodyPr/>
          <a:lstStyle/>
          <a:p>
            <a:pPr marL="269875" indent="-269875">
              <a:lnSpc>
                <a:spcPct val="100000"/>
              </a:lnSpc>
              <a:spcBef>
                <a:spcPts val="300"/>
              </a:spcBef>
              <a:buFont typeface="Wingdings" panose="05000000000000000000" pitchFamily="2" charset="2"/>
              <a:buChar char=""/>
            </a:pPr>
            <a:r>
              <a:rPr lang="fr-FR" dirty="0">
                <a:solidFill>
                  <a:srgbClr val="474F71"/>
                </a:solidFill>
              </a:rPr>
              <a:t>Oral  - Acte de parole </a:t>
            </a:r>
          </a:p>
          <a:p>
            <a:pPr marL="269875" indent="-269875">
              <a:lnSpc>
                <a:spcPct val="100000"/>
              </a:lnSpc>
              <a:spcBef>
                <a:spcPts val="300"/>
              </a:spcBef>
              <a:buFont typeface="Wingdings" panose="05000000000000000000" pitchFamily="2" charset="2"/>
              <a:buChar char=""/>
            </a:pPr>
            <a:r>
              <a:rPr lang="fr-FR" dirty="0">
                <a:solidFill>
                  <a:srgbClr val="474F71"/>
                </a:solidFill>
              </a:rPr>
              <a:t>Lecture  -Lettre p - P</a:t>
            </a:r>
          </a:p>
          <a:p>
            <a:pPr marL="269875" indent="-269875">
              <a:lnSpc>
                <a:spcPct val="100000"/>
              </a:lnSpc>
              <a:spcBef>
                <a:spcPts val="300"/>
              </a:spcBef>
              <a:buFont typeface="Wingdings" panose="05000000000000000000" pitchFamily="2" charset="2"/>
              <a:buChar char=""/>
            </a:pPr>
            <a:r>
              <a:rPr lang="fr-FR" dirty="0">
                <a:solidFill>
                  <a:srgbClr val="474F71"/>
                </a:solidFill>
              </a:rPr>
              <a:t>Ecriture - Lettre p - P</a:t>
            </a:r>
          </a:p>
        </p:txBody>
      </p:sp>
      <p:sp>
        <p:nvSpPr>
          <p:cNvPr id="14" name="Espace réservé du texte 5">
            <a:extLst>
              <a:ext uri="{FF2B5EF4-FFF2-40B4-BE49-F238E27FC236}">
                <a16:creationId xmlns:a16="http://schemas.microsoft.com/office/drawing/2014/main" id="{972C28A1-74AE-AA79-017C-AEC6B83D3AF9}"/>
              </a:ext>
            </a:extLst>
          </p:cNvPr>
          <p:cNvSpPr txBox="1">
            <a:spLocks/>
          </p:cNvSpPr>
          <p:nvPr/>
        </p:nvSpPr>
        <p:spPr>
          <a:xfrm>
            <a:off x="4951350" y="54745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sp>
        <p:nvSpPr>
          <p:cNvPr id="3" name="Espace réservé du texte 5">
            <a:extLst>
              <a:ext uri="{FF2B5EF4-FFF2-40B4-BE49-F238E27FC236}">
                <a16:creationId xmlns:a16="http://schemas.microsoft.com/office/drawing/2014/main" id="{0018BFEA-5391-DF2D-65A5-7815BAF0E488}"/>
              </a:ext>
            </a:extLst>
          </p:cNvPr>
          <p:cNvSpPr txBox="1">
            <a:spLocks/>
          </p:cNvSpPr>
          <p:nvPr/>
        </p:nvSpPr>
        <p:spPr>
          <a:xfrm>
            <a:off x="4909142" y="236950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p - P</a:t>
            </a:r>
          </a:p>
          <a:p>
            <a:r>
              <a:rPr lang="fr-FR" dirty="0"/>
              <a:t>Ecriture - Lettre p - P</a:t>
            </a:r>
          </a:p>
        </p:txBody>
      </p:sp>
      <p:sp>
        <p:nvSpPr>
          <p:cNvPr id="5" name="Espace réservé du texte 5">
            <a:extLst>
              <a:ext uri="{FF2B5EF4-FFF2-40B4-BE49-F238E27FC236}">
                <a16:creationId xmlns:a16="http://schemas.microsoft.com/office/drawing/2014/main" id="{F4C33C7C-984C-F250-FB5E-05D2C11BE132}"/>
              </a:ext>
            </a:extLst>
          </p:cNvPr>
          <p:cNvSpPr txBox="1">
            <a:spLocks/>
          </p:cNvSpPr>
          <p:nvPr/>
        </p:nvSpPr>
        <p:spPr>
          <a:xfrm>
            <a:off x="4915350" y="3936813"/>
            <a:ext cx="3420000" cy="792000"/>
          </a:xfrm>
          <a:prstGeom prst="roundRect">
            <a:avLst/>
          </a:prstGeom>
          <a:solidFill>
            <a:schemeClr val="bg2"/>
          </a:solidFill>
        </p:spPr>
        <p:txBody>
          <a:bodyPr anchor="ctr"/>
          <a:lstStyle>
            <a:lvl1pPr marL="269875" indent="-269875"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Oral –  Dialogue</a:t>
            </a:r>
          </a:p>
          <a:p>
            <a:r>
              <a:rPr lang="fr-FR" dirty="0"/>
              <a:t>Lecture - Lettre p - P</a:t>
            </a:r>
          </a:p>
          <a:p>
            <a:r>
              <a:rPr lang="fr-FR" dirty="0"/>
              <a:t>Ecriture - Lettre p - P</a:t>
            </a:r>
          </a:p>
        </p:txBody>
      </p:sp>
      <p:grpSp>
        <p:nvGrpSpPr>
          <p:cNvPr id="11" name="Groupe 10">
            <a:extLst>
              <a:ext uri="{FF2B5EF4-FFF2-40B4-BE49-F238E27FC236}">
                <a16:creationId xmlns:a16="http://schemas.microsoft.com/office/drawing/2014/main" id="{ECBE8055-3621-8E52-FFB2-32EA386CB33F}"/>
              </a:ext>
            </a:extLst>
          </p:cNvPr>
          <p:cNvGrpSpPr/>
          <p:nvPr/>
        </p:nvGrpSpPr>
        <p:grpSpPr>
          <a:xfrm>
            <a:off x="3120265" y="0"/>
            <a:ext cx="2741519" cy="1084434"/>
            <a:chOff x="3072140" y="0"/>
            <a:chExt cx="2741519" cy="1084434"/>
          </a:xfrm>
        </p:grpSpPr>
        <p:sp>
          <p:nvSpPr>
            <p:cNvPr id="12" name="Rectangle 11">
              <a:extLst>
                <a:ext uri="{FF2B5EF4-FFF2-40B4-BE49-F238E27FC236}">
                  <a16:creationId xmlns:a16="http://schemas.microsoft.com/office/drawing/2014/main" id="{FAAC5277-5879-61F4-F272-1A8C05125DF4}"/>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ED6CCFA5-EA11-EB72-828A-D58DD947D0E2}"/>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A97448F6-EC1E-84D7-2391-D7C3A442515F}"/>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22" name="Organigramme : Terminateur 21">
            <a:extLst>
              <a:ext uri="{FF2B5EF4-FFF2-40B4-BE49-F238E27FC236}">
                <a16:creationId xmlns:a16="http://schemas.microsoft.com/office/drawing/2014/main" id="{A967DBC7-F85E-427C-89CA-CB7A63843E39}"/>
              </a:ext>
            </a:extLst>
          </p:cNvPr>
          <p:cNvSpPr/>
          <p:nvPr/>
        </p:nvSpPr>
        <p:spPr>
          <a:xfrm>
            <a:off x="844649" y="5023288"/>
            <a:ext cx="1260000" cy="360000"/>
          </a:xfrm>
          <a:prstGeom prst="flowChartTerminator">
            <a:avLst/>
          </a:prstGeom>
          <a:solidFill>
            <a:srgbClr val="9EE0F4"/>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24D7B"/>
                </a:solidFill>
                <a:latin typeface="Dosis ExtraBold" pitchFamily="2" charset="0"/>
              </a:rPr>
              <a:t>Séance 3</a:t>
            </a:r>
          </a:p>
        </p:txBody>
      </p:sp>
    </p:spTree>
    <p:extLst>
      <p:ext uri="{BB962C8B-B14F-4D97-AF65-F5344CB8AC3E}">
        <p14:creationId xmlns:p14="http://schemas.microsoft.com/office/powerpoint/2010/main" val="7195739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73A72E6-6E05-882E-8580-D531F8AD5F41}"/>
              </a:ext>
            </a:extLst>
          </p:cNvPr>
          <p:cNvPicPr>
            <a:picLocks noChangeAspect="1"/>
          </p:cNvPicPr>
          <p:nvPr/>
        </p:nvPicPr>
        <p:blipFill>
          <a:blip r:embed="rId2"/>
          <a:srcRect l="1542" t="8381" r="3284" b="18195"/>
          <a:stretch>
            <a:fillRect/>
          </a:stretch>
        </p:blipFill>
        <p:spPr>
          <a:xfrm>
            <a:off x="1438977" y="2045581"/>
            <a:ext cx="6246795" cy="1349939"/>
          </a:xfrm>
          <a:prstGeom prst="rect">
            <a:avLst/>
          </a:prstGeom>
        </p:spPr>
      </p:pic>
      <p:sp>
        <p:nvSpPr>
          <p:cNvPr id="13" name="Espace réservé du texte 12">
            <a:extLst>
              <a:ext uri="{FF2B5EF4-FFF2-40B4-BE49-F238E27FC236}">
                <a16:creationId xmlns:a16="http://schemas.microsoft.com/office/drawing/2014/main" id="{AC6BF3D7-556E-448C-F085-3C1582824A2B}"/>
              </a:ext>
            </a:extLst>
          </p:cNvPr>
          <p:cNvSpPr>
            <a:spLocks noGrp="1"/>
          </p:cNvSpPr>
          <p:nvPr>
            <p:ph type="body" sz="quarter" idx="19"/>
          </p:nvPr>
        </p:nvSpPr>
        <p:spPr/>
        <p:txBody>
          <a:bodyPr/>
          <a:lstStyle/>
          <a:p>
            <a:r>
              <a:rPr lang="fr-FR" dirty="0"/>
              <a:t>Lecture de syllabes avec la lettre p.</a:t>
            </a:r>
            <a:endParaRPr lang="fr-MA" dirty="0"/>
          </a:p>
        </p:txBody>
      </p:sp>
      <p:sp>
        <p:nvSpPr>
          <p:cNvPr id="14" name="Espace réservé du texte 13">
            <a:extLst>
              <a:ext uri="{FF2B5EF4-FFF2-40B4-BE49-F238E27FC236}">
                <a16:creationId xmlns:a16="http://schemas.microsoft.com/office/drawing/2014/main" id="{55B1DD48-DCD5-6EEE-7311-AD30A741D962}"/>
              </a:ext>
            </a:extLst>
          </p:cNvPr>
          <p:cNvSpPr>
            <a:spLocks noGrp="1"/>
          </p:cNvSpPr>
          <p:nvPr>
            <p:ph type="body" sz="quarter" idx="20"/>
          </p:nvPr>
        </p:nvSpPr>
        <p:spPr/>
        <p:txBody>
          <a:bodyPr/>
          <a:lstStyle/>
          <a:p>
            <a:r>
              <a:rPr lang="fr-FR" dirty="0"/>
              <a:t>Écriture de syllabes avec la lettre p. </a:t>
            </a:r>
            <a:endParaRPr lang="fr-MA" dirty="0"/>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2F02A0D9-D793-8E90-F2B1-7F736C3BFEE6}"/>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3068D98F-B919-E1C8-FE2A-127F46CE9B27}"/>
              </a:ext>
            </a:extLst>
          </p:cNvPr>
          <p:cNvPicPr>
            <a:picLocks noGrp="1" noChangeAspect="1"/>
          </p:cNvPicPr>
          <p:nvPr>
            <p:ph type="pic" sz="quarter" idx="13"/>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16" name="ZoneTexte 15">
            <a:extLst>
              <a:ext uri="{FF2B5EF4-FFF2-40B4-BE49-F238E27FC236}">
                <a16:creationId xmlns:a16="http://schemas.microsoft.com/office/drawing/2014/main" id="{82B5FAC4-ACF8-1ECD-6767-F343568C1958}"/>
              </a:ext>
            </a:extLst>
          </p:cNvPr>
          <p:cNvSpPr txBox="1"/>
          <p:nvPr/>
        </p:nvSpPr>
        <p:spPr>
          <a:xfrm>
            <a:off x="2245716" y="2156862"/>
            <a:ext cx="1600118" cy="338554"/>
          </a:xfrm>
          <a:prstGeom prst="rect">
            <a:avLst/>
          </a:prstGeom>
          <a:noFill/>
        </p:spPr>
        <p:txBody>
          <a:bodyPr wrap="none" rtlCol="0">
            <a:spAutoFit/>
          </a:bodyPr>
          <a:lstStyle/>
          <a:p>
            <a:r>
              <a:rPr lang="fr-MA" sz="1600" dirty="0">
                <a:solidFill>
                  <a:srgbClr val="424D7B"/>
                </a:solidFill>
                <a:latin typeface="Dosis ExtraBold" pitchFamily="2" charset="0"/>
              </a:rPr>
              <a:t>1.  Acte de parole</a:t>
            </a:r>
          </a:p>
        </p:txBody>
      </p:sp>
      <p:sp>
        <p:nvSpPr>
          <p:cNvPr id="17" name="Espace réservé du texte 5">
            <a:extLst>
              <a:ext uri="{FF2B5EF4-FFF2-40B4-BE49-F238E27FC236}">
                <a16:creationId xmlns:a16="http://schemas.microsoft.com/office/drawing/2014/main" id="{39A7660A-DEEB-2C87-175B-55238BB1DF0E}"/>
              </a:ext>
            </a:extLst>
          </p:cNvPr>
          <p:cNvSpPr txBox="1">
            <a:spLocks/>
          </p:cNvSpPr>
          <p:nvPr/>
        </p:nvSpPr>
        <p:spPr>
          <a:xfrm>
            <a:off x="2221200" y="2516862"/>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Répondre à la question : « Il y a combien de chambres dans ta maison ? »</a:t>
            </a:r>
          </a:p>
        </p:txBody>
      </p:sp>
      <p:sp>
        <p:nvSpPr>
          <p:cNvPr id="2" name="Titre 8">
            <a:extLst>
              <a:ext uri="{FF2B5EF4-FFF2-40B4-BE49-F238E27FC236}">
                <a16:creationId xmlns:a16="http://schemas.microsoft.com/office/drawing/2014/main" id="{FBDBFE65-F4C9-6FDF-25BC-CC094D414FDC}"/>
              </a:ext>
            </a:extLst>
          </p:cNvPr>
          <p:cNvSpPr>
            <a:spLocks noGrp="1"/>
          </p:cNvSpPr>
          <p:nvPr>
            <p:ph type="title"/>
          </p:nvPr>
        </p:nvSpPr>
        <p:spPr>
          <a:xfrm>
            <a:off x="522772" y="1254325"/>
            <a:ext cx="7886700" cy="705267"/>
          </a:xfrm>
        </p:spPr>
        <p:txBody>
          <a:bodyPr/>
          <a:lstStyle/>
          <a:p>
            <a:r>
              <a:rPr lang="fr-MA" sz="3200" dirty="0"/>
              <a:t>Plan de la séance 3</a:t>
            </a:r>
          </a:p>
        </p:txBody>
      </p:sp>
      <p:sp>
        <p:nvSpPr>
          <p:cNvPr id="4" name="Rectangle 3">
            <a:extLst>
              <a:ext uri="{FF2B5EF4-FFF2-40B4-BE49-F238E27FC236}">
                <a16:creationId xmlns:a16="http://schemas.microsoft.com/office/drawing/2014/main" id="{86AC7BE4-DD51-D044-61FA-10D172ABB77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EABD516-1996-19C9-BBAB-D73765A0E1A8}"/>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EE86C26F-C557-2C1B-6E2E-7A9D90E59D95}"/>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A5FDA0A5-21B4-04C4-97DF-CB8AC3054075}"/>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AEA226FB-5780-B7F4-2256-62C93B043695}"/>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Titre 53">
              <a:extLst>
                <a:ext uri="{FF2B5EF4-FFF2-40B4-BE49-F238E27FC236}">
                  <a16:creationId xmlns:a16="http://schemas.microsoft.com/office/drawing/2014/main" id="{CA965265-0FB9-E3FC-4908-A5790B00F17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pic>
        <p:nvPicPr>
          <p:cNvPr id="3" name="Espace réservé pour une image  13" descr="Une image contenant horloge, cercle, symbole, Police&#10;&#10;Le contenu généré par l’IA peut être incorrect.">
            <a:extLst>
              <a:ext uri="{FF2B5EF4-FFF2-40B4-BE49-F238E27FC236}">
                <a16:creationId xmlns:a16="http://schemas.microsoft.com/office/drawing/2014/main" id="{34E4D1A0-1FA0-C1A4-D509-AE82A255C451}"/>
              </a:ext>
            </a:extLst>
          </p:cNvPr>
          <p:cNvPicPr>
            <a:picLocks noChangeAspect="1"/>
          </p:cNvPicPr>
          <p:nvPr/>
        </p:nvPicPr>
        <p:blipFill rotWithShape="1">
          <a:blip r:embed="rId4">
            <a:extLst>
              <a:ext uri="{28A0092B-C50C-407E-A947-70E740481C1C}">
                <a14:useLocalDpi xmlns:a14="http://schemas.microsoft.com/office/drawing/2010/main" val="0"/>
              </a:ext>
            </a:extLst>
          </a:blip>
          <a:srcRect l="-7560" r="-7560"/>
          <a:stretch>
            <a:fillRect/>
          </a:stretch>
        </p:blipFill>
        <p:spPr>
          <a:xfrm>
            <a:off x="7237610" y="1886862"/>
            <a:ext cx="540000" cy="540000"/>
          </a:xfrm>
          <a:prstGeom prst="rect">
            <a:avLst/>
          </a:prstGeom>
          <a:noFill/>
        </p:spPr>
      </p:pic>
    </p:spTree>
    <p:extLst>
      <p:ext uri="{BB962C8B-B14F-4D97-AF65-F5344CB8AC3E}">
        <p14:creationId xmlns:p14="http://schemas.microsoft.com/office/powerpoint/2010/main" val="1961739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9280-6E7E-3756-3618-2206D12FCA65}"/>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7D45EB6-D897-D734-157B-CDA6F7FAB04E}"/>
              </a:ext>
            </a:extLst>
          </p:cNvPr>
          <p:cNvSpPr>
            <a:spLocks noGrp="1"/>
          </p:cNvSpPr>
          <p:nvPr>
            <p:ph type="title"/>
          </p:nvPr>
        </p:nvSpPr>
        <p:spPr>
          <a:xfrm>
            <a:off x="1691999" y="756000"/>
            <a:ext cx="7076615" cy="612000"/>
          </a:xfrm>
        </p:spPr>
        <p:txBody>
          <a:bodyPr/>
          <a:lstStyle/>
          <a:p>
            <a:r>
              <a:rPr lang="fr-FR" dirty="0">
                <a:solidFill>
                  <a:schemeClr val="tx1">
                    <a:lumMod val="65000"/>
                    <a:lumOff val="35000"/>
                  </a:schemeClr>
                </a:solidFill>
                <a:latin typeface="Dosis Medium" pitchFamily="2" charset="0"/>
              </a:rPr>
              <a:t>Bonjour les enfants ! La leçon de français commence maintenant. Soyez attentifs.</a:t>
            </a:r>
            <a:endParaRPr lang="fr-MA" dirty="0">
              <a:solidFill>
                <a:schemeClr val="tx1">
                  <a:lumMod val="65000"/>
                  <a:lumOff val="35000"/>
                </a:schemeClr>
              </a:solidFill>
              <a:latin typeface="Dosis Medium" pitchFamily="2" charset="0"/>
            </a:endParaRPr>
          </a:p>
        </p:txBody>
      </p:sp>
      <p:pic>
        <p:nvPicPr>
          <p:cNvPr id="20" name="Nada-Wave">
            <a:hlinkClick r:id="" action="ppaction://media"/>
            <a:extLst>
              <a:ext uri="{FF2B5EF4-FFF2-40B4-BE49-F238E27FC236}">
                <a16:creationId xmlns:a16="http://schemas.microsoft.com/office/drawing/2014/main" id="{D241DEE4-1339-7241-C2D4-F21E7C487811}"/>
              </a:ext>
            </a:extLst>
          </p:cNvPr>
          <p:cNvPicPr>
            <a:picLocks noGrp="1" noChangeAspect="1"/>
          </p:cNvPicPr>
          <p:nvPr>
            <p:ph type="media" sz="quarter" idx="14"/>
            <a:videoFile r:link="rId2"/>
            <p:extLst>
              <p:ext uri="{DAA4B4D4-6D71-4841-9C94-3DE7FCFB9230}">
                <p14:media xmlns:p14="http://schemas.microsoft.com/office/powerpoint/2010/main" r:embed="rId1"/>
              </p:ext>
            </p:extLst>
          </p:nvPr>
        </p:nvPicPr>
        <p:blipFill>
          <a:blip r:embed="rId6"/>
          <a:stretch>
            <a:fillRect/>
          </a:stretch>
        </p:blipFill>
        <p:spPr>
          <a:xfrm>
            <a:off x="4475746" y="2156059"/>
            <a:ext cx="2319092" cy="3703624"/>
          </a:xfrm>
        </p:spPr>
      </p:pic>
      <p:pic>
        <p:nvPicPr>
          <p:cNvPr id="4" name="majd_wave">
            <a:hlinkClick r:id="" action="ppaction://media"/>
            <a:extLst>
              <a:ext uri="{FF2B5EF4-FFF2-40B4-BE49-F238E27FC236}">
                <a16:creationId xmlns:a16="http://schemas.microsoft.com/office/drawing/2014/main" id="{6D5CF659-C92F-4FE5-690C-B875E222DE2C}"/>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7"/>
          <a:srcRect b="1386"/>
          <a:stretch>
            <a:fillRect/>
          </a:stretch>
        </p:blipFill>
        <p:spPr>
          <a:xfrm>
            <a:off x="2459433" y="2156059"/>
            <a:ext cx="2112567" cy="3703624"/>
          </a:xfrm>
        </p:spPr>
      </p:pic>
      <p:pic>
        <p:nvPicPr>
          <p:cNvPr id="6" name="Image 5">
            <a:extLst>
              <a:ext uri="{FF2B5EF4-FFF2-40B4-BE49-F238E27FC236}">
                <a16:creationId xmlns:a16="http://schemas.microsoft.com/office/drawing/2014/main" id="{A96F4E56-EDEF-6F34-00D1-11513FB34121}"/>
              </a:ext>
            </a:extLst>
          </p:cNvPr>
          <p:cNvPicPr>
            <a:picLocks noChangeAspect="1"/>
          </p:cNvPicPr>
          <p:nvPr/>
        </p:nvPicPr>
        <p:blipFill>
          <a:blip r:embed="rId8"/>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23155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20"/>
                                        </p:tgtEl>
                                      </p:cBhvr>
                                    </p:cmd>
                                  </p:childTnLst>
                                </p:cTn>
                              </p:par>
                              <p:par>
                                <p:cTn id="7" presetID="1" presetClass="mediacall" presetSubtype="0" fill="hold" nodeType="withEffect">
                                  <p:stCondLst>
                                    <p:cond delay="0"/>
                                  </p:stCondLst>
                                  <p:childTnLst>
                                    <p:cmd type="call" cmd="playFrom(0.0)">
                                      <p:cBhvr>
                                        <p:cTn id="8" dur="32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20"/>
                </p:tgtEl>
              </p:cMediaNode>
            </p:video>
            <p:video>
              <p:cMediaNode vol="80000">
                <p:cTn id="10"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E1DD-3934-85AA-D2D2-FEE9BA8557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3D995-BCD8-6902-4147-AFBED7779683}"/>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Avant de commencer, nous allons revoir la scène avec les mots du vocabulaire. Écoutez bien. </a:t>
            </a:r>
          </a:p>
        </p:txBody>
      </p:sp>
      <p:pic>
        <p:nvPicPr>
          <p:cNvPr id="11" name="Image 10">
            <a:extLst>
              <a:ext uri="{FF2B5EF4-FFF2-40B4-BE49-F238E27FC236}">
                <a16:creationId xmlns:a16="http://schemas.microsoft.com/office/drawing/2014/main" id="{F1AA165C-47FB-AC58-6BD3-D7A84F529023}"/>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0AB54EA3-9442-4EE6-840B-89C05945C75F}"/>
              </a:ext>
            </a:extLst>
          </p:cNvPr>
          <p:cNvPicPr>
            <a:picLocks noChangeAspect="1"/>
          </p:cNvPicPr>
          <p:nvPr/>
        </p:nvPicPr>
        <p:blipFill>
          <a:blip r:embed="rId3"/>
          <a:stretch>
            <a:fillRect/>
          </a:stretch>
        </p:blipFill>
        <p:spPr>
          <a:xfrm>
            <a:off x="566178" y="2071932"/>
            <a:ext cx="8011643" cy="4525006"/>
          </a:xfrm>
          <a:prstGeom prst="rect">
            <a:avLst/>
          </a:prstGeom>
        </p:spPr>
      </p:pic>
    </p:spTree>
    <p:extLst>
      <p:ext uri="{BB962C8B-B14F-4D97-AF65-F5344CB8AC3E}">
        <p14:creationId xmlns:p14="http://schemas.microsoft.com/office/powerpoint/2010/main" val="28702060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CD09-A5C9-C980-F4B6-1063635353D4}"/>
            </a:ext>
          </a:extLst>
        </p:cNvPr>
        <p:cNvGrpSpPr/>
        <p:nvPr/>
      </p:nvGrpSpPr>
      <p:grpSpPr>
        <a:xfrm>
          <a:off x="0" y="0"/>
          <a:ext cx="0" cy="0"/>
          <a:chOff x="0" y="0"/>
          <a:chExt cx="0" cy="0"/>
        </a:xfrm>
      </p:grpSpPr>
      <p:pic>
        <p:nvPicPr>
          <p:cNvPr id="14" name="Espace réservé pour une image  13" descr="Une image contenant capture d’écran, Graphique, Bleu électrique, conception&#10;&#10;Le contenu généré par l’IA peut être incorrect.">
            <a:extLst>
              <a:ext uri="{FF2B5EF4-FFF2-40B4-BE49-F238E27FC236}">
                <a16:creationId xmlns:a16="http://schemas.microsoft.com/office/drawing/2014/main" id="{809A3FF1-1030-DCF8-8715-68166AADD0F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a:stretch>
            <a:fillRect/>
          </a:stretch>
        </p:blipFill>
        <p:spPr/>
      </p:pic>
      <p:sp>
        <p:nvSpPr>
          <p:cNvPr id="9" name="Titre 53">
            <a:extLst>
              <a:ext uri="{FF2B5EF4-FFF2-40B4-BE49-F238E27FC236}">
                <a16:creationId xmlns:a16="http://schemas.microsoft.com/office/drawing/2014/main" id="{49A77D10-B459-5852-D54E-1926D3157C51}"/>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anose="020B0604020202020204" charset="0"/>
                <a:ea typeface="Calibri" panose="020F0502020204030204" pitchFamily="34" charset="0"/>
                <a:cs typeface="Calibri" panose="020F0502020204030204" pitchFamily="34" charset="0"/>
              </a:rPr>
              <a:t>Lecture de la vidéo.</a:t>
            </a:r>
          </a:p>
        </p:txBody>
      </p:sp>
      <p:pic>
        <p:nvPicPr>
          <p:cNvPr id="4" name="Image 3" descr="Une image contenant noir, obscurité&#10;&#10;Le contenu généré par l’IA peut être incorrect.">
            <a:extLst>
              <a:ext uri="{FF2B5EF4-FFF2-40B4-BE49-F238E27FC236}">
                <a16:creationId xmlns:a16="http://schemas.microsoft.com/office/drawing/2014/main" id="{81FDBF99-FCDB-B9BF-7D33-343498A9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585" y="5989299"/>
            <a:ext cx="764413" cy="764413"/>
          </a:xfrm>
          <a:prstGeom prst="rect">
            <a:avLst/>
          </a:prstGeom>
        </p:spPr>
      </p:pic>
      <p:pic>
        <p:nvPicPr>
          <p:cNvPr id="5" name="scène">
            <a:hlinkClick r:id="" action="ppaction://media"/>
            <a:extLst>
              <a:ext uri="{FF2B5EF4-FFF2-40B4-BE49-F238E27FC236}">
                <a16:creationId xmlns:a16="http://schemas.microsoft.com/office/drawing/2014/main" id="{D90C7787-FA70-4524-9875-27AD1F7F253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88310" y="1937854"/>
            <a:ext cx="7567380" cy="4256651"/>
          </a:xfrm>
          <a:prstGeom prst="rect">
            <a:avLst/>
          </a:prstGeom>
        </p:spPr>
      </p:pic>
    </p:spTree>
    <p:extLst>
      <p:ext uri="{BB962C8B-B14F-4D97-AF65-F5344CB8AC3E}">
        <p14:creationId xmlns:p14="http://schemas.microsoft.com/office/powerpoint/2010/main" val="27003409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498" fill="hold"/>
                                        <p:tgtEl>
                                          <p:spTgt spid="5"/>
                                        </p:tgtEl>
                                      </p:cBhvr>
                                    </p:cmd>
                                  </p:childTnLst>
                                </p:cTn>
                              </p:par>
                            </p:childTnLst>
                          </p:cTn>
                        </p:par>
                        <p:par>
                          <p:cTn id="7" fill="hold">
                            <p:stCondLst>
                              <p:cond delay="43498"/>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71E-C475-2C7A-8B51-373B6F6CD290}"/>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DB0E43A-C6B8-6BB3-290D-2EE131156F91}"/>
              </a:ext>
            </a:extLst>
          </p:cNvPr>
          <p:cNvSpPr>
            <a:spLocks noGrp="1"/>
          </p:cNvSpPr>
          <p:nvPr>
            <p:ph type="title"/>
          </p:nvPr>
        </p:nvSpPr>
        <p:spPr/>
        <p:txBody>
          <a:bodyPr/>
          <a:lstStyle/>
          <a:p>
            <a:r>
              <a:rPr lang="fr-MA" dirty="0">
                <a:solidFill>
                  <a:schemeClr val="tx1">
                    <a:lumMod val="65000"/>
                    <a:lumOff val="35000"/>
                  </a:schemeClr>
                </a:solidFill>
                <a:latin typeface="Dosis Medium" panose="020B0604020202020204" charset="0"/>
              </a:rPr>
              <a:t>Qui veut passer au tableau pour décrire la scène ? </a:t>
            </a:r>
          </a:p>
        </p:txBody>
      </p:sp>
      <p:pic>
        <p:nvPicPr>
          <p:cNvPr id="11" name="Image 10">
            <a:extLst>
              <a:ext uri="{FF2B5EF4-FFF2-40B4-BE49-F238E27FC236}">
                <a16:creationId xmlns:a16="http://schemas.microsoft.com/office/drawing/2014/main" id="{08A149C8-D357-23B1-456A-F914919488CF}"/>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pic>
        <p:nvPicPr>
          <p:cNvPr id="4" name="Image 3">
            <a:extLst>
              <a:ext uri="{FF2B5EF4-FFF2-40B4-BE49-F238E27FC236}">
                <a16:creationId xmlns:a16="http://schemas.microsoft.com/office/drawing/2014/main" id="{509E3D16-00E6-4626-A508-35B1CBCF25ED}"/>
              </a:ext>
            </a:extLst>
          </p:cNvPr>
          <p:cNvPicPr>
            <a:picLocks noChangeAspect="1"/>
          </p:cNvPicPr>
          <p:nvPr/>
        </p:nvPicPr>
        <p:blipFill>
          <a:blip r:embed="rId3"/>
          <a:stretch>
            <a:fillRect/>
          </a:stretch>
        </p:blipFill>
        <p:spPr>
          <a:xfrm>
            <a:off x="566178" y="1928724"/>
            <a:ext cx="8011643" cy="4525006"/>
          </a:xfrm>
          <a:prstGeom prst="rect">
            <a:avLst/>
          </a:prstGeom>
        </p:spPr>
      </p:pic>
    </p:spTree>
    <p:extLst>
      <p:ext uri="{BB962C8B-B14F-4D97-AF65-F5344CB8AC3E}">
        <p14:creationId xmlns:p14="http://schemas.microsoft.com/office/powerpoint/2010/main" val="11236223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6AD6-163E-59A8-BC2B-2337E4DD6DA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94A7FD9A-D62A-3B83-E833-229227F4F488}"/>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FC4CFEE4-3C98-FA37-370E-C10EC3B9BF0E}"/>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C336A30-0E52-0110-E31A-065E12B303E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766F3CD6-AB2D-1E29-A5A0-AF4E44BB5B0E}"/>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5" name="Titre 1">
            <a:extLst>
              <a:ext uri="{FF2B5EF4-FFF2-40B4-BE49-F238E27FC236}">
                <a16:creationId xmlns:a16="http://schemas.microsoft.com/office/drawing/2014/main" id="{C8C22971-B6D5-2035-552C-EDEB56D9C29A}"/>
              </a:ext>
            </a:extLst>
          </p:cNvPr>
          <p:cNvSpPr>
            <a:spLocks noGrp="1"/>
          </p:cNvSpPr>
          <p:nvPr>
            <p:ph type="title"/>
          </p:nvPr>
        </p:nvSpPr>
        <p:spPr>
          <a:xfrm>
            <a:off x="763405" y="1592317"/>
            <a:ext cx="7886700" cy="3752193"/>
          </a:xfrm>
        </p:spPr>
        <p:txBody>
          <a:bodyPr/>
          <a:lstStyle/>
          <a:p>
            <a:pPr algn="l">
              <a:lnSpc>
                <a:spcPct val="150000"/>
              </a:lnSpc>
            </a:pPr>
            <a:r>
              <a:rPr lang="fr-MA" sz="2800" dirty="0">
                <a:solidFill>
                  <a:schemeClr val="accent1">
                    <a:lumMod val="50000"/>
                  </a:schemeClr>
                </a:solidFill>
              </a:rPr>
              <a:t>          À propos du modelage des actes de parole :</a:t>
            </a:r>
            <a:br>
              <a:rPr lang="fr-MA" sz="2800" dirty="0">
                <a:solidFill>
                  <a:schemeClr val="accent1">
                    <a:lumMod val="50000"/>
                  </a:schemeClr>
                </a:solidFill>
              </a:rPr>
            </a:br>
            <a:br>
              <a:rPr lang="fr-MA" sz="2400" dirty="0">
                <a:solidFill>
                  <a:schemeClr val="accent1">
                    <a:lumMod val="50000"/>
                  </a:schemeClr>
                </a:solidFill>
              </a:rPr>
            </a:br>
            <a:r>
              <a:rPr lang="fr-MA" sz="2400" b="0" dirty="0">
                <a:solidFill>
                  <a:schemeClr val="accent1">
                    <a:lumMod val="50000"/>
                  </a:schemeClr>
                </a:solidFill>
              </a:rPr>
              <a:t>Au début de la première année du primaire, le modelage des actes de parole se fait dans </a:t>
            </a:r>
            <a:r>
              <a:rPr lang="fr-MA" sz="2400" dirty="0">
                <a:solidFill>
                  <a:srgbClr val="00ACA4"/>
                </a:solidFill>
              </a:rPr>
              <a:t>une langue comprise par les élèves</a:t>
            </a:r>
            <a:r>
              <a:rPr lang="fr-MA" sz="2400" b="0" dirty="0">
                <a:solidFill>
                  <a:schemeClr val="accent1">
                    <a:lumMod val="50000"/>
                  </a:schemeClr>
                </a:solidFill>
              </a:rPr>
              <a:t> pour garantir l’accès direct au sens. Le recours exclusif au français intervient immédiatement après la présentation.</a:t>
            </a:r>
            <a:br>
              <a:rPr lang="fr-MA" sz="2400" b="0" dirty="0">
                <a:solidFill>
                  <a:schemeClr val="accent1">
                    <a:lumMod val="50000"/>
                  </a:schemeClr>
                </a:solidFill>
              </a:rPr>
            </a:br>
            <a:br>
              <a:rPr lang="fr-MA" sz="2400" b="0" dirty="0">
                <a:solidFill>
                  <a:schemeClr val="accent1">
                    <a:lumMod val="50000"/>
                  </a:schemeClr>
                </a:solidFill>
              </a:rPr>
            </a:br>
            <a:endParaRPr lang="fr-MA" sz="2400" b="0" dirty="0">
              <a:solidFill>
                <a:schemeClr val="accent1">
                  <a:lumMod val="50000"/>
                </a:schemeClr>
              </a:solidFill>
            </a:endParaRPr>
          </a:p>
        </p:txBody>
      </p:sp>
    </p:spTree>
    <p:extLst>
      <p:ext uri="{BB962C8B-B14F-4D97-AF65-F5344CB8AC3E}">
        <p14:creationId xmlns:p14="http://schemas.microsoft.com/office/powerpoint/2010/main" val="2321156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C1D2-8C8B-9DC6-0B42-9A58B0C299A8}"/>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D3FE7AFC-ECB0-1948-EBB7-1EAE232ACC06}"/>
              </a:ext>
            </a:extLst>
          </p:cNvPr>
          <p:cNvSpPr>
            <a:spLocks noGrp="1"/>
          </p:cNvSpPr>
          <p:nvPr>
            <p:ph type="title"/>
          </p:nvPr>
        </p:nvSpPr>
        <p:spPr/>
        <p:txBody>
          <a:bodyPr>
            <a:normAutofit/>
          </a:bodyPr>
          <a:lstStyle/>
          <a:p>
            <a:pPr lvl="0" defTabSz="914400">
              <a:lnSpc>
                <a:spcPct val="100000"/>
              </a:lnSpc>
              <a:spcBef>
                <a:spcPts val="0"/>
              </a:spcBef>
              <a:defRPr/>
            </a:pPr>
            <a:r>
              <a:rPr lang="fr-FR" dirty="0">
                <a:solidFill>
                  <a:schemeClr val="tx1">
                    <a:lumMod val="65000"/>
                    <a:lumOff val="35000"/>
                  </a:schemeClr>
                </a:solidFill>
                <a:latin typeface="Dosis Medium" pitchFamily="2" charset="0"/>
              </a:rPr>
              <a:t>Maintenant, nous allons apprendre à répondre en français à la question : </a:t>
            </a:r>
            <a:br>
              <a:rPr lang="fr-FR" dirty="0">
                <a:solidFill>
                  <a:schemeClr val="tx1">
                    <a:lumMod val="65000"/>
                    <a:lumOff val="35000"/>
                  </a:schemeClr>
                </a:solidFill>
                <a:latin typeface="Dosis Medium" pitchFamily="2" charset="0"/>
              </a:rPr>
            </a:br>
            <a:r>
              <a:rPr lang="fr-FR" dirty="0">
                <a:solidFill>
                  <a:schemeClr val="tx1">
                    <a:lumMod val="65000"/>
                    <a:lumOff val="35000"/>
                  </a:schemeClr>
                </a:solidFill>
                <a:latin typeface="Dosis Medium" pitchFamily="2" charset="0"/>
              </a:rPr>
              <a:t>« Il y a combien de chambres dans ta maison ? » avec Majd et Nada. Soyez attentifs ! </a:t>
            </a:r>
          </a:p>
        </p:txBody>
      </p:sp>
      <p:pic>
        <p:nvPicPr>
          <p:cNvPr id="20" name="Image 19">
            <a:extLst>
              <a:ext uri="{FF2B5EF4-FFF2-40B4-BE49-F238E27FC236}">
                <a16:creationId xmlns:a16="http://schemas.microsoft.com/office/drawing/2014/main" id="{2D049962-748D-56DD-0F6C-0B3FAB9303FD}"/>
              </a:ext>
            </a:extLst>
          </p:cNvPr>
          <p:cNvPicPr>
            <a:picLocks noChangeAspect="1"/>
          </p:cNvPicPr>
          <p:nvPr/>
        </p:nvPicPr>
        <p:blipFill>
          <a:blip r:embed="rId2"/>
          <a:stretch>
            <a:fillRect/>
          </a:stretch>
        </p:blipFill>
        <p:spPr>
          <a:xfrm>
            <a:off x="1976500" y="2165684"/>
            <a:ext cx="5009635" cy="4042191"/>
          </a:xfrm>
          <a:prstGeom prst="rect">
            <a:avLst/>
          </a:prstGeom>
        </p:spPr>
      </p:pic>
      <p:pic>
        <p:nvPicPr>
          <p:cNvPr id="2" name="Image 1">
            <a:extLst>
              <a:ext uri="{FF2B5EF4-FFF2-40B4-BE49-F238E27FC236}">
                <a16:creationId xmlns:a16="http://schemas.microsoft.com/office/drawing/2014/main" id="{749B1C37-BB90-EAAE-5334-6FD2FDD2B8F6}"/>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5520068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950B2-7C4A-40AF-1C40-C20EF9DCA960}"/>
            </a:ext>
          </a:extLst>
        </p:cNvPr>
        <p:cNvGrpSpPr/>
        <p:nvPr/>
      </p:nvGrpSpPr>
      <p:grpSpPr>
        <a:xfrm>
          <a:off x="0" y="0"/>
          <a:ext cx="0" cy="0"/>
          <a:chOff x="0" y="0"/>
          <a:chExt cx="0" cy="0"/>
        </a:xfrm>
      </p:grpSpPr>
      <p:pic>
        <p:nvPicPr>
          <p:cNvPr id="33" name="Espace réservé pour une image  32" descr="Une image contenant capture d’écran, Graphique, Bleu électrique, conception&#10;&#10;Le contenu généré par l’IA peut être incorrect.">
            <a:extLst>
              <a:ext uri="{FF2B5EF4-FFF2-40B4-BE49-F238E27FC236}">
                <a16:creationId xmlns:a16="http://schemas.microsoft.com/office/drawing/2014/main" id="{653CB3B7-B045-1907-12B9-E6AC293B2E8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10" b="110"/>
          <a:stretch>
            <a:fillRect/>
          </a:stretch>
        </p:blipFill>
        <p:spPr/>
      </p:pic>
      <p:sp>
        <p:nvSpPr>
          <p:cNvPr id="5" name="Titre 8">
            <a:extLst>
              <a:ext uri="{FF2B5EF4-FFF2-40B4-BE49-F238E27FC236}">
                <a16:creationId xmlns:a16="http://schemas.microsoft.com/office/drawing/2014/main" id="{73099607-D67D-7215-6FBD-97AE3DEE727E}"/>
              </a:ext>
            </a:extLst>
          </p:cNvPr>
          <p:cNvSpPr>
            <a:spLocks noGrp="1"/>
          </p:cNvSpPr>
          <p:nvPr>
            <p:ph type="title"/>
          </p:nvPr>
        </p:nvSpPr>
        <p:spPr>
          <a:xfrm>
            <a:off x="1692000" y="756000"/>
            <a:ext cx="6840000" cy="612000"/>
          </a:xfrm>
        </p:spPr>
        <p:txBody>
          <a:bodyPr>
            <a:normAutofit/>
          </a:bodyPr>
          <a:lstStyle/>
          <a:p>
            <a:r>
              <a:rPr lang="fr-MA" i="1" dirty="0">
                <a:solidFill>
                  <a:schemeClr val="tx1">
                    <a:lumMod val="65000"/>
                    <a:lumOff val="35000"/>
                  </a:schemeClr>
                </a:solidFill>
                <a:latin typeface="Dosis Medium" pitchFamily="2" charset="0"/>
              </a:rPr>
              <a:t>Lecture de la vidéo. </a:t>
            </a:r>
            <a:endParaRPr lang="fr-MA" dirty="0">
              <a:solidFill>
                <a:schemeClr val="tx1">
                  <a:lumMod val="65000"/>
                  <a:lumOff val="35000"/>
                </a:schemeClr>
              </a:solidFill>
              <a:latin typeface="Dosis Medium" pitchFamily="2" charset="0"/>
            </a:endParaRPr>
          </a:p>
        </p:txBody>
      </p:sp>
      <p:pic>
        <p:nvPicPr>
          <p:cNvPr id="6" name="Image 5" descr="Une image contenant noir, obscurité&#10;&#10;Le contenu généré par l’IA peut être incorrect.">
            <a:extLst>
              <a:ext uri="{FF2B5EF4-FFF2-40B4-BE49-F238E27FC236}">
                <a16:creationId xmlns:a16="http://schemas.microsoft.com/office/drawing/2014/main" id="{DED1A78A-6E38-470D-9C1A-A56CA31604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2" name="FR_N1_P3_W3_S3_AdP_P01 (1)">
            <a:hlinkClick r:id="" action="ppaction://media"/>
            <a:extLst>
              <a:ext uri="{FF2B5EF4-FFF2-40B4-BE49-F238E27FC236}">
                <a16:creationId xmlns:a16="http://schemas.microsoft.com/office/drawing/2014/main" id="{6AA146C2-CC82-40DA-A7ED-A45C7658546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2956" y="2281085"/>
            <a:ext cx="8019044" cy="3421063"/>
          </a:xfrm>
          <a:prstGeom prst="rect">
            <a:avLst/>
          </a:prstGeom>
        </p:spPr>
      </p:pic>
    </p:spTree>
    <p:extLst>
      <p:ext uri="{BB962C8B-B14F-4D97-AF65-F5344CB8AC3E}">
        <p14:creationId xmlns:p14="http://schemas.microsoft.com/office/powerpoint/2010/main" val="927543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941" fill="hold"/>
                                        <p:tgtEl>
                                          <p:spTgt spid="2"/>
                                        </p:tgtEl>
                                      </p:cBhvr>
                                    </p:cmd>
                                  </p:childTnLst>
                                </p:cTn>
                              </p:par>
                            </p:childTnLst>
                          </p:cTn>
                        </p:par>
                        <p:par>
                          <p:cTn id="7" fill="hold">
                            <p:stCondLst>
                              <p:cond delay="89941"/>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B4BC-4BEB-74DD-4ABD-1F4BB44718A7}"/>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5DD6B8EA-1230-7393-8B6A-4531F6B9C283}"/>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latin typeface="Dosis Medium" pitchFamily="2" charset="0"/>
              </a:rPr>
              <a:t>Répétons ensemble. </a:t>
            </a:r>
          </a:p>
        </p:txBody>
      </p:sp>
      <p:pic>
        <p:nvPicPr>
          <p:cNvPr id="15" name="Image 14">
            <a:extLst>
              <a:ext uri="{FF2B5EF4-FFF2-40B4-BE49-F238E27FC236}">
                <a16:creationId xmlns:a16="http://schemas.microsoft.com/office/drawing/2014/main" id="{7E93AB01-20D5-B609-2D3F-7A5544F561E1}"/>
              </a:ext>
            </a:extLst>
          </p:cNvPr>
          <p:cNvPicPr>
            <a:picLocks noChangeAspect="1"/>
          </p:cNvPicPr>
          <p:nvPr/>
        </p:nvPicPr>
        <p:blipFill>
          <a:blip r:embed="rId2"/>
          <a:stretch>
            <a:fillRect/>
          </a:stretch>
        </p:blipFill>
        <p:spPr>
          <a:xfrm>
            <a:off x="158202" y="525505"/>
            <a:ext cx="1152244" cy="1072989"/>
          </a:xfrm>
          <a:prstGeom prst="rect">
            <a:avLst/>
          </a:prstGeom>
        </p:spPr>
      </p:pic>
      <p:sp>
        <p:nvSpPr>
          <p:cNvPr id="2" name="Rectangle : coins arrondis 1">
            <a:extLst>
              <a:ext uri="{FF2B5EF4-FFF2-40B4-BE49-F238E27FC236}">
                <a16:creationId xmlns:a16="http://schemas.microsoft.com/office/drawing/2014/main" id="{14E66F81-8F0E-C786-E7F8-FF8A400799CB}"/>
              </a:ext>
            </a:extLst>
          </p:cNvPr>
          <p:cNvSpPr/>
          <p:nvPr/>
        </p:nvSpPr>
        <p:spPr>
          <a:xfrm>
            <a:off x="795866" y="2455333"/>
            <a:ext cx="7552265" cy="233680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3200" dirty="0">
              <a:latin typeface="Dosis SemiBold" pitchFamily="2" charset="0"/>
            </a:endParaRPr>
          </a:p>
        </p:txBody>
      </p:sp>
      <p:sp>
        <p:nvSpPr>
          <p:cNvPr id="6" name="Google Shape;259;p17">
            <a:extLst>
              <a:ext uri="{FF2B5EF4-FFF2-40B4-BE49-F238E27FC236}">
                <a16:creationId xmlns:a16="http://schemas.microsoft.com/office/drawing/2014/main" id="{5EEFE62B-FEC1-44EA-A746-841745317086}"/>
              </a:ext>
            </a:extLst>
          </p:cNvPr>
          <p:cNvSpPr txBox="1"/>
          <p:nvPr/>
        </p:nvSpPr>
        <p:spPr>
          <a:xfrm>
            <a:off x="1580323" y="2455333"/>
            <a:ext cx="6422120" cy="2308284"/>
          </a:xfrm>
          <a:prstGeom prst="rect">
            <a:avLst/>
          </a:prstGeom>
          <a:noFill/>
          <a:ln>
            <a:noFill/>
          </a:ln>
        </p:spPr>
        <p:txBody>
          <a:bodyPr spcFirstLastPara="1" wrap="square" lIns="91425" tIns="45700" rIns="91425" bIns="45700" anchor="t" anchorCtr="0">
            <a:spAutoFit/>
          </a:bodyPr>
          <a:lstStyle/>
          <a:p>
            <a:pPr>
              <a:lnSpc>
                <a:spcPct val="200000"/>
              </a:lnSpc>
            </a:pPr>
            <a:r>
              <a:rPr lang="fr-FR" sz="3600" b="1" dirty="0">
                <a:solidFill>
                  <a:srgbClr val="156082"/>
                </a:solidFill>
                <a:latin typeface="Dosis SemiBold" pitchFamily="2" charset="0"/>
                <a:ea typeface="Calibri"/>
                <a:cs typeface="Calibri"/>
                <a:sym typeface="Calibri"/>
              </a:rPr>
              <a:t>Il y a </a:t>
            </a:r>
            <a:r>
              <a:rPr lang="fr-FR" sz="3600" b="1" dirty="0">
                <a:solidFill>
                  <a:srgbClr val="00ACA4"/>
                </a:solidFill>
                <a:latin typeface="Dosis SemiBold" pitchFamily="2" charset="0"/>
                <a:ea typeface="Calibri"/>
                <a:cs typeface="Calibri"/>
                <a:sym typeface="Calibri"/>
              </a:rPr>
              <a:t>une chambre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un salon</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a:p>
            <a:pPr marL="0" marR="0" lvl="0" indent="0" algn="l" rtl="0">
              <a:lnSpc>
                <a:spcPct val="200000"/>
              </a:lnSpc>
              <a:spcBef>
                <a:spcPts val="0"/>
              </a:spcBef>
              <a:spcAft>
                <a:spcPts val="0"/>
              </a:spcAft>
              <a:buNone/>
            </a:pPr>
            <a:r>
              <a:rPr lang="fr-FR" sz="3600" b="1" dirty="0">
                <a:solidFill>
                  <a:srgbClr val="156082"/>
                </a:solidFill>
                <a:latin typeface="Dosis SemiBold" pitchFamily="2" charset="0"/>
                <a:ea typeface="Calibri"/>
                <a:cs typeface="Calibri"/>
                <a:sym typeface="Calibri"/>
              </a:rPr>
              <a:t>Il y a </a:t>
            </a:r>
            <a:r>
              <a:rPr lang="fr-FR" sz="3600" b="1" dirty="0">
                <a:solidFill>
                  <a:srgbClr val="00ACA4"/>
                </a:solidFill>
                <a:latin typeface="Dosis SemiBold" pitchFamily="2" charset="0"/>
                <a:ea typeface="Calibri"/>
                <a:cs typeface="Calibri"/>
                <a:sym typeface="Calibri"/>
              </a:rPr>
              <a:t>deux chambres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un salon</a:t>
            </a:r>
            <a:r>
              <a:rPr lang="fr-FR" sz="3600" b="1" dirty="0">
                <a:solidFill>
                  <a:srgbClr val="156082"/>
                </a:solidFill>
                <a:latin typeface="Dosis SemiBold" pitchFamily="2" charset="0"/>
                <a:ea typeface="Calibri"/>
                <a:cs typeface="Calibri"/>
                <a:sym typeface="Calibri"/>
              </a:rPr>
              <a:t>. </a:t>
            </a:r>
          </a:p>
        </p:txBody>
      </p:sp>
    </p:spTree>
    <p:extLst>
      <p:ext uri="{BB962C8B-B14F-4D97-AF65-F5344CB8AC3E}">
        <p14:creationId xmlns:p14="http://schemas.microsoft.com/office/powerpoint/2010/main" val="1821310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BC9-BF50-0AEA-5512-0A9D973FF82B}"/>
            </a:ext>
          </a:extLst>
        </p:cNvPr>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9D3FD307-1DCD-4665-A8C1-D4CEA80AE870}"/>
              </a:ext>
            </a:extLst>
          </p:cNvPr>
          <p:cNvSpPr/>
          <p:nvPr/>
        </p:nvSpPr>
        <p:spPr>
          <a:xfrm>
            <a:off x="849086" y="2546623"/>
            <a:ext cx="7682914" cy="2772510"/>
          </a:xfrm>
          <a:prstGeom prst="roundRect">
            <a:avLst>
              <a:gd name="adj" fmla="val 8300"/>
            </a:avLst>
          </a:prstGeom>
          <a:solidFill>
            <a:schemeClr val="accent5">
              <a:lumMod val="20000"/>
              <a:lumOff val="80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fr-FR" sz="3200" dirty="0">
              <a:latin typeface="Dosis SemiBold" pitchFamily="2" charset="0"/>
            </a:endParaRPr>
          </a:p>
        </p:txBody>
      </p:sp>
      <p:pic>
        <p:nvPicPr>
          <p:cNvPr id="15" name="Image 14">
            <a:extLst>
              <a:ext uri="{FF2B5EF4-FFF2-40B4-BE49-F238E27FC236}">
                <a16:creationId xmlns:a16="http://schemas.microsoft.com/office/drawing/2014/main" id="{0C926844-0224-B89F-1764-AD25678779DC}"/>
              </a:ext>
            </a:extLst>
          </p:cNvPr>
          <p:cNvPicPr>
            <a:picLocks noChangeAspect="1"/>
          </p:cNvPicPr>
          <p:nvPr/>
        </p:nvPicPr>
        <p:blipFill>
          <a:blip r:embed="rId2"/>
          <a:stretch>
            <a:fillRect/>
          </a:stretch>
        </p:blipFill>
        <p:spPr>
          <a:xfrm>
            <a:off x="158202" y="525505"/>
            <a:ext cx="1152244" cy="1072989"/>
          </a:xfrm>
          <a:prstGeom prst="rect">
            <a:avLst/>
          </a:prstGeom>
        </p:spPr>
      </p:pic>
      <p:sp>
        <p:nvSpPr>
          <p:cNvPr id="8" name="Titre 1">
            <a:extLst>
              <a:ext uri="{FF2B5EF4-FFF2-40B4-BE49-F238E27FC236}">
                <a16:creationId xmlns:a16="http://schemas.microsoft.com/office/drawing/2014/main" id="{D1DC36FD-EA20-06F5-301D-6749A5726224}"/>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Voici d’autres exemples.  </a:t>
            </a:r>
          </a:p>
        </p:txBody>
      </p:sp>
      <p:sp>
        <p:nvSpPr>
          <p:cNvPr id="11" name="Google Shape;259;p17">
            <a:extLst>
              <a:ext uri="{FF2B5EF4-FFF2-40B4-BE49-F238E27FC236}">
                <a16:creationId xmlns:a16="http://schemas.microsoft.com/office/drawing/2014/main" id="{FF9844D0-7CCC-417E-A3C5-298D1325B2F2}"/>
              </a:ext>
            </a:extLst>
          </p:cNvPr>
          <p:cNvSpPr txBox="1"/>
          <p:nvPr/>
        </p:nvSpPr>
        <p:spPr>
          <a:xfrm>
            <a:off x="977325" y="2777116"/>
            <a:ext cx="7426436" cy="2308284"/>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fr-FR" sz="3600" b="1" dirty="0">
                <a:solidFill>
                  <a:srgbClr val="156082"/>
                </a:solidFill>
                <a:latin typeface="Dosis SemiBold" pitchFamily="2" charset="0"/>
                <a:ea typeface="Calibri"/>
                <a:cs typeface="Calibri"/>
                <a:sym typeface="Calibri"/>
              </a:rPr>
              <a:t>Il y a </a:t>
            </a:r>
            <a:r>
              <a:rPr lang="fr-FR" sz="3600" b="1" dirty="0">
                <a:solidFill>
                  <a:srgbClr val="00ACA4"/>
                </a:solidFill>
                <a:latin typeface="Dosis SemiBold" pitchFamily="2" charset="0"/>
                <a:ea typeface="Calibri"/>
                <a:cs typeface="Calibri"/>
                <a:sym typeface="Calibri"/>
              </a:rPr>
              <a:t>deux chambres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deux salons</a:t>
            </a:r>
            <a:r>
              <a:rPr lang="fr-FR" sz="3600" b="1" dirty="0">
                <a:solidFill>
                  <a:srgbClr val="156082"/>
                </a:solidFill>
                <a:latin typeface="Dosis SemiBold" pitchFamily="2" charset="0"/>
                <a:ea typeface="Calibri"/>
                <a:cs typeface="Calibri"/>
                <a:sym typeface="Calibri"/>
              </a:rPr>
              <a:t>. </a:t>
            </a:r>
          </a:p>
          <a:p>
            <a:pPr>
              <a:lnSpc>
                <a:spcPct val="200000"/>
              </a:lnSpc>
            </a:pPr>
            <a:r>
              <a:rPr lang="fr-FR" sz="3600" b="1" dirty="0">
                <a:solidFill>
                  <a:srgbClr val="156082"/>
                </a:solidFill>
                <a:latin typeface="Dosis SemiBold" pitchFamily="2" charset="0"/>
                <a:ea typeface="Calibri"/>
                <a:cs typeface="Calibri"/>
                <a:sym typeface="Calibri"/>
              </a:rPr>
              <a:t>Il y a </a:t>
            </a:r>
            <a:r>
              <a:rPr lang="fr-FR" sz="3600" b="1" dirty="0">
                <a:solidFill>
                  <a:srgbClr val="00ACA4"/>
                </a:solidFill>
                <a:latin typeface="Dosis SemiBold" pitchFamily="2" charset="0"/>
                <a:ea typeface="Calibri"/>
                <a:cs typeface="Calibri"/>
                <a:sym typeface="Calibri"/>
              </a:rPr>
              <a:t>trois chambres </a:t>
            </a:r>
            <a:r>
              <a:rPr lang="fr-FR" sz="3600" b="1" dirty="0">
                <a:solidFill>
                  <a:srgbClr val="156082"/>
                </a:solidFill>
                <a:latin typeface="Dosis SemiBold" pitchFamily="2" charset="0"/>
                <a:ea typeface="Calibri"/>
                <a:cs typeface="Calibri"/>
                <a:sym typeface="Calibri"/>
              </a:rPr>
              <a:t>et </a:t>
            </a:r>
            <a:r>
              <a:rPr lang="fr-FR" sz="3600" b="1" dirty="0">
                <a:solidFill>
                  <a:srgbClr val="00ACA4"/>
                </a:solidFill>
                <a:latin typeface="Dosis SemiBold" pitchFamily="2" charset="0"/>
                <a:ea typeface="Calibri"/>
                <a:cs typeface="Calibri"/>
                <a:sym typeface="Calibri"/>
              </a:rPr>
              <a:t>deux salons</a:t>
            </a:r>
            <a:r>
              <a:rPr lang="fr-FR" sz="3600" b="1" dirty="0">
                <a:solidFill>
                  <a:srgbClr val="156082"/>
                </a:solidFill>
                <a:latin typeface="Dosis SemiBold" pitchFamily="2" charset="0"/>
                <a:ea typeface="Calibri"/>
                <a:cs typeface="Calibri"/>
                <a:sym typeface="Calibri"/>
              </a:rPr>
              <a:t>. </a:t>
            </a:r>
            <a:endParaRPr lang="fr-FR" sz="3600" b="1" dirty="0">
              <a:solidFill>
                <a:srgbClr val="061320"/>
              </a:solidFill>
              <a:latin typeface="Dosis SemiBold" pitchFamily="2" charset="0"/>
              <a:ea typeface="Arial"/>
              <a:cs typeface="Arial"/>
              <a:sym typeface="Arial"/>
            </a:endParaRPr>
          </a:p>
        </p:txBody>
      </p:sp>
    </p:spTree>
    <p:extLst>
      <p:ext uri="{BB962C8B-B14F-4D97-AF65-F5344CB8AC3E}">
        <p14:creationId xmlns:p14="http://schemas.microsoft.com/office/powerpoint/2010/main" val="376089379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554622"/>
            <a:ext cx="4887827" cy="3258552"/>
          </a:xfrm>
          <a:prstGeom prst="rect">
            <a:avLst/>
          </a:prstGeom>
        </p:spPr>
      </p:pic>
      <p:sp>
        <p:nvSpPr>
          <p:cNvPr id="19" name="Rectangle : coins arrondis 18">
            <a:extLst>
              <a:ext uri="{FF2B5EF4-FFF2-40B4-BE49-F238E27FC236}">
                <a16:creationId xmlns:a16="http://schemas.microsoft.com/office/drawing/2014/main" id="{2EF746C3-C10F-42F0-9106-16F87AB06246}"/>
              </a:ext>
            </a:extLst>
          </p:cNvPr>
          <p:cNvSpPr/>
          <p:nvPr/>
        </p:nvSpPr>
        <p:spPr>
          <a:xfrm>
            <a:off x="6225353" y="3168862"/>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0">
            <a:extLst>
              <a:ext uri="{FF2B5EF4-FFF2-40B4-BE49-F238E27FC236}">
                <a16:creationId xmlns:a16="http://schemas.microsoft.com/office/drawing/2014/main" id="{B4826E2C-EF92-3FE8-6B9A-1F99438B0089}"/>
              </a:ext>
            </a:extLst>
          </p:cNvPr>
          <p:cNvPicPr>
            <a:picLocks noChangeAspect="1"/>
          </p:cNvPicPr>
          <p:nvPr/>
        </p:nvPicPr>
        <p:blipFill>
          <a:blip r:embed="rId3"/>
          <a:stretch>
            <a:fillRect/>
          </a:stretch>
        </p:blipFill>
        <p:spPr>
          <a:xfrm>
            <a:off x="1858277" y="1606041"/>
            <a:ext cx="1218404" cy="1102789"/>
          </a:xfrm>
          <a:prstGeom prst="rect">
            <a:avLst/>
          </a:prstGeom>
        </p:spPr>
      </p:pic>
      <p:sp>
        <p:nvSpPr>
          <p:cNvPr id="12" name="ZoneTexte 11">
            <a:extLst>
              <a:ext uri="{FF2B5EF4-FFF2-40B4-BE49-F238E27FC236}">
                <a16:creationId xmlns:a16="http://schemas.microsoft.com/office/drawing/2014/main" id="{900215F0-8437-80F7-6673-7C17B3ADC28A}"/>
              </a:ext>
            </a:extLst>
          </p:cNvPr>
          <p:cNvSpPr txBox="1"/>
          <p:nvPr/>
        </p:nvSpPr>
        <p:spPr>
          <a:xfrm>
            <a:off x="255823" y="3432829"/>
            <a:ext cx="27206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b="1" i="0" u="none" strike="noStrike" kern="1200" cap="none" spc="0" normalizeH="0" baseline="0" noProof="0" dirty="0">
                <a:ln>
                  <a:noFill/>
                </a:ln>
                <a:solidFill>
                  <a:srgbClr val="445C80"/>
                </a:solidFill>
                <a:effectLst/>
                <a:uLnTx/>
                <a:uFillTx/>
                <a:latin typeface="Dosis SemiBold" pitchFamily="2" charset="0"/>
              </a:rPr>
              <a:t> Il y a combien de chambres dans ta maison</a:t>
            </a:r>
            <a:r>
              <a:rPr lang="fr-FR" b="1" dirty="0">
                <a:solidFill>
                  <a:srgbClr val="445C80"/>
                </a:solidFill>
                <a:latin typeface="Dosis SemiBold" pitchFamily="2" charset="0"/>
              </a:rPr>
              <a:t> ?</a:t>
            </a: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4"/>
          <a:srcRect r="1593" b="11327"/>
          <a:stretch>
            <a:fillRect/>
          </a:stretch>
        </p:blipFill>
        <p:spPr>
          <a:xfrm>
            <a:off x="211756" y="648969"/>
            <a:ext cx="1087654" cy="980062"/>
          </a:xfrm>
          <a:prstGeom prst="ellipse">
            <a:avLst/>
          </a:prstGeom>
        </p:spPr>
      </p:pic>
      <p:pic>
        <p:nvPicPr>
          <p:cNvPr id="10" name="Image 9">
            <a:extLst>
              <a:ext uri="{FF2B5EF4-FFF2-40B4-BE49-F238E27FC236}">
                <a16:creationId xmlns:a16="http://schemas.microsoft.com/office/drawing/2014/main" id="{4A59AA3C-B66E-4A6F-96E1-ADCB343A6EFC}"/>
              </a:ext>
            </a:extLst>
          </p:cNvPr>
          <p:cNvPicPr>
            <a:picLocks noChangeAspect="1"/>
          </p:cNvPicPr>
          <p:nvPr/>
        </p:nvPicPr>
        <p:blipFill>
          <a:blip r:embed="rId5"/>
          <a:stretch>
            <a:fillRect/>
          </a:stretch>
        </p:blipFill>
        <p:spPr>
          <a:xfrm>
            <a:off x="5518714" y="1616655"/>
            <a:ext cx="1066949" cy="971686"/>
          </a:xfrm>
          <a:prstGeom prst="rect">
            <a:avLst/>
          </a:prstGeom>
        </p:spPr>
      </p:pic>
      <p:sp>
        <p:nvSpPr>
          <p:cNvPr id="13" name="ZoneTexte 12">
            <a:extLst>
              <a:ext uri="{FF2B5EF4-FFF2-40B4-BE49-F238E27FC236}">
                <a16:creationId xmlns:a16="http://schemas.microsoft.com/office/drawing/2014/main" id="{A0C8D987-AB03-4875-B3E7-8D18DA9408E2}"/>
              </a:ext>
            </a:extLst>
          </p:cNvPr>
          <p:cNvSpPr txBox="1"/>
          <p:nvPr/>
        </p:nvSpPr>
        <p:spPr>
          <a:xfrm>
            <a:off x="6261772" y="3453702"/>
            <a:ext cx="2328663" cy="707886"/>
          </a:xfrm>
          <a:prstGeom prst="rect">
            <a:avLst/>
          </a:prstGeom>
          <a:noFill/>
        </p:spPr>
        <p:txBody>
          <a:bodyPr wrap="square" rtlCol="0">
            <a:spAutoFit/>
          </a:bodyPr>
          <a:lstStyle/>
          <a:p>
            <a:pPr lvl="0" algn="ctr">
              <a:defRPr/>
            </a:pPr>
            <a:r>
              <a:rPr lang="fr-FR" sz="2000" b="1" dirty="0">
                <a:solidFill>
                  <a:srgbClr val="8D6F91"/>
                </a:solidFill>
                <a:latin typeface="Dosis SemiBold" pitchFamily="2" charset="0"/>
              </a:rPr>
              <a:t>Il y a ______ et _____.</a:t>
            </a:r>
          </a:p>
          <a:p>
            <a:pPr lvl="0" algn="ctr">
              <a:defRPr/>
            </a:pPr>
            <a:r>
              <a:rPr lang="fr-FR" sz="2000" b="1" dirty="0">
                <a:solidFill>
                  <a:srgbClr val="8D6F91"/>
                </a:solidFill>
                <a:latin typeface="Dosis SemiBold" pitchFamily="2" charset="0"/>
              </a:rPr>
              <a:t> </a:t>
            </a:r>
            <a:r>
              <a:rPr lang="ar-MA" sz="2000" b="1" dirty="0">
                <a:solidFill>
                  <a:srgbClr val="8D6F91"/>
                </a:solidFill>
                <a:latin typeface="Dosis SemiBold" pitchFamily="2" charset="0"/>
              </a:rPr>
              <a:t> </a:t>
            </a:r>
            <a:r>
              <a:rPr lang="fr-FR" sz="2000" b="1" dirty="0">
                <a:solidFill>
                  <a:srgbClr val="8D6F91"/>
                </a:solidFill>
                <a:latin typeface="Dosis SemiBold" pitchFamily="2" charset="0"/>
              </a:rPr>
              <a:t> </a:t>
            </a:r>
          </a:p>
        </p:txBody>
      </p:sp>
      <p:pic>
        <p:nvPicPr>
          <p:cNvPr id="14" name="Image 13">
            <a:extLst>
              <a:ext uri="{FF2B5EF4-FFF2-40B4-BE49-F238E27FC236}">
                <a16:creationId xmlns:a16="http://schemas.microsoft.com/office/drawing/2014/main" id="{CDDF7BF0-631F-44C8-BC54-F34D1A3253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2296" y="4232030"/>
            <a:ext cx="922586" cy="1009315"/>
          </a:xfrm>
          <a:prstGeom prst="rect">
            <a:avLst/>
          </a:prstGeom>
        </p:spPr>
      </p:pic>
      <p:pic>
        <p:nvPicPr>
          <p:cNvPr id="15" name="Image 14">
            <a:extLst>
              <a:ext uri="{FF2B5EF4-FFF2-40B4-BE49-F238E27FC236}">
                <a16:creationId xmlns:a16="http://schemas.microsoft.com/office/drawing/2014/main" id="{51E7EF2F-0987-4018-BD91-AC795586B2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1027" y="4232031"/>
            <a:ext cx="922586" cy="1009315"/>
          </a:xfrm>
          <a:prstGeom prst="rect">
            <a:avLst/>
          </a:prstGeom>
        </p:spPr>
      </p:pic>
    </p:spTree>
    <p:extLst>
      <p:ext uri="{BB962C8B-B14F-4D97-AF65-F5344CB8AC3E}">
        <p14:creationId xmlns:p14="http://schemas.microsoft.com/office/powerpoint/2010/main" val="3978799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D39C-2B48-6632-CD48-8F81855BA4A0}"/>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8ACA3AAD-13CB-455A-42A3-5CA66D57FA51}"/>
              </a:ext>
            </a:extLst>
          </p:cNvPr>
          <p:cNvPicPr>
            <a:picLocks noChangeAspect="1"/>
          </p:cNvPicPr>
          <p:nvPr/>
        </p:nvPicPr>
        <p:blipFill>
          <a:blip r:embed="rId2">
            <a:clrChange>
              <a:clrFrom>
                <a:srgbClr val="FEFDFA"/>
              </a:clrFrom>
              <a:clrTo>
                <a:srgbClr val="FEFDFA">
                  <a:alpha val="0"/>
                </a:srgbClr>
              </a:clrTo>
            </a:clrChange>
          </a:blip>
          <a:stretch>
            <a:fillRect/>
          </a:stretch>
        </p:blipFill>
        <p:spPr>
          <a:xfrm flipH="1">
            <a:off x="1858277" y="2492381"/>
            <a:ext cx="4887827" cy="3258552"/>
          </a:xfrm>
          <a:prstGeom prst="rect">
            <a:avLst/>
          </a:prstGeom>
        </p:spPr>
      </p:pic>
      <p:sp>
        <p:nvSpPr>
          <p:cNvPr id="18" name="Rectangle : coins arrondis 17">
            <a:extLst>
              <a:ext uri="{FF2B5EF4-FFF2-40B4-BE49-F238E27FC236}">
                <a16:creationId xmlns:a16="http://schemas.microsoft.com/office/drawing/2014/main" id="{8A32F2F2-C18C-47B0-B052-23DBF87A1110}"/>
              </a:ext>
            </a:extLst>
          </p:cNvPr>
          <p:cNvSpPr/>
          <p:nvPr/>
        </p:nvSpPr>
        <p:spPr>
          <a:xfrm>
            <a:off x="330870" y="3119286"/>
            <a:ext cx="2401502" cy="2525715"/>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utoShape 6" descr="Image générée">
            <a:extLst>
              <a:ext uri="{FF2B5EF4-FFF2-40B4-BE49-F238E27FC236}">
                <a16:creationId xmlns:a16="http://schemas.microsoft.com/office/drawing/2014/main" id="{302B17EE-C1B1-55B6-3DA1-57ED8732AF10}"/>
              </a:ext>
            </a:extLst>
          </p:cNvPr>
          <p:cNvSpPr>
            <a:spLocks noChangeAspect="1" noChangeArrowheads="1"/>
          </p:cNvSpPr>
          <p:nvPr/>
        </p:nvSpPr>
        <p:spPr bwMode="auto">
          <a:xfrm>
            <a:off x="4426487" y="387909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itre 8">
            <a:extLst>
              <a:ext uri="{FF2B5EF4-FFF2-40B4-BE49-F238E27FC236}">
                <a16:creationId xmlns:a16="http://schemas.microsoft.com/office/drawing/2014/main" id="{542A3061-FC77-F2F9-D55E-E01E1B6BCC9C}"/>
              </a:ext>
            </a:extLst>
          </p:cNvPr>
          <p:cNvSpPr txBox="1">
            <a:spLocks/>
          </p:cNvSpPr>
          <p:nvPr/>
        </p:nvSpPr>
        <p:spPr>
          <a:xfrm>
            <a:off x="1692000" y="756000"/>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lang="fr-FR" dirty="0">
                <a:solidFill>
                  <a:prstClr val="black">
                    <a:lumMod val="65000"/>
                    <a:lumOff val="35000"/>
                  </a:prstClr>
                </a:solidFill>
                <a:latin typeface="Dosis Medium" pitchFamily="2" charset="0"/>
              </a:rPr>
              <a:t>Qui veut passer au tableau pour jouer le dialogue en français ? </a:t>
            </a:r>
            <a:endPar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endParaRPr>
          </a:p>
        </p:txBody>
      </p:sp>
      <p:pic>
        <p:nvPicPr>
          <p:cNvPr id="17" name="Image 16">
            <a:extLst>
              <a:ext uri="{FF2B5EF4-FFF2-40B4-BE49-F238E27FC236}">
                <a16:creationId xmlns:a16="http://schemas.microsoft.com/office/drawing/2014/main" id="{073B2E9A-146F-E360-22C7-13D0BE554744}"/>
              </a:ext>
            </a:extLst>
          </p:cNvPr>
          <p:cNvPicPr>
            <a:picLocks noChangeAspect="1"/>
          </p:cNvPicPr>
          <p:nvPr/>
        </p:nvPicPr>
        <p:blipFill>
          <a:blip r:embed="rId3"/>
          <a:srcRect r="1593" b="11327"/>
          <a:stretch>
            <a:fillRect/>
          </a:stretch>
        </p:blipFill>
        <p:spPr>
          <a:xfrm>
            <a:off x="211756" y="648969"/>
            <a:ext cx="1087654" cy="980062"/>
          </a:xfrm>
          <a:prstGeom prst="ellipse">
            <a:avLst/>
          </a:prstGeom>
        </p:spPr>
      </p:pic>
      <p:sp>
        <p:nvSpPr>
          <p:cNvPr id="14" name="ZoneTexte 13">
            <a:extLst>
              <a:ext uri="{FF2B5EF4-FFF2-40B4-BE49-F238E27FC236}">
                <a16:creationId xmlns:a16="http://schemas.microsoft.com/office/drawing/2014/main" id="{98BA5E0A-CE6E-4385-92A3-46CA5FC47D43}"/>
              </a:ext>
            </a:extLst>
          </p:cNvPr>
          <p:cNvSpPr txBox="1"/>
          <p:nvPr/>
        </p:nvSpPr>
        <p:spPr>
          <a:xfrm>
            <a:off x="507184" y="3334339"/>
            <a:ext cx="2048874" cy="430887"/>
          </a:xfrm>
          <a:prstGeom prst="rect">
            <a:avLst/>
          </a:prstGeom>
          <a:noFill/>
        </p:spPr>
        <p:txBody>
          <a:bodyPr wrap="square" rtlCol="0">
            <a:spAutoFit/>
          </a:bodyPr>
          <a:lstStyle/>
          <a:p>
            <a:pPr lvl="0" algn="ctr">
              <a:defRPr/>
            </a:pPr>
            <a:r>
              <a:rPr lang="fr-FR" sz="2200" b="1" dirty="0">
                <a:solidFill>
                  <a:srgbClr val="445C80"/>
                </a:solidFill>
                <a:latin typeface="Dosis SemiBold" pitchFamily="2" charset="0"/>
              </a:rPr>
              <a:t> Il y a _____et _____.</a:t>
            </a:r>
          </a:p>
        </p:txBody>
      </p:sp>
      <p:sp>
        <p:nvSpPr>
          <p:cNvPr id="2" name="ZoneTexte 1">
            <a:extLst>
              <a:ext uri="{FF2B5EF4-FFF2-40B4-BE49-F238E27FC236}">
                <a16:creationId xmlns:a16="http://schemas.microsoft.com/office/drawing/2014/main" id="{0B18028D-2C7D-CD7C-C69C-9E63A1BDC835}"/>
              </a:ext>
            </a:extLst>
          </p:cNvPr>
          <p:cNvSpPr txBox="1"/>
          <p:nvPr/>
        </p:nvSpPr>
        <p:spPr>
          <a:xfrm>
            <a:off x="6261772" y="3453702"/>
            <a:ext cx="2328663" cy="1446550"/>
          </a:xfrm>
          <a:prstGeom prst="rect">
            <a:avLst/>
          </a:prstGeom>
          <a:noFill/>
        </p:spPr>
        <p:txBody>
          <a:bodyPr wrap="square" rtlCol="0">
            <a:spAutoFit/>
          </a:bodyPr>
          <a:lstStyle/>
          <a:p>
            <a:pPr lvl="0" algn="ctr">
              <a:defRPr/>
            </a:pPr>
            <a:r>
              <a:rPr lang="fr-FR" sz="2200" b="1" dirty="0">
                <a:solidFill>
                  <a:srgbClr val="8D6F91"/>
                </a:solidFill>
                <a:latin typeface="Dosis SemiBold" pitchFamily="2" charset="0"/>
              </a:rPr>
              <a:t> Il y a combien de chambres dans ta maison ?</a:t>
            </a:r>
          </a:p>
          <a:p>
            <a:pPr lvl="0" algn="ctr">
              <a:defRPr/>
            </a:pPr>
            <a:r>
              <a:rPr lang="fr-FR" sz="2200" b="1" dirty="0">
                <a:solidFill>
                  <a:srgbClr val="8D6F91"/>
                </a:solidFill>
                <a:latin typeface="Dosis SemiBold" pitchFamily="2" charset="0"/>
              </a:rPr>
              <a:t> </a:t>
            </a:r>
            <a:r>
              <a:rPr lang="ar-MA" sz="2200" b="1" dirty="0">
                <a:solidFill>
                  <a:srgbClr val="8D6F91"/>
                </a:solidFill>
                <a:latin typeface="Dosis SemiBold" pitchFamily="2" charset="0"/>
              </a:rPr>
              <a:t> </a:t>
            </a:r>
            <a:r>
              <a:rPr lang="fr-FR" sz="2200" b="1" dirty="0">
                <a:solidFill>
                  <a:srgbClr val="8D6F91"/>
                </a:solidFill>
                <a:latin typeface="Dosis SemiBold" pitchFamily="2" charset="0"/>
              </a:rPr>
              <a:t> </a:t>
            </a:r>
          </a:p>
        </p:txBody>
      </p:sp>
      <p:pic>
        <p:nvPicPr>
          <p:cNvPr id="21" name="Image 20">
            <a:extLst>
              <a:ext uri="{FF2B5EF4-FFF2-40B4-BE49-F238E27FC236}">
                <a16:creationId xmlns:a16="http://schemas.microsoft.com/office/drawing/2014/main" id="{1A80BAE9-4A97-48A2-8BAA-22F6CD0918E4}"/>
              </a:ext>
            </a:extLst>
          </p:cNvPr>
          <p:cNvPicPr>
            <a:picLocks noChangeAspect="1"/>
          </p:cNvPicPr>
          <p:nvPr/>
        </p:nvPicPr>
        <p:blipFill rotWithShape="1">
          <a:blip r:embed="rId4">
            <a:extLst>
              <a:ext uri="{28A0092B-C50C-407E-A947-70E740481C1C}">
                <a14:useLocalDpi xmlns:a14="http://schemas.microsoft.com/office/drawing/2010/main" val="0"/>
              </a:ext>
            </a:extLst>
          </a:blip>
          <a:srcRect l="16259" t="8811" r="6664" b="15540"/>
          <a:stretch/>
        </p:blipFill>
        <p:spPr>
          <a:xfrm>
            <a:off x="5572141" y="1697428"/>
            <a:ext cx="990359" cy="972000"/>
          </a:xfrm>
          <a:prstGeom prst="rect">
            <a:avLst/>
          </a:prstGeom>
        </p:spPr>
      </p:pic>
      <p:pic>
        <p:nvPicPr>
          <p:cNvPr id="3" name="Image 2">
            <a:extLst>
              <a:ext uri="{FF2B5EF4-FFF2-40B4-BE49-F238E27FC236}">
                <a16:creationId xmlns:a16="http://schemas.microsoft.com/office/drawing/2014/main" id="{BED35A53-1C75-6EDA-B5BE-D96D94B4DE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971" y="4771526"/>
            <a:ext cx="737708" cy="807057"/>
          </a:xfrm>
          <a:prstGeom prst="rect">
            <a:avLst/>
          </a:prstGeom>
        </p:spPr>
      </p:pic>
      <p:pic>
        <p:nvPicPr>
          <p:cNvPr id="4" name="Image 3">
            <a:extLst>
              <a:ext uri="{FF2B5EF4-FFF2-40B4-BE49-F238E27FC236}">
                <a16:creationId xmlns:a16="http://schemas.microsoft.com/office/drawing/2014/main" id="{00382A55-BF5B-AC78-07C3-836D21AB61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702" y="4771527"/>
            <a:ext cx="737708" cy="807057"/>
          </a:xfrm>
          <a:prstGeom prst="rect">
            <a:avLst/>
          </a:prstGeom>
        </p:spPr>
      </p:pic>
      <p:pic>
        <p:nvPicPr>
          <p:cNvPr id="5" name="Image 4">
            <a:extLst>
              <a:ext uri="{FF2B5EF4-FFF2-40B4-BE49-F238E27FC236}">
                <a16:creationId xmlns:a16="http://schemas.microsoft.com/office/drawing/2014/main" id="{97DE7B7F-77AA-0C10-3307-A95DB117B3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971" y="3898054"/>
            <a:ext cx="737708" cy="807057"/>
          </a:xfrm>
          <a:prstGeom prst="rect">
            <a:avLst/>
          </a:prstGeom>
        </p:spPr>
      </p:pic>
      <p:pic>
        <p:nvPicPr>
          <p:cNvPr id="6" name="Image 5">
            <a:extLst>
              <a:ext uri="{FF2B5EF4-FFF2-40B4-BE49-F238E27FC236}">
                <a16:creationId xmlns:a16="http://schemas.microsoft.com/office/drawing/2014/main" id="{52D41762-F432-48EA-4B29-67C166E33D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702" y="3898055"/>
            <a:ext cx="737708" cy="807057"/>
          </a:xfrm>
          <a:prstGeom prst="rect">
            <a:avLst/>
          </a:prstGeom>
        </p:spPr>
      </p:pic>
    </p:spTree>
    <p:extLst>
      <p:ext uri="{BB962C8B-B14F-4D97-AF65-F5344CB8AC3E}">
        <p14:creationId xmlns:p14="http://schemas.microsoft.com/office/powerpoint/2010/main" val="454514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D328-3A69-5A4F-E4BF-AACB1B355D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9B87C98-02C6-1062-B406-7D9D8AAB97D3}"/>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Chacun joue le dialogue avec son voisin. </a:t>
            </a:r>
          </a:p>
        </p:txBody>
      </p:sp>
      <p:pic>
        <p:nvPicPr>
          <p:cNvPr id="20" name="Image 19">
            <a:extLst>
              <a:ext uri="{FF2B5EF4-FFF2-40B4-BE49-F238E27FC236}">
                <a16:creationId xmlns:a16="http://schemas.microsoft.com/office/drawing/2014/main" id="{817BD6D1-7EBA-D29F-1C3F-5824EEB38DE6}"/>
              </a:ext>
            </a:extLst>
          </p:cNvPr>
          <p:cNvPicPr>
            <a:picLocks noChangeAspect="1"/>
          </p:cNvPicPr>
          <p:nvPr/>
        </p:nvPicPr>
        <p:blipFill>
          <a:blip r:embed="rId2"/>
          <a:stretch>
            <a:fillRect/>
          </a:stretch>
        </p:blipFill>
        <p:spPr>
          <a:xfrm flipH="1">
            <a:off x="2594008" y="2944633"/>
            <a:ext cx="3955983" cy="2637322"/>
          </a:xfrm>
          <a:prstGeom prst="rect">
            <a:avLst/>
          </a:prstGeom>
        </p:spPr>
      </p:pic>
      <p:pic>
        <p:nvPicPr>
          <p:cNvPr id="21" name="Image 20">
            <a:extLst>
              <a:ext uri="{FF2B5EF4-FFF2-40B4-BE49-F238E27FC236}">
                <a16:creationId xmlns:a16="http://schemas.microsoft.com/office/drawing/2014/main" id="{0EB81BC6-A0C1-3A1E-769D-C2110B180252}"/>
              </a:ext>
            </a:extLst>
          </p:cNvPr>
          <p:cNvPicPr>
            <a:picLocks noChangeAspect="1"/>
          </p:cNvPicPr>
          <p:nvPr/>
        </p:nvPicPr>
        <p:blipFill>
          <a:blip r:embed="rId3"/>
          <a:stretch>
            <a:fillRect/>
          </a:stretch>
        </p:blipFill>
        <p:spPr>
          <a:xfrm>
            <a:off x="1657351" y="2244906"/>
            <a:ext cx="1218404" cy="1102789"/>
          </a:xfrm>
          <a:prstGeom prst="rect">
            <a:avLst/>
          </a:prstGeom>
        </p:spPr>
      </p:pic>
      <p:pic>
        <p:nvPicPr>
          <p:cNvPr id="25" name="Image 24">
            <a:extLst>
              <a:ext uri="{FF2B5EF4-FFF2-40B4-BE49-F238E27FC236}">
                <a16:creationId xmlns:a16="http://schemas.microsoft.com/office/drawing/2014/main" id="{EC3A8443-8721-BD8F-6DBC-BC0C8EC78163}"/>
              </a:ext>
            </a:extLst>
          </p:cNvPr>
          <p:cNvPicPr>
            <a:picLocks noChangeAspect="1"/>
          </p:cNvPicPr>
          <p:nvPr/>
        </p:nvPicPr>
        <p:blipFill>
          <a:blip r:embed="rId4"/>
          <a:stretch>
            <a:fillRect/>
          </a:stretch>
        </p:blipFill>
        <p:spPr>
          <a:xfrm>
            <a:off x="6095226" y="2252068"/>
            <a:ext cx="1219370" cy="1086002"/>
          </a:xfrm>
          <a:prstGeom prst="rect">
            <a:avLst/>
          </a:prstGeom>
        </p:spPr>
      </p:pic>
      <p:pic>
        <p:nvPicPr>
          <p:cNvPr id="5" name="Image 4">
            <a:extLst>
              <a:ext uri="{FF2B5EF4-FFF2-40B4-BE49-F238E27FC236}">
                <a16:creationId xmlns:a16="http://schemas.microsoft.com/office/drawing/2014/main" id="{871FE475-901F-0B9E-4012-B18987E506C5}"/>
              </a:ext>
            </a:extLst>
          </p:cNvPr>
          <p:cNvPicPr>
            <a:picLocks noChangeAspect="1"/>
          </p:cNvPicPr>
          <p:nvPr/>
        </p:nvPicPr>
        <p:blipFill>
          <a:blip r:embed="rId5"/>
          <a:stretch>
            <a:fillRect/>
          </a:stretch>
        </p:blipFill>
        <p:spPr>
          <a:xfrm>
            <a:off x="6095226" y="2337509"/>
            <a:ext cx="1066949" cy="971686"/>
          </a:xfrm>
          <a:prstGeom prst="rect">
            <a:avLst/>
          </a:prstGeom>
        </p:spPr>
      </p:pic>
      <p:pic>
        <p:nvPicPr>
          <p:cNvPr id="13" name="Image 12">
            <a:extLst>
              <a:ext uri="{FF2B5EF4-FFF2-40B4-BE49-F238E27FC236}">
                <a16:creationId xmlns:a16="http://schemas.microsoft.com/office/drawing/2014/main" id="{5F823A5D-E133-4B43-8110-61A17F185E2A}"/>
              </a:ext>
            </a:extLst>
          </p:cNvPr>
          <p:cNvPicPr>
            <a:picLocks noChangeAspect="1"/>
          </p:cNvPicPr>
          <p:nvPr/>
        </p:nvPicPr>
        <p:blipFill>
          <a:blip r:embed="rId6"/>
          <a:stretch>
            <a:fillRect/>
          </a:stretch>
        </p:blipFill>
        <p:spPr>
          <a:xfrm>
            <a:off x="158202" y="525505"/>
            <a:ext cx="1152244" cy="1072989"/>
          </a:xfrm>
          <a:prstGeom prst="rect">
            <a:avLst/>
          </a:prstGeom>
        </p:spPr>
      </p:pic>
      <p:sp>
        <p:nvSpPr>
          <p:cNvPr id="11" name="ZoneTexte 10">
            <a:extLst>
              <a:ext uri="{FF2B5EF4-FFF2-40B4-BE49-F238E27FC236}">
                <a16:creationId xmlns:a16="http://schemas.microsoft.com/office/drawing/2014/main" id="{8525C774-FE0B-4DF6-99CE-2F0E590D14DE}"/>
              </a:ext>
            </a:extLst>
          </p:cNvPr>
          <p:cNvSpPr txBox="1"/>
          <p:nvPr/>
        </p:nvSpPr>
        <p:spPr>
          <a:xfrm>
            <a:off x="6549991" y="4089978"/>
            <a:ext cx="2079406" cy="430887"/>
          </a:xfrm>
          <a:prstGeom prst="rect">
            <a:avLst/>
          </a:prstGeom>
          <a:noFill/>
        </p:spPr>
        <p:txBody>
          <a:bodyPr wrap="square" rtlCol="0">
            <a:spAutoFit/>
          </a:bodyPr>
          <a:lstStyle/>
          <a:p>
            <a:pPr algn="ctr">
              <a:defRPr/>
            </a:pPr>
            <a:r>
              <a:rPr lang="fr-FR" sz="2200" b="1" dirty="0">
                <a:solidFill>
                  <a:srgbClr val="8D6F91"/>
                </a:solidFill>
                <a:latin typeface="Dosis" pitchFamily="2" charset="0"/>
              </a:rPr>
              <a:t> il y a _____________ .   </a:t>
            </a:r>
          </a:p>
        </p:txBody>
      </p:sp>
      <p:sp>
        <p:nvSpPr>
          <p:cNvPr id="10" name="ZoneTexte 9">
            <a:extLst>
              <a:ext uri="{FF2B5EF4-FFF2-40B4-BE49-F238E27FC236}">
                <a16:creationId xmlns:a16="http://schemas.microsoft.com/office/drawing/2014/main" id="{3DE7F142-680E-4D95-8F85-60B73B1846A6}"/>
              </a:ext>
            </a:extLst>
          </p:cNvPr>
          <p:cNvSpPr txBox="1"/>
          <p:nvPr/>
        </p:nvSpPr>
        <p:spPr>
          <a:xfrm>
            <a:off x="336965" y="3751424"/>
            <a:ext cx="288546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445C80"/>
                </a:solidFill>
                <a:effectLst/>
                <a:uLnTx/>
                <a:uFillTx/>
                <a:latin typeface="Dosis SemiBold" pitchFamily="2" charset="0"/>
              </a:rPr>
              <a:t>Il y a combien de </a:t>
            </a:r>
          </a:p>
          <a:p>
            <a:pPr lvl="0" algn="ctr">
              <a:defRPr/>
            </a:pPr>
            <a:r>
              <a:rPr lang="fr-FR" sz="2000" b="1" dirty="0">
                <a:solidFill>
                  <a:srgbClr val="445C80"/>
                </a:solidFill>
                <a:latin typeface="Dosis SemiBold" pitchFamily="2" charset="0"/>
              </a:rPr>
              <a:t>_________dans ta maison ?</a:t>
            </a:r>
          </a:p>
        </p:txBody>
      </p:sp>
    </p:spTree>
    <p:extLst>
      <p:ext uri="{BB962C8B-B14F-4D97-AF65-F5344CB8AC3E}">
        <p14:creationId xmlns:p14="http://schemas.microsoft.com/office/powerpoint/2010/main" val="15559913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ED5C-C040-80F4-C6F8-FC9A99FD4BB6}"/>
            </a:ext>
          </a:extLst>
        </p:cNvPr>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1AAB39AE-C88C-2050-B1F8-20189324A922}"/>
              </a:ext>
            </a:extLst>
          </p:cNvPr>
          <p:cNvSpPr>
            <a:spLocks noGrp="1"/>
          </p:cNvSpPr>
          <p:nvPr>
            <p:ph type="body" sz="quarter" idx="19"/>
          </p:nvPr>
        </p:nvSpPr>
        <p:spPr>
          <a:xfrm>
            <a:off x="2201410" y="2522109"/>
            <a:ext cx="4960805" cy="756000"/>
          </a:xfrm>
        </p:spPr>
        <p:txBody>
          <a:bodyPr/>
          <a:lstStyle/>
          <a:p>
            <a:r>
              <a:rPr lang="fr-FR" dirty="0"/>
              <a:t>Répondre à la question : « Il y a combien de chambres dans ta maison ? »</a:t>
            </a:r>
          </a:p>
        </p:txBody>
      </p:sp>
      <p:sp>
        <p:nvSpPr>
          <p:cNvPr id="14" name="Espace réservé du texte 13">
            <a:extLst>
              <a:ext uri="{FF2B5EF4-FFF2-40B4-BE49-F238E27FC236}">
                <a16:creationId xmlns:a16="http://schemas.microsoft.com/office/drawing/2014/main" id="{516F0179-3CB0-BDC7-0565-AE10D8CF1805}"/>
              </a:ext>
            </a:extLst>
          </p:cNvPr>
          <p:cNvSpPr>
            <a:spLocks noGrp="1"/>
          </p:cNvSpPr>
          <p:nvPr>
            <p:ph type="body" sz="quarter" idx="20"/>
          </p:nvPr>
        </p:nvSpPr>
        <p:spPr>
          <a:xfrm>
            <a:off x="2201410" y="5508429"/>
            <a:ext cx="4960805" cy="756000"/>
          </a:xfrm>
        </p:spPr>
        <p:txBody>
          <a:bodyPr/>
          <a:lstStyle/>
          <a:p>
            <a:r>
              <a:rPr lang="fr-FR" dirty="0"/>
              <a:t>Écriture de syllabes avec la lettre p.</a:t>
            </a:r>
            <a:endParaRPr lang="fr-MA" dirty="0"/>
          </a:p>
        </p:txBody>
      </p:sp>
      <p:pic>
        <p:nvPicPr>
          <p:cNvPr id="3" name="Espace réservé pour une image  2">
            <a:extLst>
              <a:ext uri="{FF2B5EF4-FFF2-40B4-BE49-F238E27FC236}">
                <a16:creationId xmlns:a16="http://schemas.microsoft.com/office/drawing/2014/main" id="{0D64BE76-0E65-B67C-7698-F10F00C7319F}"/>
              </a:ext>
            </a:extLst>
          </p:cNvPr>
          <p:cNvPicPr>
            <a:picLocks noGrp="1" noChangeAspect="1"/>
          </p:cNvPicPr>
          <p:nvPr>
            <p:ph type="pic" sz="quarter" idx="11"/>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9325" y="1957588"/>
            <a:ext cx="539750" cy="539750"/>
          </a:xfrm>
        </p:spPr>
      </p:pic>
      <p:pic>
        <p:nvPicPr>
          <p:cNvPr id="22" name="Espace réservé pour une image  21" descr="Une image contenant horloge, cercle, symbole, Police&#10;&#10;Le contenu généré par l’IA peut être incorrect.">
            <a:extLst>
              <a:ext uri="{FF2B5EF4-FFF2-40B4-BE49-F238E27FC236}">
                <a16:creationId xmlns:a16="http://schemas.microsoft.com/office/drawing/2014/main" id="{5611B869-3B20-6F0A-E988-DBF6A748461D}"/>
              </a:ext>
            </a:extLst>
          </p:cNvPr>
          <p:cNvPicPr>
            <a:picLocks noGrp="1" noChangeAspect="1"/>
          </p:cNvPicPr>
          <p:nvPr>
            <p:ph type="pic" sz="quarter" idx="13"/>
          </p:nvPr>
        </p:nvPicPr>
        <p:blipFill rotWithShape="1">
          <a:blip r:embed="rId2">
            <a:grayscl/>
            <a:extLst>
              <a:ext uri="{28A0092B-C50C-407E-A947-70E740481C1C}">
                <a14:useLocalDpi xmlns:a14="http://schemas.microsoft.com/office/drawing/2010/main" val="0"/>
              </a:ext>
            </a:extLst>
          </a:blip>
          <a:srcRect l="-7560" r="-7560"/>
          <a:stretch>
            <a:fillRect/>
          </a:stretch>
        </p:blipFill>
        <p:spPr>
          <a:xfrm>
            <a:off x="7298796" y="4958117"/>
            <a:ext cx="540000" cy="540000"/>
          </a:xfrm>
        </p:spPr>
      </p:pic>
      <p:pic>
        <p:nvPicPr>
          <p:cNvPr id="6" name="Image 5">
            <a:extLst>
              <a:ext uri="{FF2B5EF4-FFF2-40B4-BE49-F238E27FC236}">
                <a16:creationId xmlns:a16="http://schemas.microsoft.com/office/drawing/2014/main" id="{668F620A-E896-6974-DDFE-A4D451AF6BCA}"/>
              </a:ext>
            </a:extLst>
          </p:cNvPr>
          <p:cNvPicPr>
            <a:picLocks noChangeAspect="1"/>
          </p:cNvPicPr>
          <p:nvPr/>
        </p:nvPicPr>
        <p:blipFill>
          <a:blip r:embed="rId3"/>
          <a:stretch>
            <a:fillRect/>
          </a:stretch>
        </p:blipFill>
        <p:spPr>
          <a:xfrm>
            <a:off x="1475017" y="3477125"/>
            <a:ext cx="6254069" cy="1446177"/>
          </a:xfrm>
          <a:prstGeom prst="rect">
            <a:avLst/>
          </a:prstGeom>
        </p:spPr>
      </p:pic>
      <p:sp>
        <p:nvSpPr>
          <p:cNvPr id="16" name="ZoneTexte 15">
            <a:extLst>
              <a:ext uri="{FF2B5EF4-FFF2-40B4-BE49-F238E27FC236}">
                <a16:creationId xmlns:a16="http://schemas.microsoft.com/office/drawing/2014/main" id="{BBCCB2E0-8516-CD6C-1D4D-01872C33CF9F}"/>
              </a:ext>
            </a:extLst>
          </p:cNvPr>
          <p:cNvSpPr txBox="1"/>
          <p:nvPr/>
        </p:nvSpPr>
        <p:spPr>
          <a:xfrm>
            <a:off x="2201410" y="3605304"/>
            <a:ext cx="1072730" cy="338554"/>
          </a:xfrm>
          <a:prstGeom prst="rect">
            <a:avLst/>
          </a:prstGeom>
          <a:noFill/>
        </p:spPr>
        <p:txBody>
          <a:bodyPr wrap="none" rtlCol="0">
            <a:spAutoFit/>
          </a:bodyPr>
          <a:lstStyle/>
          <a:p>
            <a:r>
              <a:rPr lang="fr-MA" sz="1600" dirty="0">
                <a:solidFill>
                  <a:srgbClr val="424D7B"/>
                </a:solidFill>
                <a:latin typeface="Dosis ExtraBold" pitchFamily="2" charset="0"/>
              </a:rPr>
              <a:t>2.  Lecture</a:t>
            </a:r>
          </a:p>
        </p:txBody>
      </p:sp>
      <p:sp>
        <p:nvSpPr>
          <p:cNvPr id="17" name="Espace réservé du texte 5">
            <a:extLst>
              <a:ext uri="{FF2B5EF4-FFF2-40B4-BE49-F238E27FC236}">
                <a16:creationId xmlns:a16="http://schemas.microsoft.com/office/drawing/2014/main" id="{147ED9BD-C99B-11DB-4E09-9646AAF91999}"/>
              </a:ext>
            </a:extLst>
          </p:cNvPr>
          <p:cNvSpPr txBox="1">
            <a:spLocks/>
          </p:cNvSpPr>
          <p:nvPr/>
        </p:nvSpPr>
        <p:spPr>
          <a:xfrm>
            <a:off x="2201410" y="4043366"/>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de syllabes avec la lettre p.</a:t>
            </a:r>
            <a:endParaRPr lang="fr-FR" sz="1600" dirty="0">
              <a:latin typeface="Colonna MT" panose="04020805060202030203" pitchFamily="82" charset="0"/>
            </a:endParaRPr>
          </a:p>
        </p:txBody>
      </p:sp>
      <p:pic>
        <p:nvPicPr>
          <p:cNvPr id="20" name="Espace réservé pour une image  19" descr="Une image contenant horloge, cercle, symbole, Police&#10;&#10;Le contenu généré par l’IA peut être incorrect.">
            <a:extLst>
              <a:ext uri="{FF2B5EF4-FFF2-40B4-BE49-F238E27FC236}">
                <a16:creationId xmlns:a16="http://schemas.microsoft.com/office/drawing/2014/main" id="{C2E9EBEF-C46E-04F5-5174-F0ECD3CBE753}"/>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7526" r="-7526"/>
          <a:stretch>
            <a:fillRect/>
          </a:stretch>
        </p:blipFill>
        <p:spPr>
          <a:xfrm>
            <a:off x="7282884" y="3457727"/>
            <a:ext cx="540000" cy="540000"/>
          </a:xfrm>
          <a:prstGeom prst="rect">
            <a:avLst/>
          </a:prstGeom>
        </p:spPr>
      </p:pic>
      <p:sp>
        <p:nvSpPr>
          <p:cNvPr id="9" name="Titre 8">
            <a:extLst>
              <a:ext uri="{FF2B5EF4-FFF2-40B4-BE49-F238E27FC236}">
                <a16:creationId xmlns:a16="http://schemas.microsoft.com/office/drawing/2014/main" id="{3640BCCD-5F8F-8C53-9438-B85E8E1FE586}"/>
              </a:ext>
            </a:extLst>
          </p:cNvPr>
          <p:cNvSpPr>
            <a:spLocks noGrp="1"/>
          </p:cNvSpPr>
          <p:nvPr>
            <p:ph type="title"/>
          </p:nvPr>
        </p:nvSpPr>
        <p:spPr>
          <a:xfrm>
            <a:off x="522772" y="1254325"/>
            <a:ext cx="7886700" cy="705267"/>
          </a:xfrm>
        </p:spPr>
        <p:txBody>
          <a:bodyPr/>
          <a:lstStyle/>
          <a:p>
            <a:r>
              <a:rPr lang="fr-MA" sz="3200" dirty="0"/>
              <a:t>Plan de la séance 3</a:t>
            </a:r>
          </a:p>
        </p:txBody>
      </p:sp>
      <p:grpSp>
        <p:nvGrpSpPr>
          <p:cNvPr id="10" name="Groupe 9">
            <a:extLst>
              <a:ext uri="{FF2B5EF4-FFF2-40B4-BE49-F238E27FC236}">
                <a16:creationId xmlns:a16="http://schemas.microsoft.com/office/drawing/2014/main" id="{1A2C1CCC-352A-AAE0-C5A5-13D328D3E59C}"/>
              </a:ext>
            </a:extLst>
          </p:cNvPr>
          <p:cNvGrpSpPr/>
          <p:nvPr/>
        </p:nvGrpSpPr>
        <p:grpSpPr>
          <a:xfrm>
            <a:off x="3120265" y="0"/>
            <a:ext cx="2741519" cy="1084434"/>
            <a:chOff x="3072140" y="0"/>
            <a:chExt cx="2741519" cy="1084434"/>
          </a:xfrm>
        </p:grpSpPr>
        <p:sp>
          <p:nvSpPr>
            <p:cNvPr id="11" name="Rectangle 10">
              <a:extLst>
                <a:ext uri="{FF2B5EF4-FFF2-40B4-BE49-F238E27FC236}">
                  <a16:creationId xmlns:a16="http://schemas.microsoft.com/office/drawing/2014/main" id="{8211B303-91C5-FCD8-563C-3237FA715DC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32B2332C-957B-FE64-2A84-2C286A1F8A4C}"/>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2FD8517B-345B-8F45-512B-FB7CB2E002C5}"/>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Tree>
    <p:extLst>
      <p:ext uri="{BB962C8B-B14F-4D97-AF65-F5344CB8AC3E}">
        <p14:creationId xmlns:p14="http://schemas.microsoft.com/office/powerpoint/2010/main" val="4253363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B0CC2-B73A-ED67-AA84-FA67AF3FDF7B}"/>
              </a:ext>
            </a:extLst>
          </p:cNvPr>
          <p:cNvSpPr>
            <a:spLocks noGrp="1"/>
          </p:cNvSpPr>
          <p:nvPr>
            <p:ph type="title"/>
          </p:nvPr>
        </p:nvSpPr>
        <p:spPr/>
        <p:txBody>
          <a:bodyPr/>
          <a:lstStyle/>
          <a:p>
            <a:r>
              <a:rPr lang="fr-FR" dirty="0">
                <a:solidFill>
                  <a:schemeClr val="tx1">
                    <a:lumMod val="65000"/>
                    <a:lumOff val="35000"/>
                  </a:schemeClr>
                </a:solidFill>
                <a:latin typeface="Dosis Medium" pitchFamily="2" charset="0"/>
              </a:rPr>
              <a:t>Maintenant, on va faire de la lecture. On va apprendre à lire la lettre p. </a:t>
            </a:r>
          </a:p>
        </p:txBody>
      </p:sp>
      <p:sp>
        <p:nvSpPr>
          <p:cNvPr id="11" name="AutoShape 4" descr="Image générée">
            <a:extLst>
              <a:ext uri="{FF2B5EF4-FFF2-40B4-BE49-F238E27FC236}">
                <a16:creationId xmlns:a16="http://schemas.microsoft.com/office/drawing/2014/main" id="{B79F80A6-92E7-243E-7A31-232301D140C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a:extLst>
              <a:ext uri="{FF2B5EF4-FFF2-40B4-BE49-F238E27FC236}">
                <a16:creationId xmlns:a16="http://schemas.microsoft.com/office/drawing/2014/main" id="{C184FA88-9BB8-8063-151D-55920B36DC54}"/>
              </a:ext>
            </a:extLst>
          </p:cNvPr>
          <p:cNvPicPr>
            <a:picLocks noChangeAspect="1"/>
          </p:cNvPicPr>
          <p:nvPr/>
        </p:nvPicPr>
        <p:blipFill>
          <a:blip r:embed="rId2"/>
          <a:stretch>
            <a:fillRect/>
          </a:stretch>
        </p:blipFill>
        <p:spPr>
          <a:xfrm>
            <a:off x="2045970" y="2261937"/>
            <a:ext cx="5052060" cy="3368040"/>
          </a:xfrm>
          <a:prstGeom prst="rect">
            <a:avLst/>
          </a:prstGeom>
        </p:spPr>
      </p:pic>
      <p:pic>
        <p:nvPicPr>
          <p:cNvPr id="3" name="Image 2">
            <a:extLst>
              <a:ext uri="{FF2B5EF4-FFF2-40B4-BE49-F238E27FC236}">
                <a16:creationId xmlns:a16="http://schemas.microsoft.com/office/drawing/2014/main" id="{24B5CF5E-92B8-8694-30FD-E77518C7AA55}"/>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401323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Aujourd’hui, nous allons apprendre à lire des syllabes avec le son « p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1822621" y="2185981"/>
            <a:ext cx="5498757" cy="32932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800" b="0" i="0" u="none" strike="noStrike" kern="1200" cap="none" spc="0" normalizeH="0" baseline="0" noProof="0" dirty="0">
                <a:ln w="0"/>
                <a:solidFill>
                  <a:srgbClr val="44546A"/>
                </a:solidFill>
                <a:effectLst/>
                <a:uLnTx/>
                <a:uFillTx/>
                <a:latin typeface="Bahnschrift SemiBold SemiConden" panose="020B0502040204020203" pitchFamily="34" charset="0"/>
                <a:ea typeface="Cascadia Mono SemiBold" panose="020B0609020000020004" pitchFamily="49" charset="0"/>
                <a:cs typeface="Cascadia Mono SemiBold" panose="020B0609020000020004" pitchFamily="49" charset="0"/>
              </a:rPr>
              <a:t>P   p</a:t>
            </a:r>
          </a:p>
        </p:txBody>
      </p:sp>
      <p:pic>
        <p:nvPicPr>
          <p:cNvPr id="9" name="Image 8">
            <a:extLst>
              <a:ext uri="{FF2B5EF4-FFF2-40B4-BE49-F238E27FC236}">
                <a16:creationId xmlns:a16="http://schemas.microsoft.com/office/drawing/2014/main" id="{D028103C-0D37-433C-BE6D-E34002E63E16}"/>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559130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315895FF-8CE3-CB65-AE8E-73734C49FA48}"/>
              </a:ext>
            </a:extLst>
          </p:cNvPr>
          <p:cNvSpPr txBox="1"/>
          <p:nvPr/>
        </p:nvSpPr>
        <p:spPr>
          <a:xfrm>
            <a:off x="2396283" y="2044725"/>
            <a:ext cx="4351434" cy="3293209"/>
          </a:xfrm>
          <a:prstGeom prst="rect">
            <a:avLst/>
          </a:prstGeom>
          <a:noFill/>
        </p:spPr>
        <p:txBody>
          <a:bodyPr wrap="square" rtlCol="0">
            <a:spAutoFit/>
          </a:bodyPr>
          <a:lstStyle/>
          <a:p>
            <a:pPr lvl="0" algn="ctr">
              <a:defRPr/>
            </a:pPr>
            <a:r>
              <a:rPr lang="pt-BR" sz="20800" dirty="0">
                <a:ln w="0"/>
                <a:solidFill>
                  <a:srgbClr val="44546A"/>
                </a:solidFill>
                <a:latin typeface="Bahnschrift SemiBold SemiConden" panose="020B0502040204020203" pitchFamily="34" charset="0"/>
                <a:ea typeface="Cascadia Mono SemiBold" panose="020B0609020000020004" pitchFamily="49" charset="0"/>
                <a:cs typeface="Cascadia Mono SemiBold" panose="020B0609020000020004" pitchFamily="49" charset="0"/>
              </a:rPr>
              <a:t>P</a:t>
            </a:r>
            <a:endParaRPr kumimoji="0" lang="pt-BR" sz="20800" b="0" i="0" u="none" strike="noStrike" kern="1200" cap="none" spc="0" normalizeH="0" baseline="0" noProof="0" dirty="0">
              <a:ln w="0"/>
              <a:solidFill>
                <a:srgbClr val="44546A"/>
              </a:solidFill>
              <a:effectLst/>
              <a:uLnTx/>
              <a:uFillTx/>
              <a:latin typeface="Dosis Medium" pitchFamily="2" charset="0"/>
              <a:ea typeface="+mn-ea"/>
              <a:cs typeface="Aharoni" panose="02010803020104030203" pitchFamily="2" charset="-79"/>
            </a:endParaRPr>
          </a:p>
        </p:txBody>
      </p:sp>
      <p:pic>
        <p:nvPicPr>
          <p:cNvPr id="6" name="Image 5">
            <a:extLst>
              <a:ext uri="{FF2B5EF4-FFF2-40B4-BE49-F238E27FC236}">
                <a16:creationId xmlns:a16="http://schemas.microsoft.com/office/drawing/2014/main" id="{4F868F13-8D8A-47AF-9099-F829D3F1B516}"/>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502418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B308-A008-E934-9775-B6FE633FD6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672584-9850-CCA2-CA98-32D16473853B}"/>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C’est quelle lettre ? </a:t>
            </a:r>
            <a:endParaRPr lang="fr-MA" dirty="0">
              <a:solidFill>
                <a:schemeClr val="tx1">
                  <a:lumMod val="65000"/>
                  <a:lumOff val="35000"/>
                </a:schemeClr>
              </a:solidFill>
              <a:latin typeface="Dosis Medium" pitchFamily="2" charset="0"/>
            </a:endParaRPr>
          </a:p>
        </p:txBody>
      </p:sp>
      <p:sp>
        <p:nvSpPr>
          <p:cNvPr id="5" name="ZoneTexte 4">
            <a:extLst>
              <a:ext uri="{FF2B5EF4-FFF2-40B4-BE49-F238E27FC236}">
                <a16:creationId xmlns:a16="http://schemas.microsoft.com/office/drawing/2014/main" id="{A058E71F-9FE9-52B7-99A2-348EC8273CCD}"/>
              </a:ext>
            </a:extLst>
          </p:cNvPr>
          <p:cNvSpPr txBox="1"/>
          <p:nvPr/>
        </p:nvSpPr>
        <p:spPr>
          <a:xfrm>
            <a:off x="2514524" y="1782395"/>
            <a:ext cx="4114951" cy="3293209"/>
          </a:xfrm>
          <a:prstGeom prst="rect">
            <a:avLst/>
          </a:prstGeom>
          <a:noFill/>
        </p:spPr>
        <p:txBody>
          <a:bodyPr wrap="square" rtlCol="0">
            <a:spAutoFit/>
          </a:bodyPr>
          <a:lstStyle/>
          <a:p>
            <a:pPr lvl="0" algn="ctr">
              <a:defRPr/>
            </a:pPr>
            <a:r>
              <a:rPr lang="pt-BR" sz="20800" dirty="0">
                <a:ln w="0"/>
                <a:solidFill>
                  <a:srgbClr val="44546A"/>
                </a:solidFill>
                <a:latin typeface="Bahnschrift SemiBold SemiConden" panose="020B0502040204020203" pitchFamily="34" charset="0"/>
                <a:ea typeface="Cascadia Mono SemiBold" panose="020B0609020000020004" pitchFamily="49" charset="0"/>
                <a:cs typeface="Cascadia Mono SemiBold" panose="020B0609020000020004" pitchFamily="49" charset="0"/>
              </a:rPr>
              <a:t>p</a:t>
            </a:r>
            <a:endParaRPr kumimoji="0" lang="pt-BR" sz="20800" b="0" i="0" u="none" strike="noStrike" kern="1200" cap="none" spc="0" normalizeH="0" baseline="0" noProof="0" dirty="0">
              <a:ln w="0"/>
              <a:solidFill>
                <a:srgbClr val="44546A"/>
              </a:solidFill>
              <a:effectLst/>
              <a:uLnTx/>
              <a:uFillTx/>
              <a:cs typeface="Times New Roman" panose="02020603050405020304" pitchFamily="18" charset="0"/>
            </a:endParaRPr>
          </a:p>
        </p:txBody>
      </p:sp>
      <p:pic>
        <p:nvPicPr>
          <p:cNvPr id="6" name="Image 5">
            <a:extLst>
              <a:ext uri="{FF2B5EF4-FFF2-40B4-BE49-F238E27FC236}">
                <a16:creationId xmlns:a16="http://schemas.microsoft.com/office/drawing/2014/main" id="{D81D9347-96B4-450B-A9E8-3CA6A72FC27E}"/>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911710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E7DDD-78AD-CD9A-C2BB-D518BCFD27FB}"/>
              </a:ext>
            </a:extLst>
          </p:cNvPr>
          <p:cNvSpPr>
            <a:spLocks noGrp="1"/>
          </p:cNvSpPr>
          <p:nvPr>
            <p:ph type="title"/>
          </p:nvPr>
        </p:nvSpPr>
        <p:spPr/>
        <p:txBody>
          <a:bodyPr>
            <a:normAutofit/>
          </a:bodyPr>
          <a:lstStyle/>
          <a:p>
            <a:r>
              <a:rPr lang="fr-FR" i="1" dirty="0">
                <a:solidFill>
                  <a:schemeClr val="tx1">
                    <a:lumMod val="65000"/>
                    <a:lumOff val="35000"/>
                  </a:schemeClr>
                </a:solidFill>
                <a:latin typeface="Dosis Medium" pitchFamily="2" charset="0"/>
              </a:rPr>
              <a:t>Lecture de la vidéo.</a:t>
            </a:r>
          </a:p>
        </p:txBody>
      </p:sp>
      <p:pic>
        <p:nvPicPr>
          <p:cNvPr id="7" name="Espace réservé pour une image  11" descr="Une image contenant capture d’écran, Graphique, Bleu électrique, conception&#10;&#10;Le contenu généré par l’IA peut être incorrect.">
            <a:extLst>
              <a:ext uri="{FF2B5EF4-FFF2-40B4-BE49-F238E27FC236}">
                <a16:creationId xmlns:a16="http://schemas.microsoft.com/office/drawing/2014/main" id="{25BF17FD-7605-CDAE-E83A-26CA9F890B8C}"/>
              </a:ext>
            </a:extLst>
          </p:cNvPr>
          <p:cNvPicPr>
            <a:picLocks noChangeAspect="1"/>
          </p:cNvPicPr>
          <p:nvPr/>
        </p:nvPicPr>
        <p:blipFill>
          <a:blip r:embed="rId4">
            <a:extLst>
              <a:ext uri="{28A0092B-C50C-407E-A947-70E740481C1C}">
                <a14:useLocalDpi xmlns:a14="http://schemas.microsoft.com/office/drawing/2010/main" val="0"/>
              </a:ext>
            </a:extLst>
          </a:blip>
          <a:srcRect t="110" b="110"/>
          <a:stretch>
            <a:fillRect/>
          </a:stretch>
        </p:blipFill>
        <p:spPr>
          <a:xfrm>
            <a:off x="394184" y="792000"/>
            <a:ext cx="720000" cy="720000"/>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9097F3F8-4432-36CD-4790-7E7F9D392D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461" y="5968461"/>
            <a:ext cx="812539" cy="812539"/>
          </a:xfrm>
          <a:prstGeom prst="rect">
            <a:avLst/>
          </a:prstGeom>
        </p:spPr>
      </p:pic>
      <p:pic>
        <p:nvPicPr>
          <p:cNvPr id="4" name="combinaison">
            <a:hlinkClick r:id="" action="ppaction://media"/>
            <a:extLst>
              <a:ext uri="{FF2B5EF4-FFF2-40B4-BE49-F238E27FC236}">
                <a16:creationId xmlns:a16="http://schemas.microsoft.com/office/drawing/2014/main" id="{9F065F1D-9952-4F58-80D7-76AA29870EA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25129" y="2034692"/>
            <a:ext cx="7906871" cy="4447615"/>
          </a:xfrm>
          <a:prstGeom prst="rect">
            <a:avLst/>
          </a:prstGeom>
        </p:spPr>
      </p:pic>
    </p:spTree>
    <p:extLst>
      <p:ext uri="{BB962C8B-B14F-4D97-AF65-F5344CB8AC3E}">
        <p14:creationId xmlns:p14="http://schemas.microsoft.com/office/powerpoint/2010/main" val="1644084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517" fill="hold"/>
                                        <p:tgtEl>
                                          <p:spTgt spid="4"/>
                                        </p:tgtEl>
                                      </p:cBhvr>
                                    </p:cmd>
                                  </p:childTnLst>
                                </p:cTn>
                              </p:par>
                            </p:childTnLst>
                          </p:cTn>
                        </p:par>
                        <p:par>
                          <p:cTn id="7" fill="hold">
                            <p:stCondLst>
                              <p:cond delay="34517"/>
                            </p:stCondLst>
                            <p:childTnLst>
                              <p:par>
                                <p:cTn id="8" presetID="1"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71871" y="2538196"/>
            <a:ext cx="6355614"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a    &gt;      </a:t>
            </a:r>
            <a:r>
              <a:rPr lang="fr-FR" sz="8800" b="1" dirty="0" err="1">
                <a:solidFill>
                  <a:srgbClr val="00ACA4"/>
                </a:solidFill>
                <a:latin typeface="Dosis SemiBold" pitchFamily="2" charset="0"/>
              </a:rPr>
              <a:t>p</a:t>
            </a:r>
            <a:r>
              <a:rPr lang="fr-FR" sz="8800" b="1" dirty="0" err="1">
                <a:solidFill>
                  <a:schemeClr val="accent1">
                    <a:lumMod val="50000"/>
                  </a:schemeClr>
                </a:solidFill>
                <a:latin typeface="Dosis SemiBold" pitchFamily="2" charset="0"/>
              </a:rPr>
              <a:t>a</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02CFC0E3-A685-4945-B075-05D928F3235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013917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27659" y="2494128"/>
            <a:ext cx="708868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o    &gt;     </a:t>
            </a:r>
            <a:r>
              <a:rPr lang="fr-FR" sz="8800" b="1" dirty="0">
                <a:solidFill>
                  <a:srgbClr val="00ACA4"/>
                </a:solidFill>
                <a:latin typeface="Dosis SemiBold" pitchFamily="2" charset="0"/>
              </a:rPr>
              <a:t>p</a:t>
            </a:r>
            <a:r>
              <a:rPr lang="fr-FR" sz="8800" b="1" dirty="0">
                <a:solidFill>
                  <a:schemeClr val="accent1">
                    <a:lumMod val="50000"/>
                  </a:schemeClr>
                </a:solidFill>
                <a:latin typeface="Dosis SemiBold" pitchFamily="2" charset="0"/>
              </a:rPr>
              <a:t>o</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3C15D212-7EE1-4CF2-B566-A67991E88A55}"/>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486418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036041" y="2494128"/>
            <a:ext cx="7071917"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u    &gt;     </a:t>
            </a:r>
            <a:r>
              <a:rPr lang="fr-FR" sz="8800" b="1" dirty="0">
                <a:solidFill>
                  <a:srgbClr val="00ACA4"/>
                </a:solidFill>
                <a:latin typeface="Dosis SemiBold" pitchFamily="2" charset="0"/>
              </a:rPr>
              <a:t>p</a:t>
            </a:r>
            <a:r>
              <a:rPr lang="fr-FR" sz="8800" b="1" dirty="0">
                <a:solidFill>
                  <a:schemeClr val="accent1">
                    <a:lumMod val="50000"/>
                  </a:schemeClr>
                </a:solidFill>
                <a:latin typeface="Dosis SemiBold" pitchFamily="2" charset="0"/>
              </a:rPr>
              <a:t>u</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A20F0C03-BC1A-4D37-8F07-DB53842A341A}"/>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2353863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9142" y="2334384"/>
            <a:ext cx="5985715"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i     &gt;      </a:t>
            </a:r>
            <a:r>
              <a:rPr lang="fr-FR" sz="8800" b="1" dirty="0">
                <a:solidFill>
                  <a:srgbClr val="00ACA4"/>
                </a:solidFill>
                <a:latin typeface="Dosis SemiBold" pitchFamily="2" charset="0"/>
              </a:rPr>
              <a:t>p</a:t>
            </a:r>
            <a:r>
              <a:rPr lang="fr-FR" sz="8800" b="1" dirty="0">
                <a:solidFill>
                  <a:schemeClr val="accent1">
                    <a:lumMod val="50000"/>
                  </a:schemeClr>
                </a:solidFill>
                <a:latin typeface="Dosis SemiBold" pitchFamily="2" charset="0"/>
              </a:rPr>
              <a:t>i</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778415C1-374D-455A-B801-F21FEABFF48D}"/>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17263282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482494" y="2494128"/>
            <a:ext cx="6179012"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e    &gt;    </a:t>
            </a:r>
            <a:r>
              <a:rPr lang="fr-FR" sz="8800" b="1" dirty="0" err="1">
                <a:solidFill>
                  <a:srgbClr val="00ACA4"/>
                </a:solidFill>
                <a:latin typeface="Dosis SemiBold" pitchFamily="2" charset="0"/>
              </a:rPr>
              <a:t>p</a:t>
            </a:r>
            <a:r>
              <a:rPr lang="fr-FR" sz="8800" b="1" dirty="0" err="1">
                <a:solidFill>
                  <a:schemeClr val="accent1">
                    <a:lumMod val="50000"/>
                  </a:schemeClr>
                </a:solidFill>
                <a:latin typeface="Dosis SemiBold" pitchFamily="2" charset="0"/>
              </a:rPr>
              <a:t>e</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234A090B-4034-4260-B533-2C06A7856881}"/>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9814489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Qui veut lire ?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576197" y="2433535"/>
            <a:ext cx="5991606" cy="1889813"/>
          </a:xfrm>
          <a:prstGeom prst="rect">
            <a:avLst/>
          </a:prstGeom>
        </p:spPr>
        <p:txBody>
          <a:bodyPr wrap="square">
            <a:spAutoFit/>
          </a:bodyPr>
          <a:lstStyle/>
          <a:p>
            <a:pPr algn="ctr">
              <a:lnSpc>
                <a:spcPct val="150000"/>
              </a:lnSpc>
            </a:pPr>
            <a:r>
              <a:rPr lang="fr-FR" sz="8800" b="1" dirty="0">
                <a:solidFill>
                  <a:srgbClr val="00ACA4"/>
                </a:solidFill>
                <a:latin typeface="Dosis SemiBold" pitchFamily="2" charset="0"/>
              </a:rPr>
              <a:t>p  </a:t>
            </a:r>
            <a:r>
              <a:rPr lang="fr-FR" sz="8800" b="1" dirty="0">
                <a:solidFill>
                  <a:schemeClr val="accent1">
                    <a:lumMod val="50000"/>
                  </a:schemeClr>
                </a:solidFill>
                <a:latin typeface="Dosis SemiBold" pitchFamily="2" charset="0"/>
              </a:rPr>
              <a:t>   é    &gt;    </a:t>
            </a:r>
            <a:r>
              <a:rPr lang="fr-FR" sz="8800" b="1" dirty="0" err="1">
                <a:solidFill>
                  <a:srgbClr val="00ACA4"/>
                </a:solidFill>
                <a:latin typeface="Dosis SemiBold" pitchFamily="2" charset="0"/>
              </a:rPr>
              <a:t>p</a:t>
            </a:r>
            <a:r>
              <a:rPr lang="fr-FR" sz="8800" b="1" dirty="0" err="1">
                <a:solidFill>
                  <a:schemeClr val="accent1">
                    <a:lumMod val="50000"/>
                  </a:schemeClr>
                </a:solidFill>
                <a:latin typeface="Dosis SemiBold" pitchFamily="2" charset="0"/>
              </a:rPr>
              <a:t>é</a:t>
            </a:r>
            <a:r>
              <a:rPr lang="fr-FR" sz="8800" b="1" dirty="0">
                <a:solidFill>
                  <a:schemeClr val="accent1">
                    <a:lumMod val="50000"/>
                  </a:schemeClr>
                </a:solidFill>
                <a:latin typeface="Dosis SemiBold" pitchFamily="2" charset="0"/>
              </a:rPr>
              <a:t>  </a:t>
            </a:r>
            <a:endParaRPr lang="fr-FR" sz="8800" b="1" dirty="0">
              <a:solidFill>
                <a:schemeClr val="tx1">
                  <a:lumMod val="50000"/>
                  <a:lumOff val="50000"/>
                </a:schemeClr>
              </a:solidFill>
              <a:latin typeface="Dosis SemiBold" pitchFamily="2" charset="0"/>
            </a:endParaRPr>
          </a:p>
        </p:txBody>
      </p:sp>
      <p:pic>
        <p:nvPicPr>
          <p:cNvPr id="5" name="Image 4">
            <a:extLst>
              <a:ext uri="{FF2B5EF4-FFF2-40B4-BE49-F238E27FC236}">
                <a16:creationId xmlns:a16="http://schemas.microsoft.com/office/drawing/2014/main" id="{114966B1-E2C8-49C9-BC83-89315E3786AB}"/>
              </a:ext>
            </a:extLst>
          </p:cNvPr>
          <p:cNvPicPr>
            <a:picLocks noChangeAspect="1"/>
          </p:cNvPicPr>
          <p:nvPr/>
        </p:nvPicPr>
        <p:blipFill>
          <a:blip r:embed="rId2"/>
          <a:srcRect r="1593" b="11327"/>
          <a:stretch>
            <a:fillRect/>
          </a:stretch>
        </p:blipFill>
        <p:spPr>
          <a:xfrm>
            <a:off x="211756" y="648969"/>
            <a:ext cx="1087654" cy="980062"/>
          </a:xfrm>
          <a:prstGeom prst="ellipse">
            <a:avLst/>
          </a:prstGeom>
        </p:spPr>
      </p:pic>
    </p:spTree>
    <p:extLst>
      <p:ext uri="{BB962C8B-B14F-4D97-AF65-F5344CB8AC3E}">
        <p14:creationId xmlns:p14="http://schemas.microsoft.com/office/powerpoint/2010/main" val="3209192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93A7-269B-87D7-E92B-0FDB690704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D5629D-9478-9A1C-04E7-C9B880BD0C00}"/>
              </a:ext>
            </a:extLst>
          </p:cNvPr>
          <p:cNvSpPr>
            <a:spLocks noGrp="1"/>
          </p:cNvSpPr>
          <p:nvPr>
            <p:ph type="title"/>
          </p:nvPr>
        </p:nvSpPr>
        <p:spPr/>
        <p:txBody>
          <a:bodyPr>
            <a:noAutofit/>
          </a:bodyPr>
          <a:lstStyle/>
          <a:p>
            <a:r>
              <a:rPr lang="fr-FR" dirty="0">
                <a:solidFill>
                  <a:schemeClr val="tx1">
                    <a:lumMod val="65000"/>
                    <a:lumOff val="35000"/>
                  </a:schemeClr>
                </a:solidFill>
                <a:latin typeface="Dosis Medium" pitchFamily="2" charset="0"/>
              </a:rPr>
              <a:t>Répétons ensemble. </a:t>
            </a:r>
            <a:endParaRPr lang="fr-MA" dirty="0">
              <a:solidFill>
                <a:schemeClr val="tx1">
                  <a:lumMod val="65000"/>
                  <a:lumOff val="35000"/>
                </a:schemeClr>
              </a:solidFill>
              <a:latin typeface="Dosis Medium" pitchFamily="2" charset="0"/>
            </a:endParaRPr>
          </a:p>
        </p:txBody>
      </p:sp>
      <p:sp>
        <p:nvSpPr>
          <p:cNvPr id="4" name="Rectangle 3">
            <a:extLst>
              <a:ext uri="{FF2B5EF4-FFF2-40B4-BE49-F238E27FC236}">
                <a16:creationId xmlns:a16="http://schemas.microsoft.com/office/drawing/2014/main" id="{01DE93E8-122F-4E3B-BA88-9009A519AFE9}"/>
              </a:ext>
            </a:extLst>
          </p:cNvPr>
          <p:cNvSpPr/>
          <p:nvPr/>
        </p:nvSpPr>
        <p:spPr>
          <a:xfrm>
            <a:off x="1603355" y="1972677"/>
            <a:ext cx="6490446" cy="3208571"/>
          </a:xfrm>
          <a:prstGeom prst="rect">
            <a:avLst/>
          </a:prstGeom>
        </p:spPr>
        <p:txBody>
          <a:bodyPr wrap="square">
            <a:spAutoFit/>
          </a:bodyPr>
          <a:lstStyle/>
          <a:p>
            <a:pPr algn="ctr">
              <a:lnSpc>
                <a:spcPct val="150000"/>
              </a:lnSpc>
            </a:pPr>
            <a:r>
              <a:rPr lang="fr-FR" sz="7200" b="1" dirty="0" err="1">
                <a:solidFill>
                  <a:srgbClr val="00ACA4"/>
                </a:solidFill>
                <a:latin typeface="Dosis SemiBold" pitchFamily="2" charset="0"/>
              </a:rPr>
              <a:t>p</a:t>
            </a:r>
            <a:r>
              <a:rPr lang="fr-FR" sz="7200" b="1" dirty="0" err="1">
                <a:solidFill>
                  <a:schemeClr val="accent1">
                    <a:lumMod val="50000"/>
                  </a:schemeClr>
                </a:solidFill>
                <a:latin typeface="Dosis SemiBold" pitchFamily="2" charset="0"/>
              </a:rPr>
              <a:t>a</a:t>
            </a:r>
            <a:r>
              <a:rPr lang="fr-FR" sz="7200" b="1" dirty="0">
                <a:solidFill>
                  <a:schemeClr val="accent1">
                    <a:lumMod val="50000"/>
                  </a:schemeClr>
                </a:solidFill>
                <a:latin typeface="Dosis SemiBold" pitchFamily="2" charset="0"/>
              </a:rPr>
              <a:t>         </a:t>
            </a:r>
            <a:r>
              <a:rPr lang="fr-FR" sz="7200" b="1" dirty="0">
                <a:solidFill>
                  <a:srgbClr val="00ACA4"/>
                </a:solidFill>
                <a:latin typeface="Dosis SemiBold" pitchFamily="2" charset="0"/>
              </a:rPr>
              <a:t>p</a:t>
            </a:r>
            <a:r>
              <a:rPr lang="fr-FR" sz="7200" b="1" dirty="0">
                <a:solidFill>
                  <a:schemeClr val="accent1">
                    <a:lumMod val="50000"/>
                  </a:schemeClr>
                </a:solidFill>
                <a:latin typeface="Dosis SemiBold" pitchFamily="2" charset="0"/>
              </a:rPr>
              <a:t>o        </a:t>
            </a:r>
            <a:r>
              <a:rPr lang="fr-FR" sz="7200" b="1" dirty="0">
                <a:solidFill>
                  <a:srgbClr val="00ACA4"/>
                </a:solidFill>
                <a:latin typeface="Dosis SemiBold" pitchFamily="2" charset="0"/>
              </a:rPr>
              <a:t>p</a:t>
            </a:r>
            <a:r>
              <a:rPr lang="fr-FR" sz="7200" b="1" dirty="0">
                <a:solidFill>
                  <a:schemeClr val="accent1">
                    <a:lumMod val="50000"/>
                  </a:schemeClr>
                </a:solidFill>
                <a:latin typeface="Dosis SemiBold" pitchFamily="2" charset="0"/>
              </a:rPr>
              <a:t>u                     </a:t>
            </a:r>
            <a:r>
              <a:rPr lang="fr-FR" sz="7200" b="1" dirty="0">
                <a:solidFill>
                  <a:srgbClr val="00ACA4"/>
                </a:solidFill>
                <a:latin typeface="Dosis SemiBold" pitchFamily="2" charset="0"/>
              </a:rPr>
              <a:t>p</a:t>
            </a:r>
            <a:r>
              <a:rPr lang="fr-FR" sz="7200" b="1" dirty="0">
                <a:solidFill>
                  <a:schemeClr val="accent1">
                    <a:lumMod val="50000"/>
                  </a:schemeClr>
                </a:solidFill>
                <a:latin typeface="Dosis SemiBold" pitchFamily="2" charset="0"/>
              </a:rPr>
              <a:t>i          </a:t>
            </a:r>
            <a:r>
              <a:rPr lang="fr-FR" sz="7200" b="1" dirty="0" err="1">
                <a:solidFill>
                  <a:srgbClr val="00ACA4"/>
                </a:solidFill>
                <a:latin typeface="Dosis SemiBold" pitchFamily="2" charset="0"/>
              </a:rPr>
              <a:t>p</a:t>
            </a:r>
            <a:r>
              <a:rPr lang="fr-FR" sz="7200" b="1" dirty="0" err="1">
                <a:solidFill>
                  <a:schemeClr val="accent1">
                    <a:lumMod val="50000"/>
                  </a:schemeClr>
                </a:solidFill>
                <a:latin typeface="Dosis SemiBold" pitchFamily="2" charset="0"/>
              </a:rPr>
              <a:t>e</a:t>
            </a:r>
            <a:r>
              <a:rPr lang="fr-FR" sz="7200" b="1" dirty="0">
                <a:solidFill>
                  <a:schemeClr val="accent1">
                    <a:lumMod val="50000"/>
                  </a:schemeClr>
                </a:solidFill>
                <a:latin typeface="Dosis SemiBold" pitchFamily="2" charset="0"/>
              </a:rPr>
              <a:t>        </a:t>
            </a:r>
            <a:r>
              <a:rPr lang="fr-FR" sz="7200" b="1" dirty="0" err="1">
                <a:solidFill>
                  <a:srgbClr val="00ACA4"/>
                </a:solidFill>
                <a:latin typeface="Dosis SemiBold" pitchFamily="2" charset="0"/>
              </a:rPr>
              <a:t>p</a:t>
            </a:r>
            <a:r>
              <a:rPr lang="fr-FR" sz="7200" b="1" dirty="0" err="1">
                <a:solidFill>
                  <a:schemeClr val="accent1">
                    <a:lumMod val="50000"/>
                  </a:schemeClr>
                </a:solidFill>
                <a:latin typeface="Dosis SemiBold" pitchFamily="2" charset="0"/>
              </a:rPr>
              <a:t>é</a:t>
            </a:r>
            <a:endParaRPr lang="fr-FR" sz="7200" b="1" dirty="0">
              <a:solidFill>
                <a:schemeClr val="tx1">
                  <a:lumMod val="50000"/>
                  <a:lumOff val="50000"/>
                </a:schemeClr>
              </a:solidFill>
              <a:latin typeface="Dosis SemiBold" pitchFamily="2" charset="0"/>
            </a:endParaRPr>
          </a:p>
        </p:txBody>
      </p:sp>
      <p:pic>
        <p:nvPicPr>
          <p:cNvPr id="8" name="Image 7">
            <a:extLst>
              <a:ext uri="{FF2B5EF4-FFF2-40B4-BE49-F238E27FC236}">
                <a16:creationId xmlns:a16="http://schemas.microsoft.com/office/drawing/2014/main" id="{9EE0B382-6458-480D-9750-D657DE5C5353}"/>
              </a:ext>
            </a:extLst>
          </p:cNvPr>
          <p:cNvPicPr>
            <a:picLocks noChangeAspect="1"/>
          </p:cNvPicPr>
          <p:nvPr/>
        </p:nvPicPr>
        <p:blipFill>
          <a:blip r:embed="rId2"/>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3308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Ouvrez le manuel à la page 68. Avec votre voisin, vous allez faire l’activité 3.</a:t>
            </a:r>
            <a:endParaRPr lang="fr-MA" dirty="0">
              <a:latin typeface="Dosis Medium" pitchFamily="2" charset="0"/>
            </a:endParaRPr>
          </a:p>
        </p:txBody>
      </p:sp>
      <p:pic>
        <p:nvPicPr>
          <p:cNvPr id="3" name="Image 2">
            <a:extLst>
              <a:ext uri="{FF2B5EF4-FFF2-40B4-BE49-F238E27FC236}">
                <a16:creationId xmlns:a16="http://schemas.microsoft.com/office/drawing/2014/main" id="{35707438-3A09-4C01-8878-AC2FADD5A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3807" y="1506301"/>
            <a:ext cx="3416381" cy="5240256"/>
          </a:xfrm>
          <a:prstGeom prst="rect">
            <a:avLst/>
          </a:prstGeom>
        </p:spPr>
      </p:pic>
      <p:sp>
        <p:nvSpPr>
          <p:cNvPr id="12" name="Rectangle : coins arrondis 11">
            <a:extLst>
              <a:ext uri="{FF2B5EF4-FFF2-40B4-BE49-F238E27FC236}">
                <a16:creationId xmlns:a16="http://schemas.microsoft.com/office/drawing/2014/main" id="{B3A24742-00A0-4A47-911A-65D85A044611}"/>
              </a:ext>
            </a:extLst>
          </p:cNvPr>
          <p:cNvSpPr/>
          <p:nvPr/>
        </p:nvSpPr>
        <p:spPr>
          <a:xfrm>
            <a:off x="3113892" y="3645795"/>
            <a:ext cx="2715491" cy="111738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pic>
        <p:nvPicPr>
          <p:cNvPr id="10" name="Image 9">
            <a:extLst>
              <a:ext uri="{FF2B5EF4-FFF2-40B4-BE49-F238E27FC236}">
                <a16:creationId xmlns:a16="http://schemas.microsoft.com/office/drawing/2014/main" id="{1E0FC17B-C118-4BB3-8D5C-A722F8345002}"/>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14764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3C5-4C02-5461-1545-B18C677971F9}"/>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A2E396AE-D924-900E-3056-8C6FD4D8A8E7}"/>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latin typeface="Dosis Medium" pitchFamily="2" charset="0"/>
              </a:rPr>
              <a:t>Maintenant, vous allez lire à votre voisin. À tour de rôle. </a:t>
            </a:r>
            <a:endParaRPr lang="fr-MA" dirty="0">
              <a:latin typeface="Dosis Medium" pitchFamily="2" charset="0"/>
            </a:endParaRPr>
          </a:p>
        </p:txBody>
      </p:sp>
      <p:pic>
        <p:nvPicPr>
          <p:cNvPr id="10" name="Image 9">
            <a:extLst>
              <a:ext uri="{FF2B5EF4-FFF2-40B4-BE49-F238E27FC236}">
                <a16:creationId xmlns:a16="http://schemas.microsoft.com/office/drawing/2014/main" id="{CA5A271B-4903-4F44-83B4-DF3A06B556C9}"/>
              </a:ext>
            </a:extLst>
          </p:cNvPr>
          <p:cNvPicPr>
            <a:picLocks noChangeAspect="1"/>
          </p:cNvPicPr>
          <p:nvPr/>
        </p:nvPicPr>
        <p:blipFill>
          <a:blip r:embed="rId2"/>
          <a:srcRect t="4959"/>
          <a:stretch>
            <a:fillRect/>
          </a:stretch>
        </p:blipFill>
        <p:spPr>
          <a:xfrm>
            <a:off x="5338825" y="2706156"/>
            <a:ext cx="2794359" cy="2142936"/>
          </a:xfrm>
          <a:prstGeom prst="rect">
            <a:avLst/>
          </a:prstGeom>
        </p:spPr>
      </p:pic>
      <p:pic>
        <p:nvPicPr>
          <p:cNvPr id="11" name="Image 10">
            <a:extLst>
              <a:ext uri="{FF2B5EF4-FFF2-40B4-BE49-F238E27FC236}">
                <a16:creationId xmlns:a16="http://schemas.microsoft.com/office/drawing/2014/main" id="{3DFD3DE6-AB25-4C79-8BB0-C4440192FCB7}"/>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3" name="Image 2">
            <a:extLst>
              <a:ext uri="{FF2B5EF4-FFF2-40B4-BE49-F238E27FC236}">
                <a16:creationId xmlns:a16="http://schemas.microsoft.com/office/drawing/2014/main" id="{AC66AB4B-59B5-4E2B-899A-DFE575A39D76}"/>
              </a:ext>
            </a:extLst>
          </p:cNvPr>
          <p:cNvPicPr>
            <a:picLocks noChangeAspect="1"/>
          </p:cNvPicPr>
          <p:nvPr/>
        </p:nvPicPr>
        <p:blipFill>
          <a:blip r:embed="rId4"/>
          <a:stretch>
            <a:fillRect/>
          </a:stretch>
        </p:blipFill>
        <p:spPr>
          <a:xfrm>
            <a:off x="1006676" y="2882154"/>
            <a:ext cx="3676399" cy="1790939"/>
          </a:xfrm>
          <a:prstGeom prst="rect">
            <a:avLst/>
          </a:prstGeom>
        </p:spPr>
      </p:pic>
    </p:spTree>
    <p:extLst>
      <p:ext uri="{BB962C8B-B14F-4D97-AF65-F5344CB8AC3E}">
        <p14:creationId xmlns:p14="http://schemas.microsoft.com/office/powerpoint/2010/main" val="10589711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DF529A6-1347-FB72-5BFD-8EC5213074AC}"/>
              </a:ext>
            </a:extLst>
          </p:cNvPr>
          <p:cNvPicPr>
            <a:picLocks noChangeAspect="1"/>
          </p:cNvPicPr>
          <p:nvPr/>
        </p:nvPicPr>
        <p:blipFill>
          <a:blip r:embed="rId2"/>
          <a:stretch>
            <a:fillRect/>
          </a:stretch>
        </p:blipFill>
        <p:spPr>
          <a:xfrm>
            <a:off x="1493090" y="5046063"/>
            <a:ext cx="6254069" cy="1446177"/>
          </a:xfrm>
          <a:prstGeom prst="rect">
            <a:avLst/>
          </a:prstGeom>
        </p:spPr>
      </p:pic>
      <p:sp>
        <p:nvSpPr>
          <p:cNvPr id="10" name="Espace réservé du texte 9">
            <a:extLst>
              <a:ext uri="{FF2B5EF4-FFF2-40B4-BE49-F238E27FC236}">
                <a16:creationId xmlns:a16="http://schemas.microsoft.com/office/drawing/2014/main" id="{99076A47-0B8D-410C-5BE8-3468CCF0FF3A}"/>
              </a:ext>
            </a:extLst>
          </p:cNvPr>
          <p:cNvSpPr>
            <a:spLocks noGrp="1"/>
          </p:cNvSpPr>
          <p:nvPr>
            <p:ph type="body" sz="quarter" idx="19"/>
          </p:nvPr>
        </p:nvSpPr>
        <p:spPr/>
        <p:txBody>
          <a:bodyPr/>
          <a:lstStyle/>
          <a:p>
            <a:r>
              <a:rPr lang="fr-FR" dirty="0"/>
              <a:t>Lecture de syllabes avec la lettre p.</a:t>
            </a:r>
          </a:p>
        </p:txBody>
      </p:sp>
      <p:pic>
        <p:nvPicPr>
          <p:cNvPr id="16" name="Espace réservé pour une image  15" descr="Une image contenant horloge, cercle, symbole, Police&#10;&#10;Le contenu généré par l’IA peut être incorrect.">
            <a:extLst>
              <a:ext uri="{FF2B5EF4-FFF2-40B4-BE49-F238E27FC236}">
                <a16:creationId xmlns:a16="http://schemas.microsoft.com/office/drawing/2014/main" id="{3DABA421-0643-F3B2-09E2-9F21CDBD4601}"/>
              </a:ext>
            </a:extLst>
          </p:cNvPr>
          <p:cNvPicPr>
            <a:picLocks noGrp="1" noChangeAspect="1"/>
          </p:cNvPicPr>
          <p:nvPr>
            <p:ph type="pic" sz="quarter" idx="12"/>
          </p:nvPr>
        </p:nvPicPr>
        <p:blipFill rotWithShape="1">
          <a:blip r:embed="rId3">
            <a:grayscl/>
            <a:extLst>
              <a:ext uri="{28A0092B-C50C-407E-A947-70E740481C1C}">
                <a14:useLocalDpi xmlns:a14="http://schemas.microsoft.com/office/drawing/2010/main" val="0"/>
              </a:ext>
            </a:extLst>
          </a:blip>
          <a:srcRect l="-7526" r="-7526"/>
          <a:stretch>
            <a:fillRect/>
          </a:stretch>
        </p:blipFill>
        <p:spPr/>
      </p:pic>
      <p:sp>
        <p:nvSpPr>
          <p:cNvPr id="11" name="Espace réservé du texte 10">
            <a:extLst>
              <a:ext uri="{FF2B5EF4-FFF2-40B4-BE49-F238E27FC236}">
                <a16:creationId xmlns:a16="http://schemas.microsoft.com/office/drawing/2014/main" id="{798278C3-473A-7110-313B-F546DD4BFE12}"/>
              </a:ext>
            </a:extLst>
          </p:cNvPr>
          <p:cNvSpPr>
            <a:spLocks noGrp="1"/>
          </p:cNvSpPr>
          <p:nvPr>
            <p:ph type="body" sz="quarter" idx="21"/>
          </p:nvPr>
        </p:nvSpPr>
        <p:spPr/>
        <p:txBody>
          <a:bodyPr/>
          <a:lstStyle/>
          <a:p>
            <a:r>
              <a:rPr lang="fr-FR" dirty="0"/>
              <a:t>Répondre à la question : « Il y a combien de chambres dans ta maison ? »</a:t>
            </a:r>
          </a:p>
        </p:txBody>
      </p:sp>
      <p:pic>
        <p:nvPicPr>
          <p:cNvPr id="18" name="Espace réservé pour une image  17" descr="Une image contenant horloge, cercle, symbole, Police&#10;&#10;Le contenu généré par l’IA peut être incorrect.">
            <a:extLst>
              <a:ext uri="{FF2B5EF4-FFF2-40B4-BE49-F238E27FC236}">
                <a16:creationId xmlns:a16="http://schemas.microsoft.com/office/drawing/2014/main" id="{05AC2783-78BD-E6B4-CB23-ED15ABB0BE00}"/>
              </a:ext>
            </a:extLst>
          </p:cNvPr>
          <p:cNvPicPr>
            <a:picLocks noGrp="1" noChangeAspect="1"/>
          </p:cNvPicPr>
          <p:nvPr>
            <p:ph type="pic" sz="quarter" idx="11"/>
          </p:nvPr>
        </p:nvPicPr>
        <p:blipFill rotWithShape="1">
          <a:blip r:embed="rId4">
            <a:grayscl/>
            <a:extLst>
              <a:ext uri="{28A0092B-C50C-407E-A947-70E740481C1C}">
                <a14:useLocalDpi xmlns:a14="http://schemas.microsoft.com/office/drawing/2010/main" val="0"/>
              </a:ext>
            </a:extLst>
          </a:blip>
          <a:srcRect l="-7560" r="-7560"/>
          <a:stretch>
            <a:fillRect/>
          </a:stretch>
        </p:blipFill>
        <p:spPr/>
      </p:pic>
      <p:sp>
        <p:nvSpPr>
          <p:cNvPr id="20" name="Espace réservé du texte 5">
            <a:extLst>
              <a:ext uri="{FF2B5EF4-FFF2-40B4-BE49-F238E27FC236}">
                <a16:creationId xmlns:a16="http://schemas.microsoft.com/office/drawing/2014/main" id="{B8CB6B97-D5A6-06D1-AA2B-60F3D0BA4542}"/>
              </a:ext>
            </a:extLst>
          </p:cNvPr>
          <p:cNvSpPr txBox="1">
            <a:spLocks/>
          </p:cNvSpPr>
          <p:nvPr/>
        </p:nvSpPr>
        <p:spPr>
          <a:xfrm>
            <a:off x="2201410" y="5517367"/>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Écriture de syllabes avec la lettre p.</a:t>
            </a:r>
          </a:p>
        </p:txBody>
      </p:sp>
      <p:sp>
        <p:nvSpPr>
          <p:cNvPr id="2" name="Titre 8">
            <a:extLst>
              <a:ext uri="{FF2B5EF4-FFF2-40B4-BE49-F238E27FC236}">
                <a16:creationId xmlns:a16="http://schemas.microsoft.com/office/drawing/2014/main" id="{F233C408-C6D8-5C60-2BD5-2FE2E2352B28}"/>
              </a:ext>
            </a:extLst>
          </p:cNvPr>
          <p:cNvSpPr>
            <a:spLocks noGrp="1"/>
          </p:cNvSpPr>
          <p:nvPr>
            <p:ph type="title"/>
          </p:nvPr>
        </p:nvSpPr>
        <p:spPr>
          <a:xfrm>
            <a:off x="522772" y="1308899"/>
            <a:ext cx="7886700" cy="705267"/>
          </a:xfrm>
        </p:spPr>
        <p:txBody>
          <a:bodyPr/>
          <a:lstStyle/>
          <a:p>
            <a:r>
              <a:rPr lang="fr-MA" sz="3200" dirty="0"/>
              <a:t>Plan de la séance 3</a:t>
            </a:r>
          </a:p>
        </p:txBody>
      </p:sp>
      <p:sp>
        <p:nvSpPr>
          <p:cNvPr id="3" name="Rectangle 2">
            <a:extLst>
              <a:ext uri="{FF2B5EF4-FFF2-40B4-BE49-F238E27FC236}">
                <a16:creationId xmlns:a16="http://schemas.microsoft.com/office/drawing/2014/main" id="{8B238BBA-D138-755B-1A77-2E9D9A23D81F}"/>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01F26A5-CBE3-A661-8F3C-8CF478B397F7}"/>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Titre 53">
            <a:extLst>
              <a:ext uri="{FF2B5EF4-FFF2-40B4-BE49-F238E27FC236}">
                <a16:creationId xmlns:a16="http://schemas.microsoft.com/office/drawing/2014/main" id="{A0D9B483-3558-FA52-16BB-E39D33E373B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a:t>
            </a:r>
          </a:p>
        </p:txBody>
      </p:sp>
      <p:pic>
        <p:nvPicPr>
          <p:cNvPr id="14" name="Espace réservé pour une image  13" descr="Une image contenant horloge, cercle, symbole, Police&#10;&#10;Le contenu généré par l’IA peut être incorrect.">
            <a:extLst>
              <a:ext uri="{FF2B5EF4-FFF2-40B4-BE49-F238E27FC236}">
                <a16:creationId xmlns:a16="http://schemas.microsoft.com/office/drawing/2014/main" id="{62D4E4F4-7A38-347E-6A75-31D004B471B5}"/>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7560" r="-7560"/>
          <a:stretch>
            <a:fillRect/>
          </a:stretch>
        </p:blipFill>
        <p:spPr>
          <a:xfrm>
            <a:off x="7298796" y="4932404"/>
            <a:ext cx="540000" cy="540000"/>
          </a:xfrm>
        </p:spPr>
      </p:pic>
      <p:grpSp>
        <p:nvGrpSpPr>
          <p:cNvPr id="8" name="Groupe 7">
            <a:extLst>
              <a:ext uri="{FF2B5EF4-FFF2-40B4-BE49-F238E27FC236}">
                <a16:creationId xmlns:a16="http://schemas.microsoft.com/office/drawing/2014/main" id="{FAA7A477-A2B7-ADC2-7A0A-5E1DF9F5D0CD}"/>
              </a:ext>
            </a:extLst>
          </p:cNvPr>
          <p:cNvGrpSpPr/>
          <p:nvPr/>
        </p:nvGrpSpPr>
        <p:grpSpPr>
          <a:xfrm>
            <a:off x="3120265" y="0"/>
            <a:ext cx="2741519" cy="1084434"/>
            <a:chOff x="3072140" y="0"/>
            <a:chExt cx="2741519" cy="1084434"/>
          </a:xfrm>
        </p:grpSpPr>
        <p:sp>
          <p:nvSpPr>
            <p:cNvPr id="9" name="Rectangle 8">
              <a:extLst>
                <a:ext uri="{FF2B5EF4-FFF2-40B4-BE49-F238E27FC236}">
                  <a16:creationId xmlns:a16="http://schemas.microsoft.com/office/drawing/2014/main" id="{010C76CD-B1C9-606E-1246-9536536016FA}"/>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81F1AC3D-5B94-8695-9183-F6DEDD91D30A}"/>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Titre 53">
              <a:extLst>
                <a:ext uri="{FF2B5EF4-FFF2-40B4-BE49-F238E27FC236}">
                  <a16:creationId xmlns:a16="http://schemas.microsoft.com/office/drawing/2014/main" id="{4C0022FD-C4D6-219E-0D3F-9BA5ACBA65D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r>
                <a:rPr lang="fr-MA" sz="1800" i="1" dirty="0">
                  <a:solidFill>
                    <a:schemeClr val="accent5">
                      <a:lumMod val="50000"/>
                    </a:schemeClr>
                  </a:solidFill>
                </a:rPr>
                <a:t>Réservé à l’enseignant (e)</a:t>
              </a:r>
            </a:p>
          </p:txBody>
        </p:sp>
      </p:grpSp>
      <p:sp>
        <p:nvSpPr>
          <p:cNvPr id="12" name="ZoneTexte 11">
            <a:extLst>
              <a:ext uri="{FF2B5EF4-FFF2-40B4-BE49-F238E27FC236}">
                <a16:creationId xmlns:a16="http://schemas.microsoft.com/office/drawing/2014/main" id="{2CA4F8F1-79CC-39F6-DDC1-62CAEBB8FC57}"/>
              </a:ext>
            </a:extLst>
          </p:cNvPr>
          <p:cNvSpPr txBox="1"/>
          <p:nvPr/>
        </p:nvSpPr>
        <p:spPr>
          <a:xfrm>
            <a:off x="2305735" y="5178813"/>
            <a:ext cx="1399161" cy="338554"/>
          </a:xfrm>
          <a:prstGeom prst="rect">
            <a:avLst/>
          </a:prstGeom>
          <a:noFill/>
        </p:spPr>
        <p:txBody>
          <a:bodyPr wrap="square" rtlCol="0">
            <a:spAutoFit/>
          </a:bodyPr>
          <a:lstStyle/>
          <a:p>
            <a:r>
              <a:rPr lang="fr-MA" sz="1600" dirty="0">
                <a:solidFill>
                  <a:srgbClr val="424D7B"/>
                </a:solidFill>
                <a:latin typeface="Dosis ExtraBold" pitchFamily="2" charset="0"/>
              </a:rPr>
              <a:t>3.  Écriture </a:t>
            </a:r>
          </a:p>
        </p:txBody>
      </p:sp>
    </p:spTree>
    <p:extLst>
      <p:ext uri="{BB962C8B-B14F-4D97-AF65-F5344CB8AC3E}">
        <p14:creationId xmlns:p14="http://schemas.microsoft.com/office/powerpoint/2010/main" val="21122657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6C99-220B-4BBF-8FEB-E110392C0EC9}"/>
              </a:ext>
            </a:extLst>
          </p:cNvPr>
          <p:cNvSpPr>
            <a:spLocks noGrp="1"/>
          </p:cNvSpPr>
          <p:nvPr>
            <p:ph type="title"/>
          </p:nvPr>
        </p:nvSpPr>
        <p:spPr>
          <a:xfrm>
            <a:off x="1659118" y="756000"/>
            <a:ext cx="6872882" cy="612000"/>
          </a:xfrm>
        </p:spPr>
        <p:txBody>
          <a:bodyPr/>
          <a:lstStyle/>
          <a:p>
            <a:r>
              <a:rPr lang="fr-MA" dirty="0">
                <a:solidFill>
                  <a:schemeClr val="tx1">
                    <a:lumMod val="65000"/>
                    <a:lumOff val="35000"/>
                  </a:schemeClr>
                </a:solidFill>
                <a:latin typeface="Dosis Medium" pitchFamily="2" charset="0"/>
              </a:rPr>
              <a:t>Maintenant, nous allons faire de l’écriture. </a:t>
            </a:r>
          </a:p>
        </p:txBody>
      </p:sp>
      <p:sp>
        <p:nvSpPr>
          <p:cNvPr id="9" name="AutoShape 2" descr="Image générée">
            <a:extLst>
              <a:ext uri="{FF2B5EF4-FFF2-40B4-BE49-F238E27FC236}">
                <a16:creationId xmlns:a16="http://schemas.microsoft.com/office/drawing/2014/main" id="{05B5DE3C-90D7-7064-B314-3869E4D1FD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 name="Image 13">
            <a:extLst>
              <a:ext uri="{FF2B5EF4-FFF2-40B4-BE49-F238E27FC236}">
                <a16:creationId xmlns:a16="http://schemas.microsoft.com/office/drawing/2014/main" id="{5731A13A-F831-DDB5-A255-292E62BCD400}"/>
              </a:ext>
            </a:extLst>
          </p:cNvPr>
          <p:cNvPicPr>
            <a:picLocks noChangeAspect="1"/>
          </p:cNvPicPr>
          <p:nvPr/>
        </p:nvPicPr>
        <p:blipFill>
          <a:blip r:embed="rId2"/>
          <a:stretch>
            <a:fillRect/>
          </a:stretch>
        </p:blipFill>
        <p:spPr>
          <a:xfrm>
            <a:off x="1994635" y="2184935"/>
            <a:ext cx="4907681" cy="3271787"/>
          </a:xfrm>
          <a:prstGeom prst="rect">
            <a:avLst/>
          </a:prstGeom>
        </p:spPr>
      </p:pic>
      <p:pic>
        <p:nvPicPr>
          <p:cNvPr id="3" name="Image 2">
            <a:extLst>
              <a:ext uri="{FF2B5EF4-FFF2-40B4-BE49-F238E27FC236}">
                <a16:creationId xmlns:a16="http://schemas.microsoft.com/office/drawing/2014/main" id="{F28CF04A-FDC4-34DA-05A3-B72CD610CB1C}"/>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3703491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01267" y="775249"/>
            <a:ext cx="6840000" cy="612000"/>
          </a:xfrm>
        </p:spPr>
        <p:txBody>
          <a:bodyPr/>
          <a:lstStyle/>
          <a:p>
            <a:r>
              <a:rPr lang="fr-FR" dirty="0">
                <a:solidFill>
                  <a:schemeClr val="tx1">
                    <a:lumMod val="65000"/>
                    <a:lumOff val="35000"/>
                  </a:schemeClr>
                </a:solidFill>
                <a:latin typeface="Dosis Medium" pitchFamily="2" charset="0"/>
              </a:rPr>
              <a:t>Je vais écrire la syllabe « </a:t>
            </a:r>
            <a:r>
              <a:rPr lang="fr-FR" dirty="0" err="1">
                <a:solidFill>
                  <a:schemeClr val="tx1">
                    <a:lumMod val="65000"/>
                    <a:lumOff val="35000"/>
                  </a:schemeClr>
                </a:solidFill>
                <a:latin typeface="Dosis Medium" pitchFamily="2" charset="0"/>
              </a:rPr>
              <a:t>pa</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CEFDE4C7-B2BC-4EB0-8627-EEEE3294702C}"/>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9" name="Image 18">
            <a:extLst>
              <a:ext uri="{FF2B5EF4-FFF2-40B4-BE49-F238E27FC236}">
                <a16:creationId xmlns:a16="http://schemas.microsoft.com/office/drawing/2014/main" id="{518DC2F7-040E-4F1D-8DA6-0CCE104BF27F}"/>
              </a:ext>
            </a:extLst>
          </p:cNvPr>
          <p:cNvPicPr>
            <a:picLocks noChangeAspect="1"/>
          </p:cNvPicPr>
          <p:nvPr/>
        </p:nvPicPr>
        <p:blipFill>
          <a:blip r:embed="rId3"/>
          <a:stretch>
            <a:fillRect/>
          </a:stretch>
        </p:blipFill>
        <p:spPr>
          <a:xfrm>
            <a:off x="702733" y="1945129"/>
            <a:ext cx="3869267" cy="3869267"/>
          </a:xfrm>
          <a:prstGeom prst="rect">
            <a:avLst/>
          </a:prstGeom>
        </p:spPr>
      </p:pic>
      <p:pic>
        <p:nvPicPr>
          <p:cNvPr id="3" name="Image 2">
            <a:extLst>
              <a:ext uri="{FF2B5EF4-FFF2-40B4-BE49-F238E27FC236}">
                <a16:creationId xmlns:a16="http://schemas.microsoft.com/office/drawing/2014/main" id="{8DD4BDB8-E7EC-46B8-A90E-3150B4367A32}"/>
              </a:ext>
            </a:extLst>
          </p:cNvPr>
          <p:cNvPicPr>
            <a:picLocks noChangeAspect="1"/>
          </p:cNvPicPr>
          <p:nvPr/>
        </p:nvPicPr>
        <p:blipFill>
          <a:blip r:embed="rId4"/>
          <a:stretch>
            <a:fillRect/>
          </a:stretch>
        </p:blipFill>
        <p:spPr>
          <a:xfrm>
            <a:off x="5021267" y="2145687"/>
            <a:ext cx="3197479" cy="2566625"/>
          </a:xfrm>
          <a:prstGeom prst="rect">
            <a:avLst/>
          </a:prstGeom>
        </p:spPr>
      </p:pic>
      <p:cxnSp>
        <p:nvCxnSpPr>
          <p:cNvPr id="4" name="Connecteur droit 3">
            <a:extLst>
              <a:ext uri="{FF2B5EF4-FFF2-40B4-BE49-F238E27FC236}">
                <a16:creationId xmlns:a16="http://schemas.microsoft.com/office/drawing/2014/main" id="{6A87F535-6E8C-38B4-4671-5CAB22AD9401}"/>
              </a:ext>
            </a:extLst>
          </p:cNvPr>
          <p:cNvCxnSpPr/>
          <p:nvPr/>
        </p:nvCxnSpPr>
        <p:spPr>
          <a:xfrm>
            <a:off x="5491908" y="4258019"/>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6859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Prenez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748013" y="1808942"/>
            <a:ext cx="3647973" cy="3647973"/>
          </a:xfrm>
          <a:prstGeom prst="rect">
            <a:avLst/>
          </a:prstGeom>
        </p:spPr>
      </p:pic>
      <p:pic>
        <p:nvPicPr>
          <p:cNvPr id="8" name="Image 7">
            <a:extLst>
              <a:ext uri="{FF2B5EF4-FFF2-40B4-BE49-F238E27FC236}">
                <a16:creationId xmlns:a16="http://schemas.microsoft.com/office/drawing/2014/main" id="{14DAD2C4-0027-4E9E-921B-5FA0502235F0}"/>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1315078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pa</a:t>
            </a:r>
            <a:r>
              <a:rPr lang="fr-MA" dirty="0">
                <a:solidFill>
                  <a:schemeClr val="tx1">
                    <a:lumMod val="65000"/>
                    <a:lumOff val="35000"/>
                  </a:schemeClr>
                </a:solidFill>
                <a:latin typeface="Dosis Medium" pitchFamily="2" charset="0"/>
              </a:rPr>
              <a:t>. </a:t>
            </a:r>
          </a:p>
        </p:txBody>
      </p:sp>
      <p:pic>
        <p:nvPicPr>
          <p:cNvPr id="11" name="Espace réservé pour une image  3" descr="Une image contenant capture d’écran, Rectangle, carré&#10;&#10;Le contenu généré par l’IA peut être incorrect.">
            <a:extLst>
              <a:ext uri="{FF2B5EF4-FFF2-40B4-BE49-F238E27FC236}">
                <a16:creationId xmlns:a16="http://schemas.microsoft.com/office/drawing/2014/main" id="{394DC002-8901-3D30-17B2-B7450EA5DF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grpSp>
        <p:nvGrpSpPr>
          <p:cNvPr id="4" name="Groupe 3">
            <a:extLst>
              <a:ext uri="{FF2B5EF4-FFF2-40B4-BE49-F238E27FC236}">
                <a16:creationId xmlns:a16="http://schemas.microsoft.com/office/drawing/2014/main" id="{0AD3B951-B60F-7ACD-D9DE-874F164E29FE}"/>
              </a:ext>
            </a:extLst>
          </p:cNvPr>
          <p:cNvGrpSpPr/>
          <p:nvPr/>
        </p:nvGrpSpPr>
        <p:grpSpPr>
          <a:xfrm>
            <a:off x="2809629" y="2014340"/>
            <a:ext cx="3524742" cy="2829320"/>
            <a:chOff x="2809629" y="2014340"/>
            <a:chExt cx="3524742" cy="2829320"/>
          </a:xfrm>
        </p:grpSpPr>
        <p:pic>
          <p:nvPicPr>
            <p:cNvPr id="3" name="Image 2">
              <a:extLst>
                <a:ext uri="{FF2B5EF4-FFF2-40B4-BE49-F238E27FC236}">
                  <a16:creationId xmlns:a16="http://schemas.microsoft.com/office/drawing/2014/main" id="{1E627E1F-CA9C-42BC-82D7-CA2A3EE33165}"/>
                </a:ext>
              </a:extLst>
            </p:cNvPr>
            <p:cNvPicPr>
              <a:picLocks noChangeAspect="1"/>
            </p:cNvPicPr>
            <p:nvPr/>
          </p:nvPicPr>
          <p:blipFill>
            <a:blip r:embed="rId3"/>
            <a:stretch>
              <a:fillRect/>
            </a:stretch>
          </p:blipFill>
          <p:spPr>
            <a:xfrm>
              <a:off x="2809629" y="2014340"/>
              <a:ext cx="3524742" cy="2829320"/>
            </a:xfrm>
            <a:prstGeom prst="rect">
              <a:avLst/>
            </a:prstGeom>
          </p:spPr>
        </p:pic>
        <p:cxnSp>
          <p:nvCxnSpPr>
            <p:cNvPr id="2" name="Connecteur droit 1">
              <a:extLst>
                <a:ext uri="{FF2B5EF4-FFF2-40B4-BE49-F238E27FC236}">
                  <a16:creationId xmlns:a16="http://schemas.microsoft.com/office/drawing/2014/main" id="{2FC05DC2-D0A4-15E1-D341-DF5D8650892C}"/>
                </a:ext>
              </a:extLst>
            </p:cNvPr>
            <p:cNvCxnSpPr/>
            <p:nvPr/>
          </p:nvCxnSpPr>
          <p:spPr>
            <a:xfrm>
              <a:off x="3327093" y="4380956"/>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7152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4561A-8ABE-64FD-5FF5-533E4ED7FA74}"/>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1BDC993-CD21-8787-AA67-7F3EE68A128D}"/>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A3B94D98-195C-4EE4-A21E-0010B6CD3D5B}"/>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3" name="Groupe 2">
            <a:extLst>
              <a:ext uri="{FF2B5EF4-FFF2-40B4-BE49-F238E27FC236}">
                <a16:creationId xmlns:a16="http://schemas.microsoft.com/office/drawing/2014/main" id="{CF75F5F2-7436-20F8-BADD-F2800BAFCBE5}"/>
              </a:ext>
            </a:extLst>
          </p:cNvPr>
          <p:cNvGrpSpPr/>
          <p:nvPr/>
        </p:nvGrpSpPr>
        <p:grpSpPr>
          <a:xfrm>
            <a:off x="2809629" y="2014340"/>
            <a:ext cx="3524742" cy="2829320"/>
            <a:chOff x="2809629" y="2014340"/>
            <a:chExt cx="3524742" cy="2829320"/>
          </a:xfrm>
        </p:grpSpPr>
        <p:pic>
          <p:nvPicPr>
            <p:cNvPr id="4" name="Image 3">
              <a:extLst>
                <a:ext uri="{FF2B5EF4-FFF2-40B4-BE49-F238E27FC236}">
                  <a16:creationId xmlns:a16="http://schemas.microsoft.com/office/drawing/2014/main" id="{12FC4DF1-D349-0B9C-E0E2-D80F166402E7}"/>
                </a:ext>
              </a:extLst>
            </p:cNvPr>
            <p:cNvPicPr>
              <a:picLocks noChangeAspect="1"/>
            </p:cNvPicPr>
            <p:nvPr/>
          </p:nvPicPr>
          <p:blipFill>
            <a:blip r:embed="rId3"/>
            <a:stretch>
              <a:fillRect/>
            </a:stretch>
          </p:blipFill>
          <p:spPr>
            <a:xfrm>
              <a:off x="2809629" y="2014340"/>
              <a:ext cx="3524742" cy="2829320"/>
            </a:xfrm>
            <a:prstGeom prst="rect">
              <a:avLst/>
            </a:prstGeom>
          </p:spPr>
        </p:pic>
        <p:cxnSp>
          <p:nvCxnSpPr>
            <p:cNvPr id="5" name="Connecteur droit 4">
              <a:extLst>
                <a:ext uri="{FF2B5EF4-FFF2-40B4-BE49-F238E27FC236}">
                  <a16:creationId xmlns:a16="http://schemas.microsoft.com/office/drawing/2014/main" id="{F63BD3A7-651E-A19A-79F7-833DB8E0EE26}"/>
                </a:ext>
              </a:extLst>
            </p:cNvPr>
            <p:cNvCxnSpPr/>
            <p:nvPr/>
          </p:nvCxnSpPr>
          <p:spPr>
            <a:xfrm>
              <a:off x="3327093" y="4380956"/>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8932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47C3-17E5-D9A2-934F-BBC6216E6096}"/>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E09B17E5-EB2E-B258-8FBA-6101E10FD2C1}"/>
              </a:ext>
            </a:extLst>
          </p:cNvPr>
          <p:cNvSpPr>
            <a:spLocks noGrp="1"/>
          </p:cNvSpPr>
          <p:nvPr>
            <p:ph type="title"/>
          </p:nvPr>
        </p:nvSpPr>
        <p:spPr>
          <a:xfrm>
            <a:off x="1694819" y="775249"/>
            <a:ext cx="6840000" cy="612000"/>
          </a:xfrm>
        </p:spPr>
        <p:txBody>
          <a:bodyPr/>
          <a:lstStyle/>
          <a:p>
            <a:r>
              <a:rPr lang="fr-FR" dirty="0">
                <a:solidFill>
                  <a:schemeClr val="tx1">
                    <a:lumMod val="65000"/>
                    <a:lumOff val="35000"/>
                  </a:schemeClr>
                </a:solidFill>
                <a:latin typeface="Dosis Medium" pitchFamily="2" charset="0"/>
              </a:rPr>
              <a:t>Maintenant, je vais écrire la syllabe « pi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B42259ED-AC5F-4675-BEB1-540F713C17E4}"/>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287E6884-C9BA-4DC7-9657-B7F64ADEABE7}"/>
              </a:ext>
            </a:extLst>
          </p:cNvPr>
          <p:cNvPicPr>
            <a:picLocks noChangeAspect="1"/>
          </p:cNvPicPr>
          <p:nvPr/>
        </p:nvPicPr>
        <p:blipFill>
          <a:blip r:embed="rId3"/>
          <a:stretch>
            <a:fillRect/>
          </a:stretch>
        </p:blipFill>
        <p:spPr>
          <a:xfrm>
            <a:off x="582287" y="1970835"/>
            <a:ext cx="3869267" cy="3869267"/>
          </a:xfrm>
          <a:prstGeom prst="rect">
            <a:avLst/>
          </a:prstGeom>
        </p:spPr>
      </p:pic>
      <p:grpSp>
        <p:nvGrpSpPr>
          <p:cNvPr id="4" name="Groupe 3">
            <a:extLst>
              <a:ext uri="{FF2B5EF4-FFF2-40B4-BE49-F238E27FC236}">
                <a16:creationId xmlns:a16="http://schemas.microsoft.com/office/drawing/2014/main" id="{552A3D0C-BEB9-4BD0-74DE-F2062F9C2ED9}"/>
              </a:ext>
            </a:extLst>
          </p:cNvPr>
          <p:cNvGrpSpPr/>
          <p:nvPr/>
        </p:nvGrpSpPr>
        <p:grpSpPr>
          <a:xfrm>
            <a:off x="4692448" y="2288627"/>
            <a:ext cx="3477110" cy="2495898"/>
            <a:chOff x="4692448" y="2288627"/>
            <a:chExt cx="3477110" cy="2495898"/>
          </a:xfrm>
        </p:grpSpPr>
        <p:pic>
          <p:nvPicPr>
            <p:cNvPr id="3" name="Image 2">
              <a:extLst>
                <a:ext uri="{FF2B5EF4-FFF2-40B4-BE49-F238E27FC236}">
                  <a16:creationId xmlns:a16="http://schemas.microsoft.com/office/drawing/2014/main" id="{D67BEE58-BDBE-4A32-BBF2-B24E4DD0B0DB}"/>
                </a:ext>
              </a:extLst>
            </p:cNvPr>
            <p:cNvPicPr>
              <a:picLocks noChangeAspect="1"/>
            </p:cNvPicPr>
            <p:nvPr/>
          </p:nvPicPr>
          <p:blipFill>
            <a:blip r:embed="rId4"/>
            <a:stretch>
              <a:fillRect/>
            </a:stretch>
          </p:blipFill>
          <p:spPr>
            <a:xfrm>
              <a:off x="4692448" y="2288627"/>
              <a:ext cx="3477110" cy="2495898"/>
            </a:xfrm>
            <a:prstGeom prst="rect">
              <a:avLst/>
            </a:prstGeom>
          </p:spPr>
        </p:pic>
        <p:cxnSp>
          <p:nvCxnSpPr>
            <p:cNvPr id="2" name="Connecteur droit 1">
              <a:extLst>
                <a:ext uri="{FF2B5EF4-FFF2-40B4-BE49-F238E27FC236}">
                  <a16:creationId xmlns:a16="http://schemas.microsoft.com/office/drawing/2014/main" id="{5B105BFF-3A10-E32B-6CDF-7868C069FCFD}"/>
                </a:ext>
              </a:extLst>
            </p:cNvPr>
            <p:cNvCxnSpPr/>
            <p:nvPr/>
          </p:nvCxnSpPr>
          <p:spPr>
            <a:xfrm>
              <a:off x="5244027" y="4302087"/>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2267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00A86E88-936D-9BAB-4944-1681CC7607A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pi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957FA200-E9DF-DC60-E0BF-EB04D31617C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grpSp>
        <p:nvGrpSpPr>
          <p:cNvPr id="4" name="Groupe 3">
            <a:extLst>
              <a:ext uri="{FF2B5EF4-FFF2-40B4-BE49-F238E27FC236}">
                <a16:creationId xmlns:a16="http://schemas.microsoft.com/office/drawing/2014/main" id="{3209D4E3-18CE-6FF4-2D68-A6EAC5E2CFC0}"/>
              </a:ext>
            </a:extLst>
          </p:cNvPr>
          <p:cNvGrpSpPr/>
          <p:nvPr/>
        </p:nvGrpSpPr>
        <p:grpSpPr>
          <a:xfrm>
            <a:off x="2833445" y="2409813"/>
            <a:ext cx="3477110" cy="2495898"/>
            <a:chOff x="4692448" y="2288627"/>
            <a:chExt cx="3477110" cy="2495898"/>
          </a:xfrm>
        </p:grpSpPr>
        <p:pic>
          <p:nvPicPr>
            <p:cNvPr id="5" name="Image 4">
              <a:extLst>
                <a:ext uri="{FF2B5EF4-FFF2-40B4-BE49-F238E27FC236}">
                  <a16:creationId xmlns:a16="http://schemas.microsoft.com/office/drawing/2014/main" id="{5A6DADD3-1E36-6A9F-74B5-8C5E485D1461}"/>
                </a:ext>
              </a:extLst>
            </p:cNvPr>
            <p:cNvPicPr>
              <a:picLocks noChangeAspect="1"/>
            </p:cNvPicPr>
            <p:nvPr/>
          </p:nvPicPr>
          <p:blipFill>
            <a:blip r:embed="rId3"/>
            <a:stretch>
              <a:fillRect/>
            </a:stretch>
          </p:blipFill>
          <p:spPr>
            <a:xfrm>
              <a:off x="4692448" y="2288627"/>
              <a:ext cx="3477110" cy="2495898"/>
            </a:xfrm>
            <a:prstGeom prst="rect">
              <a:avLst/>
            </a:prstGeom>
          </p:spPr>
        </p:pic>
        <p:cxnSp>
          <p:nvCxnSpPr>
            <p:cNvPr id="6" name="Connecteur droit 5">
              <a:extLst>
                <a:ext uri="{FF2B5EF4-FFF2-40B4-BE49-F238E27FC236}">
                  <a16:creationId xmlns:a16="http://schemas.microsoft.com/office/drawing/2014/main" id="{C0607643-723E-41B6-27F0-9A06A465109D}"/>
                </a:ext>
              </a:extLst>
            </p:cNvPr>
            <p:cNvCxnSpPr/>
            <p:nvPr/>
          </p:nvCxnSpPr>
          <p:spPr>
            <a:xfrm>
              <a:off x="5244027" y="4302087"/>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8752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7727-C3EC-3CB2-9259-818EEF42645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8E7DA5ED-B7C3-DE75-614A-6DD3D92A1478}"/>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65A14C92-F8AB-4429-86E4-CC98300030A4}"/>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2" name="Groupe 1">
            <a:extLst>
              <a:ext uri="{FF2B5EF4-FFF2-40B4-BE49-F238E27FC236}">
                <a16:creationId xmlns:a16="http://schemas.microsoft.com/office/drawing/2014/main" id="{732A071C-D56A-DB37-0A2A-005762D33B8E}"/>
              </a:ext>
            </a:extLst>
          </p:cNvPr>
          <p:cNvGrpSpPr/>
          <p:nvPr/>
        </p:nvGrpSpPr>
        <p:grpSpPr>
          <a:xfrm>
            <a:off x="2833445" y="2409813"/>
            <a:ext cx="3477110" cy="2495898"/>
            <a:chOff x="4692448" y="2288627"/>
            <a:chExt cx="3477110" cy="2495898"/>
          </a:xfrm>
        </p:grpSpPr>
        <p:pic>
          <p:nvPicPr>
            <p:cNvPr id="3" name="Image 2">
              <a:extLst>
                <a:ext uri="{FF2B5EF4-FFF2-40B4-BE49-F238E27FC236}">
                  <a16:creationId xmlns:a16="http://schemas.microsoft.com/office/drawing/2014/main" id="{43EE1961-2D1B-4CFE-E8E0-62B80EBFBDD6}"/>
                </a:ext>
              </a:extLst>
            </p:cNvPr>
            <p:cNvPicPr>
              <a:picLocks noChangeAspect="1"/>
            </p:cNvPicPr>
            <p:nvPr/>
          </p:nvPicPr>
          <p:blipFill>
            <a:blip r:embed="rId3"/>
            <a:stretch>
              <a:fillRect/>
            </a:stretch>
          </p:blipFill>
          <p:spPr>
            <a:xfrm>
              <a:off x="4692448" y="2288627"/>
              <a:ext cx="3477110" cy="2495898"/>
            </a:xfrm>
            <a:prstGeom prst="rect">
              <a:avLst/>
            </a:prstGeom>
          </p:spPr>
        </p:pic>
        <p:cxnSp>
          <p:nvCxnSpPr>
            <p:cNvPr id="4" name="Connecteur droit 3">
              <a:extLst>
                <a:ext uri="{FF2B5EF4-FFF2-40B4-BE49-F238E27FC236}">
                  <a16:creationId xmlns:a16="http://schemas.microsoft.com/office/drawing/2014/main" id="{2B88A939-1094-1446-7DD2-7BCBB23C3CA0}"/>
                </a:ext>
              </a:extLst>
            </p:cNvPr>
            <p:cNvCxnSpPr/>
            <p:nvPr/>
          </p:nvCxnSpPr>
          <p:spPr>
            <a:xfrm>
              <a:off x="5244027" y="4302087"/>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7348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4B561-B521-A2A5-FC3D-35E07F03845B}"/>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F90E44BC-EA9C-7CD7-EF83-B081DE9FE2CD}"/>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a:t>
            </a:r>
            <a:r>
              <a:rPr lang="fr-FR" dirty="0" err="1">
                <a:solidFill>
                  <a:schemeClr val="tx1">
                    <a:lumMod val="65000"/>
                    <a:lumOff val="35000"/>
                  </a:schemeClr>
                </a:solidFill>
                <a:latin typeface="Dosis Medium" pitchFamily="2" charset="0"/>
              </a:rPr>
              <a:t>pe</a:t>
            </a:r>
            <a:r>
              <a:rPr lang="fr-FR" dirty="0">
                <a:solidFill>
                  <a:schemeClr val="tx1">
                    <a:lumMod val="65000"/>
                    <a:lumOff val="35000"/>
                  </a:schemeClr>
                </a:solidFill>
                <a:latin typeface="Dosis Medium" pitchFamily="2" charset="0"/>
              </a:rPr>
              <a:t>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97595F4-8115-4464-B1A3-516D91325F5B}"/>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9BF70BFA-CFF0-4B88-8D6E-60AD55B49EE6}"/>
              </a:ext>
            </a:extLst>
          </p:cNvPr>
          <p:cNvPicPr>
            <a:picLocks noChangeAspect="1"/>
          </p:cNvPicPr>
          <p:nvPr/>
        </p:nvPicPr>
        <p:blipFill>
          <a:blip r:embed="rId3"/>
          <a:stretch>
            <a:fillRect/>
          </a:stretch>
        </p:blipFill>
        <p:spPr>
          <a:xfrm>
            <a:off x="705447" y="1985831"/>
            <a:ext cx="3869267" cy="3869267"/>
          </a:xfrm>
          <a:prstGeom prst="rect">
            <a:avLst/>
          </a:prstGeom>
        </p:spPr>
      </p:pic>
      <p:grpSp>
        <p:nvGrpSpPr>
          <p:cNvPr id="4" name="Groupe 3">
            <a:extLst>
              <a:ext uri="{FF2B5EF4-FFF2-40B4-BE49-F238E27FC236}">
                <a16:creationId xmlns:a16="http://schemas.microsoft.com/office/drawing/2014/main" id="{8F5D360A-930C-E0EC-395D-66D33E249B71}"/>
              </a:ext>
            </a:extLst>
          </p:cNvPr>
          <p:cNvGrpSpPr/>
          <p:nvPr/>
        </p:nvGrpSpPr>
        <p:grpSpPr>
          <a:xfrm>
            <a:off x="4966214" y="2160021"/>
            <a:ext cx="3353268" cy="2753109"/>
            <a:chOff x="4966214" y="2160021"/>
            <a:chExt cx="3353268" cy="2753109"/>
          </a:xfrm>
        </p:grpSpPr>
        <p:pic>
          <p:nvPicPr>
            <p:cNvPr id="3" name="Image 2">
              <a:extLst>
                <a:ext uri="{FF2B5EF4-FFF2-40B4-BE49-F238E27FC236}">
                  <a16:creationId xmlns:a16="http://schemas.microsoft.com/office/drawing/2014/main" id="{191D5964-DB68-4ACF-9650-B27A149F292B}"/>
                </a:ext>
              </a:extLst>
            </p:cNvPr>
            <p:cNvPicPr>
              <a:picLocks noChangeAspect="1"/>
            </p:cNvPicPr>
            <p:nvPr/>
          </p:nvPicPr>
          <p:blipFill>
            <a:blip r:embed="rId4"/>
            <a:stretch>
              <a:fillRect/>
            </a:stretch>
          </p:blipFill>
          <p:spPr>
            <a:xfrm>
              <a:off x="4966214" y="2160021"/>
              <a:ext cx="3353268" cy="2753109"/>
            </a:xfrm>
            <a:prstGeom prst="rect">
              <a:avLst/>
            </a:prstGeom>
          </p:spPr>
        </p:pic>
        <p:cxnSp>
          <p:nvCxnSpPr>
            <p:cNvPr id="2" name="Connecteur droit 1">
              <a:extLst>
                <a:ext uri="{FF2B5EF4-FFF2-40B4-BE49-F238E27FC236}">
                  <a16:creationId xmlns:a16="http://schemas.microsoft.com/office/drawing/2014/main" id="{C6DED8B0-179C-040E-3ECC-9D81EEB6F456}"/>
                </a:ext>
              </a:extLst>
            </p:cNvPr>
            <p:cNvCxnSpPr/>
            <p:nvPr/>
          </p:nvCxnSpPr>
          <p:spPr>
            <a:xfrm>
              <a:off x="5423144" y="4483474"/>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62292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5923D-FB19-F8BA-0CCA-CDDC9B3A150E}"/>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D78AD557-11DB-8FCD-2FF1-3820EBE20B3B}"/>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a:t>
            </a:r>
            <a:r>
              <a:rPr lang="fr-MA" dirty="0" err="1">
                <a:solidFill>
                  <a:schemeClr val="tx1">
                    <a:lumMod val="65000"/>
                    <a:lumOff val="35000"/>
                  </a:schemeClr>
                </a:solidFill>
                <a:latin typeface="Dosis Medium" pitchFamily="2" charset="0"/>
              </a:rPr>
              <a:t>pe</a:t>
            </a:r>
            <a:r>
              <a:rPr lang="fr-MA" dirty="0">
                <a:solidFill>
                  <a:schemeClr val="tx1">
                    <a:lumMod val="65000"/>
                    <a:lumOff val="35000"/>
                  </a:schemeClr>
                </a:solidFill>
                <a:latin typeface="Dosis Medium" pitchFamily="2" charset="0"/>
              </a:rPr>
              <a:t>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F94045F6-47E3-74EB-6275-252B50DB14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grpSp>
        <p:nvGrpSpPr>
          <p:cNvPr id="3" name="Groupe 2">
            <a:extLst>
              <a:ext uri="{FF2B5EF4-FFF2-40B4-BE49-F238E27FC236}">
                <a16:creationId xmlns:a16="http://schemas.microsoft.com/office/drawing/2014/main" id="{75AEFC05-5B77-09BD-5E8E-D7A2E3F41C93}"/>
              </a:ext>
            </a:extLst>
          </p:cNvPr>
          <p:cNvGrpSpPr/>
          <p:nvPr/>
        </p:nvGrpSpPr>
        <p:grpSpPr>
          <a:xfrm>
            <a:off x="2895366" y="2110445"/>
            <a:ext cx="3353268" cy="2753109"/>
            <a:chOff x="4966214" y="2160021"/>
            <a:chExt cx="3353268" cy="2753109"/>
          </a:xfrm>
        </p:grpSpPr>
        <p:pic>
          <p:nvPicPr>
            <p:cNvPr id="4" name="Image 3">
              <a:extLst>
                <a:ext uri="{FF2B5EF4-FFF2-40B4-BE49-F238E27FC236}">
                  <a16:creationId xmlns:a16="http://schemas.microsoft.com/office/drawing/2014/main" id="{3DE69457-AB4B-AE30-16F8-B3009AE89176}"/>
                </a:ext>
              </a:extLst>
            </p:cNvPr>
            <p:cNvPicPr>
              <a:picLocks noChangeAspect="1"/>
            </p:cNvPicPr>
            <p:nvPr/>
          </p:nvPicPr>
          <p:blipFill>
            <a:blip r:embed="rId3"/>
            <a:stretch>
              <a:fillRect/>
            </a:stretch>
          </p:blipFill>
          <p:spPr>
            <a:xfrm>
              <a:off x="4966214" y="2160021"/>
              <a:ext cx="3353268" cy="2753109"/>
            </a:xfrm>
            <a:prstGeom prst="rect">
              <a:avLst/>
            </a:prstGeom>
          </p:spPr>
        </p:pic>
        <p:cxnSp>
          <p:nvCxnSpPr>
            <p:cNvPr id="5" name="Connecteur droit 4">
              <a:extLst>
                <a:ext uri="{FF2B5EF4-FFF2-40B4-BE49-F238E27FC236}">
                  <a16:creationId xmlns:a16="http://schemas.microsoft.com/office/drawing/2014/main" id="{8D32B082-5696-359D-E5ED-AAB80B9C6D31}"/>
                </a:ext>
              </a:extLst>
            </p:cNvPr>
            <p:cNvCxnSpPr/>
            <p:nvPr/>
          </p:nvCxnSpPr>
          <p:spPr>
            <a:xfrm>
              <a:off x="5423144" y="4483474"/>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3115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C48F-3A8A-514F-7B51-779E5EB6310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B53A6F4B-66AB-3261-C2DC-83959C6D4F81}"/>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77F8697E-44C9-4708-807A-03C78DEC8D99}"/>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3" name="Groupe 2">
            <a:extLst>
              <a:ext uri="{FF2B5EF4-FFF2-40B4-BE49-F238E27FC236}">
                <a16:creationId xmlns:a16="http://schemas.microsoft.com/office/drawing/2014/main" id="{8B763F82-D191-2EDB-07D0-BB5DDC92F1D3}"/>
              </a:ext>
            </a:extLst>
          </p:cNvPr>
          <p:cNvGrpSpPr/>
          <p:nvPr/>
        </p:nvGrpSpPr>
        <p:grpSpPr>
          <a:xfrm>
            <a:off x="2895366" y="2110445"/>
            <a:ext cx="3353268" cy="2753109"/>
            <a:chOff x="4966214" y="2160021"/>
            <a:chExt cx="3353268" cy="2753109"/>
          </a:xfrm>
        </p:grpSpPr>
        <p:pic>
          <p:nvPicPr>
            <p:cNvPr id="4" name="Image 3">
              <a:extLst>
                <a:ext uri="{FF2B5EF4-FFF2-40B4-BE49-F238E27FC236}">
                  <a16:creationId xmlns:a16="http://schemas.microsoft.com/office/drawing/2014/main" id="{C91E7977-5277-11E7-B07F-3941AD7F6578}"/>
                </a:ext>
              </a:extLst>
            </p:cNvPr>
            <p:cNvPicPr>
              <a:picLocks noChangeAspect="1"/>
            </p:cNvPicPr>
            <p:nvPr/>
          </p:nvPicPr>
          <p:blipFill>
            <a:blip r:embed="rId3"/>
            <a:stretch>
              <a:fillRect/>
            </a:stretch>
          </p:blipFill>
          <p:spPr>
            <a:xfrm>
              <a:off x="4966214" y="2160021"/>
              <a:ext cx="3353268" cy="2753109"/>
            </a:xfrm>
            <a:prstGeom prst="rect">
              <a:avLst/>
            </a:prstGeom>
          </p:spPr>
        </p:pic>
        <p:cxnSp>
          <p:nvCxnSpPr>
            <p:cNvPr id="5" name="Connecteur droit 4">
              <a:extLst>
                <a:ext uri="{FF2B5EF4-FFF2-40B4-BE49-F238E27FC236}">
                  <a16:creationId xmlns:a16="http://schemas.microsoft.com/office/drawing/2014/main" id="{A4758E52-FB99-EBC5-6376-4F5BC9F55A4A}"/>
                </a:ext>
              </a:extLst>
            </p:cNvPr>
            <p:cNvCxnSpPr/>
            <p:nvPr/>
          </p:nvCxnSpPr>
          <p:spPr>
            <a:xfrm>
              <a:off x="5423144" y="4483474"/>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29826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2D01-27D6-036A-3B26-89AC1662EFD0}"/>
            </a:ext>
          </a:extLst>
        </p:cNvPr>
        <p:cNvGrpSpPr/>
        <p:nvPr/>
      </p:nvGrpSpPr>
      <p:grpSpPr>
        <a:xfrm>
          <a:off x="0" y="0"/>
          <a:ext cx="0" cy="0"/>
          <a:chOff x="0" y="0"/>
          <a:chExt cx="0" cy="0"/>
        </a:xfrm>
      </p:grpSpPr>
      <p:sp>
        <p:nvSpPr>
          <p:cNvPr id="15" name="Titre 14">
            <a:extLst>
              <a:ext uri="{FF2B5EF4-FFF2-40B4-BE49-F238E27FC236}">
                <a16:creationId xmlns:a16="http://schemas.microsoft.com/office/drawing/2014/main" id="{3545B502-4955-F700-FE2C-9FE538AC8161}"/>
              </a:ext>
            </a:extLst>
          </p:cNvPr>
          <p:cNvSpPr>
            <a:spLocks noGrp="1"/>
          </p:cNvSpPr>
          <p:nvPr>
            <p:ph type="title"/>
          </p:nvPr>
        </p:nvSpPr>
        <p:spPr>
          <a:xfrm>
            <a:off x="1665106" y="775249"/>
            <a:ext cx="6840000" cy="612000"/>
          </a:xfrm>
        </p:spPr>
        <p:txBody>
          <a:bodyPr/>
          <a:lstStyle/>
          <a:p>
            <a:r>
              <a:rPr lang="fr-FR" dirty="0">
                <a:solidFill>
                  <a:schemeClr val="tx1">
                    <a:lumMod val="65000"/>
                    <a:lumOff val="35000"/>
                  </a:schemeClr>
                </a:solidFill>
                <a:latin typeface="Dosis Medium" pitchFamily="2" charset="0"/>
              </a:rPr>
              <a:t>Maintenant, je vais écrire la syllabe « pu » sur le tableau. Regardez comment je fais.</a:t>
            </a:r>
            <a:endParaRPr lang="fr-MA" dirty="0">
              <a:solidFill>
                <a:schemeClr val="tx1">
                  <a:lumMod val="65000"/>
                  <a:lumOff val="35000"/>
                </a:schemeClr>
              </a:solidFill>
              <a:latin typeface="Dosis Medium" pitchFamily="2" charset="0"/>
            </a:endParaRPr>
          </a:p>
        </p:txBody>
      </p:sp>
      <p:pic>
        <p:nvPicPr>
          <p:cNvPr id="16" name="Image 15">
            <a:extLst>
              <a:ext uri="{FF2B5EF4-FFF2-40B4-BE49-F238E27FC236}">
                <a16:creationId xmlns:a16="http://schemas.microsoft.com/office/drawing/2014/main" id="{6BE429AA-1D2F-45F1-9D63-49C3C51A088F}"/>
              </a:ext>
            </a:extLst>
          </p:cNvPr>
          <p:cNvPicPr>
            <a:picLocks noChangeAspect="1"/>
          </p:cNvPicPr>
          <p:nvPr/>
        </p:nvPicPr>
        <p:blipFill>
          <a:blip r:embed="rId2"/>
          <a:stretch>
            <a:fillRect/>
          </a:stretch>
        </p:blipFill>
        <p:spPr>
          <a:xfrm>
            <a:off x="129325" y="544755"/>
            <a:ext cx="1152244" cy="1072989"/>
          </a:xfrm>
          <a:prstGeom prst="rect">
            <a:avLst/>
          </a:prstGeom>
        </p:spPr>
      </p:pic>
      <p:pic>
        <p:nvPicPr>
          <p:cNvPr id="18" name="Image 17">
            <a:extLst>
              <a:ext uri="{FF2B5EF4-FFF2-40B4-BE49-F238E27FC236}">
                <a16:creationId xmlns:a16="http://schemas.microsoft.com/office/drawing/2014/main" id="{0B542412-B505-492C-97AC-F4A61E4DB1E3}"/>
              </a:ext>
            </a:extLst>
          </p:cNvPr>
          <p:cNvPicPr>
            <a:picLocks noChangeAspect="1"/>
          </p:cNvPicPr>
          <p:nvPr/>
        </p:nvPicPr>
        <p:blipFill>
          <a:blip r:embed="rId3"/>
          <a:stretch>
            <a:fillRect/>
          </a:stretch>
        </p:blipFill>
        <p:spPr>
          <a:xfrm>
            <a:off x="1024466" y="2008670"/>
            <a:ext cx="3869267" cy="3869267"/>
          </a:xfrm>
          <a:prstGeom prst="rect">
            <a:avLst/>
          </a:prstGeom>
        </p:spPr>
      </p:pic>
      <p:grpSp>
        <p:nvGrpSpPr>
          <p:cNvPr id="4" name="Groupe 3">
            <a:extLst>
              <a:ext uri="{FF2B5EF4-FFF2-40B4-BE49-F238E27FC236}">
                <a16:creationId xmlns:a16="http://schemas.microsoft.com/office/drawing/2014/main" id="{EA3E5992-9260-226F-CA27-A4BF855DFB40}"/>
              </a:ext>
            </a:extLst>
          </p:cNvPr>
          <p:cNvGrpSpPr/>
          <p:nvPr/>
        </p:nvGrpSpPr>
        <p:grpSpPr>
          <a:xfrm>
            <a:off x="4971808" y="2452799"/>
            <a:ext cx="3467584" cy="2400635"/>
            <a:chOff x="4971808" y="2452799"/>
            <a:chExt cx="3467584" cy="2400635"/>
          </a:xfrm>
        </p:grpSpPr>
        <p:pic>
          <p:nvPicPr>
            <p:cNvPr id="3" name="Image 2">
              <a:extLst>
                <a:ext uri="{FF2B5EF4-FFF2-40B4-BE49-F238E27FC236}">
                  <a16:creationId xmlns:a16="http://schemas.microsoft.com/office/drawing/2014/main" id="{5CF5C666-E80B-41A3-9F68-86891CBC004A}"/>
                </a:ext>
              </a:extLst>
            </p:cNvPr>
            <p:cNvPicPr>
              <a:picLocks noChangeAspect="1"/>
            </p:cNvPicPr>
            <p:nvPr/>
          </p:nvPicPr>
          <p:blipFill>
            <a:blip r:embed="rId4"/>
            <a:stretch>
              <a:fillRect/>
            </a:stretch>
          </p:blipFill>
          <p:spPr>
            <a:xfrm>
              <a:off x="4971808" y="2452799"/>
              <a:ext cx="3467584" cy="2400635"/>
            </a:xfrm>
            <a:prstGeom prst="rect">
              <a:avLst/>
            </a:prstGeom>
          </p:spPr>
        </p:pic>
        <p:cxnSp>
          <p:nvCxnSpPr>
            <p:cNvPr id="2" name="Connecteur droit 1">
              <a:extLst>
                <a:ext uri="{FF2B5EF4-FFF2-40B4-BE49-F238E27FC236}">
                  <a16:creationId xmlns:a16="http://schemas.microsoft.com/office/drawing/2014/main" id="{9CA762E1-E0EC-1B7B-7867-DA460D43000A}"/>
                </a:ext>
              </a:extLst>
            </p:cNvPr>
            <p:cNvCxnSpPr/>
            <p:nvPr/>
          </p:nvCxnSpPr>
          <p:spPr>
            <a:xfrm>
              <a:off x="5533636" y="4440302"/>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076117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7BE79-1DEF-4EEC-1136-E72C2E2C58E9}"/>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9D4EF82E-4145-0F98-9E36-55EE2E13B2EE}"/>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Écrivez pu sur vos ardoises.    </a:t>
            </a:r>
          </a:p>
        </p:txBody>
      </p:sp>
      <p:pic>
        <p:nvPicPr>
          <p:cNvPr id="12" name="Espace réservé pour une image  3" descr="Une image contenant capture d’écran, Rectangle, carré&#10;&#10;Le contenu généré par l’IA peut être incorrect.">
            <a:extLst>
              <a:ext uri="{FF2B5EF4-FFF2-40B4-BE49-F238E27FC236}">
                <a16:creationId xmlns:a16="http://schemas.microsoft.com/office/drawing/2014/main" id="{21E01824-A9F8-3DB2-C1D0-75EFC14000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12379" y="691832"/>
            <a:ext cx="900958" cy="900958"/>
          </a:xfrm>
          <a:prstGeom prst="rect">
            <a:avLst/>
          </a:prstGeom>
        </p:spPr>
      </p:pic>
      <p:grpSp>
        <p:nvGrpSpPr>
          <p:cNvPr id="3" name="Groupe 2">
            <a:extLst>
              <a:ext uri="{FF2B5EF4-FFF2-40B4-BE49-F238E27FC236}">
                <a16:creationId xmlns:a16="http://schemas.microsoft.com/office/drawing/2014/main" id="{1E67A80F-1C88-48E9-E92A-2C9CF70A0643}"/>
              </a:ext>
            </a:extLst>
          </p:cNvPr>
          <p:cNvGrpSpPr/>
          <p:nvPr/>
        </p:nvGrpSpPr>
        <p:grpSpPr>
          <a:xfrm>
            <a:off x="2838208" y="2513391"/>
            <a:ext cx="3467584" cy="2400635"/>
            <a:chOff x="4971808" y="2452799"/>
            <a:chExt cx="3467584" cy="2400635"/>
          </a:xfrm>
        </p:grpSpPr>
        <p:pic>
          <p:nvPicPr>
            <p:cNvPr id="4" name="Image 3">
              <a:extLst>
                <a:ext uri="{FF2B5EF4-FFF2-40B4-BE49-F238E27FC236}">
                  <a16:creationId xmlns:a16="http://schemas.microsoft.com/office/drawing/2014/main" id="{EC3CD22B-41FA-75D6-4E5D-2141AC9331A5}"/>
                </a:ext>
              </a:extLst>
            </p:cNvPr>
            <p:cNvPicPr>
              <a:picLocks noChangeAspect="1"/>
            </p:cNvPicPr>
            <p:nvPr/>
          </p:nvPicPr>
          <p:blipFill>
            <a:blip r:embed="rId3"/>
            <a:stretch>
              <a:fillRect/>
            </a:stretch>
          </p:blipFill>
          <p:spPr>
            <a:xfrm>
              <a:off x="4971808" y="2452799"/>
              <a:ext cx="3467584" cy="2400635"/>
            </a:xfrm>
            <a:prstGeom prst="rect">
              <a:avLst/>
            </a:prstGeom>
          </p:spPr>
        </p:pic>
        <p:cxnSp>
          <p:nvCxnSpPr>
            <p:cNvPr id="5" name="Connecteur droit 4">
              <a:extLst>
                <a:ext uri="{FF2B5EF4-FFF2-40B4-BE49-F238E27FC236}">
                  <a16:creationId xmlns:a16="http://schemas.microsoft.com/office/drawing/2014/main" id="{27F66310-4CE1-5BB9-4BEB-71FBA61724D2}"/>
                </a:ext>
              </a:extLst>
            </p:cNvPr>
            <p:cNvCxnSpPr/>
            <p:nvPr/>
          </p:nvCxnSpPr>
          <p:spPr>
            <a:xfrm>
              <a:off x="5533636" y="4440302"/>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0110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1B00-7818-16B2-15B8-651FDA38A528}"/>
            </a:ext>
          </a:extLst>
        </p:cNvPr>
        <p:cNvGrpSpPr/>
        <p:nvPr/>
      </p:nvGrpSpPr>
      <p:grpSpPr>
        <a:xfrm>
          <a:off x="0" y="0"/>
          <a:ext cx="0" cy="0"/>
          <a:chOff x="0" y="0"/>
          <a:chExt cx="0" cy="0"/>
        </a:xfrm>
      </p:grpSpPr>
      <p:sp>
        <p:nvSpPr>
          <p:cNvPr id="14" name="Titre 13">
            <a:extLst>
              <a:ext uri="{FF2B5EF4-FFF2-40B4-BE49-F238E27FC236}">
                <a16:creationId xmlns:a16="http://schemas.microsoft.com/office/drawing/2014/main" id="{EF981E52-E98C-0BF1-86CF-FCBF1F92AB3A}"/>
              </a:ext>
            </a:extLst>
          </p:cNvPr>
          <p:cNvSpPr>
            <a:spLocks noGrp="1"/>
          </p:cNvSpPr>
          <p:nvPr>
            <p:ph type="title"/>
          </p:nvPr>
        </p:nvSpPr>
        <p:spPr/>
        <p:txBody>
          <a:bodyPr/>
          <a:lstStyle/>
          <a:p>
            <a:r>
              <a:rPr lang="fr-MA" dirty="0">
                <a:solidFill>
                  <a:schemeClr val="tx1">
                    <a:lumMod val="65000"/>
                    <a:lumOff val="35000"/>
                  </a:schemeClr>
                </a:solidFill>
                <a:latin typeface="Dosis Medium" pitchFamily="2" charset="0"/>
              </a:rPr>
              <a:t>Levez les ardoises. Je vais vérifier votre écriture. </a:t>
            </a:r>
          </a:p>
        </p:txBody>
      </p:sp>
      <p:pic>
        <p:nvPicPr>
          <p:cNvPr id="8" name="Image 7">
            <a:extLst>
              <a:ext uri="{FF2B5EF4-FFF2-40B4-BE49-F238E27FC236}">
                <a16:creationId xmlns:a16="http://schemas.microsoft.com/office/drawing/2014/main" id="{5EF4C445-18A5-47D7-B75A-E6523508B076}"/>
              </a:ext>
            </a:extLst>
          </p:cNvPr>
          <p:cNvPicPr>
            <a:picLocks noChangeAspect="1"/>
          </p:cNvPicPr>
          <p:nvPr/>
        </p:nvPicPr>
        <p:blipFill>
          <a:blip r:embed="rId2"/>
          <a:stretch>
            <a:fillRect/>
          </a:stretch>
        </p:blipFill>
        <p:spPr>
          <a:xfrm>
            <a:off x="129325" y="544755"/>
            <a:ext cx="1152244" cy="1072989"/>
          </a:xfrm>
          <a:prstGeom prst="rect">
            <a:avLst/>
          </a:prstGeom>
        </p:spPr>
      </p:pic>
      <p:grpSp>
        <p:nvGrpSpPr>
          <p:cNvPr id="3" name="Groupe 2">
            <a:extLst>
              <a:ext uri="{FF2B5EF4-FFF2-40B4-BE49-F238E27FC236}">
                <a16:creationId xmlns:a16="http://schemas.microsoft.com/office/drawing/2014/main" id="{9FD519EE-F692-F2E5-322F-01C65628EAA3}"/>
              </a:ext>
            </a:extLst>
          </p:cNvPr>
          <p:cNvGrpSpPr/>
          <p:nvPr/>
        </p:nvGrpSpPr>
        <p:grpSpPr>
          <a:xfrm>
            <a:off x="2838208" y="2513391"/>
            <a:ext cx="3467584" cy="2400635"/>
            <a:chOff x="4971808" y="2452799"/>
            <a:chExt cx="3467584" cy="2400635"/>
          </a:xfrm>
        </p:grpSpPr>
        <p:pic>
          <p:nvPicPr>
            <p:cNvPr id="4" name="Image 3">
              <a:extLst>
                <a:ext uri="{FF2B5EF4-FFF2-40B4-BE49-F238E27FC236}">
                  <a16:creationId xmlns:a16="http://schemas.microsoft.com/office/drawing/2014/main" id="{A973884B-A3B6-B52A-455A-3BFE146BBD2B}"/>
                </a:ext>
              </a:extLst>
            </p:cNvPr>
            <p:cNvPicPr>
              <a:picLocks noChangeAspect="1"/>
            </p:cNvPicPr>
            <p:nvPr/>
          </p:nvPicPr>
          <p:blipFill>
            <a:blip r:embed="rId3"/>
            <a:stretch>
              <a:fillRect/>
            </a:stretch>
          </p:blipFill>
          <p:spPr>
            <a:xfrm>
              <a:off x="4971808" y="2452799"/>
              <a:ext cx="3467584" cy="2400635"/>
            </a:xfrm>
            <a:prstGeom prst="rect">
              <a:avLst/>
            </a:prstGeom>
          </p:spPr>
        </p:pic>
        <p:cxnSp>
          <p:nvCxnSpPr>
            <p:cNvPr id="5" name="Connecteur droit 4">
              <a:extLst>
                <a:ext uri="{FF2B5EF4-FFF2-40B4-BE49-F238E27FC236}">
                  <a16:creationId xmlns:a16="http://schemas.microsoft.com/office/drawing/2014/main" id="{86605B32-FC9D-D6E8-468E-7D55DF0DF981}"/>
                </a:ext>
              </a:extLst>
            </p:cNvPr>
            <p:cNvCxnSpPr/>
            <p:nvPr/>
          </p:nvCxnSpPr>
          <p:spPr>
            <a:xfrm>
              <a:off x="5533636" y="4440302"/>
              <a:ext cx="0" cy="4131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1973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6983-C333-2AE3-57DB-8D814E55431A}"/>
            </a:ext>
          </a:extLst>
        </p:cNvPr>
        <p:cNvGrpSpPr/>
        <p:nvPr/>
      </p:nvGrpSpPr>
      <p:grpSpPr>
        <a:xfrm>
          <a:off x="0" y="0"/>
          <a:ext cx="0" cy="0"/>
          <a:chOff x="0" y="0"/>
          <a:chExt cx="0" cy="0"/>
        </a:xfrm>
      </p:grpSpPr>
      <p:sp>
        <p:nvSpPr>
          <p:cNvPr id="13" name="Titre 5">
            <a:extLst>
              <a:ext uri="{FF2B5EF4-FFF2-40B4-BE49-F238E27FC236}">
                <a16:creationId xmlns:a16="http://schemas.microsoft.com/office/drawing/2014/main" id="{4CDD66ED-4C95-FB1D-57A1-15D932035699}"/>
              </a:ext>
            </a:extLst>
          </p:cNvPr>
          <p:cNvSpPr txBox="1">
            <a:spLocks/>
          </p:cNvSpPr>
          <p:nvPr/>
        </p:nvSpPr>
        <p:spPr>
          <a:xfrm>
            <a:off x="1826471"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lvl="0">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Prenez vos livrets à la page </a:t>
            </a:r>
            <a:r>
              <a:rPr lang="fr-FR" dirty="0">
                <a:solidFill>
                  <a:prstClr val="black">
                    <a:lumMod val="65000"/>
                    <a:lumOff val="35000"/>
                  </a:prstClr>
                </a:solidFill>
                <a:latin typeface="Dosis Medium" pitchFamily="2" charset="0"/>
              </a:rPr>
              <a:t>69</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r>
              <a:rPr lang="fr-FR" dirty="0">
                <a:solidFill>
                  <a:schemeClr val="tx1">
                    <a:lumMod val="65000"/>
                    <a:lumOff val="35000"/>
                  </a:schemeClr>
                </a:solidFill>
                <a:latin typeface="Dosis Medium" pitchFamily="2" charset="0"/>
              </a:rPr>
              <a:t>Nous allons faire l’activité 3.</a:t>
            </a: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 </a:t>
            </a:r>
          </a:p>
        </p:txBody>
      </p:sp>
      <p:pic>
        <p:nvPicPr>
          <p:cNvPr id="3" name="Image 2">
            <a:extLst>
              <a:ext uri="{FF2B5EF4-FFF2-40B4-BE49-F238E27FC236}">
                <a16:creationId xmlns:a16="http://schemas.microsoft.com/office/drawing/2014/main" id="{BF156D3C-2042-455B-B3FF-60E777B5E0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5972" y="1617744"/>
            <a:ext cx="3322403" cy="5096107"/>
          </a:xfrm>
          <a:prstGeom prst="rect">
            <a:avLst/>
          </a:prstGeom>
        </p:spPr>
      </p:pic>
      <p:sp>
        <p:nvSpPr>
          <p:cNvPr id="14" name="Rectangle : coins arrondis 13">
            <a:extLst>
              <a:ext uri="{FF2B5EF4-FFF2-40B4-BE49-F238E27FC236}">
                <a16:creationId xmlns:a16="http://schemas.microsoft.com/office/drawing/2014/main" id="{D65F208B-6A31-4A3E-B220-70C0CA23AC33}"/>
              </a:ext>
            </a:extLst>
          </p:cNvPr>
          <p:cNvSpPr/>
          <p:nvPr/>
        </p:nvSpPr>
        <p:spPr>
          <a:xfrm>
            <a:off x="3082326" y="3946868"/>
            <a:ext cx="2850123" cy="769559"/>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A6C93478-DCCC-4620-A9E5-03D54A5A4FDE}"/>
              </a:ext>
            </a:extLst>
          </p:cNvPr>
          <p:cNvPicPr>
            <a:picLocks noChangeAspect="1"/>
          </p:cNvPicPr>
          <p:nvPr/>
        </p:nvPicPr>
        <p:blipFill>
          <a:blip r:embed="rId3"/>
          <a:stretch>
            <a:fillRect/>
          </a:stretch>
        </p:blipFill>
        <p:spPr>
          <a:xfrm>
            <a:off x="129325" y="544755"/>
            <a:ext cx="1152244" cy="1072989"/>
          </a:xfrm>
          <a:prstGeom prst="rect">
            <a:avLst/>
          </a:prstGeom>
        </p:spPr>
      </p:pic>
    </p:spTree>
    <p:extLst>
      <p:ext uri="{BB962C8B-B14F-4D97-AF65-F5344CB8AC3E}">
        <p14:creationId xmlns:p14="http://schemas.microsoft.com/office/powerpoint/2010/main" val="2809622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DE10-DC2F-9C28-0FEE-DDB222076BC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E53B15E-EAE4-4787-9FE1-4152331FF02F}"/>
              </a:ext>
            </a:extLst>
          </p:cNvPr>
          <p:cNvPicPr>
            <a:picLocks noChangeAspect="1"/>
          </p:cNvPicPr>
          <p:nvPr/>
        </p:nvPicPr>
        <p:blipFill>
          <a:blip r:embed="rId2"/>
          <a:stretch>
            <a:fillRect/>
          </a:stretch>
        </p:blipFill>
        <p:spPr>
          <a:xfrm>
            <a:off x="594757" y="3281082"/>
            <a:ext cx="4902925" cy="1205340"/>
          </a:xfrm>
          <a:prstGeom prst="rect">
            <a:avLst/>
          </a:prstGeom>
        </p:spPr>
      </p:pic>
      <p:sp>
        <p:nvSpPr>
          <p:cNvPr id="13" name="Titre 5">
            <a:extLst>
              <a:ext uri="{FF2B5EF4-FFF2-40B4-BE49-F238E27FC236}">
                <a16:creationId xmlns:a16="http://schemas.microsoft.com/office/drawing/2014/main" id="{0E93B0D7-2AE3-8044-B1F2-B19E8E489515}"/>
              </a:ext>
            </a:extLst>
          </p:cNvPr>
          <p:cNvSpPr txBox="1">
            <a:spLocks/>
          </p:cNvSpPr>
          <p:nvPr/>
        </p:nvSpPr>
        <p:spPr>
          <a:xfrm>
            <a:off x="1593388" y="775249"/>
            <a:ext cx="6840000" cy="612000"/>
          </a:xfrm>
          <a:prstGeom prst="rect">
            <a:avLst/>
          </a:prstGeom>
        </p:spPr>
        <p:txBody>
          <a:bodyPr vert="horz" lIns="91440" tIns="45720" rIns="91440" bIns="45720" rtlCol="0" anchor="ctr">
            <a:normAutofit/>
          </a:bodyPr>
          <a:lst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a:lstStyle>
          <a:p>
            <a:pPr marL="0" marR="0" lvl="0" indent="0" algn="l" defTabSz="514337" rtl="0" eaLnBrk="1" fontAlgn="auto" latinLnBrk="0" hangingPunct="1">
              <a:lnSpc>
                <a:spcPct val="90000"/>
              </a:lnSpc>
              <a:spcBef>
                <a:spcPct val="0"/>
              </a:spcBef>
              <a:spcAft>
                <a:spcPts val="0"/>
              </a:spcAft>
              <a:buClrTx/>
              <a:buSzTx/>
              <a:buFontTx/>
              <a:buNone/>
              <a:tabLst/>
              <a:defRPr/>
            </a:pPr>
            <a:r>
              <a:rPr kumimoji="0" lang="fr-FR" sz="1600" b="0" i="0" u="none" strike="noStrike" kern="1200" cap="none" spc="0" normalizeH="0" baseline="0" noProof="0" dirty="0">
                <a:ln>
                  <a:noFill/>
                </a:ln>
                <a:solidFill>
                  <a:prstClr val="black">
                    <a:lumMod val="65000"/>
                    <a:lumOff val="35000"/>
                  </a:prstClr>
                </a:solidFill>
                <a:effectLst/>
                <a:uLnTx/>
                <a:uFillTx/>
                <a:latin typeface="Dosis Medium" pitchFamily="2" charset="0"/>
                <a:ea typeface="+mn-ea"/>
                <a:cs typeface="+mn-cs"/>
              </a:rPr>
              <a:t>Écrivez les syllabes comme dans les exemples. Je vais circuler entre les rangs pour vous aider. </a:t>
            </a:r>
          </a:p>
        </p:txBody>
      </p:sp>
      <p:sp>
        <p:nvSpPr>
          <p:cNvPr id="8" name="Rectangle : coins arrondis 7">
            <a:extLst>
              <a:ext uri="{FF2B5EF4-FFF2-40B4-BE49-F238E27FC236}">
                <a16:creationId xmlns:a16="http://schemas.microsoft.com/office/drawing/2014/main" id="{381A1B7B-BC5F-F1A9-2BC0-1ED738363BEF}"/>
              </a:ext>
            </a:extLst>
          </p:cNvPr>
          <p:cNvSpPr/>
          <p:nvPr/>
        </p:nvSpPr>
        <p:spPr>
          <a:xfrm>
            <a:off x="547831" y="3281082"/>
            <a:ext cx="4949851" cy="120127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Image 13">
            <a:extLst>
              <a:ext uri="{FF2B5EF4-FFF2-40B4-BE49-F238E27FC236}">
                <a16:creationId xmlns:a16="http://schemas.microsoft.com/office/drawing/2014/main" id="{E23723B4-E44C-49F9-B923-593100B14272}"/>
              </a:ext>
            </a:extLst>
          </p:cNvPr>
          <p:cNvPicPr>
            <a:picLocks noChangeAspect="1"/>
          </p:cNvPicPr>
          <p:nvPr/>
        </p:nvPicPr>
        <p:blipFill>
          <a:blip r:embed="rId3"/>
          <a:stretch>
            <a:fillRect/>
          </a:stretch>
        </p:blipFill>
        <p:spPr>
          <a:xfrm>
            <a:off x="129325" y="544755"/>
            <a:ext cx="1152244" cy="1072989"/>
          </a:xfrm>
          <a:prstGeom prst="rect">
            <a:avLst/>
          </a:prstGeom>
        </p:spPr>
      </p:pic>
      <p:pic>
        <p:nvPicPr>
          <p:cNvPr id="15" name="Image 14">
            <a:extLst>
              <a:ext uri="{FF2B5EF4-FFF2-40B4-BE49-F238E27FC236}">
                <a16:creationId xmlns:a16="http://schemas.microsoft.com/office/drawing/2014/main" id="{613F7141-0B92-44F4-8947-81FF7E255127}"/>
              </a:ext>
            </a:extLst>
          </p:cNvPr>
          <p:cNvPicPr>
            <a:picLocks noChangeAspect="1"/>
          </p:cNvPicPr>
          <p:nvPr/>
        </p:nvPicPr>
        <p:blipFill>
          <a:blip r:embed="rId4"/>
          <a:stretch>
            <a:fillRect/>
          </a:stretch>
        </p:blipFill>
        <p:spPr>
          <a:xfrm>
            <a:off x="6087035" y="2552949"/>
            <a:ext cx="2346353" cy="2311400"/>
          </a:xfrm>
          <a:prstGeom prst="rect">
            <a:avLst/>
          </a:prstGeom>
        </p:spPr>
      </p:pic>
    </p:spTree>
    <p:extLst>
      <p:ext uri="{BB962C8B-B14F-4D97-AF65-F5344CB8AC3E}">
        <p14:creationId xmlns:p14="http://schemas.microsoft.com/office/powerpoint/2010/main" val="25230184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5E44-9504-828D-8884-9B6A6D6BF074}"/>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D1CE7426-7940-88AA-8163-4CC672C6CAF2}"/>
              </a:ext>
            </a:extLst>
          </p:cNvPr>
          <p:cNvSpPr>
            <a:spLocks noGrp="1"/>
          </p:cNvSpPr>
          <p:nvPr>
            <p:ph type="title"/>
          </p:nvPr>
        </p:nvSpPr>
        <p:spPr>
          <a:xfrm>
            <a:off x="1649690" y="775249"/>
            <a:ext cx="6769188" cy="612000"/>
          </a:xfrm>
        </p:spPr>
        <p:txBody>
          <a:bodyPr/>
          <a:lstStyle/>
          <a:p>
            <a:r>
              <a:rPr lang="fr-FR" dirty="0">
                <a:solidFill>
                  <a:schemeClr val="tx1">
                    <a:lumMod val="65000"/>
                    <a:lumOff val="35000"/>
                  </a:schemeClr>
                </a:solidFill>
                <a:latin typeface="Dosis Medium" pitchFamily="2" charset="0"/>
              </a:rPr>
              <a:t>À la maison, vous aller </a:t>
            </a:r>
            <a:r>
              <a:rPr lang="fr-FR" b="1" dirty="0">
                <a:solidFill>
                  <a:schemeClr val="tx1">
                    <a:lumMod val="65000"/>
                    <a:lumOff val="35000"/>
                  </a:schemeClr>
                </a:solidFill>
                <a:latin typeface="Dosis Medium" pitchFamily="2" charset="0"/>
              </a:rPr>
              <a:t>recopier les syllabes sur vos cahiers</a:t>
            </a:r>
            <a:r>
              <a:rPr lang="fr-FR" dirty="0">
                <a:solidFill>
                  <a:schemeClr val="tx1">
                    <a:lumMod val="65000"/>
                    <a:lumOff val="35000"/>
                  </a:schemeClr>
                </a:solidFill>
                <a:latin typeface="Dosis Medium" pitchFamily="2" charset="0"/>
              </a:rPr>
              <a:t>. </a:t>
            </a:r>
            <a:endParaRPr lang="fr-MA" dirty="0">
              <a:solidFill>
                <a:schemeClr val="tx1">
                  <a:lumMod val="65000"/>
                  <a:lumOff val="35000"/>
                </a:schemeClr>
              </a:solidFill>
              <a:latin typeface="Dosis Medium" pitchFamily="2" charset="0"/>
            </a:endParaRPr>
          </a:p>
        </p:txBody>
      </p:sp>
      <p:pic>
        <p:nvPicPr>
          <p:cNvPr id="5" name="majd_wave">
            <a:hlinkClick r:id="" action="ppaction://media"/>
            <a:extLst>
              <a:ext uri="{FF2B5EF4-FFF2-40B4-BE49-F238E27FC236}">
                <a16:creationId xmlns:a16="http://schemas.microsoft.com/office/drawing/2014/main" id="{FDB5D373-26B0-9CFF-E996-A94E4C5F80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1569" y="1945129"/>
            <a:ext cx="2192756" cy="3898900"/>
          </a:xfrm>
          <a:prstGeom prst="rect">
            <a:avLst/>
          </a:prstGeom>
        </p:spPr>
      </p:pic>
      <p:pic>
        <p:nvPicPr>
          <p:cNvPr id="7" name="Image 6">
            <a:extLst>
              <a:ext uri="{FF2B5EF4-FFF2-40B4-BE49-F238E27FC236}">
                <a16:creationId xmlns:a16="http://schemas.microsoft.com/office/drawing/2014/main" id="{9BD911BA-D534-CCCF-AC27-6E86502997E1}"/>
              </a:ext>
            </a:extLst>
          </p:cNvPr>
          <p:cNvPicPr>
            <a:picLocks noChangeAspect="1"/>
          </p:cNvPicPr>
          <p:nvPr/>
        </p:nvPicPr>
        <p:blipFill>
          <a:blip r:embed="rId5"/>
          <a:stretch>
            <a:fillRect/>
          </a:stretch>
        </p:blipFill>
        <p:spPr>
          <a:xfrm>
            <a:off x="129325" y="544755"/>
            <a:ext cx="1152244" cy="1072989"/>
          </a:xfrm>
          <a:prstGeom prst="rect">
            <a:avLst/>
          </a:prstGeom>
        </p:spPr>
      </p:pic>
      <p:pic>
        <p:nvPicPr>
          <p:cNvPr id="4" name="Image 3">
            <a:extLst>
              <a:ext uri="{FF2B5EF4-FFF2-40B4-BE49-F238E27FC236}">
                <a16:creationId xmlns:a16="http://schemas.microsoft.com/office/drawing/2014/main" id="{B928AE56-AAFC-4DAD-8741-D4977825B2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41554" y="1538868"/>
            <a:ext cx="3358753" cy="5151863"/>
          </a:xfrm>
          <a:prstGeom prst="rect">
            <a:avLst/>
          </a:prstGeom>
        </p:spPr>
      </p:pic>
      <p:sp>
        <p:nvSpPr>
          <p:cNvPr id="10" name="Rectangle : coins arrondis 9">
            <a:extLst>
              <a:ext uri="{FF2B5EF4-FFF2-40B4-BE49-F238E27FC236}">
                <a16:creationId xmlns:a16="http://schemas.microsoft.com/office/drawing/2014/main" id="{A5FB09E5-B418-4DC0-A9C3-983C8600C521}"/>
              </a:ext>
            </a:extLst>
          </p:cNvPr>
          <p:cNvSpPr/>
          <p:nvPr/>
        </p:nvSpPr>
        <p:spPr>
          <a:xfrm>
            <a:off x="4303059" y="3894579"/>
            <a:ext cx="3035744" cy="699247"/>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4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p:txBody>
          <a:bodyPr/>
          <a:lstStyle/>
          <a:p>
            <a:r>
              <a:rPr lang="fr-FR" dirty="0">
                <a:solidFill>
                  <a:schemeClr val="tx1">
                    <a:lumMod val="65000"/>
                    <a:lumOff val="35000"/>
                  </a:schemeClr>
                </a:solidFill>
              </a:rPr>
              <a:t>La séance d’aujourd’hui est terminée. </a:t>
            </a:r>
            <a:r>
              <a:rPr lang="fr-FR">
                <a:solidFill>
                  <a:schemeClr val="tx1">
                    <a:lumMod val="65000"/>
                    <a:lumOff val="35000"/>
                  </a:schemeClr>
                </a:solidFill>
              </a:rPr>
              <a:t>À Bientôt.</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85784" y="2002055"/>
            <a:ext cx="2345659" cy="3746052"/>
          </a:xfrm>
          <a:prstGeom prst="rect">
            <a:avLst/>
          </a:prstGeom>
        </p:spPr>
      </p:pic>
      <p:pic>
        <p:nvPicPr>
          <p:cNvPr id="8" name="majd_wave">
            <a:hlinkClick r:id="" action="ppaction://media"/>
            <a:extLst>
              <a:ext uri="{FF2B5EF4-FFF2-40B4-BE49-F238E27FC236}">
                <a16:creationId xmlns:a16="http://schemas.microsoft.com/office/drawing/2014/main" id="{B9F8C9D1-5D45-1D73-64F1-35EF3B2A2E90}"/>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b="2935"/>
          <a:stretch>
            <a:fillRect/>
          </a:stretch>
        </p:blipFill>
        <p:spPr>
          <a:xfrm>
            <a:off x="2469660" y="2079057"/>
            <a:ext cx="2063840" cy="3561347"/>
          </a:xfrm>
          <a:prstGeom prst="rect">
            <a:avLst/>
          </a:prstGeom>
        </p:spPr>
      </p:pic>
      <p:pic>
        <p:nvPicPr>
          <p:cNvPr id="3" name="Espace réservé pour une image  2" descr="Une image contenant habits, illustration, dessin humoristique&#10;&#10;Le contenu généré par l’IA peut être incorrect.">
            <a:extLst>
              <a:ext uri="{FF2B5EF4-FFF2-40B4-BE49-F238E27FC236}">
                <a16:creationId xmlns:a16="http://schemas.microsoft.com/office/drawing/2014/main" id="{B5A621FD-8116-A62D-FE27-BD24614756CB}"/>
              </a:ext>
            </a:extLst>
          </p:cNvPr>
          <p:cNvPicPr>
            <a:picLocks noChangeAspect="1"/>
          </p:cNvPicPr>
          <p:nvPr/>
        </p:nvPicPr>
        <p:blipFill>
          <a:blip r:embed="rId8">
            <a:extLst>
              <a:ext uri="{28A0092B-C50C-407E-A947-70E740481C1C}">
                <a14:useLocalDpi xmlns:a14="http://schemas.microsoft.com/office/drawing/2010/main" val="0"/>
              </a:ext>
            </a:extLst>
          </a:blip>
          <a:srcRect b="27354"/>
          <a:stretch>
            <a:fillRect/>
          </a:stretch>
        </p:blipFill>
        <p:spPr>
          <a:xfrm>
            <a:off x="162801" y="651192"/>
            <a:ext cx="1289783" cy="936977"/>
          </a:xfrm>
          <a:prstGeom prst="ellipse">
            <a:avLst/>
          </a:prstGeom>
        </p:spPr>
      </p:pic>
    </p:spTree>
    <p:extLst>
      <p:ext uri="{BB962C8B-B14F-4D97-AF65-F5344CB8AC3E}">
        <p14:creationId xmlns:p14="http://schemas.microsoft.com/office/powerpoint/2010/main" val="42160805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par>
                                <p:cTn id="7" presetID="1" presetClass="mediacall" presetSubtype="0" fill="hold" nodeType="withEffect">
                                  <p:stCondLst>
                                    <p:cond delay="0"/>
                                  </p:stCondLst>
                                  <p:childTnLst>
                                    <p:cmd type="call" cmd="playFrom(0.0)">
                                      <p:cBhvr>
                                        <p:cTn id="8" dur="34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7"/>
                </p:tgtEl>
              </p:cMediaNode>
            </p:video>
            <p:video>
              <p:cMediaNode vol="80000">
                <p:cTn id="10" fill="hold" display="0">
                  <p:stCondLst>
                    <p:cond delay="indefinite"/>
                  </p:stCondLst>
                </p:cTn>
                <p:tgtEl>
                  <p:spTgt spid="8"/>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nalisé 4">
      <a:majorFont>
        <a:latin typeface="Dosis Medium"/>
        <a:ea typeface=""/>
        <a:cs typeface=""/>
      </a:majorFont>
      <a:minorFont>
        <a:latin typeface="Dosis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Ecri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cte de paro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1707BD-CAAC-424F-B598-84EEC8FABFDE}">
  <ds:schemaRefs>
    <ds:schemaRef ds:uri="http://schemas.microsoft.com/sharepoint/v3/contenttype/forms"/>
  </ds:schemaRefs>
</ds:datastoreItem>
</file>

<file path=customXml/itemProps2.xml><?xml version="1.0" encoding="utf-8"?>
<ds:datastoreItem xmlns:ds="http://schemas.openxmlformats.org/officeDocument/2006/customXml" ds:itemID="{6E0AF1BB-9ECC-4A44-8739-891D4A39540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02b3bc9-e036-45c7-aea0-06aec8cd7a40"/>
    <ds:schemaRef ds:uri="f0534ec5-868f-4ce6-85c7-99f0612daa52"/>
    <ds:schemaRef ds:uri="http://www.w3.org/XML/1998/namespace"/>
    <ds:schemaRef ds:uri="http://purl.org/dc/dcmitype/"/>
  </ds:schemaRefs>
</ds:datastoreItem>
</file>

<file path=customXml/itemProps3.xml><?xml version="1.0" encoding="utf-8"?>
<ds:datastoreItem xmlns:ds="http://schemas.openxmlformats.org/officeDocument/2006/customXml" ds:itemID="{1C761D6D-CB0E-45D5-9D14-6ED3744D8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9056</TotalTime>
  <Words>896</Words>
  <PresentationFormat>Affichage à l'écran (4:3)</PresentationFormat>
  <Paragraphs>117</Paragraphs>
  <Slides>52</Slides>
  <Notes>2</Notes>
  <HiddenSlides>0</HiddenSlides>
  <MMClips>8</MMClips>
  <ScaleCrop>false</ScaleCrop>
  <HeadingPairs>
    <vt:vector size="6" baseType="variant">
      <vt:variant>
        <vt:lpstr>Polices utilisées</vt:lpstr>
      </vt:variant>
      <vt:variant>
        <vt:i4>12</vt:i4>
      </vt:variant>
      <vt:variant>
        <vt:lpstr>Thème</vt:lpstr>
      </vt:variant>
      <vt:variant>
        <vt:i4>9</vt:i4>
      </vt:variant>
      <vt:variant>
        <vt:lpstr>Titres des diapositives</vt:lpstr>
      </vt:variant>
      <vt:variant>
        <vt:i4>52</vt:i4>
      </vt:variant>
    </vt:vector>
  </HeadingPairs>
  <TitlesOfParts>
    <vt:vector size="73" baseType="lpstr">
      <vt:lpstr>Dosis</vt:lpstr>
      <vt:lpstr>Colonna MT</vt:lpstr>
      <vt:lpstr>Wingdings</vt:lpstr>
      <vt:lpstr>Arial</vt:lpstr>
      <vt:lpstr>Calibri</vt:lpstr>
      <vt:lpstr>Dosis ExtraBold</vt:lpstr>
      <vt:lpstr>Aptos Display</vt:lpstr>
      <vt:lpstr>Times New Roman</vt:lpstr>
      <vt:lpstr>Dosis Medium</vt:lpstr>
      <vt:lpstr>Aptos</vt:lpstr>
      <vt:lpstr>Bahnschrift SemiBold SemiConden</vt:lpstr>
      <vt:lpstr>Dosis SemiBold</vt:lpstr>
      <vt:lpstr>2_Conception personnalisée</vt:lpstr>
      <vt:lpstr>00_Env-Enseignant</vt:lpstr>
      <vt:lpstr>Oral</vt:lpstr>
      <vt:lpstr>Lecture</vt:lpstr>
      <vt:lpstr>Ecriture</vt:lpstr>
      <vt:lpstr>acte de parole</vt:lpstr>
      <vt:lpstr>1_Vocab_02- Mémorisation</vt:lpstr>
      <vt:lpstr>Thème Office</vt:lpstr>
      <vt:lpstr>4_New Voc_01-Livret</vt:lpstr>
      <vt:lpstr>Présentation PowerPoint</vt:lpstr>
      <vt:lpstr>Il convient de lancer le mode diaporama pour la diffusion de la leçon en classe</vt:lpstr>
      <vt:lpstr>Pictogrammes</vt:lpstr>
      <vt:lpstr>Contenu de la semaine </vt:lpstr>
      <vt:lpstr>Organisation de la semaine</vt:lpstr>
      <vt:lpstr>Plan de la séance 3</vt:lpstr>
      <vt:lpstr>Bonjour les enfants ! La leçon de français commence maintenant. Soyez attentifs.</vt:lpstr>
      <vt:lpstr>Avant de commencer, nous allons revoir la scène avec les mots du vocabulaire. Écoutez bien. </vt:lpstr>
      <vt:lpstr>Lecture de la vidéo.</vt:lpstr>
      <vt:lpstr>Qui veut passer au tableau pour décrire la scène ? </vt:lpstr>
      <vt:lpstr>          À propos du modelage des actes de parole :  Au début de la première année du primaire, le modelage des actes de parole se fait dans une langue comprise par les élèves pour garantir l’accès direct au sens. Le recours exclusif au français intervient immédiatement après la présentation.  </vt:lpstr>
      <vt:lpstr>Maintenant, nous allons apprendre à répondre en français à la question :  « Il y a combien de chambres dans ta maison ? » avec Majd et Nada. Soyez attentifs ! </vt:lpstr>
      <vt:lpstr>Lecture de la vidéo. </vt:lpstr>
      <vt:lpstr>Répétons ensemble. </vt:lpstr>
      <vt:lpstr>Voici d’autres exemples.  </vt:lpstr>
      <vt:lpstr>Présentation PowerPoint</vt:lpstr>
      <vt:lpstr>Présentation PowerPoint</vt:lpstr>
      <vt:lpstr>Chacun joue le dialogue avec son voisin. </vt:lpstr>
      <vt:lpstr>Plan de la séance 3</vt:lpstr>
      <vt:lpstr>Maintenant, on va faire de la lecture. On va apprendre à lire la lettre p. </vt:lpstr>
      <vt:lpstr>Aujourd’hui, nous allons apprendre à lire des syllabes avec le son « p ». </vt:lpstr>
      <vt:lpstr>C’est quelle lettre ? </vt:lpstr>
      <vt:lpstr>C’est quelle lettre ? </vt:lpstr>
      <vt:lpstr>Lecture de la vidéo.</vt:lpstr>
      <vt:lpstr>Qui veut lire ? </vt:lpstr>
      <vt:lpstr>Qui veut lire ? </vt:lpstr>
      <vt:lpstr>Qui veut lire ? </vt:lpstr>
      <vt:lpstr>Qui veut lire ?</vt:lpstr>
      <vt:lpstr>Qui veut lire ? </vt:lpstr>
      <vt:lpstr>Qui veut lire ? </vt:lpstr>
      <vt:lpstr>Répétons ensemble. </vt:lpstr>
      <vt:lpstr>Ouvrez le manuel à la page 68. Avec votre voisin, vous allez faire l’activité 3.</vt:lpstr>
      <vt:lpstr>Maintenant, vous allez lire à votre voisin. À tour de rôle. </vt:lpstr>
      <vt:lpstr>Plan de la séance 3</vt:lpstr>
      <vt:lpstr>Maintenant, nous allons faire de l’écriture. </vt:lpstr>
      <vt:lpstr>Je vais écrire la syllabe « pa » sur le tableau. Regardez comment je fais.</vt:lpstr>
      <vt:lpstr>Prenez vos ardoises. </vt:lpstr>
      <vt:lpstr>Écrivez pa. </vt:lpstr>
      <vt:lpstr>Levez les ardoises. Je vais vérifier votre écriture. </vt:lpstr>
      <vt:lpstr>Maintenant, je vais écrire la syllabe « pi » sur le tableau. Regardez comment je fais.</vt:lpstr>
      <vt:lpstr>Écrivez pi sur vos ardoises.  </vt:lpstr>
      <vt:lpstr>Levez les ardoises. Je vais vérifier votre écriture. </vt:lpstr>
      <vt:lpstr>Maintenant, je vais écrire la syllabe « pe » sur le tableau. Regardez comment je fais.</vt:lpstr>
      <vt:lpstr>Écrivez pe sur vos ardoises.   </vt:lpstr>
      <vt:lpstr>Levez les ardoises. Je vais vérifier votre écriture. </vt:lpstr>
      <vt:lpstr>Maintenant, je vais écrire la syllabe « pu » sur le tableau. Regardez comment je fais.</vt:lpstr>
      <vt:lpstr>Écrivez pu sur vos ardoises.    </vt:lpstr>
      <vt:lpstr>Levez les ardoises. Je vais vérifier votre écriture. </vt:lpstr>
      <vt:lpstr>Présentation PowerPoint</vt:lpstr>
      <vt:lpstr>Présentation PowerPoint</vt:lpstr>
      <vt:lpstr>À la maison, vous aller recopier les syllabes sur vos cahiers. </vt:lpstr>
      <vt:lpstr>La séance d’aujourd’hui est terminée. À Bientôt.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2025-08-13T10:11:39Z</cp:lastPrinted>
  <dcterms:created xsi:type="dcterms:W3CDTF">2025-08-01T12:31:49Z</dcterms:created>
  <dcterms:modified xsi:type="dcterms:W3CDTF">2026-02-16T17:22:26Z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