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41" r:id="rId4"/>
    <p:sldMasterId id="2147483743" r:id="rId5"/>
    <p:sldMasterId id="2147483697" r:id="rId6"/>
    <p:sldMasterId id="2147483711" r:id="rId7"/>
    <p:sldMasterId id="2147483720" r:id="rId8"/>
    <p:sldMasterId id="2147483756" r:id="rId9"/>
    <p:sldMasterId id="2147483770" r:id="rId10"/>
    <p:sldMasterId id="2147483784" r:id="rId11"/>
    <p:sldMasterId id="2147483797" r:id="rId12"/>
  </p:sldMasterIdLst>
  <p:notesMasterIdLst>
    <p:notesMasterId r:id="rId65"/>
  </p:notesMasterIdLst>
  <p:sldIdLst>
    <p:sldId id="256" r:id="rId13"/>
    <p:sldId id="1029" r:id="rId14"/>
    <p:sldId id="1030" r:id="rId15"/>
    <p:sldId id="1103" r:id="rId16"/>
    <p:sldId id="1053" r:id="rId17"/>
    <p:sldId id="799" r:id="rId18"/>
    <p:sldId id="779" r:id="rId19"/>
    <p:sldId id="1057" r:id="rId20"/>
    <p:sldId id="1058" r:id="rId21"/>
    <p:sldId id="1059" r:id="rId22"/>
    <p:sldId id="1038" r:id="rId23"/>
    <p:sldId id="780" r:id="rId24"/>
    <p:sldId id="784" r:id="rId25"/>
    <p:sldId id="1102" r:id="rId26"/>
    <p:sldId id="1050" r:id="rId27"/>
    <p:sldId id="856" r:id="rId28"/>
    <p:sldId id="1076" r:id="rId29"/>
    <p:sldId id="888" r:id="rId30"/>
    <p:sldId id="800" r:id="rId31"/>
    <p:sldId id="814" r:id="rId32"/>
    <p:sldId id="849" r:id="rId33"/>
    <p:sldId id="1055" r:id="rId34"/>
    <p:sldId id="1078" r:id="rId35"/>
    <p:sldId id="680" r:id="rId36"/>
    <p:sldId id="1056" r:id="rId37"/>
    <p:sldId id="1080" r:id="rId38"/>
    <p:sldId id="1081" r:id="rId39"/>
    <p:sldId id="1079" r:id="rId40"/>
    <p:sldId id="1061" r:id="rId41"/>
    <p:sldId id="1060" r:id="rId42"/>
    <p:sldId id="1062" r:id="rId43"/>
    <p:sldId id="1040" r:id="rId44"/>
    <p:sldId id="1082" r:id="rId45"/>
    <p:sldId id="805" r:id="rId46"/>
    <p:sldId id="653" r:id="rId47"/>
    <p:sldId id="1097" r:id="rId48"/>
    <p:sldId id="717" r:id="rId49"/>
    <p:sldId id="1041" r:id="rId50"/>
    <p:sldId id="1098" r:id="rId51"/>
    <p:sldId id="1099" r:id="rId52"/>
    <p:sldId id="1064" r:id="rId53"/>
    <p:sldId id="1065" r:id="rId54"/>
    <p:sldId id="1100" r:id="rId55"/>
    <p:sldId id="1084" r:id="rId56"/>
    <p:sldId id="1085" r:id="rId57"/>
    <p:sldId id="1086" r:id="rId58"/>
    <p:sldId id="1087" r:id="rId59"/>
    <p:sldId id="1088" r:id="rId60"/>
    <p:sldId id="1101" r:id="rId61"/>
    <p:sldId id="838" r:id="rId62"/>
    <p:sldId id="840" r:id="rId63"/>
    <p:sldId id="646" r:id="rId64"/>
  </p:sldIdLst>
  <p:sldSz cx="9144000" cy="6858000" type="screen4x3"/>
  <p:notesSz cx="6735763" cy="9866313"/>
  <p:embeddedFontLst>
    <p:embeddedFont>
      <p:font typeface="Bahnschrift SemiBold SemiConden" panose="020B0502040204020203" pitchFamily="34" charset="0"/>
      <p:bold r:id="rId66"/>
    </p:embeddedFont>
    <p:embeddedFont>
      <p:font typeface="Colonna MT" panose="04020805060202030203" pitchFamily="82" charset="0"/>
      <p:regular r:id="rId67"/>
    </p:embeddedFont>
    <p:embeddedFont>
      <p:font typeface="Dosis" pitchFamily="2" charset="0"/>
      <p:regular r:id="rId68"/>
      <p:bold r:id="rId69"/>
    </p:embeddedFont>
    <p:embeddedFont>
      <p:font typeface="Dosis ExtraBold" pitchFamily="2" charset="0"/>
      <p:bold r:id="rId70"/>
    </p:embeddedFont>
    <p:embeddedFont>
      <p:font typeface="Dosis Medium" pitchFamily="2" charset="0"/>
      <p:regular r:id="rId71"/>
      <p:bold r:id="rId72"/>
    </p:embeddedFont>
    <p:embeddedFont>
      <p:font typeface="Dosis SemiBold" pitchFamily="2" charset="0"/>
      <p:regular r:id="rId73"/>
      <p:bold r:id="rId74"/>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FD0F942-153D-7E75-C5EB-E4990782D13C}" name="Jalila El Baraka" initials="JE" userId="S::jalila.el-baraka@ifmaroc.com::ea93c961-285f-4edc-9e51-dff84fc1dbd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ACA4"/>
    <a:srgbClr val="E84234"/>
    <a:srgbClr val="EAF8FE"/>
    <a:srgbClr val="9EE0F4"/>
    <a:srgbClr val="565F88"/>
    <a:srgbClr val="424D7B"/>
    <a:srgbClr val="55B7DE"/>
    <a:srgbClr val="F26553"/>
    <a:srgbClr val="2AB6D7"/>
    <a:srgbClr val="A1A6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281" autoAdjust="0"/>
    <p:restoredTop sz="87607" autoAdjust="0"/>
  </p:normalViewPr>
  <p:slideViewPr>
    <p:cSldViewPr snapToGrid="0">
      <p:cViewPr varScale="1">
        <p:scale>
          <a:sx n="77" d="100"/>
          <a:sy n="77" d="100"/>
        </p:scale>
        <p:origin x="747" y="45"/>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font" Target="fonts/font3.fntdata"/><Relationship Id="rId76"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font" Target="fonts/font6.fntdata"/><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font" Target="fonts/font1.fntdata"/><Relationship Id="rId74" Type="http://schemas.openxmlformats.org/officeDocument/2006/relationships/font" Target="fonts/font9.fntdata"/><Relationship Id="rId79"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slide" Target="slides/slide49.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notesMaster" Target="notesMasters/notesMaster1.xml"/><Relationship Id="rId73" Type="http://schemas.openxmlformats.org/officeDocument/2006/relationships/font" Target="fonts/font8.fntdata"/><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font" Target="fonts/font4.fntdata"/><Relationship Id="rId77"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font" Target="fonts/font7.fntdata"/><Relationship Id="rId80"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font" Target="fonts/font2.fntdata"/><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font" Target="fonts/font5.fntdata"/><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MIAE BEZZAZ" userId="f9bc3cc0-8e1c-4944-afa8-b4b36bbf20e1" providerId="ADAL" clId="{DEA15A13-5625-46E6-9875-887D85581304}"/>
    <pc:docChg chg="custSel addSld delSld modSld">
      <pc:chgData name="LAMIAE BEZZAZ" userId="f9bc3cc0-8e1c-4944-afa8-b4b36bbf20e1" providerId="ADAL" clId="{DEA15A13-5625-46E6-9875-887D85581304}" dt="2026-02-16T13:30:55.638" v="343"/>
      <pc:docMkLst>
        <pc:docMk/>
      </pc:docMkLst>
      <pc:sldChg chg="addSp modSp">
        <pc:chgData name="LAMIAE BEZZAZ" userId="f9bc3cc0-8e1c-4944-afa8-b4b36bbf20e1" providerId="ADAL" clId="{DEA15A13-5625-46E6-9875-887D85581304}" dt="2026-02-13T22:20:05.015" v="247" actId="14100"/>
        <pc:sldMkLst>
          <pc:docMk/>
          <pc:sldMk cId="1056749084" sldId="256"/>
        </pc:sldMkLst>
        <pc:picChg chg="add mod">
          <ac:chgData name="LAMIAE BEZZAZ" userId="f9bc3cc0-8e1c-4944-afa8-b4b36bbf20e1" providerId="ADAL" clId="{DEA15A13-5625-46E6-9875-887D85581304}" dt="2026-02-13T22:20:05.015" v="247" actId="14100"/>
          <ac:picMkLst>
            <pc:docMk/>
            <pc:sldMk cId="1056749084" sldId="256"/>
            <ac:picMk id="3" creationId="{1C193F9F-AD6C-48D8-8460-7EC31D4A6832}"/>
          </ac:picMkLst>
        </pc:picChg>
      </pc:sldChg>
      <pc:sldChg chg="addSp delSp modSp delAnim modAnim">
        <pc:chgData name="LAMIAE BEZZAZ" userId="f9bc3cc0-8e1c-4944-afa8-b4b36bbf20e1" providerId="ADAL" clId="{DEA15A13-5625-46E6-9875-887D85581304}" dt="2026-02-16T13:30:55.638" v="343"/>
        <pc:sldMkLst>
          <pc:docMk/>
          <pc:sldMk cId="1644084619" sldId="680"/>
        </pc:sldMkLst>
        <pc:spChg chg="add del mod">
          <ac:chgData name="LAMIAE BEZZAZ" userId="f9bc3cc0-8e1c-4944-afa8-b4b36bbf20e1" providerId="ADAL" clId="{DEA15A13-5625-46E6-9875-887D85581304}" dt="2026-02-16T13:30:02.373" v="335" actId="478"/>
          <ac:spMkLst>
            <pc:docMk/>
            <pc:sldMk cId="1644084619" sldId="680"/>
            <ac:spMk id="5" creationId="{250CBD30-6340-486F-84B9-76CBABCD9202}"/>
          </ac:spMkLst>
        </pc:spChg>
        <pc:picChg chg="add del mod">
          <ac:chgData name="LAMIAE BEZZAZ" userId="f9bc3cc0-8e1c-4944-afa8-b4b36bbf20e1" providerId="ADAL" clId="{DEA15A13-5625-46E6-9875-887D85581304}" dt="2026-02-14T15:22:57.894" v="301" actId="478"/>
          <ac:picMkLst>
            <pc:docMk/>
            <pc:sldMk cId="1644084619" sldId="680"/>
            <ac:picMk id="4" creationId="{0F16B7C4-EDBD-4CCB-9AA0-0F4027AEBE35}"/>
          </ac:picMkLst>
        </pc:picChg>
        <pc:picChg chg="add mod">
          <ac:chgData name="LAMIAE BEZZAZ" userId="f9bc3cc0-8e1c-4944-afa8-b4b36bbf20e1" providerId="ADAL" clId="{DEA15A13-5625-46E6-9875-887D85581304}" dt="2026-02-16T13:30:34.248" v="341" actId="1076"/>
          <ac:picMkLst>
            <pc:docMk/>
            <pc:sldMk cId="1644084619" sldId="680"/>
            <ac:picMk id="4" creationId="{9F065F1D-9952-4F58-80D7-76AA29870EAE}"/>
          </ac:picMkLst>
        </pc:picChg>
      </pc:sldChg>
      <pc:sldChg chg="modSp">
        <pc:chgData name="LAMIAE BEZZAZ" userId="f9bc3cc0-8e1c-4944-afa8-b4b36bbf20e1" providerId="ADAL" clId="{DEA15A13-5625-46E6-9875-887D85581304}" dt="2026-02-13T22:21:50.182" v="255" actId="20577"/>
        <pc:sldMkLst>
          <pc:docMk/>
          <pc:sldMk cId="1552006823" sldId="780"/>
        </pc:sldMkLst>
        <pc:spChg chg="mod">
          <ac:chgData name="LAMIAE BEZZAZ" userId="f9bc3cc0-8e1c-4944-afa8-b4b36bbf20e1" providerId="ADAL" clId="{DEA15A13-5625-46E6-9875-887D85581304}" dt="2026-02-13T22:21:50.182" v="255" actId="20577"/>
          <ac:spMkLst>
            <pc:docMk/>
            <pc:sldMk cId="1552006823" sldId="780"/>
            <ac:spMk id="9" creationId="{D3FE7AFC-ECB0-1948-EBB7-1EAE232ACC06}"/>
          </ac:spMkLst>
        </pc:spChg>
      </pc:sldChg>
      <pc:sldChg chg="addSp modSp modAnim">
        <pc:chgData name="LAMIAE BEZZAZ" userId="f9bc3cc0-8e1c-4944-afa8-b4b36bbf20e1" providerId="ADAL" clId="{DEA15A13-5625-46E6-9875-887D85581304}" dt="2026-02-13T22:22:46.068" v="263"/>
        <pc:sldMkLst>
          <pc:docMk/>
          <pc:sldMk cId="927543826" sldId="784"/>
        </pc:sldMkLst>
        <pc:picChg chg="add mod">
          <ac:chgData name="LAMIAE BEZZAZ" userId="f9bc3cc0-8e1c-4944-afa8-b4b36bbf20e1" providerId="ADAL" clId="{DEA15A13-5625-46E6-9875-887D85581304}" dt="2026-02-13T22:22:24.891" v="261" actId="1076"/>
          <ac:picMkLst>
            <pc:docMk/>
            <pc:sldMk cId="927543826" sldId="784"/>
            <ac:picMk id="2" creationId="{6AA146C2-CC82-40DA-A7ED-A45C76585468}"/>
          </ac:picMkLst>
        </pc:picChg>
      </pc:sldChg>
      <pc:sldChg chg="modSp">
        <pc:chgData name="LAMIAE BEZZAZ" userId="f9bc3cc0-8e1c-4944-afa8-b4b36bbf20e1" providerId="ADAL" clId="{DEA15A13-5625-46E6-9875-887D85581304}" dt="2026-02-13T22:21:37.105" v="254" actId="20577"/>
        <pc:sldMkLst>
          <pc:docMk/>
          <pc:sldMk cId="1961739097" sldId="799"/>
        </pc:sldMkLst>
        <pc:spChg chg="mod">
          <ac:chgData name="LAMIAE BEZZAZ" userId="f9bc3cc0-8e1c-4944-afa8-b4b36bbf20e1" providerId="ADAL" clId="{DEA15A13-5625-46E6-9875-887D85581304}" dt="2026-02-13T22:21:37.105" v="254" actId="20577"/>
          <ac:spMkLst>
            <pc:docMk/>
            <pc:sldMk cId="1961739097" sldId="799"/>
            <ac:spMk id="17" creationId="{39A7660A-DEEB-2C87-175B-55238BB1DF0E}"/>
          </ac:spMkLst>
        </pc:spChg>
      </pc:sldChg>
      <pc:sldChg chg="modSp">
        <pc:chgData name="LAMIAE BEZZAZ" userId="f9bc3cc0-8e1c-4944-afa8-b4b36bbf20e1" providerId="ADAL" clId="{DEA15A13-5625-46E6-9875-887D85581304}" dt="2026-02-13T22:26:02.201" v="275" actId="20577"/>
        <pc:sldMkLst>
          <pc:docMk/>
          <pc:sldMk cId="4253363032" sldId="800"/>
        </pc:sldMkLst>
        <pc:spChg chg="mod">
          <ac:chgData name="LAMIAE BEZZAZ" userId="f9bc3cc0-8e1c-4944-afa8-b4b36bbf20e1" providerId="ADAL" clId="{DEA15A13-5625-46E6-9875-887D85581304}" dt="2026-02-13T22:26:02.201" v="275" actId="20577"/>
          <ac:spMkLst>
            <pc:docMk/>
            <pc:sldMk cId="4253363032" sldId="800"/>
            <ac:spMk id="13" creationId="{1AAB39AE-C88C-2050-B1F8-20189324A922}"/>
          </ac:spMkLst>
        </pc:spChg>
      </pc:sldChg>
      <pc:sldChg chg="modSp">
        <pc:chgData name="LAMIAE BEZZAZ" userId="f9bc3cc0-8e1c-4944-afa8-b4b36bbf20e1" providerId="ADAL" clId="{DEA15A13-5625-46E6-9875-887D85581304}" dt="2026-02-13T22:31:12.515" v="286" actId="20577"/>
        <pc:sldMkLst>
          <pc:docMk/>
          <pc:sldMk cId="2112265781" sldId="805"/>
        </pc:sldMkLst>
        <pc:spChg chg="mod">
          <ac:chgData name="LAMIAE BEZZAZ" userId="f9bc3cc0-8e1c-4944-afa8-b4b36bbf20e1" providerId="ADAL" clId="{DEA15A13-5625-46E6-9875-887D85581304}" dt="2026-02-13T22:31:12.515" v="286" actId="20577"/>
          <ac:spMkLst>
            <pc:docMk/>
            <pc:sldMk cId="2112265781" sldId="805"/>
            <ac:spMk id="11" creationId="{798278C3-473A-7110-313B-F546DD4BFE12}"/>
          </ac:spMkLst>
        </pc:spChg>
      </pc:sldChg>
      <pc:sldChg chg="addSp modSp">
        <pc:chgData name="LAMIAE BEZZAZ" userId="f9bc3cc0-8e1c-4944-afa8-b4b36bbf20e1" providerId="ADAL" clId="{DEA15A13-5625-46E6-9875-887D85581304}" dt="2026-02-13T22:32:35.354" v="300" actId="171"/>
        <pc:sldMkLst>
          <pc:docMk/>
          <pc:sldMk cId="3477044608" sldId="840"/>
        </pc:sldMkLst>
        <pc:picChg chg="add mod ord">
          <ac:chgData name="LAMIAE BEZZAZ" userId="f9bc3cc0-8e1c-4944-afa8-b4b36bbf20e1" providerId="ADAL" clId="{DEA15A13-5625-46E6-9875-887D85581304}" dt="2026-02-13T22:32:35.354" v="300" actId="171"/>
          <ac:picMkLst>
            <pc:docMk/>
            <pc:sldMk cId="3477044608" sldId="840"/>
            <ac:picMk id="4" creationId="{B928AE56-AAFC-4DAD-8741-D4977825B226}"/>
          </ac:picMkLst>
        </pc:picChg>
      </pc:sldChg>
      <pc:sldChg chg="addSp delSp modSp">
        <pc:chgData name="LAMIAE BEZZAZ" userId="f9bc3cc0-8e1c-4944-afa8-b4b36bbf20e1" providerId="ADAL" clId="{DEA15A13-5625-46E6-9875-887D85581304}" dt="2026-02-13T22:25:28.164" v="270" actId="1076"/>
        <pc:sldMkLst>
          <pc:docMk/>
          <pc:sldMk cId="3978799105" sldId="856"/>
        </pc:sldMkLst>
        <pc:spChg chg="mod">
          <ac:chgData name="LAMIAE BEZZAZ" userId="f9bc3cc0-8e1c-4944-afa8-b4b36bbf20e1" providerId="ADAL" clId="{DEA15A13-5625-46E6-9875-887D85581304}" dt="2026-02-11T17:13:54.159" v="1"/>
          <ac:spMkLst>
            <pc:docMk/>
            <pc:sldMk cId="3978799105" sldId="856"/>
            <ac:spMk id="12" creationId="{900215F0-8437-80F7-6673-7C17B3ADC28A}"/>
          </ac:spMkLst>
        </pc:spChg>
        <pc:spChg chg="mod">
          <ac:chgData name="LAMIAE BEZZAZ" userId="f9bc3cc0-8e1c-4944-afa8-b4b36bbf20e1" providerId="ADAL" clId="{DEA15A13-5625-46E6-9875-887D85581304}" dt="2026-02-11T17:18:03.934" v="184" actId="20577"/>
          <ac:spMkLst>
            <pc:docMk/>
            <pc:sldMk cId="3978799105" sldId="856"/>
            <ac:spMk id="13" creationId="{A0C8D987-AB03-4875-B3E7-8D18DA9408E2}"/>
          </ac:spMkLst>
        </pc:spChg>
        <pc:picChg chg="add mod">
          <ac:chgData name="LAMIAE BEZZAZ" userId="f9bc3cc0-8e1c-4944-afa8-b4b36bbf20e1" providerId="ADAL" clId="{DEA15A13-5625-46E6-9875-887D85581304}" dt="2026-02-13T22:25:28.164" v="270" actId="1076"/>
          <ac:picMkLst>
            <pc:docMk/>
            <pc:sldMk cId="3978799105" sldId="856"/>
            <ac:picMk id="14" creationId="{CDDF7BF0-631F-44C8-BC54-F34D1A32538D}"/>
          </ac:picMkLst>
        </pc:picChg>
        <pc:picChg chg="add mod">
          <ac:chgData name="LAMIAE BEZZAZ" userId="f9bc3cc0-8e1c-4944-afa8-b4b36bbf20e1" providerId="ADAL" clId="{DEA15A13-5625-46E6-9875-887D85581304}" dt="2026-02-13T22:25:25.403" v="269" actId="1076"/>
          <ac:picMkLst>
            <pc:docMk/>
            <pc:sldMk cId="3978799105" sldId="856"/>
            <ac:picMk id="15" creationId="{51E7EF2F-0987-4018-BD91-AC795586B270}"/>
          </ac:picMkLst>
        </pc:picChg>
        <pc:picChg chg="del">
          <ac:chgData name="LAMIAE BEZZAZ" userId="f9bc3cc0-8e1c-4944-afa8-b4b36bbf20e1" providerId="ADAL" clId="{DEA15A13-5625-46E6-9875-887D85581304}" dt="2026-02-11T17:17:57.896" v="176" actId="478"/>
          <ac:picMkLst>
            <pc:docMk/>
            <pc:sldMk cId="3978799105" sldId="856"/>
            <ac:picMk id="21" creationId="{E4180515-2058-495E-BA7B-B950A6B31CEA}"/>
          </ac:picMkLst>
        </pc:picChg>
      </pc:sldChg>
      <pc:sldChg chg="addSp delSp modSp">
        <pc:chgData name="LAMIAE BEZZAZ" userId="f9bc3cc0-8e1c-4944-afa8-b4b36bbf20e1" providerId="ADAL" clId="{DEA15A13-5625-46E6-9875-887D85581304}" dt="2026-02-13T22:25:56.084" v="274" actId="478"/>
        <pc:sldMkLst>
          <pc:docMk/>
          <pc:sldMk cId="155599131" sldId="888"/>
        </pc:sldMkLst>
        <pc:spChg chg="mod">
          <ac:chgData name="LAMIAE BEZZAZ" userId="f9bc3cc0-8e1c-4944-afa8-b4b36bbf20e1" providerId="ADAL" clId="{DEA15A13-5625-46E6-9875-887D85581304}" dt="2026-02-11T17:19:21.210" v="244" actId="1076"/>
          <ac:spMkLst>
            <pc:docMk/>
            <pc:sldMk cId="155599131" sldId="888"/>
            <ac:spMk id="10" creationId="{3DE7F142-680E-4D95-8F85-60B73B1846A6}"/>
          </ac:spMkLst>
        </pc:spChg>
        <pc:picChg chg="add del">
          <ac:chgData name="LAMIAE BEZZAZ" userId="f9bc3cc0-8e1c-4944-afa8-b4b36bbf20e1" providerId="ADAL" clId="{DEA15A13-5625-46E6-9875-887D85581304}" dt="2026-02-13T22:25:56.084" v="274" actId="478"/>
          <ac:picMkLst>
            <pc:docMk/>
            <pc:sldMk cId="155599131" sldId="888"/>
            <ac:picMk id="12" creationId="{7FB2D9B3-A70B-4597-9E7D-BCB6A036AA6A}"/>
          </ac:picMkLst>
        </pc:picChg>
        <pc:picChg chg="add del">
          <ac:chgData name="LAMIAE BEZZAZ" userId="f9bc3cc0-8e1c-4944-afa8-b4b36bbf20e1" providerId="ADAL" clId="{DEA15A13-5625-46E6-9875-887D85581304}" dt="2026-02-13T22:25:56.084" v="274" actId="478"/>
          <ac:picMkLst>
            <pc:docMk/>
            <pc:sldMk cId="155599131" sldId="888"/>
            <ac:picMk id="14" creationId="{86F55D8C-8D93-4227-AB7C-9538E4FD5BB3}"/>
          </ac:picMkLst>
        </pc:picChg>
      </pc:sldChg>
      <pc:sldChg chg="addSp modSp">
        <pc:chgData name="LAMIAE BEZZAZ" userId="f9bc3cc0-8e1c-4944-afa8-b4b36bbf20e1" providerId="ADAL" clId="{DEA15A13-5625-46E6-9875-887D85581304}" dt="2026-02-13T22:31:03.892" v="285" actId="1076"/>
        <pc:sldMkLst>
          <pc:docMk/>
          <pc:sldMk cId="3147647600" sldId="1040"/>
        </pc:sldMkLst>
        <pc:spChg chg="mod">
          <ac:chgData name="LAMIAE BEZZAZ" userId="f9bc3cc0-8e1c-4944-afa8-b4b36bbf20e1" providerId="ADAL" clId="{DEA15A13-5625-46E6-9875-887D85581304}" dt="2026-02-13T22:31:03.892" v="285" actId="1076"/>
          <ac:spMkLst>
            <pc:docMk/>
            <pc:sldMk cId="3147647600" sldId="1040"/>
            <ac:spMk id="12" creationId="{B3A24742-00A0-4A47-911A-65D85A044611}"/>
          </ac:spMkLst>
        </pc:spChg>
        <pc:picChg chg="add mod ord">
          <ac:chgData name="LAMIAE BEZZAZ" userId="f9bc3cc0-8e1c-4944-afa8-b4b36bbf20e1" providerId="ADAL" clId="{DEA15A13-5625-46E6-9875-887D85581304}" dt="2026-02-13T22:30:55.737" v="284" actId="171"/>
          <ac:picMkLst>
            <pc:docMk/>
            <pc:sldMk cId="3147647600" sldId="1040"/>
            <ac:picMk id="3" creationId="{35707438-3A09-4C01-8878-AC2FADD5A596}"/>
          </ac:picMkLst>
        </pc:picChg>
      </pc:sldChg>
      <pc:sldChg chg="addSp delSp modSp">
        <pc:chgData name="LAMIAE BEZZAZ" userId="f9bc3cc0-8e1c-4944-afa8-b4b36bbf20e1" providerId="ADAL" clId="{DEA15A13-5625-46E6-9875-887D85581304}" dt="2026-02-11T17:17:44.908" v="164" actId="14100"/>
        <pc:sldMkLst>
          <pc:docMk/>
          <pc:sldMk cId="3760893793" sldId="1050"/>
        </pc:sldMkLst>
        <pc:spChg chg="mod">
          <ac:chgData name="LAMIAE BEZZAZ" userId="f9bc3cc0-8e1c-4944-afa8-b4b36bbf20e1" providerId="ADAL" clId="{DEA15A13-5625-46E6-9875-887D85581304}" dt="2026-02-11T17:17:44.908" v="164" actId="14100"/>
          <ac:spMkLst>
            <pc:docMk/>
            <pc:sldMk cId="3760893793" sldId="1050"/>
            <ac:spMk id="6" creationId="{9D3FD307-1DCD-4665-A8C1-D4CEA80AE870}"/>
          </ac:spMkLst>
        </pc:spChg>
        <pc:spChg chg="del mod">
          <ac:chgData name="LAMIAE BEZZAZ" userId="f9bc3cc0-8e1c-4944-afa8-b4b36bbf20e1" providerId="ADAL" clId="{DEA15A13-5625-46E6-9875-887D85581304}" dt="2026-02-11T17:16:00.422" v="84" actId="478"/>
          <ac:spMkLst>
            <pc:docMk/>
            <pc:sldMk cId="3760893793" sldId="1050"/>
            <ac:spMk id="7" creationId="{4D932F62-7747-42C1-BCB1-5F7A08B5ACF8}"/>
          </ac:spMkLst>
        </pc:spChg>
        <pc:spChg chg="add mod">
          <ac:chgData name="LAMIAE BEZZAZ" userId="f9bc3cc0-8e1c-4944-afa8-b4b36bbf20e1" providerId="ADAL" clId="{DEA15A13-5625-46E6-9875-887D85581304}" dt="2026-02-11T17:17:39.251" v="163" actId="1076"/>
          <ac:spMkLst>
            <pc:docMk/>
            <pc:sldMk cId="3760893793" sldId="1050"/>
            <ac:spMk id="11" creationId="{FF9844D0-7CCC-417E-A3C5-298D1325B2F2}"/>
          </ac:spMkLst>
        </pc:spChg>
        <pc:picChg chg="del">
          <ac:chgData name="LAMIAE BEZZAZ" userId="f9bc3cc0-8e1c-4944-afa8-b4b36bbf20e1" providerId="ADAL" clId="{DEA15A13-5625-46E6-9875-887D85581304}" dt="2026-02-11T17:15:53.010" v="81" actId="478"/>
          <ac:picMkLst>
            <pc:docMk/>
            <pc:sldMk cId="3760893793" sldId="1050"/>
            <ac:picMk id="9" creationId="{2A1FD094-F5FB-43BD-95CB-0685B8EF18BB}"/>
          </ac:picMkLst>
        </pc:picChg>
        <pc:picChg chg="del">
          <ac:chgData name="LAMIAE BEZZAZ" userId="f9bc3cc0-8e1c-4944-afa8-b4b36bbf20e1" providerId="ADAL" clId="{DEA15A13-5625-46E6-9875-887D85581304}" dt="2026-02-11T17:15:54.319" v="82" actId="478"/>
          <ac:picMkLst>
            <pc:docMk/>
            <pc:sldMk cId="3760893793" sldId="1050"/>
            <ac:picMk id="10" creationId="{99332C11-AF0D-42F9-A8DF-BE2EC95C4E32}"/>
          </ac:picMkLst>
        </pc:picChg>
      </pc:sldChg>
      <pc:sldChg chg="addSp">
        <pc:chgData name="LAMIAE BEZZAZ" userId="f9bc3cc0-8e1c-4944-afa8-b4b36bbf20e1" providerId="ADAL" clId="{DEA15A13-5625-46E6-9875-887D85581304}" dt="2026-02-13T22:20:48.830" v="250"/>
        <pc:sldMkLst>
          <pc:docMk/>
          <pc:sldMk cId="2870206064" sldId="1057"/>
        </pc:sldMkLst>
        <pc:picChg chg="add">
          <ac:chgData name="LAMIAE BEZZAZ" userId="f9bc3cc0-8e1c-4944-afa8-b4b36bbf20e1" providerId="ADAL" clId="{DEA15A13-5625-46E6-9875-887D85581304}" dt="2026-02-13T22:20:48.830" v="250"/>
          <ac:picMkLst>
            <pc:docMk/>
            <pc:sldMk cId="2870206064" sldId="1057"/>
            <ac:picMk id="4" creationId="{0AB54EA3-9442-4EE6-840B-89C05945C75F}"/>
          </ac:picMkLst>
        </pc:picChg>
      </pc:sldChg>
      <pc:sldChg chg="addSp modAnim">
        <pc:chgData name="LAMIAE BEZZAZ" userId="f9bc3cc0-8e1c-4944-afa8-b4b36bbf20e1" providerId="ADAL" clId="{DEA15A13-5625-46E6-9875-887D85581304}" dt="2026-02-13T22:21:07.023" v="252"/>
        <pc:sldMkLst>
          <pc:docMk/>
          <pc:sldMk cId="2700340952" sldId="1058"/>
        </pc:sldMkLst>
        <pc:picChg chg="add">
          <ac:chgData name="LAMIAE BEZZAZ" userId="f9bc3cc0-8e1c-4944-afa8-b4b36bbf20e1" providerId="ADAL" clId="{DEA15A13-5625-46E6-9875-887D85581304}" dt="2026-02-13T22:20:56.538" v="251"/>
          <ac:picMkLst>
            <pc:docMk/>
            <pc:sldMk cId="2700340952" sldId="1058"/>
            <ac:picMk id="5" creationId="{D90C7787-FA70-4524-9875-27AD1F7F253A}"/>
          </ac:picMkLst>
        </pc:picChg>
      </pc:sldChg>
      <pc:sldChg chg="addSp">
        <pc:chgData name="LAMIAE BEZZAZ" userId="f9bc3cc0-8e1c-4944-afa8-b4b36bbf20e1" providerId="ADAL" clId="{DEA15A13-5625-46E6-9875-887D85581304}" dt="2026-02-13T22:21:19.418" v="253"/>
        <pc:sldMkLst>
          <pc:docMk/>
          <pc:sldMk cId="1123622302" sldId="1059"/>
        </pc:sldMkLst>
        <pc:picChg chg="add">
          <ac:chgData name="LAMIAE BEZZAZ" userId="f9bc3cc0-8e1c-4944-afa8-b4b36bbf20e1" providerId="ADAL" clId="{DEA15A13-5625-46E6-9875-887D85581304}" dt="2026-02-13T22:21:19.418" v="253"/>
          <ac:picMkLst>
            <pc:docMk/>
            <pc:sldMk cId="1123622302" sldId="1059"/>
            <ac:picMk id="4" creationId="{509E3D16-00E6-4626-A508-35B1CBCF25ED}"/>
          </ac:picMkLst>
        </pc:picChg>
      </pc:sldChg>
      <pc:sldChg chg="addSp delSp modSp">
        <pc:chgData name="LAMIAE BEZZAZ" userId="f9bc3cc0-8e1c-4944-afa8-b4b36bbf20e1" providerId="ADAL" clId="{DEA15A13-5625-46E6-9875-887D85581304}" dt="2026-02-13T22:25:39.115" v="272" actId="478"/>
        <pc:sldMkLst>
          <pc:docMk/>
          <pc:sldMk cId="454514536" sldId="1076"/>
        </pc:sldMkLst>
        <pc:spChg chg="mod">
          <ac:chgData name="LAMIAE BEZZAZ" userId="f9bc3cc0-8e1c-4944-afa8-b4b36bbf20e1" providerId="ADAL" clId="{DEA15A13-5625-46E6-9875-887D85581304}" dt="2026-02-11T17:18:16.957" v="185"/>
          <ac:spMkLst>
            <pc:docMk/>
            <pc:sldMk cId="454514536" sldId="1076"/>
            <ac:spMk id="2" creationId="{0B18028D-2C7D-CD7C-C69C-9E63A1BDC835}"/>
          </ac:spMkLst>
        </pc:spChg>
        <pc:spChg chg="mod">
          <ac:chgData name="LAMIAE BEZZAZ" userId="f9bc3cc0-8e1c-4944-afa8-b4b36bbf20e1" providerId="ADAL" clId="{DEA15A13-5625-46E6-9875-887D85581304}" dt="2026-02-11T17:18:34.335" v="202" actId="20577"/>
          <ac:spMkLst>
            <pc:docMk/>
            <pc:sldMk cId="454514536" sldId="1076"/>
            <ac:spMk id="14" creationId="{98BA5E0A-CE6E-4385-92A3-46CA5FC47D43}"/>
          </ac:spMkLst>
        </pc:spChg>
        <pc:picChg chg="add del">
          <ac:chgData name="LAMIAE BEZZAZ" userId="f9bc3cc0-8e1c-4944-afa8-b4b36bbf20e1" providerId="ADAL" clId="{DEA15A13-5625-46E6-9875-887D85581304}" dt="2026-02-13T22:25:39.115" v="272" actId="478"/>
          <ac:picMkLst>
            <pc:docMk/>
            <pc:sldMk cId="454514536" sldId="1076"/>
            <ac:picMk id="11" creationId="{8A23B488-8FB7-4ED6-9B7F-A6A09CB502BE}"/>
          </ac:picMkLst>
        </pc:picChg>
        <pc:picChg chg="add del">
          <ac:chgData name="LAMIAE BEZZAZ" userId="f9bc3cc0-8e1c-4944-afa8-b4b36bbf20e1" providerId="ADAL" clId="{DEA15A13-5625-46E6-9875-887D85581304}" dt="2026-02-13T22:25:39.115" v="272" actId="478"/>
          <ac:picMkLst>
            <pc:docMk/>
            <pc:sldMk cId="454514536" sldId="1076"/>
            <ac:picMk id="12" creationId="{F5355290-2DE8-4B88-9BB4-41865FB87424}"/>
          </ac:picMkLst>
        </pc:picChg>
        <pc:picChg chg="del">
          <ac:chgData name="LAMIAE BEZZAZ" userId="f9bc3cc0-8e1c-4944-afa8-b4b36bbf20e1" providerId="ADAL" clId="{DEA15A13-5625-46E6-9875-887D85581304}" dt="2026-02-11T17:18:21.817" v="186" actId="478"/>
          <ac:picMkLst>
            <pc:docMk/>
            <pc:sldMk cId="454514536" sldId="1076"/>
            <ac:picMk id="15" creationId="{C2DFF4C5-389E-4EEE-8008-EBA62B85B94C}"/>
          </ac:picMkLst>
        </pc:picChg>
      </pc:sldChg>
      <pc:sldChg chg="addSp modSp">
        <pc:chgData name="LAMIAE BEZZAZ" userId="f9bc3cc0-8e1c-4944-afa8-b4b36bbf20e1" providerId="ADAL" clId="{DEA15A13-5625-46E6-9875-887D85581304}" dt="2026-02-13T22:32:08.654" v="294" actId="14100"/>
        <pc:sldMkLst>
          <pc:docMk/>
          <pc:sldMk cId="2809622137" sldId="1101"/>
        </pc:sldMkLst>
        <pc:spChg chg="mod">
          <ac:chgData name="LAMIAE BEZZAZ" userId="f9bc3cc0-8e1c-4944-afa8-b4b36bbf20e1" providerId="ADAL" clId="{DEA15A13-5625-46E6-9875-887D85581304}" dt="2026-02-13T22:32:08.654" v="294" actId="14100"/>
          <ac:spMkLst>
            <pc:docMk/>
            <pc:sldMk cId="2809622137" sldId="1101"/>
            <ac:spMk id="14" creationId="{D65F208B-6A31-4A3E-B220-70C0CA23AC33}"/>
          </ac:spMkLst>
        </pc:spChg>
        <pc:picChg chg="add mod ord">
          <ac:chgData name="LAMIAE BEZZAZ" userId="f9bc3cc0-8e1c-4944-afa8-b4b36bbf20e1" providerId="ADAL" clId="{DEA15A13-5625-46E6-9875-887D85581304}" dt="2026-02-13T22:32:00.797" v="292" actId="171"/>
          <ac:picMkLst>
            <pc:docMk/>
            <pc:sldMk cId="2809622137" sldId="1101"/>
            <ac:picMk id="3" creationId="{BF156D3C-2042-455B-B3FF-60E777B5E0E6}"/>
          </ac:picMkLst>
        </pc:picChg>
      </pc:sldChg>
      <pc:sldChg chg="delSp modSp">
        <pc:chgData name="LAMIAE BEZZAZ" userId="f9bc3cc0-8e1c-4944-afa8-b4b36bbf20e1" providerId="ADAL" clId="{DEA15A13-5625-46E6-9875-887D85581304}" dt="2026-02-13T22:24:29.036" v="264" actId="20578"/>
        <pc:sldMkLst>
          <pc:docMk/>
          <pc:sldMk cId="1821310312" sldId="1102"/>
        </pc:sldMkLst>
        <pc:spChg chg="mod">
          <ac:chgData name="LAMIAE BEZZAZ" userId="f9bc3cc0-8e1c-4944-afa8-b4b36bbf20e1" providerId="ADAL" clId="{DEA15A13-5625-46E6-9875-887D85581304}" dt="2026-02-13T22:24:29.036" v="264" actId="20578"/>
          <ac:spMkLst>
            <pc:docMk/>
            <pc:sldMk cId="1821310312" sldId="1102"/>
            <ac:spMk id="6" creationId="{5EEFE62B-FEC1-44EA-A746-841745317086}"/>
          </ac:spMkLst>
        </pc:spChg>
        <pc:picChg chg="del">
          <ac:chgData name="LAMIAE BEZZAZ" userId="f9bc3cc0-8e1c-4944-afa8-b4b36bbf20e1" providerId="ADAL" clId="{DEA15A13-5625-46E6-9875-887D85581304}" dt="2026-02-11T17:14:31.228" v="2" actId="478"/>
          <ac:picMkLst>
            <pc:docMk/>
            <pc:sldMk cId="1821310312" sldId="1102"/>
            <ac:picMk id="7" creationId="{CDE51FA9-0462-40C9-B5D3-26E88032966B}"/>
          </ac:picMkLst>
        </pc:picChg>
        <pc:picChg chg="del">
          <ac:chgData name="LAMIAE BEZZAZ" userId="f9bc3cc0-8e1c-4944-afa8-b4b36bbf20e1" providerId="ADAL" clId="{DEA15A13-5625-46E6-9875-887D85581304}" dt="2026-02-11T17:14:32.430" v="3" actId="478"/>
          <ac:picMkLst>
            <pc:docMk/>
            <pc:sldMk cId="1821310312" sldId="1102"/>
            <ac:picMk id="8" creationId="{C640148B-3B45-49D3-B576-646F2D2A8FD0}"/>
          </ac:picMkLst>
        </pc:picChg>
      </pc:sldChg>
      <pc:sldChg chg="add">
        <pc:chgData name="LAMIAE BEZZAZ" userId="f9bc3cc0-8e1c-4944-afa8-b4b36bbf20e1" providerId="ADAL" clId="{DEA15A13-5625-46E6-9875-887D85581304}" dt="2026-02-13T22:20:20.090" v="248"/>
        <pc:sldMkLst>
          <pc:docMk/>
          <pc:sldMk cId="3227814907" sldId="110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18831" cy="495029"/>
          </a:xfrm>
          <a:prstGeom prst="rect">
            <a:avLst/>
          </a:prstGeom>
        </p:spPr>
        <p:txBody>
          <a:bodyPr vert="horz" lIns="90800" tIns="45400" rIns="90800" bIns="45400" rtlCol="0"/>
          <a:lstStyle>
            <a:lvl1pPr algn="l">
              <a:defRPr sz="1200"/>
            </a:lvl1pPr>
          </a:lstStyle>
          <a:p>
            <a:endParaRPr lang="fr-MA"/>
          </a:p>
        </p:txBody>
      </p:sp>
      <p:sp>
        <p:nvSpPr>
          <p:cNvPr id="3" name="Espace réservé de la date 2"/>
          <p:cNvSpPr>
            <a:spLocks noGrp="1"/>
          </p:cNvSpPr>
          <p:nvPr>
            <p:ph type="dt" idx="1"/>
          </p:nvPr>
        </p:nvSpPr>
        <p:spPr>
          <a:xfrm>
            <a:off x="3815373" y="0"/>
            <a:ext cx="2918831" cy="495029"/>
          </a:xfrm>
          <a:prstGeom prst="rect">
            <a:avLst/>
          </a:prstGeom>
        </p:spPr>
        <p:txBody>
          <a:bodyPr vert="horz" lIns="90800" tIns="45400" rIns="90800" bIns="45400" rtlCol="0"/>
          <a:lstStyle>
            <a:lvl1pPr algn="r">
              <a:defRPr sz="1200"/>
            </a:lvl1pPr>
          </a:lstStyle>
          <a:p>
            <a:fld id="{B170D036-93EB-4403-A328-CEEC95972C3A}" type="datetimeFigureOut">
              <a:rPr lang="fr-MA" smtClean="0"/>
              <a:t>16/02/2026</a:t>
            </a:fld>
            <a:endParaRPr lang="fr-MA"/>
          </a:p>
        </p:txBody>
      </p:sp>
      <p:sp>
        <p:nvSpPr>
          <p:cNvPr id="4" name="Espace réservé de l'image des diapositives 3"/>
          <p:cNvSpPr>
            <a:spLocks noGrp="1" noRot="1" noChangeAspect="1"/>
          </p:cNvSpPr>
          <p:nvPr>
            <p:ph type="sldImg" idx="2"/>
          </p:nvPr>
        </p:nvSpPr>
        <p:spPr>
          <a:xfrm>
            <a:off x="1147763" y="1231900"/>
            <a:ext cx="4440237" cy="3332163"/>
          </a:xfrm>
          <a:prstGeom prst="rect">
            <a:avLst/>
          </a:prstGeom>
          <a:noFill/>
          <a:ln w="12700">
            <a:solidFill>
              <a:prstClr val="black"/>
            </a:solidFill>
          </a:ln>
        </p:spPr>
        <p:txBody>
          <a:bodyPr vert="horz" lIns="90800" tIns="45400" rIns="90800" bIns="45400" rtlCol="0" anchor="ctr"/>
          <a:lstStyle/>
          <a:p>
            <a:endParaRPr lang="fr-MA"/>
          </a:p>
        </p:txBody>
      </p:sp>
      <p:sp>
        <p:nvSpPr>
          <p:cNvPr id="5" name="Espace réservé des notes 4"/>
          <p:cNvSpPr>
            <a:spLocks noGrp="1"/>
          </p:cNvSpPr>
          <p:nvPr>
            <p:ph type="body" sz="quarter" idx="3"/>
          </p:nvPr>
        </p:nvSpPr>
        <p:spPr>
          <a:xfrm>
            <a:off x="673577" y="4748164"/>
            <a:ext cx="5388610" cy="3884860"/>
          </a:xfrm>
          <a:prstGeom prst="rect">
            <a:avLst/>
          </a:prstGeom>
        </p:spPr>
        <p:txBody>
          <a:bodyPr vert="horz" lIns="90800" tIns="45400" rIns="90800" bIns="4540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A"/>
          </a:p>
        </p:txBody>
      </p:sp>
      <p:sp>
        <p:nvSpPr>
          <p:cNvPr id="6" name="Espace réservé du pied de page 5"/>
          <p:cNvSpPr>
            <a:spLocks noGrp="1"/>
          </p:cNvSpPr>
          <p:nvPr>
            <p:ph type="ftr" sz="quarter" idx="4"/>
          </p:nvPr>
        </p:nvSpPr>
        <p:spPr>
          <a:xfrm>
            <a:off x="0" y="9371287"/>
            <a:ext cx="2918831" cy="495028"/>
          </a:xfrm>
          <a:prstGeom prst="rect">
            <a:avLst/>
          </a:prstGeom>
        </p:spPr>
        <p:txBody>
          <a:bodyPr vert="horz" lIns="90800" tIns="45400" rIns="90800" bIns="45400" rtlCol="0" anchor="b"/>
          <a:lstStyle>
            <a:lvl1pPr algn="l">
              <a:defRPr sz="1200"/>
            </a:lvl1pPr>
          </a:lstStyle>
          <a:p>
            <a:endParaRPr lang="fr-MA"/>
          </a:p>
        </p:txBody>
      </p:sp>
      <p:sp>
        <p:nvSpPr>
          <p:cNvPr id="7" name="Espace réservé du numéro de diapositive 6"/>
          <p:cNvSpPr>
            <a:spLocks noGrp="1"/>
          </p:cNvSpPr>
          <p:nvPr>
            <p:ph type="sldNum" sz="quarter" idx="5"/>
          </p:nvPr>
        </p:nvSpPr>
        <p:spPr>
          <a:xfrm>
            <a:off x="3815373" y="9371287"/>
            <a:ext cx="2918831" cy="495028"/>
          </a:xfrm>
          <a:prstGeom prst="rect">
            <a:avLst/>
          </a:prstGeom>
        </p:spPr>
        <p:txBody>
          <a:bodyPr vert="horz" lIns="90800" tIns="45400" rIns="90800" bIns="45400" rtlCol="0" anchor="b"/>
          <a:lstStyle>
            <a:lvl1pPr algn="r">
              <a:defRPr sz="1200"/>
            </a:lvl1pPr>
          </a:lstStyle>
          <a:p>
            <a:fld id="{7136E571-1CA0-4C8D-985D-594239BEC5F6}" type="slidenum">
              <a:rPr lang="fr-MA" smtClean="0"/>
              <a:t>‹N°›</a:t>
            </a:fld>
            <a:endParaRPr lang="fr-MA"/>
          </a:p>
        </p:txBody>
      </p:sp>
    </p:spTree>
    <p:extLst>
      <p:ext uri="{BB962C8B-B14F-4D97-AF65-F5344CB8AC3E}">
        <p14:creationId xmlns:p14="http://schemas.microsoft.com/office/powerpoint/2010/main" val="2921947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a:p>
        </p:txBody>
      </p:sp>
      <p:sp>
        <p:nvSpPr>
          <p:cNvPr id="3" name="Espace réservé des notes 2"/>
          <p:cNvSpPr>
            <a:spLocks noGrp="1"/>
          </p:cNvSpPr>
          <p:nvPr>
            <p:ph type="body" idx="1"/>
          </p:nvPr>
        </p:nvSpPr>
        <p:spPr/>
        <p:txBody>
          <a:bodyPr/>
          <a:lstStyle/>
          <a:p>
            <a:endParaRPr lang="fr-MA"/>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36E571-1CA0-4C8D-985D-594239BEC5F6}" type="slidenum">
              <a:rPr kumimoji="0" lang="fr-M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M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089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EDB43-C08F-5A9F-58AA-CD49FF461BA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5F0882B-9291-AB2A-801A-817F5A60DE34}"/>
              </a:ext>
            </a:extLst>
          </p:cNvPr>
          <p:cNvSpPr>
            <a:spLocks noGrp="1" noRot="1" noChangeAspect="1"/>
          </p:cNvSpPr>
          <p:nvPr>
            <p:ph type="sldImg"/>
          </p:nvPr>
        </p:nvSpPr>
        <p:spPr/>
        <p:txBody>
          <a:bodyPr/>
          <a:lstStyle/>
          <a:p>
            <a:endParaRPr lang="fr-FR" dirty="0"/>
          </a:p>
        </p:txBody>
      </p:sp>
      <p:sp>
        <p:nvSpPr>
          <p:cNvPr id="3" name="Espace réservé des notes 2">
            <a:extLst>
              <a:ext uri="{FF2B5EF4-FFF2-40B4-BE49-F238E27FC236}">
                <a16:creationId xmlns:a16="http://schemas.microsoft.com/office/drawing/2014/main" id="{349BBDB7-6031-443D-FEF6-E72DA1437EDD}"/>
              </a:ext>
            </a:extLst>
          </p:cNvPr>
          <p:cNvSpPr>
            <a:spLocks noGrp="1"/>
          </p:cNvSpPr>
          <p:nvPr>
            <p:ph type="body" idx="1"/>
          </p:nvPr>
        </p:nvSpPr>
        <p:spPr/>
        <p:txBody>
          <a:bodyPr/>
          <a:lstStyle/>
          <a:p>
            <a:endParaRPr lang="fr-MA" dirty="0"/>
          </a:p>
        </p:txBody>
      </p:sp>
      <p:sp>
        <p:nvSpPr>
          <p:cNvPr id="4" name="Espace réservé du numéro de diapositive 3">
            <a:extLst>
              <a:ext uri="{FF2B5EF4-FFF2-40B4-BE49-F238E27FC236}">
                <a16:creationId xmlns:a16="http://schemas.microsoft.com/office/drawing/2014/main" id="{1321CF19-702B-68EC-982E-5BC14DBED54D}"/>
              </a:ext>
            </a:extLst>
          </p:cNvPr>
          <p:cNvSpPr>
            <a:spLocks noGrp="1"/>
          </p:cNvSpPr>
          <p:nvPr>
            <p:ph type="sldNum" sz="quarter" idx="5"/>
          </p:nvPr>
        </p:nvSpPr>
        <p:spPr/>
        <p:txBody>
          <a:bodyPr/>
          <a:lstStyle/>
          <a:p>
            <a:fld id="{7136E571-1CA0-4C8D-985D-594239BEC5F6}" type="slidenum">
              <a:rPr lang="fr-MA" smtClean="0"/>
              <a:t>4</a:t>
            </a:fld>
            <a:endParaRPr lang="fr-MA" dirty="0"/>
          </a:p>
        </p:txBody>
      </p:sp>
    </p:spTree>
    <p:extLst>
      <p:ext uri="{BB962C8B-B14F-4D97-AF65-F5344CB8AC3E}">
        <p14:creationId xmlns:p14="http://schemas.microsoft.com/office/powerpoint/2010/main" val="41185038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5.png"/><Relationship Id="rId9" Type="http://schemas.microsoft.com/office/2007/relationships/hdphoto" Target="../media/hdphoto2.wdp"/></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lum/>
          </a:blip>
          <a:srcRect/>
          <a:stretch>
            <a:fillRect t="-1000" b="-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7261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331441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5" name="Espace réservé de l'élément multimédia 4">
            <a:extLst>
              <a:ext uri="{FF2B5EF4-FFF2-40B4-BE49-F238E27FC236}">
                <a16:creationId xmlns:a16="http://schemas.microsoft.com/office/drawing/2014/main" id="{561DAE33-9723-DC88-209D-81FEF439A195}"/>
              </a:ext>
            </a:extLst>
          </p:cNvPr>
          <p:cNvSpPr>
            <a:spLocks noGrp="1"/>
          </p:cNvSpPr>
          <p:nvPr>
            <p:ph type="media" sz="quarter" idx="13"/>
          </p:nvPr>
        </p:nvSpPr>
        <p:spPr>
          <a:xfrm>
            <a:off x="2040385" y="1947285"/>
            <a:ext cx="2340000" cy="4140000"/>
          </a:xfrm>
          <a:prstGeom prst="rect">
            <a:avLst/>
          </a:prstGeom>
        </p:spPr>
        <p:txBody>
          <a:bodyPr/>
          <a:lstStyle/>
          <a:p>
            <a:endParaRPr lang="fr-MA"/>
          </a:p>
        </p:txBody>
      </p:sp>
      <p:sp>
        <p:nvSpPr>
          <p:cNvPr id="6" name="Espace réservé de l'élément multimédia 4">
            <a:extLst>
              <a:ext uri="{FF2B5EF4-FFF2-40B4-BE49-F238E27FC236}">
                <a16:creationId xmlns:a16="http://schemas.microsoft.com/office/drawing/2014/main" id="{4180F1CA-FF8B-83AE-82F6-FFE4FF2F87AB}"/>
              </a:ext>
            </a:extLst>
          </p:cNvPr>
          <p:cNvSpPr>
            <a:spLocks noGrp="1"/>
          </p:cNvSpPr>
          <p:nvPr>
            <p:ph type="media" sz="quarter" idx="14"/>
          </p:nvPr>
        </p:nvSpPr>
        <p:spPr>
          <a:xfrm>
            <a:off x="4763616" y="1962000"/>
            <a:ext cx="2340000" cy="4140000"/>
          </a:xfrm>
          <a:prstGeom prst="rect">
            <a:avLst/>
          </a:prstGeom>
        </p:spPr>
        <p:txBody>
          <a:bodyPr/>
          <a:lstStyle/>
          <a:p>
            <a:endParaRPr lang="fr-MA"/>
          </a:p>
        </p:txBody>
      </p:sp>
    </p:spTree>
    <p:extLst>
      <p:ext uri="{BB962C8B-B14F-4D97-AF65-F5344CB8AC3E}">
        <p14:creationId xmlns:p14="http://schemas.microsoft.com/office/powerpoint/2010/main" val="26167789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77222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7560000" cy="3960000"/>
          </a:xfrm>
          <a:prstGeom prst="rect">
            <a:avLst/>
          </a:prstGeom>
        </p:spPr>
        <p:txBody>
          <a:bodyPr/>
          <a:lstStyle/>
          <a:p>
            <a:endParaRPr lang="fr-MA"/>
          </a:p>
        </p:txBody>
      </p:sp>
    </p:spTree>
    <p:extLst>
      <p:ext uri="{BB962C8B-B14F-4D97-AF65-F5344CB8AC3E}">
        <p14:creationId xmlns:p14="http://schemas.microsoft.com/office/powerpoint/2010/main" val="27759367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4152862" cy="3960000"/>
          </a:xfrm>
          <a:prstGeom prst="rect">
            <a:avLst/>
          </a:prstGeom>
        </p:spPr>
        <p:txBody>
          <a:bodyPr/>
          <a:lstStyle/>
          <a:p>
            <a:endParaRPr lang="fr-MA"/>
          </a:p>
        </p:txBody>
      </p:sp>
      <p:sp>
        <p:nvSpPr>
          <p:cNvPr id="3" name="Espace réservé pour une image  5">
            <a:extLst>
              <a:ext uri="{FF2B5EF4-FFF2-40B4-BE49-F238E27FC236}">
                <a16:creationId xmlns:a16="http://schemas.microsoft.com/office/drawing/2014/main" id="{11208264-EBBA-CD5B-581E-72DE1C201D2E}"/>
              </a:ext>
            </a:extLst>
          </p:cNvPr>
          <p:cNvSpPr>
            <a:spLocks noGrp="1"/>
          </p:cNvSpPr>
          <p:nvPr>
            <p:ph type="pic" sz="quarter" idx="14"/>
          </p:nvPr>
        </p:nvSpPr>
        <p:spPr>
          <a:xfrm>
            <a:off x="5211192" y="2160000"/>
            <a:ext cx="3140808" cy="3960000"/>
          </a:xfrm>
          <a:prstGeom prst="rect">
            <a:avLst/>
          </a:prstGeom>
        </p:spPr>
        <p:txBody>
          <a:bodyPr/>
          <a:lstStyle/>
          <a:p>
            <a:endParaRPr lang="fr-MA"/>
          </a:p>
        </p:txBody>
      </p:sp>
    </p:spTree>
    <p:extLst>
      <p:ext uri="{BB962C8B-B14F-4D97-AF65-F5344CB8AC3E}">
        <p14:creationId xmlns:p14="http://schemas.microsoft.com/office/powerpoint/2010/main" val="22909461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2941478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4037879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4851693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276888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5" name="Espace réservé du texte 4">
            <a:extLst>
              <a:ext uri="{FF2B5EF4-FFF2-40B4-BE49-F238E27FC236}">
                <a16:creationId xmlns:a16="http://schemas.microsoft.com/office/drawing/2014/main" id="{C4D61BF3-63D6-6113-434D-E22D0F0F1D3F}"/>
              </a:ext>
            </a:extLst>
          </p:cNvPr>
          <p:cNvSpPr>
            <a:spLocks noGrp="1"/>
          </p:cNvSpPr>
          <p:nvPr>
            <p:ph type="body" sz="quarter" idx="18"/>
          </p:nvPr>
        </p:nvSpPr>
        <p:spPr>
          <a:xfrm>
            <a:off x="4731056" y="3792776"/>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Tree>
    <p:extLst>
      <p:ext uri="{BB962C8B-B14F-4D97-AF65-F5344CB8AC3E}">
        <p14:creationId xmlns:p14="http://schemas.microsoft.com/office/powerpoint/2010/main" val="22955928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2360517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8514951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063959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6895286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5" name="Espace réservé de l'élément multimédia 4">
            <a:extLst>
              <a:ext uri="{FF2B5EF4-FFF2-40B4-BE49-F238E27FC236}">
                <a16:creationId xmlns:a16="http://schemas.microsoft.com/office/drawing/2014/main" id="{734AB250-FAD4-9125-23E2-ECAE7378BE0F}"/>
              </a:ext>
            </a:extLst>
          </p:cNvPr>
          <p:cNvSpPr>
            <a:spLocks noGrp="1" noChangeAspect="1"/>
          </p:cNvSpPr>
          <p:nvPr>
            <p:ph type="media" sz="quarter" idx="10"/>
          </p:nvPr>
        </p:nvSpPr>
        <p:spPr>
          <a:xfrm>
            <a:off x="425558" y="6001659"/>
            <a:ext cx="540000" cy="540000"/>
          </a:xfrm>
          <a:prstGeom prst="rect">
            <a:avLst/>
          </a:prstGeom>
        </p:spPr>
        <p:txBody>
          <a:bodyPr/>
          <a:lstStyle/>
          <a:p>
            <a:endParaRPr lang="fr-MA"/>
          </a:p>
        </p:txBody>
      </p:sp>
      <p:sp>
        <p:nvSpPr>
          <p:cNvPr id="6" name="Espace réservé de l'élément multimédia 4">
            <a:extLst>
              <a:ext uri="{FF2B5EF4-FFF2-40B4-BE49-F238E27FC236}">
                <a16:creationId xmlns:a16="http://schemas.microsoft.com/office/drawing/2014/main" id="{5B1196A7-DB74-F3CF-9EAB-3C47AC4C984D}"/>
              </a:ext>
            </a:extLst>
          </p:cNvPr>
          <p:cNvSpPr>
            <a:spLocks noGrp="1" noChangeAspect="1"/>
          </p:cNvSpPr>
          <p:nvPr>
            <p:ph type="media" sz="quarter" idx="11"/>
          </p:nvPr>
        </p:nvSpPr>
        <p:spPr>
          <a:xfrm>
            <a:off x="1101741" y="6001659"/>
            <a:ext cx="540000" cy="540000"/>
          </a:xfrm>
          <a:prstGeom prst="rect">
            <a:avLst/>
          </a:prstGeom>
        </p:spPr>
        <p:txBody>
          <a:bodyPr/>
          <a:lstStyle/>
          <a:p>
            <a:endParaRPr lang="fr-MA"/>
          </a:p>
        </p:txBody>
      </p:sp>
      <p:sp>
        <p:nvSpPr>
          <p:cNvPr id="2" name="Espace réservé pour une image  16">
            <a:extLst>
              <a:ext uri="{FF2B5EF4-FFF2-40B4-BE49-F238E27FC236}">
                <a16:creationId xmlns:a16="http://schemas.microsoft.com/office/drawing/2014/main" id="{8B929772-088E-0E30-147B-C5F55ADA427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3" name="Espace réservé de l'élément multimédia 4">
            <a:extLst>
              <a:ext uri="{FF2B5EF4-FFF2-40B4-BE49-F238E27FC236}">
                <a16:creationId xmlns:a16="http://schemas.microsoft.com/office/drawing/2014/main" id="{5311BBD6-241A-3F44-9535-F2E9C92A04F2}"/>
              </a:ext>
            </a:extLst>
          </p:cNvPr>
          <p:cNvSpPr>
            <a:spLocks noGrp="1" noChangeAspect="1"/>
          </p:cNvSpPr>
          <p:nvPr>
            <p:ph type="media" sz="quarter" idx="13"/>
          </p:nvPr>
        </p:nvSpPr>
        <p:spPr>
          <a:xfrm>
            <a:off x="1777924" y="6001659"/>
            <a:ext cx="540000" cy="540000"/>
          </a:xfrm>
          <a:prstGeom prst="rect">
            <a:avLst/>
          </a:prstGeom>
        </p:spPr>
        <p:txBody>
          <a:bodyPr/>
          <a:lstStyle/>
          <a:p>
            <a:endParaRPr lang="fr-MA"/>
          </a:p>
        </p:txBody>
      </p:sp>
    </p:spTree>
    <p:extLst>
      <p:ext uri="{BB962C8B-B14F-4D97-AF65-F5344CB8AC3E}">
        <p14:creationId xmlns:p14="http://schemas.microsoft.com/office/powerpoint/2010/main" val="23353068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37067294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3DB50C6C-2F4F-9634-9BF6-3A80775E298C}"/>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374956159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568823" y="2126456"/>
            <a:ext cx="4758431" cy="4140064"/>
          </a:xfrm>
          <a:prstGeom prst="rect">
            <a:avLst/>
          </a:prstGeom>
        </p:spPr>
        <p:txBody>
          <a:bodyPr/>
          <a:lstStyle/>
          <a:p>
            <a:endParaRPr lang="fr-MA"/>
          </a:p>
        </p:txBody>
      </p:sp>
      <p:sp>
        <p:nvSpPr>
          <p:cNvPr id="4" name="Espace réservé pour une image  16">
            <a:extLst>
              <a:ext uri="{FF2B5EF4-FFF2-40B4-BE49-F238E27FC236}">
                <a16:creationId xmlns:a16="http://schemas.microsoft.com/office/drawing/2014/main" id="{4CAC8A52-8834-EAD6-DDBF-B1ECE991E416}"/>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329284047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2274F6-07EA-052B-D9C6-9BE258D5F89D}"/>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id="{5A175E23-799E-6DE0-F6F9-02D78F922EA6}"/>
              </a:ext>
            </a:extLst>
          </p:cNvPr>
          <p:cNvSpPr>
            <a:spLocks noGrp="1"/>
          </p:cNvSpPr>
          <p:nvPr>
            <p:ph type="pic" sz="quarter" idx="10"/>
          </p:nvPr>
        </p:nvSpPr>
        <p:spPr>
          <a:xfrm>
            <a:off x="792000" y="2160000"/>
            <a:ext cx="7560000" cy="3960000"/>
          </a:xfrm>
          <a:prstGeom prst="rect">
            <a:avLst/>
          </a:prstGeom>
        </p:spPr>
        <p:txBody>
          <a:bodyPr/>
          <a:lstStyle/>
          <a:p>
            <a:endParaRPr lang="fr-FR"/>
          </a:p>
        </p:txBody>
      </p:sp>
      <p:sp>
        <p:nvSpPr>
          <p:cNvPr id="5" name="Espace réservé pour une image  16">
            <a:extLst>
              <a:ext uri="{FF2B5EF4-FFF2-40B4-BE49-F238E27FC236}">
                <a16:creationId xmlns:a16="http://schemas.microsoft.com/office/drawing/2014/main" id="{DFD8801C-D966-CA08-5553-A94A8606A16C}"/>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5376480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869987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6939195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41090947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13085500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2042240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8477980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9981189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4632643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5976166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4075D5-1BC9-1702-EA5C-D90B611B7DAE}"/>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id="{C2B2EBE3-60B4-A88E-7734-282BC655292F}"/>
              </a:ext>
            </a:extLst>
          </p:cNvPr>
          <p:cNvSpPr>
            <a:spLocks noGrp="1"/>
          </p:cNvSpPr>
          <p:nvPr>
            <p:ph type="pic" sz="quarter" idx="10"/>
          </p:nvPr>
        </p:nvSpPr>
        <p:spPr>
          <a:xfrm>
            <a:off x="792000" y="2160000"/>
            <a:ext cx="7560000" cy="3960000"/>
          </a:xfrm>
          <a:prstGeom prst="rect">
            <a:avLst/>
          </a:prstGeom>
        </p:spPr>
        <p:txBody>
          <a:bodyPr/>
          <a:lstStyle/>
          <a:p>
            <a:endParaRPr lang="fr-FR"/>
          </a:p>
        </p:txBody>
      </p:sp>
      <p:sp>
        <p:nvSpPr>
          <p:cNvPr id="5" name="Espace réservé pour une image  16">
            <a:extLst>
              <a:ext uri="{FF2B5EF4-FFF2-40B4-BE49-F238E27FC236}">
                <a16:creationId xmlns:a16="http://schemas.microsoft.com/office/drawing/2014/main" id="{3518FEEA-7DA1-3C40-38E8-4E39DC786288}"/>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5673277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0597533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7735704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905271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8211438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
        <p:nvSpPr>
          <p:cNvPr id="3" name="Rectangle : coins arrondis 2">
            <a:extLst>
              <a:ext uri="{FF2B5EF4-FFF2-40B4-BE49-F238E27FC236}">
                <a16:creationId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4" name="Organigramme : Terminateur 3">
            <a:extLst>
              <a:ext uri="{FF2B5EF4-FFF2-40B4-BE49-F238E27FC236}">
                <a16:creationId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5" name="Rectangle : coins arrondis 4">
            <a:extLst>
              <a:ext uri="{FF2B5EF4-FFF2-40B4-BE49-F238E27FC236}">
                <a16:creationId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6" name="Organigramme : Terminateur 5">
            <a:extLst>
              <a:ext uri="{FF2B5EF4-FFF2-40B4-BE49-F238E27FC236}">
                <a16:creationId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7" name="Rectangle : coins arrondis 6">
            <a:extLst>
              <a:ext uri="{FF2B5EF4-FFF2-40B4-BE49-F238E27FC236}">
                <a16:creationId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8" name="Organigramme : Terminateur 7">
            <a:extLst>
              <a:ext uri="{FF2B5EF4-FFF2-40B4-BE49-F238E27FC236}">
                <a16:creationId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9" name="Rectangle : coins arrondis 8">
            <a:extLst>
              <a:ext uri="{FF2B5EF4-FFF2-40B4-BE49-F238E27FC236}">
                <a16:creationId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0" name="Organigramme : Terminateur 9">
            <a:extLst>
              <a:ext uri="{FF2B5EF4-FFF2-40B4-BE49-F238E27FC236}">
                <a16:creationId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1" name="Rectangle : coins arrondis 10">
            <a:extLst>
              <a:ext uri="{FF2B5EF4-FFF2-40B4-BE49-F238E27FC236}">
                <a16:creationId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2" name="Organigramme : Terminateur 11">
            <a:extLst>
              <a:ext uri="{FF2B5EF4-FFF2-40B4-BE49-F238E27FC236}">
                <a16:creationId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15" name="Espace réservé du texte 5">
            <a:extLst>
              <a:ext uri="{FF2B5EF4-FFF2-40B4-BE49-F238E27FC236}">
                <a16:creationId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MA" dirty="0"/>
              <a:t>Révision</a:t>
            </a:r>
          </a:p>
          <a:p>
            <a:r>
              <a:rPr lang="fr-MA" dirty="0"/>
              <a:t>Lecture offerte</a:t>
            </a:r>
          </a:p>
        </p:txBody>
      </p:sp>
      <p:grpSp>
        <p:nvGrpSpPr>
          <p:cNvPr id="18" name="Groupe 17">
            <a:extLst>
              <a:ext uri="{FF2B5EF4-FFF2-40B4-BE49-F238E27FC236}">
                <a16:creationId xmlns:a16="http://schemas.microsoft.com/office/drawing/2014/main" id="{8C5080DA-EEE4-B0DB-4320-B6333D61EC3F}"/>
              </a:ext>
            </a:extLst>
          </p:cNvPr>
          <p:cNvGrpSpPr/>
          <p:nvPr userDrawn="1"/>
        </p:nvGrpSpPr>
        <p:grpSpPr>
          <a:xfrm>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0" name="Organigramme : Terminateur 19">
              <a:extLst>
                <a:ext uri="{FF2B5EF4-FFF2-40B4-BE49-F238E27FC236}">
                  <a16:creationId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1</a:t>
              </a:r>
            </a:p>
          </p:txBody>
        </p:sp>
      </p:grpSp>
      <p:sp>
        <p:nvSpPr>
          <p:cNvPr id="26" name="Espace réservé du texte 25">
            <a:extLst>
              <a:ext uri="{FF2B5EF4-FFF2-40B4-BE49-F238E27FC236}">
                <a16:creationId xmlns:a16="http://schemas.microsoft.com/office/drawing/2014/main"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36364343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8299342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8116529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574566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9141636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0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7560000" cy="3960000"/>
          </a:xfrm>
          <a:prstGeom prst="rect">
            <a:avLst/>
          </a:prstGeom>
        </p:spPr>
        <p:txBody>
          <a:bodyPr/>
          <a:lstStyle/>
          <a:p>
            <a:endParaRPr lang="fr-MA"/>
          </a:p>
        </p:txBody>
      </p:sp>
    </p:spTree>
    <p:extLst>
      <p:ext uri="{BB962C8B-B14F-4D97-AF65-F5344CB8AC3E}">
        <p14:creationId xmlns:p14="http://schemas.microsoft.com/office/powerpoint/2010/main" val="18046613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dirty="0"/>
          </a:p>
        </p:txBody>
      </p:sp>
      <p:sp>
        <p:nvSpPr>
          <p:cNvPr id="3" name="Espace réservé pour une image  16">
            <a:extLst>
              <a:ext uri="{FF2B5EF4-FFF2-40B4-BE49-F238E27FC236}">
                <a16:creationId xmlns:a16="http://schemas.microsoft.com/office/drawing/2014/main" id="{F10C282A-CDCD-9D0F-0138-0DFBC95D78F6}"/>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8910732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7794164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5" name="Espace réservé de l'élément multimédia 4">
            <a:extLst>
              <a:ext uri="{FF2B5EF4-FFF2-40B4-BE49-F238E27FC236}">
                <a16:creationId xmlns:a16="http://schemas.microsoft.com/office/drawing/2014/main" id="{561DAE33-9723-DC88-209D-81FEF439A195}"/>
              </a:ext>
            </a:extLst>
          </p:cNvPr>
          <p:cNvSpPr>
            <a:spLocks noGrp="1"/>
          </p:cNvSpPr>
          <p:nvPr>
            <p:ph type="media" sz="quarter" idx="13"/>
          </p:nvPr>
        </p:nvSpPr>
        <p:spPr>
          <a:xfrm>
            <a:off x="2040385" y="1947285"/>
            <a:ext cx="2340000" cy="4140000"/>
          </a:xfrm>
          <a:prstGeom prst="rect">
            <a:avLst/>
          </a:prstGeom>
        </p:spPr>
        <p:txBody>
          <a:bodyPr/>
          <a:lstStyle/>
          <a:p>
            <a:endParaRPr lang="fr-MA"/>
          </a:p>
        </p:txBody>
      </p:sp>
      <p:sp>
        <p:nvSpPr>
          <p:cNvPr id="6" name="Espace réservé de l'élément multimédia 4">
            <a:extLst>
              <a:ext uri="{FF2B5EF4-FFF2-40B4-BE49-F238E27FC236}">
                <a16:creationId xmlns:a16="http://schemas.microsoft.com/office/drawing/2014/main" id="{4180F1CA-FF8B-83AE-82F6-FFE4FF2F87AB}"/>
              </a:ext>
            </a:extLst>
          </p:cNvPr>
          <p:cNvSpPr>
            <a:spLocks noGrp="1"/>
          </p:cNvSpPr>
          <p:nvPr>
            <p:ph type="media" sz="quarter" idx="14"/>
          </p:nvPr>
        </p:nvSpPr>
        <p:spPr>
          <a:xfrm>
            <a:off x="4763616" y="1962000"/>
            <a:ext cx="2340000" cy="4140000"/>
          </a:xfrm>
          <a:prstGeom prst="rect">
            <a:avLst/>
          </a:prstGeom>
        </p:spPr>
        <p:txBody>
          <a:bodyPr/>
          <a:lstStyle/>
          <a:p>
            <a:endParaRPr lang="fr-MA"/>
          </a:p>
        </p:txBody>
      </p:sp>
    </p:spTree>
    <p:extLst>
      <p:ext uri="{BB962C8B-B14F-4D97-AF65-F5344CB8AC3E}">
        <p14:creationId xmlns:p14="http://schemas.microsoft.com/office/powerpoint/2010/main" val="1562596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6010746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0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7560000" cy="3960000"/>
          </a:xfrm>
          <a:prstGeom prst="rect">
            <a:avLst/>
          </a:prstGeom>
        </p:spPr>
        <p:txBody>
          <a:bodyPr/>
          <a:lstStyle/>
          <a:p>
            <a:endParaRPr lang="fr-MA"/>
          </a:p>
        </p:txBody>
      </p:sp>
    </p:spTree>
    <p:extLst>
      <p:ext uri="{BB962C8B-B14F-4D97-AF65-F5344CB8AC3E}">
        <p14:creationId xmlns:p14="http://schemas.microsoft.com/office/powerpoint/2010/main" val="6813791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4" name="Organigramme : Terminateur 3">
            <a:extLst>
              <a:ext uri="{FF2B5EF4-FFF2-40B4-BE49-F238E27FC236}">
                <a16:creationId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474F71"/>
                </a:solidFill>
                <a:latin typeface="Dosis ExtraBold" pitchFamily="2" charset="0"/>
              </a:rPr>
              <a:t>Séance 1</a:t>
            </a:r>
          </a:p>
        </p:txBody>
      </p:sp>
      <p:sp>
        <p:nvSpPr>
          <p:cNvPr id="6" name="Espace réservé du texte 5">
            <a:extLst>
              <a:ext uri="{FF2B5EF4-FFF2-40B4-BE49-F238E27FC236}">
                <a16:creationId xmlns:a16="http://schemas.microsoft.com/office/drawing/2014/main"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8" name="Organigramme : Terminateur 7">
            <a:extLst>
              <a:ext uri="{FF2B5EF4-FFF2-40B4-BE49-F238E27FC236}">
                <a16:creationId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9" name="Espace réservé du texte 5">
            <a:extLst>
              <a:ext uri="{FF2B5EF4-FFF2-40B4-BE49-F238E27FC236}">
                <a16:creationId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8" name="Organigramme : Terminateur 17">
            <a:extLst>
              <a:ext uri="{FF2B5EF4-FFF2-40B4-BE49-F238E27FC236}">
                <a16:creationId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9" name="Espace réservé du texte 5">
            <a:extLst>
              <a:ext uri="{FF2B5EF4-FFF2-40B4-BE49-F238E27FC236}">
                <a16:creationId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1" name="Organigramme : Terminateur 20">
            <a:extLst>
              <a:ext uri="{FF2B5EF4-FFF2-40B4-BE49-F238E27FC236}">
                <a16:creationId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22" name="Espace réservé du texte 5">
            <a:extLst>
              <a:ext uri="{FF2B5EF4-FFF2-40B4-BE49-F238E27FC236}">
                <a16:creationId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4" name="Organigramme : Terminateur 23">
            <a:extLst>
              <a:ext uri="{FF2B5EF4-FFF2-40B4-BE49-F238E27FC236}">
                <a16:creationId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25" name="Espace réservé du texte 5">
            <a:extLst>
              <a:ext uri="{FF2B5EF4-FFF2-40B4-BE49-F238E27FC236}">
                <a16:creationId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7" name="Organigramme : Terminateur 26">
            <a:extLst>
              <a:ext uri="{FF2B5EF4-FFF2-40B4-BE49-F238E27FC236}">
                <a16:creationId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28" name="Espace réservé du texte 5">
            <a:extLst>
              <a:ext uri="{FF2B5EF4-FFF2-40B4-BE49-F238E27FC236}">
                <a16:creationId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22936595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4152862" cy="3960000"/>
          </a:xfrm>
          <a:prstGeom prst="rect">
            <a:avLst/>
          </a:prstGeom>
        </p:spPr>
        <p:txBody>
          <a:bodyPr/>
          <a:lstStyle/>
          <a:p>
            <a:endParaRPr lang="fr-MA"/>
          </a:p>
        </p:txBody>
      </p:sp>
      <p:sp>
        <p:nvSpPr>
          <p:cNvPr id="3" name="Espace réservé pour une image  5">
            <a:extLst>
              <a:ext uri="{FF2B5EF4-FFF2-40B4-BE49-F238E27FC236}">
                <a16:creationId xmlns:a16="http://schemas.microsoft.com/office/drawing/2014/main" id="{11208264-EBBA-CD5B-581E-72DE1C201D2E}"/>
              </a:ext>
            </a:extLst>
          </p:cNvPr>
          <p:cNvSpPr>
            <a:spLocks noGrp="1"/>
          </p:cNvSpPr>
          <p:nvPr>
            <p:ph type="pic" sz="quarter" idx="14"/>
          </p:nvPr>
        </p:nvSpPr>
        <p:spPr>
          <a:xfrm>
            <a:off x="5211192" y="2160000"/>
            <a:ext cx="3140808" cy="3960000"/>
          </a:xfrm>
          <a:prstGeom prst="rect">
            <a:avLst/>
          </a:prstGeom>
        </p:spPr>
        <p:txBody>
          <a:bodyPr/>
          <a:lstStyle/>
          <a:p>
            <a:endParaRPr lang="fr-MA"/>
          </a:p>
        </p:txBody>
      </p:sp>
    </p:spTree>
    <p:extLst>
      <p:ext uri="{BB962C8B-B14F-4D97-AF65-F5344CB8AC3E}">
        <p14:creationId xmlns:p14="http://schemas.microsoft.com/office/powerpoint/2010/main" val="5718071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9303233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8377607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0028083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276888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5" name="Espace réservé du texte 4">
            <a:extLst>
              <a:ext uri="{FF2B5EF4-FFF2-40B4-BE49-F238E27FC236}">
                <a16:creationId xmlns:a16="http://schemas.microsoft.com/office/drawing/2014/main" id="{C4D61BF3-63D6-6113-434D-E22D0F0F1D3F}"/>
              </a:ext>
            </a:extLst>
          </p:cNvPr>
          <p:cNvSpPr>
            <a:spLocks noGrp="1"/>
          </p:cNvSpPr>
          <p:nvPr>
            <p:ph type="body" sz="quarter" idx="18"/>
          </p:nvPr>
        </p:nvSpPr>
        <p:spPr>
          <a:xfrm>
            <a:off x="4731056" y="3792776"/>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Tree>
    <p:extLst>
      <p:ext uri="{BB962C8B-B14F-4D97-AF65-F5344CB8AC3E}">
        <p14:creationId xmlns:p14="http://schemas.microsoft.com/office/powerpoint/2010/main" val="36248505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5045367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5832936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1029970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14433976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3704631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4043267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6650729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7200814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2608486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9109056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40183484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131136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4030179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AB5E446E-CF94-41C8-8416-A422A7E8EBB5}" type="datetimeFigureOut">
              <a:rPr lang="fr-MA" smtClean="0"/>
              <a:t>16/02/2026</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26544883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B5E446E-CF94-41C8-8416-A422A7E8EBB5}" type="datetimeFigureOut">
              <a:rPr lang="fr-MA" smtClean="0"/>
              <a:t>16/02/2026</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17879451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AB5E446E-CF94-41C8-8416-A422A7E8EBB5}" type="datetimeFigureOut">
              <a:rPr lang="fr-MA" smtClean="0"/>
              <a:t>16/02/2026</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1343882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25054435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AB5E446E-CF94-41C8-8416-A422A7E8EBB5}" type="datetimeFigureOut">
              <a:rPr lang="fr-MA" smtClean="0"/>
              <a:t>16/02/2026</a:t>
            </a:fld>
            <a:endParaRPr lang="fr-MA"/>
          </a:p>
        </p:txBody>
      </p:sp>
      <p:sp>
        <p:nvSpPr>
          <p:cNvPr id="6" name="Footer Placeholder 5"/>
          <p:cNvSpPr>
            <a:spLocks noGrp="1"/>
          </p:cNvSpPr>
          <p:nvPr>
            <p:ph type="ftr" sz="quarter" idx="11"/>
          </p:nvPr>
        </p:nvSpPr>
        <p:spPr/>
        <p:txBody>
          <a:bodyPr/>
          <a:lstStyle/>
          <a:p>
            <a:endParaRPr lang="fr-MA"/>
          </a:p>
        </p:txBody>
      </p:sp>
      <p:sp>
        <p:nvSpPr>
          <p:cNvPr id="7" name="Slide Number Placeholder 6"/>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16780745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AB5E446E-CF94-41C8-8416-A422A7E8EBB5}" type="datetimeFigureOut">
              <a:rPr lang="fr-MA" smtClean="0"/>
              <a:t>16/02/2026</a:t>
            </a:fld>
            <a:endParaRPr lang="fr-MA"/>
          </a:p>
        </p:txBody>
      </p:sp>
      <p:sp>
        <p:nvSpPr>
          <p:cNvPr id="8" name="Footer Placeholder 7"/>
          <p:cNvSpPr>
            <a:spLocks noGrp="1"/>
          </p:cNvSpPr>
          <p:nvPr>
            <p:ph type="ftr" sz="quarter" idx="11"/>
          </p:nvPr>
        </p:nvSpPr>
        <p:spPr/>
        <p:txBody>
          <a:bodyPr/>
          <a:lstStyle/>
          <a:p>
            <a:endParaRPr lang="fr-MA"/>
          </a:p>
        </p:txBody>
      </p:sp>
      <p:sp>
        <p:nvSpPr>
          <p:cNvPr id="9" name="Slide Number Placeholder 8"/>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13544828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AB5E446E-CF94-41C8-8416-A422A7E8EBB5}" type="datetimeFigureOut">
              <a:rPr lang="fr-MA" smtClean="0"/>
              <a:t>16/02/2026</a:t>
            </a:fld>
            <a:endParaRPr lang="fr-MA"/>
          </a:p>
        </p:txBody>
      </p:sp>
      <p:sp>
        <p:nvSpPr>
          <p:cNvPr id="4" name="Footer Placeholder 3"/>
          <p:cNvSpPr>
            <a:spLocks noGrp="1"/>
          </p:cNvSpPr>
          <p:nvPr>
            <p:ph type="ftr" sz="quarter" idx="11"/>
          </p:nvPr>
        </p:nvSpPr>
        <p:spPr/>
        <p:txBody>
          <a:bodyPr/>
          <a:lstStyle/>
          <a:p>
            <a:endParaRPr lang="fr-MA"/>
          </a:p>
        </p:txBody>
      </p:sp>
      <p:sp>
        <p:nvSpPr>
          <p:cNvPr id="5" name="Slide Number Placeholder 4"/>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5101949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5E446E-CF94-41C8-8416-A422A7E8EBB5}" type="datetimeFigureOut">
              <a:rPr lang="fr-MA" smtClean="0"/>
              <a:t>16/02/2026</a:t>
            </a:fld>
            <a:endParaRPr lang="fr-MA"/>
          </a:p>
        </p:txBody>
      </p:sp>
      <p:sp>
        <p:nvSpPr>
          <p:cNvPr id="3" name="Footer Placeholder 2"/>
          <p:cNvSpPr>
            <a:spLocks noGrp="1"/>
          </p:cNvSpPr>
          <p:nvPr>
            <p:ph type="ftr" sz="quarter" idx="11"/>
          </p:nvPr>
        </p:nvSpPr>
        <p:spPr/>
        <p:txBody>
          <a:bodyPr/>
          <a:lstStyle/>
          <a:p>
            <a:endParaRPr lang="fr-MA"/>
          </a:p>
        </p:txBody>
      </p:sp>
      <p:sp>
        <p:nvSpPr>
          <p:cNvPr id="4" name="Slide Number Placeholder 3"/>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2324099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AB5E446E-CF94-41C8-8416-A422A7E8EBB5}" type="datetimeFigureOut">
              <a:rPr lang="fr-MA" smtClean="0"/>
              <a:t>16/02/2026</a:t>
            </a:fld>
            <a:endParaRPr lang="fr-MA"/>
          </a:p>
        </p:txBody>
      </p:sp>
      <p:sp>
        <p:nvSpPr>
          <p:cNvPr id="6" name="Footer Placeholder 5"/>
          <p:cNvSpPr>
            <a:spLocks noGrp="1"/>
          </p:cNvSpPr>
          <p:nvPr>
            <p:ph type="ftr" sz="quarter" idx="11"/>
          </p:nvPr>
        </p:nvSpPr>
        <p:spPr/>
        <p:txBody>
          <a:bodyPr/>
          <a:lstStyle/>
          <a:p>
            <a:endParaRPr lang="fr-MA"/>
          </a:p>
        </p:txBody>
      </p:sp>
      <p:sp>
        <p:nvSpPr>
          <p:cNvPr id="7" name="Slide Number Placeholder 6"/>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39115841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AB5E446E-CF94-41C8-8416-A422A7E8EBB5}" type="datetimeFigureOut">
              <a:rPr lang="fr-MA" smtClean="0"/>
              <a:t>16/02/2026</a:t>
            </a:fld>
            <a:endParaRPr lang="fr-MA"/>
          </a:p>
        </p:txBody>
      </p:sp>
      <p:sp>
        <p:nvSpPr>
          <p:cNvPr id="6" name="Footer Placeholder 5"/>
          <p:cNvSpPr>
            <a:spLocks noGrp="1"/>
          </p:cNvSpPr>
          <p:nvPr>
            <p:ph type="ftr" sz="quarter" idx="11"/>
          </p:nvPr>
        </p:nvSpPr>
        <p:spPr/>
        <p:txBody>
          <a:bodyPr/>
          <a:lstStyle/>
          <a:p>
            <a:endParaRPr lang="fr-MA"/>
          </a:p>
        </p:txBody>
      </p:sp>
      <p:sp>
        <p:nvSpPr>
          <p:cNvPr id="7" name="Slide Number Placeholder 6"/>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18386016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B5E446E-CF94-41C8-8416-A422A7E8EBB5}" type="datetimeFigureOut">
              <a:rPr lang="fr-MA" smtClean="0"/>
              <a:t>16/02/2026</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31198590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B5E446E-CF94-41C8-8416-A422A7E8EBB5}" type="datetimeFigureOut">
              <a:rPr lang="fr-MA" smtClean="0"/>
              <a:t>16/02/2026</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384983985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Espace réservé pour une image  16">
            <a:extLst>
              <a:ext uri="{FF2B5EF4-FFF2-40B4-BE49-F238E27FC236}">
                <a16:creationId xmlns:a16="http://schemas.microsoft.com/office/drawing/2014/main" id="{6BF5EC8E-33C0-8CD1-4178-A27468FE217B}"/>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70942880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dirty="0"/>
          </a:p>
        </p:txBody>
      </p:sp>
      <p:sp>
        <p:nvSpPr>
          <p:cNvPr id="3" name="Espace réservé pour une image  16">
            <a:extLst>
              <a:ext uri="{FF2B5EF4-FFF2-40B4-BE49-F238E27FC236}">
                <a16:creationId xmlns:a16="http://schemas.microsoft.com/office/drawing/2014/main" id="{38F6B11C-5CE6-0B37-8FF6-E129E4202DD8}"/>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249799708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p>
            <a:endParaRPr lang="fr-MA"/>
          </a:p>
        </p:txBody>
      </p:sp>
    </p:spTree>
    <p:extLst>
      <p:ext uri="{BB962C8B-B14F-4D97-AF65-F5344CB8AC3E}">
        <p14:creationId xmlns:p14="http://schemas.microsoft.com/office/powerpoint/2010/main" val="8971338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2448338" y="1584000"/>
            <a:ext cx="4247323" cy="4810539"/>
          </a:xfrm>
          <a:prstGeom prst="rect">
            <a:avLst/>
          </a:prstGeom>
        </p:spPr>
        <p:txBody>
          <a:bodyPr/>
          <a:lstStyle/>
          <a:p>
            <a:endParaRPr lang="fr-MA" dirty="0"/>
          </a:p>
        </p:txBody>
      </p:sp>
      <p:sp>
        <p:nvSpPr>
          <p:cNvPr id="3" name="Espace réservé pour une image  16">
            <a:extLst>
              <a:ext uri="{FF2B5EF4-FFF2-40B4-BE49-F238E27FC236}">
                <a16:creationId xmlns:a16="http://schemas.microsoft.com/office/drawing/2014/main" id="{CD986620-A5D8-CA68-DFDC-766D68D43BC2}"/>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159178252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solidFill>
                  <a:srgbClr val="A6A6A6"/>
                </a:solidFill>
              </a:defRPr>
            </a:lvl1pPr>
          </a:lstStyle>
          <a:p>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FC887722-64B0-EEAB-57C5-92E07EE50136}"/>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107911450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31786740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image" Target="../media/image7.jpg"/><Relationship Id="rId3" Type="http://schemas.openxmlformats.org/officeDocument/2006/relationships/slideLayout" Target="../slideLayouts/slideLayout12.xml"/><Relationship Id="rId21" Type="http://schemas.openxmlformats.org/officeDocument/2006/relationships/image" Target="../media/image10.png"/><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theme" Target="../theme/theme3.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image" Target="../media/image9.png"/><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image" Target="../media/image8.png"/><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9.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image" Target="../media/image8.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image" Target="../media/image7.jpg"/><Relationship Id="rId5" Type="http://schemas.openxmlformats.org/officeDocument/2006/relationships/slideLayout" Target="../slideLayouts/slideLayout30.xml"/><Relationship Id="rId10" Type="http://schemas.openxmlformats.org/officeDocument/2006/relationships/theme" Target="../theme/theme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10.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1.jp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6" Type="http://schemas.openxmlformats.org/officeDocument/2006/relationships/image" Target="../media/image10.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9.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8.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image" Target="../media/image10.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image" Target="../media/image9.png"/><Relationship Id="rId2" Type="http://schemas.openxmlformats.org/officeDocument/2006/relationships/slideLayout" Target="../slideLayouts/slideLayout47.xml"/><Relationship Id="rId16" Type="http://schemas.openxmlformats.org/officeDocument/2006/relationships/image" Target="../media/image8.pn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7.jp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10.pn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image" Target="../media/image9.png"/><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image" Target="../media/image8.png"/><Relationship Id="rId5" Type="http://schemas.openxmlformats.org/officeDocument/2006/relationships/slideLayout" Target="../slideLayouts/slideLayout63.xml"/><Relationship Id="rId10" Type="http://schemas.openxmlformats.org/officeDocument/2006/relationships/image" Target="../media/image7.jpg"/><Relationship Id="rId4" Type="http://schemas.openxmlformats.org/officeDocument/2006/relationships/slideLayout" Target="../slideLayouts/slideLayout62.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80.xml"/><Relationship Id="rId7" Type="http://schemas.openxmlformats.org/officeDocument/2006/relationships/image" Target="../media/image8.png"/><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image" Target="../media/image7.jpg"/><Relationship Id="rId5" Type="http://schemas.openxmlformats.org/officeDocument/2006/relationships/theme" Target="../theme/theme9.xml"/><Relationship Id="rId4" Type="http://schemas.openxmlformats.org/officeDocument/2006/relationships/slideLayout" Target="../slideLayouts/slideLayout81.xml"/><Relationship Id="rId9"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824597"/>
      </p:ext>
    </p:extLst>
  </p:cSld>
  <p:clrMap bg1="lt1" tx1="dk1" bg2="lt2" tx2="dk2" accent1="accent1" accent2="accent2" accent3="accent3" accent4="accent4" accent5="accent5" accent6="accent6" hlink="hlink" folHlink="folHlink"/>
  <p:sldLayoutIdLst>
    <p:sldLayoutId id="2147483742" r:id="rId1"/>
    <p:sldLayoutId id="2147483751" r:id="rId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962671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4" name="Image 3">
            <a:extLst>
              <a:ext uri="{FF2B5EF4-FFF2-40B4-BE49-F238E27FC236}">
                <a16:creationId xmlns:a16="http://schemas.microsoft.com/office/drawing/2014/main" id="{761A4847-11E1-BB92-81A2-6B18663F7AC0}"/>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5" name="ZoneTexte 4">
            <a:extLst>
              <a:ext uri="{FF2B5EF4-FFF2-40B4-BE49-F238E27FC236}">
                <a16:creationId xmlns:a16="http://schemas.microsoft.com/office/drawing/2014/main" id="{63C55676-34BC-9B05-ADC0-422947AB2BF5}"/>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solidFill>
              </a:rPr>
              <a:t>Acte de parole</a:t>
            </a:r>
          </a:p>
        </p:txBody>
      </p:sp>
      <p:sp>
        <p:nvSpPr>
          <p:cNvPr id="8" name="ZoneTexte 7">
            <a:extLst>
              <a:ext uri="{FF2B5EF4-FFF2-40B4-BE49-F238E27FC236}">
                <a16:creationId xmlns:a16="http://schemas.microsoft.com/office/drawing/2014/main" id="{488A1BB9-9161-3DF5-265F-0A23866C04BF}"/>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Écriture </a:t>
            </a:r>
          </a:p>
        </p:txBody>
      </p:sp>
      <p:pic>
        <p:nvPicPr>
          <p:cNvPr id="21" name="Image 20">
            <a:extLst>
              <a:ext uri="{FF2B5EF4-FFF2-40B4-BE49-F238E27FC236}">
                <a16:creationId xmlns:a16="http://schemas.microsoft.com/office/drawing/2014/main" id="{6415C982-D13E-405C-91C0-1DFB9B9F7B23}"/>
              </a:ext>
            </a:extLst>
          </p:cNvPr>
          <p:cNvPicPr>
            <a:picLocks noChangeAspect="1"/>
          </p:cNvPicPr>
          <p:nvPr userDrawn="1"/>
        </p:nvPicPr>
        <p:blipFill>
          <a:blip r:embed="rId20">
            <a:alphaModFix amt="20000"/>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7" name="Image 6">
            <a:extLst>
              <a:ext uri="{FF2B5EF4-FFF2-40B4-BE49-F238E27FC236}">
                <a16:creationId xmlns:a16="http://schemas.microsoft.com/office/drawing/2014/main" id="{8F43714C-BD5D-E2F6-AAF9-998C9C90C911}"/>
              </a:ext>
            </a:extLst>
          </p:cNvPr>
          <p:cNvPicPr>
            <a:picLocks noChangeAspect="1"/>
          </p:cNvPicPr>
          <p:nvPr userDrawn="1"/>
        </p:nvPicPr>
        <p:blipFill>
          <a:blip r:embed="rId21">
            <a:alphaModFix amt="20000"/>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22" name="ZoneTexte 21">
            <a:extLst>
              <a:ext uri="{FF2B5EF4-FFF2-40B4-BE49-F238E27FC236}">
                <a16:creationId xmlns:a16="http://schemas.microsoft.com/office/drawing/2014/main" id="{50D59CB6-DB93-5449-D352-9ADD78D859FA}"/>
              </a:ext>
            </a:extLst>
          </p:cNvPr>
          <p:cNvSpPr txBox="1"/>
          <p:nvPr userDrawn="1"/>
        </p:nvSpPr>
        <p:spPr>
          <a:xfrm>
            <a:off x="4220319"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Lecture </a:t>
            </a:r>
          </a:p>
        </p:txBody>
      </p:sp>
    </p:spTree>
    <p:extLst>
      <p:ext uri="{BB962C8B-B14F-4D97-AF65-F5344CB8AC3E}">
        <p14:creationId xmlns:p14="http://schemas.microsoft.com/office/powerpoint/2010/main" val="2073310085"/>
      </p:ext>
    </p:extLst>
  </p:cSld>
  <p:clrMap bg1="lt1" tx1="dk1" bg2="lt2" tx2="dk2" accent1="accent1" accent2="accent2" accent3="accent3" accent4="accent4" accent5="accent5" accent6="accent6" hlink="hlink" folHlink="folHlink"/>
  <p:sldLayoutIdLst>
    <p:sldLayoutId id="2147483698" r:id="rId1"/>
    <p:sldLayoutId id="2147483704" r:id="rId2"/>
    <p:sldLayoutId id="2147483738" r:id="rId3"/>
    <p:sldLayoutId id="2147483753" r:id="rId4"/>
    <p:sldLayoutId id="2147483754" r:id="rId5"/>
    <p:sldLayoutId id="2147483701" r:id="rId6"/>
    <p:sldLayoutId id="2147483702" r:id="rId7"/>
    <p:sldLayoutId id="2147483700" r:id="rId8"/>
    <p:sldLayoutId id="2147483739" r:id="rId9"/>
    <p:sldLayoutId id="2147483699" r:id="rId10"/>
    <p:sldLayoutId id="2147483705" r:id="rId11"/>
    <p:sldLayoutId id="2147483706" r:id="rId12"/>
    <p:sldLayoutId id="2147483740" r:id="rId13"/>
    <p:sldLayoutId id="2147483752" r:id="rId14"/>
    <p:sldLayoutId id="2147483782" r:id="rId15"/>
    <p:sldLayoutId id="2147483783" r:id="rId16"/>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id="{29016B5C-4F0D-8C9E-7D9C-2D5340D4A9D0}"/>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9" name="ZoneTexte 8">
            <a:extLst>
              <a:ext uri="{FF2B5EF4-FFF2-40B4-BE49-F238E27FC236}">
                <a16:creationId xmlns:a16="http://schemas.microsoft.com/office/drawing/2014/main" id="{70E475D1-3C3D-105F-70AF-39B2DD05AD97}"/>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alpha val="20000"/>
                  </a:srgbClr>
                </a:solidFill>
              </a:rPr>
              <a:t>Acte de parole</a:t>
            </a:r>
          </a:p>
        </p:txBody>
      </p:sp>
      <p:sp>
        <p:nvSpPr>
          <p:cNvPr id="12" name="ZoneTexte 11">
            <a:extLst>
              <a:ext uri="{FF2B5EF4-FFF2-40B4-BE49-F238E27FC236}">
                <a16:creationId xmlns:a16="http://schemas.microsoft.com/office/drawing/2014/main" id="{8F82500B-6A5F-B8EC-F959-33A2F11B0A67}"/>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Écriture </a:t>
            </a:r>
          </a:p>
        </p:txBody>
      </p:sp>
      <p:pic>
        <p:nvPicPr>
          <p:cNvPr id="13" name="Image 12">
            <a:extLst>
              <a:ext uri="{FF2B5EF4-FFF2-40B4-BE49-F238E27FC236}">
                <a16:creationId xmlns:a16="http://schemas.microsoft.com/office/drawing/2014/main" id="{C4721792-6BF7-6946-23A4-F71B5C88DEB8}"/>
              </a:ext>
            </a:extLst>
          </p:cNvPr>
          <p:cNvPicPr>
            <a:picLocks noChangeAspect="1"/>
          </p:cNvPicPr>
          <p:nvPr userDrawn="1"/>
        </p:nvPicPr>
        <p:blipFill>
          <a:blip r:embed="rId13">
            <a:alphaModFix amt="20000"/>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14" name="Image 13">
            <a:extLst>
              <a:ext uri="{FF2B5EF4-FFF2-40B4-BE49-F238E27FC236}">
                <a16:creationId xmlns:a16="http://schemas.microsoft.com/office/drawing/2014/main" id="{D633DC7F-3541-411E-187F-37F555735247}"/>
              </a:ext>
            </a:extLst>
          </p:cNvPr>
          <p:cNvPicPr>
            <a:picLocks noChangeAspect="1"/>
          </p:cNvPicPr>
          <p:nvPr userDrawn="1"/>
        </p:nvPicPr>
        <p:blipFill>
          <a:blip r:embed="rId14">
            <a:alphaModFix/>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15" name="ZoneTexte 14">
            <a:extLst>
              <a:ext uri="{FF2B5EF4-FFF2-40B4-BE49-F238E27FC236}">
                <a16:creationId xmlns:a16="http://schemas.microsoft.com/office/drawing/2014/main" id="{78387D66-D67F-007F-9A03-274347535585}"/>
              </a:ext>
            </a:extLst>
          </p:cNvPr>
          <p:cNvSpPr txBox="1"/>
          <p:nvPr userDrawn="1"/>
        </p:nvSpPr>
        <p:spPr>
          <a:xfrm>
            <a:off x="4220319"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solidFill>
              </a:rPr>
              <a:t>Lecture </a:t>
            </a:r>
          </a:p>
        </p:txBody>
      </p:sp>
    </p:spTree>
    <p:extLst>
      <p:ext uri="{BB962C8B-B14F-4D97-AF65-F5344CB8AC3E}">
        <p14:creationId xmlns:p14="http://schemas.microsoft.com/office/powerpoint/2010/main" val="785962496"/>
      </p:ext>
    </p:extLst>
  </p:cSld>
  <p:clrMap bg1="lt1" tx1="dk1" bg2="lt2" tx2="dk2" accent1="accent1" accent2="accent2" accent3="accent3" accent4="accent4" accent5="accent5" accent6="accent6" hlink="hlink" folHlink="folHlink"/>
  <p:sldLayoutIdLst>
    <p:sldLayoutId id="2147483755"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id="{91B75ED6-5142-8070-01D0-E1EE0D17EEC3}"/>
              </a:ext>
            </a:extLst>
          </p:cNvPr>
          <p:cNvPicPr>
            <a:picLocks noChangeAspect="1"/>
          </p:cNvPicPr>
          <p:nvPr userDrawn="1"/>
        </p:nvPicPr>
        <p:blipFill>
          <a:blip r:embed="rId14">
            <a:alphaModFix amt="20000"/>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9" name="ZoneTexte 8">
            <a:extLst>
              <a:ext uri="{FF2B5EF4-FFF2-40B4-BE49-F238E27FC236}">
                <a16:creationId xmlns:a16="http://schemas.microsoft.com/office/drawing/2014/main" id="{D6CC7EE1-E266-3710-9D6B-DA4E80E58182}"/>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alpha val="20000"/>
                  </a:srgbClr>
                </a:solidFill>
              </a:rPr>
              <a:t>Acte de parole</a:t>
            </a:r>
          </a:p>
        </p:txBody>
      </p:sp>
      <p:sp>
        <p:nvSpPr>
          <p:cNvPr id="12" name="ZoneTexte 11">
            <a:extLst>
              <a:ext uri="{FF2B5EF4-FFF2-40B4-BE49-F238E27FC236}">
                <a16:creationId xmlns:a16="http://schemas.microsoft.com/office/drawing/2014/main" id="{B6BC049F-4686-7F5C-28F9-498C8168F34B}"/>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solidFill>
              </a:rPr>
              <a:t>Écriture </a:t>
            </a:r>
          </a:p>
        </p:txBody>
      </p:sp>
      <p:pic>
        <p:nvPicPr>
          <p:cNvPr id="13" name="Image 12">
            <a:extLst>
              <a:ext uri="{FF2B5EF4-FFF2-40B4-BE49-F238E27FC236}">
                <a16:creationId xmlns:a16="http://schemas.microsoft.com/office/drawing/2014/main" id="{21FC11AC-165F-C50D-5CD1-6E16455E40A3}"/>
              </a:ext>
            </a:extLst>
          </p:cNvPr>
          <p:cNvPicPr>
            <a:picLocks noChangeAspect="1"/>
          </p:cNvPicPr>
          <p:nvPr userDrawn="1"/>
        </p:nvPicPr>
        <p:blipFill>
          <a:blip r:embed="rId15">
            <a:alphaModFix/>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14" name="Image 13">
            <a:extLst>
              <a:ext uri="{FF2B5EF4-FFF2-40B4-BE49-F238E27FC236}">
                <a16:creationId xmlns:a16="http://schemas.microsoft.com/office/drawing/2014/main" id="{B7D7278D-4153-001C-679A-0650571384C1}"/>
              </a:ext>
            </a:extLst>
          </p:cNvPr>
          <p:cNvPicPr>
            <a:picLocks noChangeAspect="1"/>
          </p:cNvPicPr>
          <p:nvPr userDrawn="1"/>
        </p:nvPicPr>
        <p:blipFill>
          <a:blip r:embed="rId16">
            <a:alphaModFix amt="20000"/>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15" name="ZoneTexte 14">
            <a:extLst>
              <a:ext uri="{FF2B5EF4-FFF2-40B4-BE49-F238E27FC236}">
                <a16:creationId xmlns:a16="http://schemas.microsoft.com/office/drawing/2014/main" id="{8622F559-467F-635B-8216-3126DBD539D6}"/>
              </a:ext>
            </a:extLst>
          </p:cNvPr>
          <p:cNvSpPr txBox="1"/>
          <p:nvPr userDrawn="1"/>
        </p:nvSpPr>
        <p:spPr>
          <a:xfrm>
            <a:off x="4220319"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Lecture </a:t>
            </a:r>
          </a:p>
        </p:txBody>
      </p:sp>
    </p:spTree>
    <p:extLst>
      <p:ext uri="{BB962C8B-B14F-4D97-AF65-F5344CB8AC3E}">
        <p14:creationId xmlns:p14="http://schemas.microsoft.com/office/powerpoint/2010/main" val="3817117479"/>
      </p:ext>
    </p:extLst>
  </p:cSld>
  <p:clrMap bg1="lt1" tx1="dk1" bg2="lt2" tx2="dk2" accent1="accent1" accent2="accent2" accent3="accent3" accent4="accent4" accent5="accent5" accent6="accent6" hlink="hlink" folHlink="folHlink"/>
  <p:sldLayoutIdLst>
    <p:sldLayoutId id="2147483729"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80" r:id="rId10"/>
    <p:sldLayoutId id="2147483796"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4" name="Image 3">
            <a:extLst>
              <a:ext uri="{FF2B5EF4-FFF2-40B4-BE49-F238E27FC236}">
                <a16:creationId xmlns:a16="http://schemas.microsoft.com/office/drawing/2014/main" id="{761A4847-11E1-BB92-81A2-6B18663F7AC0}"/>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5" name="ZoneTexte 4">
            <a:extLst>
              <a:ext uri="{FF2B5EF4-FFF2-40B4-BE49-F238E27FC236}">
                <a16:creationId xmlns:a16="http://schemas.microsoft.com/office/drawing/2014/main" id="{63C55676-34BC-9B05-ADC0-422947AB2BF5}"/>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solidFill>
              </a:rPr>
              <a:t>Acte de parole</a:t>
            </a:r>
          </a:p>
        </p:txBody>
      </p:sp>
      <p:sp>
        <p:nvSpPr>
          <p:cNvPr id="8" name="ZoneTexte 7">
            <a:extLst>
              <a:ext uri="{FF2B5EF4-FFF2-40B4-BE49-F238E27FC236}">
                <a16:creationId xmlns:a16="http://schemas.microsoft.com/office/drawing/2014/main" id="{488A1BB9-9161-3DF5-265F-0A23866C04BF}"/>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Écriture </a:t>
            </a:r>
          </a:p>
        </p:txBody>
      </p:sp>
      <p:pic>
        <p:nvPicPr>
          <p:cNvPr id="21" name="Image 20">
            <a:extLst>
              <a:ext uri="{FF2B5EF4-FFF2-40B4-BE49-F238E27FC236}">
                <a16:creationId xmlns:a16="http://schemas.microsoft.com/office/drawing/2014/main" id="{6415C982-D13E-405C-91C0-1DFB9B9F7B23}"/>
              </a:ext>
            </a:extLst>
          </p:cNvPr>
          <p:cNvPicPr>
            <a:picLocks noChangeAspect="1"/>
          </p:cNvPicPr>
          <p:nvPr userDrawn="1"/>
        </p:nvPicPr>
        <p:blipFill>
          <a:blip r:embed="rId17">
            <a:alphaModFix amt="20000"/>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7" name="Image 6">
            <a:extLst>
              <a:ext uri="{FF2B5EF4-FFF2-40B4-BE49-F238E27FC236}">
                <a16:creationId xmlns:a16="http://schemas.microsoft.com/office/drawing/2014/main" id="{8F43714C-BD5D-E2F6-AAF9-998C9C90C911}"/>
              </a:ext>
            </a:extLst>
          </p:cNvPr>
          <p:cNvPicPr>
            <a:picLocks noChangeAspect="1"/>
          </p:cNvPicPr>
          <p:nvPr userDrawn="1"/>
        </p:nvPicPr>
        <p:blipFill>
          <a:blip r:embed="rId18">
            <a:alphaModFix amt="20000"/>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22" name="ZoneTexte 21">
            <a:extLst>
              <a:ext uri="{FF2B5EF4-FFF2-40B4-BE49-F238E27FC236}">
                <a16:creationId xmlns:a16="http://schemas.microsoft.com/office/drawing/2014/main" id="{50D59CB6-DB93-5449-D352-9ADD78D859FA}"/>
              </a:ext>
            </a:extLst>
          </p:cNvPr>
          <p:cNvSpPr txBox="1"/>
          <p:nvPr userDrawn="1"/>
        </p:nvSpPr>
        <p:spPr>
          <a:xfrm>
            <a:off x="4220319"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Lecture </a:t>
            </a:r>
          </a:p>
        </p:txBody>
      </p:sp>
    </p:spTree>
    <p:extLst>
      <p:ext uri="{BB962C8B-B14F-4D97-AF65-F5344CB8AC3E}">
        <p14:creationId xmlns:p14="http://schemas.microsoft.com/office/powerpoint/2010/main" val="1409098911"/>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id="{29016B5C-4F0D-8C9E-7D9C-2D5340D4A9D0}"/>
              </a:ext>
            </a:extLst>
          </p:cNvPr>
          <p:cNvPicPr>
            <a:picLocks noChangeAspect="1"/>
          </p:cNvPicPr>
          <p:nvPr userDrawn="1"/>
        </p:nvPicPr>
        <p:blipFill>
          <a:blip r:embed="rId11">
            <a:alphaModFix amt="20000"/>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9" name="ZoneTexte 8">
            <a:extLst>
              <a:ext uri="{FF2B5EF4-FFF2-40B4-BE49-F238E27FC236}">
                <a16:creationId xmlns:a16="http://schemas.microsoft.com/office/drawing/2014/main" id="{70E475D1-3C3D-105F-70AF-39B2DD05AD97}"/>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alpha val="20000"/>
                  </a:srgbClr>
                </a:solidFill>
              </a:rPr>
              <a:t>Acte de parole</a:t>
            </a:r>
          </a:p>
        </p:txBody>
      </p:sp>
      <p:sp>
        <p:nvSpPr>
          <p:cNvPr id="12" name="ZoneTexte 11">
            <a:extLst>
              <a:ext uri="{FF2B5EF4-FFF2-40B4-BE49-F238E27FC236}">
                <a16:creationId xmlns:a16="http://schemas.microsoft.com/office/drawing/2014/main" id="{8F82500B-6A5F-B8EC-F959-33A2F11B0A67}"/>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Écriture </a:t>
            </a:r>
          </a:p>
        </p:txBody>
      </p:sp>
      <p:pic>
        <p:nvPicPr>
          <p:cNvPr id="13" name="Image 12">
            <a:extLst>
              <a:ext uri="{FF2B5EF4-FFF2-40B4-BE49-F238E27FC236}">
                <a16:creationId xmlns:a16="http://schemas.microsoft.com/office/drawing/2014/main" id="{C4721792-6BF7-6946-23A4-F71B5C88DEB8}"/>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14" name="Image 13">
            <a:extLst>
              <a:ext uri="{FF2B5EF4-FFF2-40B4-BE49-F238E27FC236}">
                <a16:creationId xmlns:a16="http://schemas.microsoft.com/office/drawing/2014/main" id="{D633DC7F-3541-411E-187F-37F555735247}"/>
              </a:ext>
            </a:extLst>
          </p:cNvPr>
          <p:cNvPicPr>
            <a:picLocks noChangeAspect="1"/>
          </p:cNvPicPr>
          <p:nvPr userDrawn="1"/>
        </p:nvPicPr>
        <p:blipFill>
          <a:blip r:embed="rId13">
            <a:alphaModFix/>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15" name="ZoneTexte 14">
            <a:extLst>
              <a:ext uri="{FF2B5EF4-FFF2-40B4-BE49-F238E27FC236}">
                <a16:creationId xmlns:a16="http://schemas.microsoft.com/office/drawing/2014/main" id="{78387D66-D67F-007F-9A03-274347535585}"/>
              </a:ext>
            </a:extLst>
          </p:cNvPr>
          <p:cNvSpPr txBox="1"/>
          <p:nvPr userDrawn="1"/>
        </p:nvSpPr>
        <p:spPr>
          <a:xfrm>
            <a:off x="4220319"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solidFill>
              </a:rPr>
              <a:t>Lecture </a:t>
            </a:r>
          </a:p>
        </p:txBody>
      </p:sp>
    </p:spTree>
    <p:extLst>
      <p:ext uri="{BB962C8B-B14F-4D97-AF65-F5344CB8AC3E}">
        <p14:creationId xmlns:p14="http://schemas.microsoft.com/office/powerpoint/2010/main" val="396500759"/>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B5E446E-CF94-41C8-8416-A422A7E8EBB5}" type="datetimeFigureOut">
              <a:rPr lang="fr-MA" smtClean="0"/>
              <a:t>16/02/2026</a:t>
            </a:fld>
            <a:endParaRPr lang="fr-MA"/>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MA"/>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B0EA70C-D858-421F-9F61-000EB1465D64}" type="slidenum">
              <a:rPr lang="fr-MA" smtClean="0"/>
              <a:t>‹N°›</a:t>
            </a:fld>
            <a:endParaRPr lang="fr-MA"/>
          </a:p>
        </p:txBody>
      </p:sp>
    </p:spTree>
    <p:extLst>
      <p:ext uri="{BB962C8B-B14F-4D97-AF65-F5344CB8AC3E}">
        <p14:creationId xmlns:p14="http://schemas.microsoft.com/office/powerpoint/2010/main" val="3254880133"/>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pPr lvl="0"/>
            <a:r>
              <a:rPr lang="fr-FR"/>
              <a:t>Modifiez le style du titre</a:t>
            </a:r>
            <a:endParaRPr lang="fr-MA"/>
          </a:p>
        </p:txBody>
      </p:sp>
      <p:pic>
        <p:nvPicPr>
          <p:cNvPr id="2" name="Image 1">
            <a:extLst>
              <a:ext uri="{FF2B5EF4-FFF2-40B4-BE49-F238E27FC236}">
                <a16:creationId xmlns:a16="http://schemas.microsoft.com/office/drawing/2014/main" id="{6DEF7DF3-E213-111D-C3FD-A2E9C94F85E0}"/>
              </a:ext>
            </a:extLst>
          </p:cNvPr>
          <p:cNvPicPr>
            <a:picLocks noChangeAspect="1"/>
          </p:cNvPicPr>
          <p:nvPr userDrawn="1"/>
        </p:nvPicPr>
        <p:blipFill>
          <a:blip r:embed="rId7">
            <a:alphaModFix amt="20000"/>
            <a:extLst>
              <a:ext uri="{28A0092B-C50C-407E-A947-70E740481C1C}">
                <a14:useLocalDpi xmlns:a14="http://schemas.microsoft.com/office/drawing/2010/main" val="0"/>
              </a:ext>
            </a:extLst>
          </a:blip>
          <a:srcRect/>
          <a:stretch/>
        </p:blipFill>
        <p:spPr>
          <a:xfrm>
            <a:off x="1232040" y="144877"/>
            <a:ext cx="287999" cy="287999"/>
          </a:xfrm>
          <a:prstGeom prst="rect">
            <a:avLst/>
          </a:prstGeom>
          <a:ln>
            <a:noFill/>
          </a:ln>
        </p:spPr>
      </p:pic>
      <p:sp>
        <p:nvSpPr>
          <p:cNvPr id="4" name="ZoneTexte 3">
            <a:extLst>
              <a:ext uri="{FF2B5EF4-FFF2-40B4-BE49-F238E27FC236}">
                <a16:creationId xmlns:a16="http://schemas.microsoft.com/office/drawing/2014/main" id="{8BC67EEA-2455-E7A1-105F-C69486AC6D46}"/>
              </a:ext>
            </a:extLst>
          </p:cNvPr>
          <p:cNvSpPr txBox="1"/>
          <p:nvPr userDrawn="1"/>
        </p:nvSpPr>
        <p:spPr>
          <a:xfrm>
            <a:off x="1520040" y="134988"/>
            <a:ext cx="1384656"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74F71">
                    <a:alpha val="20000"/>
                  </a:srgbClr>
                </a:solidFill>
                <a:effectLst/>
                <a:uLnTx/>
                <a:uFillTx/>
                <a:latin typeface="Dosis" pitchFamily="2" charset="0"/>
                <a:ea typeface="+mn-ea"/>
                <a:cs typeface="+mn-cs"/>
              </a:rPr>
              <a:t>Présentation</a:t>
            </a:r>
          </a:p>
        </p:txBody>
      </p:sp>
      <p:sp>
        <p:nvSpPr>
          <p:cNvPr id="5" name="ZoneTexte 4">
            <a:extLst>
              <a:ext uri="{FF2B5EF4-FFF2-40B4-BE49-F238E27FC236}">
                <a16:creationId xmlns:a16="http://schemas.microsoft.com/office/drawing/2014/main" id="{D8CE18EC-D9F5-EDC7-0118-1018231BDE39}"/>
              </a:ext>
            </a:extLst>
          </p:cNvPr>
          <p:cNvSpPr txBox="1"/>
          <p:nvPr userDrawn="1"/>
        </p:nvSpPr>
        <p:spPr>
          <a:xfrm>
            <a:off x="6620852" y="134988"/>
            <a:ext cx="1579936"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solidFill>
                <a:effectLst/>
                <a:uLnTx/>
                <a:uFillTx/>
                <a:latin typeface="Dosis" pitchFamily="2" charset="0"/>
                <a:ea typeface="+mn-ea"/>
                <a:cs typeface="+mn-cs"/>
              </a:rPr>
              <a:t>Activités sur livret</a:t>
            </a:r>
          </a:p>
        </p:txBody>
      </p:sp>
      <p:pic>
        <p:nvPicPr>
          <p:cNvPr id="12" name="Image 11">
            <a:extLst>
              <a:ext uri="{FF2B5EF4-FFF2-40B4-BE49-F238E27FC236}">
                <a16:creationId xmlns:a16="http://schemas.microsoft.com/office/drawing/2014/main" id="{4CAA2B2E-11CB-3C0E-66EF-839B1B82D91D}"/>
              </a:ext>
            </a:extLst>
          </p:cNvPr>
          <p:cNvPicPr>
            <a:picLocks noChangeAspect="1"/>
          </p:cNvPicPr>
          <p:nvPr userDrawn="1"/>
        </p:nvPicPr>
        <p:blipFill>
          <a:blip r:embed="rId8">
            <a:alphaModFix/>
            <a:extLst>
              <a:ext uri="{28A0092B-C50C-407E-A947-70E740481C1C}">
                <a14:useLocalDpi xmlns:a14="http://schemas.microsoft.com/office/drawing/2010/main" val="0"/>
              </a:ext>
            </a:extLst>
          </a:blip>
          <a:srcRect/>
          <a:stretch/>
        </p:blipFill>
        <p:spPr>
          <a:xfrm>
            <a:off x="6332852" y="144877"/>
            <a:ext cx="287999" cy="287999"/>
          </a:xfrm>
          <a:prstGeom prst="rect">
            <a:avLst/>
          </a:prstGeom>
          <a:ln>
            <a:noFill/>
          </a:ln>
        </p:spPr>
      </p:pic>
      <p:pic>
        <p:nvPicPr>
          <p:cNvPr id="13" name="Image 12">
            <a:extLst>
              <a:ext uri="{FF2B5EF4-FFF2-40B4-BE49-F238E27FC236}">
                <a16:creationId xmlns:a16="http://schemas.microsoft.com/office/drawing/2014/main" id="{AE5B9375-7DDC-2D7F-CE56-DE28B9925499}"/>
              </a:ext>
            </a:extLst>
          </p:cNvPr>
          <p:cNvPicPr>
            <a:picLocks noChangeAspect="1"/>
          </p:cNvPicPr>
          <p:nvPr userDrawn="1"/>
        </p:nvPicPr>
        <p:blipFill>
          <a:blip r:embed="rId9">
            <a:alphaModFix amt="20000"/>
            <a:extLst>
              <a:ext uri="{28A0092B-C50C-407E-A947-70E740481C1C}">
                <a14:useLocalDpi xmlns:a14="http://schemas.microsoft.com/office/drawing/2010/main" val="0"/>
              </a:ext>
            </a:extLst>
          </a:blip>
          <a:srcRect/>
          <a:stretch/>
        </p:blipFill>
        <p:spPr>
          <a:xfrm>
            <a:off x="3795916" y="144877"/>
            <a:ext cx="287999" cy="287999"/>
          </a:xfrm>
          <a:prstGeom prst="rect">
            <a:avLst/>
          </a:prstGeom>
          <a:ln>
            <a:noFill/>
          </a:ln>
        </p:spPr>
      </p:pic>
      <p:sp>
        <p:nvSpPr>
          <p:cNvPr id="14" name="ZoneTexte 13">
            <a:extLst>
              <a:ext uri="{FF2B5EF4-FFF2-40B4-BE49-F238E27FC236}">
                <a16:creationId xmlns:a16="http://schemas.microsoft.com/office/drawing/2014/main" id="{6E0ED43A-C7DF-65BD-CCBD-5DE25129238E}"/>
              </a:ext>
            </a:extLst>
          </p:cNvPr>
          <p:cNvSpPr txBox="1"/>
          <p:nvPr userDrawn="1"/>
        </p:nvSpPr>
        <p:spPr>
          <a:xfrm>
            <a:off x="4094360" y="68678"/>
            <a:ext cx="1384656" cy="44039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alpha val="20000"/>
                  </a:srgbClr>
                </a:solidFill>
                <a:effectLst/>
                <a:uLnTx/>
                <a:uFillTx/>
                <a:latin typeface="Dosis" pitchFamily="2" charset="0"/>
                <a:ea typeface="+mn-ea"/>
                <a:cs typeface="+mn-cs"/>
              </a:rPr>
              <a:t>Exploitation</a:t>
            </a:r>
          </a:p>
        </p:txBody>
      </p:sp>
    </p:spTree>
    <p:extLst>
      <p:ext uri="{BB962C8B-B14F-4D97-AF65-F5344CB8AC3E}">
        <p14:creationId xmlns:p14="http://schemas.microsoft.com/office/powerpoint/2010/main" val="1957452402"/>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Lst>
  <mc:AlternateContent xmlns:mc="http://schemas.openxmlformats.org/markup-compatibility/2006" xmlns:p14="http://schemas.microsoft.com/office/powerpoint/2010/main">
    <mc:Choice Requires="p14">
      <p:transition p14:dur="250"/>
    </mc:Choice>
    <mc:Fallback xmlns="">
      <p:transition/>
    </mc:Fallback>
  </mc:AlternateContent>
  <p:txStyles>
    <p:titleStyle>
      <a:lvl1pPr algn="l" defTabSz="514337" rtl="0" eaLnBrk="1" latinLnBrk="0" hangingPunct="1">
        <a:lnSpc>
          <a:spcPct val="90000"/>
        </a:lnSpc>
        <a:spcBef>
          <a:spcPct val="0"/>
        </a:spcBef>
        <a:buNone/>
        <a:defRPr lang="fr-MA" sz="1600" b="0" kern="120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7.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9.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1.png"/><Relationship Id="rId5" Type="http://schemas.openxmlformats.org/officeDocument/2006/relationships/image" Target="../media/image27.gif"/><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jpg"/><Relationship Id="rId2" Type="http://schemas.openxmlformats.org/officeDocument/2006/relationships/image" Target="../media/image32.png"/><Relationship Id="rId1" Type="http://schemas.openxmlformats.org/officeDocument/2006/relationships/slideLayout" Target="../slideLayouts/slideLayout49.xml"/><Relationship Id="rId6" Type="http://schemas.openxmlformats.org/officeDocument/2006/relationships/image" Target="../media/image35.jpg"/><Relationship Id="rId5" Type="http://schemas.openxmlformats.org/officeDocument/2006/relationships/image" Target="../media/image34.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2.png"/><Relationship Id="rId1" Type="http://schemas.openxmlformats.org/officeDocument/2006/relationships/slideLayout" Target="../slideLayouts/slideLayout49.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8.png"/><Relationship Id="rId1" Type="http://schemas.openxmlformats.org/officeDocument/2006/relationships/slideLayout" Target="../slideLayouts/slideLayout47.xml"/><Relationship Id="rId6" Type="http://schemas.openxmlformats.org/officeDocument/2006/relationships/image" Target="../media/image24.png"/><Relationship Id="rId5" Type="http://schemas.openxmlformats.org/officeDocument/2006/relationships/image" Target="../media/image34.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1.pn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2.png"/><Relationship Id="rId5" Type="http://schemas.openxmlformats.org/officeDocument/2006/relationships/image" Target="../media/image27.gif"/><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3.png"/><Relationship Id="rId1" Type="http://schemas.openxmlformats.org/officeDocument/2006/relationships/slideLayout" Target="../slideLayouts/slideLayout34.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0.png"/><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5.png"/><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4.png"/><Relationship Id="rId1" Type="http://schemas.openxmlformats.org/officeDocument/2006/relationships/slideLayout" Target="../slideLayouts/slideLayout44.xm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8.png"/><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8.png"/><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4.png"/><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4.png"/><Relationship Id="rId1" Type="http://schemas.openxmlformats.org/officeDocument/2006/relationships/slideLayout" Target="../slideLayouts/slideLayout44.xml"/><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5.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4.png"/><Relationship Id="rId1" Type="http://schemas.openxmlformats.org/officeDocument/2006/relationships/slideLayout" Target="../slideLayouts/slideLayout45.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4.png"/><Relationship Id="rId1" Type="http://schemas.openxmlformats.org/officeDocument/2006/relationships/slideLayout" Target="../slideLayouts/slideLayout44.xml"/><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45.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4.png"/><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4.png"/><Relationship Id="rId1" Type="http://schemas.openxmlformats.org/officeDocument/2006/relationships/slideLayout" Target="../slideLayouts/slideLayout44.xml"/><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8.png"/><Relationship Id="rId1" Type="http://schemas.openxmlformats.org/officeDocument/2006/relationships/slideLayout" Target="../slideLayouts/slideLayout45.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4.png"/><Relationship Id="rId1" Type="http://schemas.openxmlformats.org/officeDocument/2006/relationships/slideLayout" Target="../slideLayouts/slideLayout45.xml"/></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2.png"/><Relationship Id="rId1" Type="http://schemas.openxmlformats.org/officeDocument/2006/relationships/slideLayout" Target="../slideLayouts/slideLayout44.xml"/><Relationship Id="rId4" Type="http://schemas.openxmlformats.org/officeDocument/2006/relationships/image" Target="../media/image53.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16.png"/><Relationship Id="rId5" Type="http://schemas.openxmlformats.org/officeDocument/2006/relationships/image" Target="../media/image24.png"/><Relationship Id="rId4" Type="http://schemas.openxmlformats.org/officeDocument/2006/relationships/image" Target="../media/image23.png"/></Relationships>
</file>

<file path=ppt/slides/_rels/slide52.xml.rels><?xml version="1.0" encoding="UTF-8" standalone="yes"?>
<Relationships xmlns="http://schemas.openxmlformats.org/package/2006/relationships"><Relationship Id="rId8" Type="http://schemas.openxmlformats.org/officeDocument/2006/relationships/image" Target="../media/image54.png"/><Relationship Id="rId3" Type="http://schemas.microsoft.com/office/2007/relationships/media" Target="../media/media8.mp4"/><Relationship Id="rId7" Type="http://schemas.openxmlformats.org/officeDocument/2006/relationships/image" Target="../media/image23.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22.png"/><Relationship Id="rId5" Type="http://schemas.openxmlformats.org/officeDocument/2006/relationships/slideLayout" Target="../slideLayouts/slideLayout78.xml"/><Relationship Id="rId4" Type="http://schemas.openxmlformats.org/officeDocument/2006/relationships/video" Target="../media/media8.mp4"/></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media/media2.mp4"/><Relationship Id="rId7" Type="http://schemas.openxmlformats.org/officeDocument/2006/relationships/image" Target="../media/image2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png"/><Relationship Id="rId5" Type="http://schemas.openxmlformats.org/officeDocument/2006/relationships/slideLayout" Target="../slideLayouts/slideLayout11.xml"/><Relationship Id="rId4" Type="http://schemas.openxmlformats.org/officeDocument/2006/relationships/video" Target="../media/media2.mp4"/></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8.png"/><Relationship Id="rId5" Type="http://schemas.openxmlformats.org/officeDocument/2006/relationships/image" Target="../media/image27.gif"/><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Image 2">
            <a:extLst>
              <a:ext uri="{FF2B5EF4-FFF2-40B4-BE49-F238E27FC236}">
                <a16:creationId xmlns:a16="http://schemas.microsoft.com/office/drawing/2014/main" id="{1C193F9F-AD6C-48D8-8460-7EC31D4A68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56749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B371E-C475-2C7A-8B51-373B6F6CD290}"/>
            </a:ext>
          </a:extLst>
        </p:cNvPr>
        <p:cNvGrpSpPr/>
        <p:nvPr/>
      </p:nvGrpSpPr>
      <p:grpSpPr>
        <a:xfrm>
          <a:off x="0" y="0"/>
          <a:ext cx="0" cy="0"/>
          <a:chOff x="0" y="0"/>
          <a:chExt cx="0" cy="0"/>
        </a:xfrm>
      </p:grpSpPr>
      <p:sp>
        <p:nvSpPr>
          <p:cNvPr id="6" name="Titre 5">
            <a:extLst>
              <a:ext uri="{FF2B5EF4-FFF2-40B4-BE49-F238E27FC236}">
                <a16:creationId xmlns:a16="http://schemas.microsoft.com/office/drawing/2014/main" id="{5DB0E43A-C6B8-6BB3-290D-2EE131156F91}"/>
              </a:ext>
            </a:extLst>
          </p:cNvPr>
          <p:cNvSpPr>
            <a:spLocks noGrp="1"/>
          </p:cNvSpPr>
          <p:nvPr>
            <p:ph type="title"/>
          </p:nvPr>
        </p:nvSpPr>
        <p:spPr/>
        <p:txBody>
          <a:bodyPr/>
          <a:lstStyle/>
          <a:p>
            <a:r>
              <a:rPr lang="fr-MA" dirty="0">
                <a:solidFill>
                  <a:schemeClr val="tx1">
                    <a:lumMod val="65000"/>
                    <a:lumOff val="35000"/>
                  </a:schemeClr>
                </a:solidFill>
                <a:latin typeface="Dosis Medium" panose="020B0604020202020204" charset="0"/>
              </a:rPr>
              <a:t>Qui veut passer au tableau pour décrire la scène ? </a:t>
            </a:r>
          </a:p>
        </p:txBody>
      </p:sp>
      <p:pic>
        <p:nvPicPr>
          <p:cNvPr id="11" name="Image 10">
            <a:extLst>
              <a:ext uri="{FF2B5EF4-FFF2-40B4-BE49-F238E27FC236}">
                <a16:creationId xmlns:a16="http://schemas.microsoft.com/office/drawing/2014/main" id="{08A149C8-D357-23B1-456A-F914919488CF}"/>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pic>
        <p:nvPicPr>
          <p:cNvPr id="4" name="Image 3">
            <a:extLst>
              <a:ext uri="{FF2B5EF4-FFF2-40B4-BE49-F238E27FC236}">
                <a16:creationId xmlns:a16="http://schemas.microsoft.com/office/drawing/2014/main" id="{509E3D16-00E6-4626-A508-35B1CBCF25ED}"/>
              </a:ext>
            </a:extLst>
          </p:cNvPr>
          <p:cNvPicPr>
            <a:picLocks noChangeAspect="1"/>
          </p:cNvPicPr>
          <p:nvPr/>
        </p:nvPicPr>
        <p:blipFill>
          <a:blip r:embed="rId3"/>
          <a:stretch>
            <a:fillRect/>
          </a:stretch>
        </p:blipFill>
        <p:spPr>
          <a:xfrm>
            <a:off x="566178" y="1928724"/>
            <a:ext cx="8011643" cy="4525006"/>
          </a:xfrm>
          <a:prstGeom prst="rect">
            <a:avLst/>
          </a:prstGeom>
        </p:spPr>
      </p:pic>
    </p:spTree>
    <p:extLst>
      <p:ext uri="{BB962C8B-B14F-4D97-AF65-F5344CB8AC3E}">
        <p14:creationId xmlns:p14="http://schemas.microsoft.com/office/powerpoint/2010/main" val="112362230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A6AD6-163E-59A8-BC2B-2337E4DD6DAA}"/>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94A7FD9A-D62A-3B83-E833-229227F4F488}"/>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id="{FC4CFEE4-3C98-FA37-370E-C10EC3B9BF0E}"/>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7C336A30-0E52-0110-E31A-065E12B303ED}"/>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53">
              <a:extLst>
                <a:ext uri="{FF2B5EF4-FFF2-40B4-BE49-F238E27FC236}">
                  <a16:creationId xmlns:a16="http://schemas.microsoft.com/office/drawing/2014/main" id="{766F3CD6-AB2D-1E29-A5A0-AF4E44BB5B0E}"/>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15" name="Titre 1">
            <a:extLst>
              <a:ext uri="{FF2B5EF4-FFF2-40B4-BE49-F238E27FC236}">
                <a16:creationId xmlns:a16="http://schemas.microsoft.com/office/drawing/2014/main" id="{C8C22971-B6D5-2035-552C-EDEB56D9C29A}"/>
              </a:ext>
            </a:extLst>
          </p:cNvPr>
          <p:cNvSpPr>
            <a:spLocks noGrp="1"/>
          </p:cNvSpPr>
          <p:nvPr>
            <p:ph type="title"/>
          </p:nvPr>
        </p:nvSpPr>
        <p:spPr>
          <a:xfrm>
            <a:off x="763405" y="1592317"/>
            <a:ext cx="7886700" cy="3752193"/>
          </a:xfrm>
        </p:spPr>
        <p:txBody>
          <a:bodyPr/>
          <a:lstStyle/>
          <a:p>
            <a:pPr algn="l">
              <a:lnSpc>
                <a:spcPct val="150000"/>
              </a:lnSpc>
            </a:pPr>
            <a:r>
              <a:rPr lang="fr-MA" sz="2800" dirty="0">
                <a:solidFill>
                  <a:schemeClr val="accent1">
                    <a:lumMod val="50000"/>
                  </a:schemeClr>
                </a:solidFill>
              </a:rPr>
              <a:t>          À propos du modelage des actes de parole :</a:t>
            </a:r>
            <a:br>
              <a:rPr lang="fr-MA" sz="2800" dirty="0">
                <a:solidFill>
                  <a:schemeClr val="accent1">
                    <a:lumMod val="50000"/>
                  </a:schemeClr>
                </a:solidFill>
              </a:rPr>
            </a:br>
            <a:br>
              <a:rPr lang="fr-MA" sz="2400" dirty="0">
                <a:solidFill>
                  <a:schemeClr val="accent1">
                    <a:lumMod val="50000"/>
                  </a:schemeClr>
                </a:solidFill>
              </a:rPr>
            </a:br>
            <a:r>
              <a:rPr lang="fr-MA" sz="2400" b="0" dirty="0">
                <a:solidFill>
                  <a:schemeClr val="accent1">
                    <a:lumMod val="50000"/>
                  </a:schemeClr>
                </a:solidFill>
              </a:rPr>
              <a:t>Au début de la première année du primaire, le modelage des actes de parole se fait dans </a:t>
            </a:r>
            <a:r>
              <a:rPr lang="fr-MA" sz="2400" dirty="0">
                <a:solidFill>
                  <a:srgbClr val="00ACA4"/>
                </a:solidFill>
              </a:rPr>
              <a:t>une langue comprise par les élèves</a:t>
            </a:r>
            <a:r>
              <a:rPr lang="fr-MA" sz="2400" b="0" dirty="0">
                <a:solidFill>
                  <a:schemeClr val="accent1">
                    <a:lumMod val="50000"/>
                  </a:schemeClr>
                </a:solidFill>
              </a:rPr>
              <a:t> pour garantir l’accès direct au sens. Le recours exclusif au français intervient immédiatement après la présentation.</a:t>
            </a:r>
            <a:br>
              <a:rPr lang="fr-MA" sz="2400" b="0" dirty="0">
                <a:solidFill>
                  <a:schemeClr val="accent1">
                    <a:lumMod val="50000"/>
                  </a:schemeClr>
                </a:solidFill>
              </a:rPr>
            </a:br>
            <a:br>
              <a:rPr lang="fr-MA" sz="2400" b="0" dirty="0">
                <a:solidFill>
                  <a:schemeClr val="accent1">
                    <a:lumMod val="50000"/>
                  </a:schemeClr>
                </a:solidFill>
              </a:rPr>
            </a:br>
            <a:endParaRPr lang="fr-MA" sz="2400" b="0" dirty="0">
              <a:solidFill>
                <a:schemeClr val="accent1">
                  <a:lumMod val="50000"/>
                </a:schemeClr>
              </a:solidFill>
            </a:endParaRPr>
          </a:p>
        </p:txBody>
      </p:sp>
    </p:spTree>
    <p:extLst>
      <p:ext uri="{BB962C8B-B14F-4D97-AF65-F5344CB8AC3E}">
        <p14:creationId xmlns:p14="http://schemas.microsoft.com/office/powerpoint/2010/main" val="23211566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DC1D2-8C8B-9DC6-0B42-9A58B0C299A8}"/>
            </a:ext>
          </a:extLst>
        </p:cNvPr>
        <p:cNvGrpSpPr/>
        <p:nvPr/>
      </p:nvGrpSpPr>
      <p:grpSpPr>
        <a:xfrm>
          <a:off x="0" y="0"/>
          <a:ext cx="0" cy="0"/>
          <a:chOff x="0" y="0"/>
          <a:chExt cx="0" cy="0"/>
        </a:xfrm>
      </p:grpSpPr>
      <p:sp>
        <p:nvSpPr>
          <p:cNvPr id="9" name="Titre 8">
            <a:extLst>
              <a:ext uri="{FF2B5EF4-FFF2-40B4-BE49-F238E27FC236}">
                <a16:creationId xmlns:a16="http://schemas.microsoft.com/office/drawing/2014/main" id="{D3FE7AFC-ECB0-1948-EBB7-1EAE232ACC06}"/>
              </a:ext>
            </a:extLst>
          </p:cNvPr>
          <p:cNvSpPr>
            <a:spLocks noGrp="1"/>
          </p:cNvSpPr>
          <p:nvPr>
            <p:ph type="title"/>
          </p:nvPr>
        </p:nvSpPr>
        <p:spPr/>
        <p:txBody>
          <a:bodyPr>
            <a:normAutofit/>
          </a:bodyPr>
          <a:lstStyle/>
          <a:p>
            <a:pPr lvl="0" defTabSz="914400">
              <a:lnSpc>
                <a:spcPct val="100000"/>
              </a:lnSpc>
              <a:spcBef>
                <a:spcPts val="0"/>
              </a:spcBef>
              <a:defRPr/>
            </a:pPr>
            <a:r>
              <a:rPr lang="fr-FR" dirty="0">
                <a:solidFill>
                  <a:schemeClr val="tx1">
                    <a:lumMod val="65000"/>
                    <a:lumOff val="35000"/>
                  </a:schemeClr>
                </a:solidFill>
                <a:latin typeface="Dosis Medium" pitchFamily="2" charset="0"/>
              </a:rPr>
              <a:t>Maintenant, nous allons apprendre à répondre en français à la question : </a:t>
            </a:r>
            <a:br>
              <a:rPr lang="fr-FR" dirty="0">
                <a:solidFill>
                  <a:schemeClr val="tx1">
                    <a:lumMod val="65000"/>
                    <a:lumOff val="35000"/>
                  </a:schemeClr>
                </a:solidFill>
                <a:latin typeface="Dosis Medium" pitchFamily="2" charset="0"/>
              </a:rPr>
            </a:br>
            <a:r>
              <a:rPr lang="fr-FR" dirty="0">
                <a:solidFill>
                  <a:schemeClr val="tx1">
                    <a:lumMod val="65000"/>
                    <a:lumOff val="35000"/>
                  </a:schemeClr>
                </a:solidFill>
                <a:latin typeface="Dosis Medium" pitchFamily="2" charset="0"/>
              </a:rPr>
              <a:t>« Il y a combien de chambres dans ta maison ? » avec Majd et Nada. Soyez attentifs ! </a:t>
            </a:r>
          </a:p>
        </p:txBody>
      </p:sp>
      <p:pic>
        <p:nvPicPr>
          <p:cNvPr id="20" name="Image 19">
            <a:extLst>
              <a:ext uri="{FF2B5EF4-FFF2-40B4-BE49-F238E27FC236}">
                <a16:creationId xmlns:a16="http://schemas.microsoft.com/office/drawing/2014/main" id="{2D049962-748D-56DD-0F6C-0B3FAB9303FD}"/>
              </a:ext>
            </a:extLst>
          </p:cNvPr>
          <p:cNvPicPr>
            <a:picLocks noChangeAspect="1"/>
          </p:cNvPicPr>
          <p:nvPr/>
        </p:nvPicPr>
        <p:blipFill>
          <a:blip r:embed="rId2"/>
          <a:stretch>
            <a:fillRect/>
          </a:stretch>
        </p:blipFill>
        <p:spPr>
          <a:xfrm>
            <a:off x="1976500" y="2165684"/>
            <a:ext cx="5009635" cy="4042191"/>
          </a:xfrm>
          <a:prstGeom prst="rect">
            <a:avLst/>
          </a:prstGeom>
        </p:spPr>
      </p:pic>
      <p:pic>
        <p:nvPicPr>
          <p:cNvPr id="2" name="Image 1">
            <a:extLst>
              <a:ext uri="{FF2B5EF4-FFF2-40B4-BE49-F238E27FC236}">
                <a16:creationId xmlns:a16="http://schemas.microsoft.com/office/drawing/2014/main" id="{749B1C37-BB90-EAAE-5334-6FD2FDD2B8F6}"/>
              </a:ext>
            </a:extLst>
          </p:cNvPr>
          <p:cNvPicPr>
            <a:picLocks noChangeAspect="1"/>
          </p:cNvPicPr>
          <p:nvPr/>
        </p:nvPicPr>
        <p:blipFill>
          <a:blip r:embed="rId3"/>
          <a:stretch>
            <a:fillRect/>
          </a:stretch>
        </p:blipFill>
        <p:spPr>
          <a:xfrm>
            <a:off x="129325" y="544755"/>
            <a:ext cx="1152244" cy="1072989"/>
          </a:xfrm>
          <a:prstGeom prst="rect">
            <a:avLst/>
          </a:prstGeom>
        </p:spPr>
      </p:pic>
    </p:spTree>
    <p:extLst>
      <p:ext uri="{BB962C8B-B14F-4D97-AF65-F5344CB8AC3E}">
        <p14:creationId xmlns:p14="http://schemas.microsoft.com/office/powerpoint/2010/main" val="15520068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950B2-7C4A-40AF-1C40-C20EF9DCA960}"/>
            </a:ext>
          </a:extLst>
        </p:cNvPr>
        <p:cNvGrpSpPr/>
        <p:nvPr/>
      </p:nvGrpSpPr>
      <p:grpSpPr>
        <a:xfrm>
          <a:off x="0" y="0"/>
          <a:ext cx="0" cy="0"/>
          <a:chOff x="0" y="0"/>
          <a:chExt cx="0" cy="0"/>
        </a:xfrm>
      </p:grpSpPr>
      <p:pic>
        <p:nvPicPr>
          <p:cNvPr id="33" name="Espace réservé pour une image  32" descr="Une image contenant capture d’écran, Graphique, Bleu électrique, conception&#10;&#10;Le contenu généré par l’IA peut être incorrect.">
            <a:extLst>
              <a:ext uri="{FF2B5EF4-FFF2-40B4-BE49-F238E27FC236}">
                <a16:creationId xmlns:a16="http://schemas.microsoft.com/office/drawing/2014/main" id="{653CB3B7-B045-1907-12B9-E6AC293B2E8E}"/>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10" b="110"/>
          <a:stretch>
            <a:fillRect/>
          </a:stretch>
        </p:blipFill>
        <p:spPr/>
      </p:pic>
      <p:sp>
        <p:nvSpPr>
          <p:cNvPr id="5" name="Titre 8">
            <a:extLst>
              <a:ext uri="{FF2B5EF4-FFF2-40B4-BE49-F238E27FC236}">
                <a16:creationId xmlns:a16="http://schemas.microsoft.com/office/drawing/2014/main" id="{73099607-D67D-7215-6FBD-97AE3DEE727E}"/>
              </a:ext>
            </a:extLst>
          </p:cNvPr>
          <p:cNvSpPr>
            <a:spLocks noGrp="1"/>
          </p:cNvSpPr>
          <p:nvPr>
            <p:ph type="title"/>
          </p:nvPr>
        </p:nvSpPr>
        <p:spPr>
          <a:xfrm>
            <a:off x="1692000" y="756000"/>
            <a:ext cx="6840000" cy="612000"/>
          </a:xfrm>
        </p:spPr>
        <p:txBody>
          <a:bodyPr>
            <a:normAutofit/>
          </a:bodyPr>
          <a:lstStyle/>
          <a:p>
            <a:r>
              <a:rPr lang="fr-MA" i="1" dirty="0">
                <a:solidFill>
                  <a:schemeClr val="tx1">
                    <a:lumMod val="65000"/>
                    <a:lumOff val="35000"/>
                  </a:schemeClr>
                </a:solidFill>
                <a:latin typeface="Dosis Medium" pitchFamily="2" charset="0"/>
              </a:rPr>
              <a:t>Lecture de la vidéo. </a:t>
            </a:r>
            <a:endParaRPr lang="fr-MA" dirty="0">
              <a:solidFill>
                <a:schemeClr val="tx1">
                  <a:lumMod val="65000"/>
                  <a:lumOff val="35000"/>
                </a:schemeClr>
              </a:solidFill>
              <a:latin typeface="Dosis Medium" pitchFamily="2" charset="0"/>
            </a:endParaRPr>
          </a:p>
        </p:txBody>
      </p:sp>
      <p:pic>
        <p:nvPicPr>
          <p:cNvPr id="6" name="Image 5" descr="Une image contenant noir, obscurité&#10;&#10;Le contenu généré par l’IA peut être incorrect.">
            <a:extLst>
              <a:ext uri="{FF2B5EF4-FFF2-40B4-BE49-F238E27FC236}">
                <a16:creationId xmlns:a16="http://schemas.microsoft.com/office/drawing/2014/main" id="{DED1A78A-6E38-470D-9C1A-A56CA31604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461" y="5968461"/>
            <a:ext cx="812539" cy="812539"/>
          </a:xfrm>
          <a:prstGeom prst="rect">
            <a:avLst/>
          </a:prstGeom>
        </p:spPr>
      </p:pic>
      <p:pic>
        <p:nvPicPr>
          <p:cNvPr id="2" name="FR_N1_P3_W3_S3_AdP_P01 (1)">
            <a:hlinkClick r:id="" action="ppaction://media"/>
            <a:extLst>
              <a:ext uri="{FF2B5EF4-FFF2-40B4-BE49-F238E27FC236}">
                <a16:creationId xmlns:a16="http://schemas.microsoft.com/office/drawing/2014/main" id="{6AA146C2-CC82-40DA-A7ED-A45C7658546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12956" y="2281085"/>
            <a:ext cx="8019044" cy="3421063"/>
          </a:xfrm>
          <a:prstGeom prst="rect">
            <a:avLst/>
          </a:prstGeom>
        </p:spPr>
      </p:pic>
    </p:spTree>
    <p:extLst>
      <p:ext uri="{BB962C8B-B14F-4D97-AF65-F5344CB8AC3E}">
        <p14:creationId xmlns:p14="http://schemas.microsoft.com/office/powerpoint/2010/main" val="9275438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941" fill="hold"/>
                                        <p:tgtEl>
                                          <p:spTgt spid="2"/>
                                        </p:tgtEl>
                                      </p:cBhvr>
                                    </p:cmd>
                                  </p:childTnLst>
                                </p:cTn>
                              </p:par>
                            </p:childTnLst>
                          </p:cTn>
                        </p:par>
                        <p:par>
                          <p:cTn id="7" fill="hold">
                            <p:stCondLst>
                              <p:cond delay="89941"/>
                            </p:stCondLst>
                            <p:childTnLst>
                              <p:par>
                                <p:cTn id="8" presetID="1"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FB4BC-4BEB-74DD-4ABD-1F4BB44718A7}"/>
            </a:ext>
          </a:extLst>
        </p:cNvPr>
        <p:cNvGrpSpPr/>
        <p:nvPr/>
      </p:nvGrpSpPr>
      <p:grpSpPr>
        <a:xfrm>
          <a:off x="0" y="0"/>
          <a:ext cx="0" cy="0"/>
          <a:chOff x="0" y="0"/>
          <a:chExt cx="0" cy="0"/>
        </a:xfrm>
      </p:grpSpPr>
      <p:sp>
        <p:nvSpPr>
          <p:cNvPr id="4" name="Titre 8">
            <a:extLst>
              <a:ext uri="{FF2B5EF4-FFF2-40B4-BE49-F238E27FC236}">
                <a16:creationId xmlns:a16="http://schemas.microsoft.com/office/drawing/2014/main" id="{5DD6B8EA-1230-7393-8B6A-4531F6B9C283}"/>
              </a:ext>
            </a:extLst>
          </p:cNvPr>
          <p:cNvSpPr>
            <a:spLocks noGrp="1"/>
          </p:cNvSpPr>
          <p:nvPr>
            <p:ph type="title"/>
          </p:nvPr>
        </p:nvSpPr>
        <p:spPr>
          <a:xfrm>
            <a:off x="1692000" y="756000"/>
            <a:ext cx="6840000" cy="612000"/>
          </a:xfrm>
        </p:spPr>
        <p:txBody>
          <a:bodyPr>
            <a:normAutofit/>
          </a:bodyPr>
          <a:lstStyle/>
          <a:p>
            <a:r>
              <a:rPr lang="fr-MA" dirty="0">
                <a:solidFill>
                  <a:schemeClr val="tx1">
                    <a:lumMod val="65000"/>
                    <a:lumOff val="35000"/>
                  </a:schemeClr>
                </a:solidFill>
                <a:latin typeface="Dosis Medium" pitchFamily="2" charset="0"/>
              </a:rPr>
              <a:t>Répétons ensemble. </a:t>
            </a:r>
          </a:p>
        </p:txBody>
      </p:sp>
      <p:pic>
        <p:nvPicPr>
          <p:cNvPr id="15" name="Image 14">
            <a:extLst>
              <a:ext uri="{FF2B5EF4-FFF2-40B4-BE49-F238E27FC236}">
                <a16:creationId xmlns:a16="http://schemas.microsoft.com/office/drawing/2014/main" id="{7E93AB01-20D5-B609-2D3F-7A5544F561E1}"/>
              </a:ext>
            </a:extLst>
          </p:cNvPr>
          <p:cNvPicPr>
            <a:picLocks noChangeAspect="1"/>
          </p:cNvPicPr>
          <p:nvPr/>
        </p:nvPicPr>
        <p:blipFill>
          <a:blip r:embed="rId2"/>
          <a:stretch>
            <a:fillRect/>
          </a:stretch>
        </p:blipFill>
        <p:spPr>
          <a:xfrm>
            <a:off x="158202" y="525505"/>
            <a:ext cx="1152244" cy="1072989"/>
          </a:xfrm>
          <a:prstGeom prst="rect">
            <a:avLst/>
          </a:prstGeom>
        </p:spPr>
      </p:pic>
      <p:sp>
        <p:nvSpPr>
          <p:cNvPr id="2" name="Rectangle : coins arrondis 1">
            <a:extLst>
              <a:ext uri="{FF2B5EF4-FFF2-40B4-BE49-F238E27FC236}">
                <a16:creationId xmlns:a16="http://schemas.microsoft.com/office/drawing/2014/main" id="{14E66F81-8F0E-C786-E7F8-FF8A400799CB}"/>
              </a:ext>
            </a:extLst>
          </p:cNvPr>
          <p:cNvSpPr/>
          <p:nvPr/>
        </p:nvSpPr>
        <p:spPr>
          <a:xfrm>
            <a:off x="795866" y="2455333"/>
            <a:ext cx="7552265" cy="2336800"/>
          </a:xfrm>
          <a:prstGeom prst="roundRect">
            <a:avLst>
              <a:gd name="adj" fmla="val 8300"/>
            </a:avLst>
          </a:prstGeom>
          <a:solidFill>
            <a:schemeClr val="accent5">
              <a:lumMod val="20000"/>
              <a:lumOff val="8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3200" dirty="0">
              <a:latin typeface="Dosis SemiBold" pitchFamily="2" charset="0"/>
            </a:endParaRPr>
          </a:p>
        </p:txBody>
      </p:sp>
      <p:sp>
        <p:nvSpPr>
          <p:cNvPr id="6" name="Google Shape;259;p17">
            <a:extLst>
              <a:ext uri="{FF2B5EF4-FFF2-40B4-BE49-F238E27FC236}">
                <a16:creationId xmlns:a16="http://schemas.microsoft.com/office/drawing/2014/main" id="{5EEFE62B-FEC1-44EA-A746-841745317086}"/>
              </a:ext>
            </a:extLst>
          </p:cNvPr>
          <p:cNvSpPr txBox="1"/>
          <p:nvPr/>
        </p:nvSpPr>
        <p:spPr>
          <a:xfrm>
            <a:off x="1580323" y="2455333"/>
            <a:ext cx="6422120" cy="2308284"/>
          </a:xfrm>
          <a:prstGeom prst="rect">
            <a:avLst/>
          </a:prstGeom>
          <a:noFill/>
          <a:ln>
            <a:noFill/>
          </a:ln>
        </p:spPr>
        <p:txBody>
          <a:bodyPr spcFirstLastPara="1" wrap="square" lIns="91425" tIns="45700" rIns="91425" bIns="45700" anchor="t" anchorCtr="0">
            <a:spAutoFit/>
          </a:bodyPr>
          <a:lstStyle/>
          <a:p>
            <a:pPr>
              <a:lnSpc>
                <a:spcPct val="200000"/>
              </a:lnSpc>
            </a:pPr>
            <a:r>
              <a:rPr lang="fr-FR" sz="3600" b="1" dirty="0">
                <a:solidFill>
                  <a:srgbClr val="156082"/>
                </a:solidFill>
                <a:latin typeface="Dosis SemiBold" pitchFamily="2" charset="0"/>
                <a:ea typeface="Calibri"/>
                <a:cs typeface="Calibri"/>
                <a:sym typeface="Calibri"/>
              </a:rPr>
              <a:t>Il y a </a:t>
            </a:r>
            <a:r>
              <a:rPr lang="fr-FR" sz="3600" b="1" dirty="0">
                <a:solidFill>
                  <a:srgbClr val="00ACA4"/>
                </a:solidFill>
                <a:latin typeface="Dosis SemiBold" pitchFamily="2" charset="0"/>
                <a:ea typeface="Calibri"/>
                <a:cs typeface="Calibri"/>
                <a:sym typeface="Calibri"/>
              </a:rPr>
              <a:t>une chambre </a:t>
            </a:r>
            <a:r>
              <a:rPr lang="fr-FR" sz="3600" b="1" dirty="0">
                <a:solidFill>
                  <a:srgbClr val="156082"/>
                </a:solidFill>
                <a:latin typeface="Dosis SemiBold" pitchFamily="2" charset="0"/>
                <a:ea typeface="Calibri"/>
                <a:cs typeface="Calibri"/>
                <a:sym typeface="Calibri"/>
              </a:rPr>
              <a:t>et </a:t>
            </a:r>
            <a:r>
              <a:rPr lang="fr-FR" sz="3600" b="1" dirty="0">
                <a:solidFill>
                  <a:srgbClr val="00ACA4"/>
                </a:solidFill>
                <a:latin typeface="Dosis SemiBold" pitchFamily="2" charset="0"/>
                <a:ea typeface="Calibri"/>
                <a:cs typeface="Calibri"/>
                <a:sym typeface="Calibri"/>
              </a:rPr>
              <a:t>un salon</a:t>
            </a:r>
            <a:r>
              <a:rPr lang="fr-FR" sz="3600" b="1" dirty="0">
                <a:solidFill>
                  <a:srgbClr val="156082"/>
                </a:solidFill>
                <a:latin typeface="Dosis SemiBold" pitchFamily="2" charset="0"/>
                <a:ea typeface="Calibri"/>
                <a:cs typeface="Calibri"/>
                <a:sym typeface="Calibri"/>
              </a:rPr>
              <a:t>. </a:t>
            </a:r>
            <a:endParaRPr lang="fr-FR" sz="3600" b="1" dirty="0">
              <a:solidFill>
                <a:srgbClr val="061320"/>
              </a:solidFill>
              <a:latin typeface="Dosis SemiBold" pitchFamily="2" charset="0"/>
              <a:ea typeface="Arial"/>
              <a:cs typeface="Arial"/>
              <a:sym typeface="Arial"/>
            </a:endParaRPr>
          </a:p>
          <a:p>
            <a:pPr marL="0" marR="0" lvl="0" indent="0" algn="l" rtl="0">
              <a:lnSpc>
                <a:spcPct val="200000"/>
              </a:lnSpc>
              <a:spcBef>
                <a:spcPts val="0"/>
              </a:spcBef>
              <a:spcAft>
                <a:spcPts val="0"/>
              </a:spcAft>
              <a:buNone/>
            </a:pPr>
            <a:r>
              <a:rPr lang="fr-FR" sz="3600" b="1" dirty="0">
                <a:solidFill>
                  <a:srgbClr val="156082"/>
                </a:solidFill>
                <a:latin typeface="Dosis SemiBold" pitchFamily="2" charset="0"/>
                <a:ea typeface="Calibri"/>
                <a:cs typeface="Calibri"/>
                <a:sym typeface="Calibri"/>
              </a:rPr>
              <a:t>Il y a </a:t>
            </a:r>
            <a:r>
              <a:rPr lang="fr-FR" sz="3600" b="1" dirty="0">
                <a:solidFill>
                  <a:srgbClr val="00ACA4"/>
                </a:solidFill>
                <a:latin typeface="Dosis SemiBold" pitchFamily="2" charset="0"/>
                <a:ea typeface="Calibri"/>
                <a:cs typeface="Calibri"/>
                <a:sym typeface="Calibri"/>
              </a:rPr>
              <a:t>deux chambres </a:t>
            </a:r>
            <a:r>
              <a:rPr lang="fr-FR" sz="3600" b="1" dirty="0">
                <a:solidFill>
                  <a:srgbClr val="156082"/>
                </a:solidFill>
                <a:latin typeface="Dosis SemiBold" pitchFamily="2" charset="0"/>
                <a:ea typeface="Calibri"/>
                <a:cs typeface="Calibri"/>
                <a:sym typeface="Calibri"/>
              </a:rPr>
              <a:t>et </a:t>
            </a:r>
            <a:r>
              <a:rPr lang="fr-FR" sz="3600" b="1" dirty="0">
                <a:solidFill>
                  <a:srgbClr val="00ACA4"/>
                </a:solidFill>
                <a:latin typeface="Dosis SemiBold" pitchFamily="2" charset="0"/>
                <a:ea typeface="Calibri"/>
                <a:cs typeface="Calibri"/>
                <a:sym typeface="Calibri"/>
              </a:rPr>
              <a:t>un salon</a:t>
            </a:r>
            <a:r>
              <a:rPr lang="fr-FR" sz="3600" b="1" dirty="0">
                <a:solidFill>
                  <a:srgbClr val="156082"/>
                </a:solidFill>
                <a:latin typeface="Dosis SemiBold" pitchFamily="2" charset="0"/>
                <a:ea typeface="Calibri"/>
                <a:cs typeface="Calibri"/>
                <a:sym typeface="Calibri"/>
              </a:rPr>
              <a:t>. </a:t>
            </a:r>
          </a:p>
        </p:txBody>
      </p:sp>
    </p:spTree>
    <p:extLst>
      <p:ext uri="{BB962C8B-B14F-4D97-AF65-F5344CB8AC3E}">
        <p14:creationId xmlns:p14="http://schemas.microsoft.com/office/powerpoint/2010/main" val="18213103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ADBC9-BF50-0AEA-5512-0A9D973FF82B}"/>
            </a:ext>
          </a:extLst>
        </p:cNvPr>
        <p:cNvGrpSpPr/>
        <p:nvPr/>
      </p:nvGrpSpPr>
      <p:grpSpPr>
        <a:xfrm>
          <a:off x="0" y="0"/>
          <a:ext cx="0" cy="0"/>
          <a:chOff x="0" y="0"/>
          <a:chExt cx="0" cy="0"/>
        </a:xfrm>
      </p:grpSpPr>
      <p:sp>
        <p:nvSpPr>
          <p:cNvPr id="6" name="Rectangle : coins arrondis 5">
            <a:extLst>
              <a:ext uri="{FF2B5EF4-FFF2-40B4-BE49-F238E27FC236}">
                <a16:creationId xmlns:a16="http://schemas.microsoft.com/office/drawing/2014/main" id="{9D3FD307-1DCD-4665-A8C1-D4CEA80AE870}"/>
              </a:ext>
            </a:extLst>
          </p:cNvPr>
          <p:cNvSpPr/>
          <p:nvPr/>
        </p:nvSpPr>
        <p:spPr>
          <a:xfrm>
            <a:off x="849086" y="2546623"/>
            <a:ext cx="7682914" cy="2772510"/>
          </a:xfrm>
          <a:prstGeom prst="roundRect">
            <a:avLst>
              <a:gd name="adj" fmla="val 8300"/>
            </a:avLst>
          </a:prstGeom>
          <a:solidFill>
            <a:schemeClr val="accent5">
              <a:lumMod val="20000"/>
              <a:lumOff val="8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fr-FR" sz="3200" dirty="0">
              <a:latin typeface="Dosis SemiBold" pitchFamily="2" charset="0"/>
            </a:endParaRPr>
          </a:p>
        </p:txBody>
      </p:sp>
      <p:pic>
        <p:nvPicPr>
          <p:cNvPr id="15" name="Image 14">
            <a:extLst>
              <a:ext uri="{FF2B5EF4-FFF2-40B4-BE49-F238E27FC236}">
                <a16:creationId xmlns:a16="http://schemas.microsoft.com/office/drawing/2014/main" id="{0C926844-0224-B89F-1764-AD25678779DC}"/>
              </a:ext>
            </a:extLst>
          </p:cNvPr>
          <p:cNvPicPr>
            <a:picLocks noChangeAspect="1"/>
          </p:cNvPicPr>
          <p:nvPr/>
        </p:nvPicPr>
        <p:blipFill>
          <a:blip r:embed="rId2"/>
          <a:stretch>
            <a:fillRect/>
          </a:stretch>
        </p:blipFill>
        <p:spPr>
          <a:xfrm>
            <a:off x="158202" y="525505"/>
            <a:ext cx="1152244" cy="1072989"/>
          </a:xfrm>
          <a:prstGeom prst="rect">
            <a:avLst/>
          </a:prstGeom>
        </p:spPr>
      </p:pic>
      <p:sp>
        <p:nvSpPr>
          <p:cNvPr id="8" name="Titre 1">
            <a:extLst>
              <a:ext uri="{FF2B5EF4-FFF2-40B4-BE49-F238E27FC236}">
                <a16:creationId xmlns:a16="http://schemas.microsoft.com/office/drawing/2014/main" id="{D1DC36FD-EA20-06F5-301D-6749A5726224}"/>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Voici d’autres exemples.  </a:t>
            </a:r>
          </a:p>
        </p:txBody>
      </p:sp>
      <p:sp>
        <p:nvSpPr>
          <p:cNvPr id="11" name="Google Shape;259;p17">
            <a:extLst>
              <a:ext uri="{FF2B5EF4-FFF2-40B4-BE49-F238E27FC236}">
                <a16:creationId xmlns:a16="http://schemas.microsoft.com/office/drawing/2014/main" id="{FF9844D0-7CCC-417E-A3C5-298D1325B2F2}"/>
              </a:ext>
            </a:extLst>
          </p:cNvPr>
          <p:cNvSpPr txBox="1"/>
          <p:nvPr/>
        </p:nvSpPr>
        <p:spPr>
          <a:xfrm>
            <a:off x="977325" y="2777116"/>
            <a:ext cx="7426436" cy="2308284"/>
          </a:xfrm>
          <a:prstGeom prst="rect">
            <a:avLst/>
          </a:prstGeom>
          <a:noFill/>
          <a:ln>
            <a:noFill/>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None/>
            </a:pPr>
            <a:r>
              <a:rPr lang="fr-FR" sz="3600" b="1" dirty="0">
                <a:solidFill>
                  <a:srgbClr val="156082"/>
                </a:solidFill>
                <a:latin typeface="Dosis SemiBold" pitchFamily="2" charset="0"/>
                <a:ea typeface="Calibri"/>
                <a:cs typeface="Calibri"/>
                <a:sym typeface="Calibri"/>
              </a:rPr>
              <a:t>Il y a </a:t>
            </a:r>
            <a:r>
              <a:rPr lang="fr-FR" sz="3600" b="1" dirty="0">
                <a:solidFill>
                  <a:srgbClr val="00ACA4"/>
                </a:solidFill>
                <a:latin typeface="Dosis SemiBold" pitchFamily="2" charset="0"/>
                <a:ea typeface="Calibri"/>
                <a:cs typeface="Calibri"/>
                <a:sym typeface="Calibri"/>
              </a:rPr>
              <a:t>deux chambres </a:t>
            </a:r>
            <a:r>
              <a:rPr lang="fr-FR" sz="3600" b="1" dirty="0">
                <a:solidFill>
                  <a:srgbClr val="156082"/>
                </a:solidFill>
                <a:latin typeface="Dosis SemiBold" pitchFamily="2" charset="0"/>
                <a:ea typeface="Calibri"/>
                <a:cs typeface="Calibri"/>
                <a:sym typeface="Calibri"/>
              </a:rPr>
              <a:t>et </a:t>
            </a:r>
            <a:r>
              <a:rPr lang="fr-FR" sz="3600" b="1" dirty="0">
                <a:solidFill>
                  <a:srgbClr val="00ACA4"/>
                </a:solidFill>
                <a:latin typeface="Dosis SemiBold" pitchFamily="2" charset="0"/>
                <a:ea typeface="Calibri"/>
                <a:cs typeface="Calibri"/>
                <a:sym typeface="Calibri"/>
              </a:rPr>
              <a:t>deux salons</a:t>
            </a:r>
            <a:r>
              <a:rPr lang="fr-FR" sz="3600" b="1" dirty="0">
                <a:solidFill>
                  <a:srgbClr val="156082"/>
                </a:solidFill>
                <a:latin typeface="Dosis SemiBold" pitchFamily="2" charset="0"/>
                <a:ea typeface="Calibri"/>
                <a:cs typeface="Calibri"/>
                <a:sym typeface="Calibri"/>
              </a:rPr>
              <a:t>. </a:t>
            </a:r>
          </a:p>
          <a:p>
            <a:pPr>
              <a:lnSpc>
                <a:spcPct val="200000"/>
              </a:lnSpc>
            </a:pPr>
            <a:r>
              <a:rPr lang="fr-FR" sz="3600" b="1" dirty="0">
                <a:solidFill>
                  <a:srgbClr val="156082"/>
                </a:solidFill>
                <a:latin typeface="Dosis SemiBold" pitchFamily="2" charset="0"/>
                <a:ea typeface="Calibri"/>
                <a:cs typeface="Calibri"/>
                <a:sym typeface="Calibri"/>
              </a:rPr>
              <a:t>Il y a </a:t>
            </a:r>
            <a:r>
              <a:rPr lang="fr-FR" sz="3600" b="1" dirty="0">
                <a:solidFill>
                  <a:srgbClr val="00ACA4"/>
                </a:solidFill>
                <a:latin typeface="Dosis SemiBold" pitchFamily="2" charset="0"/>
                <a:ea typeface="Calibri"/>
                <a:cs typeface="Calibri"/>
                <a:sym typeface="Calibri"/>
              </a:rPr>
              <a:t>trois chambres </a:t>
            </a:r>
            <a:r>
              <a:rPr lang="fr-FR" sz="3600" b="1" dirty="0">
                <a:solidFill>
                  <a:srgbClr val="156082"/>
                </a:solidFill>
                <a:latin typeface="Dosis SemiBold" pitchFamily="2" charset="0"/>
                <a:ea typeface="Calibri"/>
                <a:cs typeface="Calibri"/>
                <a:sym typeface="Calibri"/>
              </a:rPr>
              <a:t>et </a:t>
            </a:r>
            <a:r>
              <a:rPr lang="fr-FR" sz="3600" b="1" dirty="0">
                <a:solidFill>
                  <a:srgbClr val="00ACA4"/>
                </a:solidFill>
                <a:latin typeface="Dosis SemiBold" pitchFamily="2" charset="0"/>
                <a:ea typeface="Calibri"/>
                <a:cs typeface="Calibri"/>
                <a:sym typeface="Calibri"/>
              </a:rPr>
              <a:t>deux salons</a:t>
            </a:r>
            <a:r>
              <a:rPr lang="fr-FR" sz="3600" b="1" dirty="0">
                <a:solidFill>
                  <a:srgbClr val="156082"/>
                </a:solidFill>
                <a:latin typeface="Dosis SemiBold" pitchFamily="2" charset="0"/>
                <a:ea typeface="Calibri"/>
                <a:cs typeface="Calibri"/>
                <a:sym typeface="Calibri"/>
              </a:rPr>
              <a:t>. </a:t>
            </a:r>
            <a:endParaRPr lang="fr-FR" sz="3600" b="1" dirty="0">
              <a:solidFill>
                <a:srgbClr val="061320"/>
              </a:solidFill>
              <a:latin typeface="Dosis SemiBold" pitchFamily="2" charset="0"/>
              <a:ea typeface="Arial"/>
              <a:cs typeface="Arial"/>
              <a:sym typeface="Arial"/>
            </a:endParaRPr>
          </a:p>
        </p:txBody>
      </p:sp>
    </p:spTree>
    <p:extLst>
      <p:ext uri="{BB962C8B-B14F-4D97-AF65-F5344CB8AC3E}">
        <p14:creationId xmlns:p14="http://schemas.microsoft.com/office/powerpoint/2010/main" val="376089379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9D39C-2B48-6632-CD48-8F81855BA4A0}"/>
            </a:ext>
          </a:extLst>
        </p:cNvPr>
        <p:cNvGrpSpPr/>
        <p:nvPr/>
      </p:nvGrpSpPr>
      <p:grpSpPr>
        <a:xfrm>
          <a:off x="0" y="0"/>
          <a:ext cx="0" cy="0"/>
          <a:chOff x="0" y="0"/>
          <a:chExt cx="0" cy="0"/>
        </a:xfrm>
      </p:grpSpPr>
      <p:pic>
        <p:nvPicPr>
          <p:cNvPr id="7" name="Image 6">
            <a:extLst>
              <a:ext uri="{FF2B5EF4-FFF2-40B4-BE49-F238E27FC236}">
                <a16:creationId xmlns:a16="http://schemas.microsoft.com/office/drawing/2014/main" id="{8ACA3AAD-13CB-455A-42A3-5CA66D57FA51}"/>
              </a:ext>
            </a:extLst>
          </p:cNvPr>
          <p:cNvPicPr>
            <a:picLocks noChangeAspect="1"/>
          </p:cNvPicPr>
          <p:nvPr/>
        </p:nvPicPr>
        <p:blipFill>
          <a:blip r:embed="rId2">
            <a:clrChange>
              <a:clrFrom>
                <a:srgbClr val="FEFDFA"/>
              </a:clrFrom>
              <a:clrTo>
                <a:srgbClr val="FEFDFA">
                  <a:alpha val="0"/>
                </a:srgbClr>
              </a:clrTo>
            </a:clrChange>
          </a:blip>
          <a:stretch>
            <a:fillRect/>
          </a:stretch>
        </p:blipFill>
        <p:spPr>
          <a:xfrm flipH="1">
            <a:off x="1858277" y="2554622"/>
            <a:ext cx="4887827" cy="3258552"/>
          </a:xfrm>
          <a:prstGeom prst="rect">
            <a:avLst/>
          </a:prstGeom>
        </p:spPr>
      </p:pic>
      <p:sp>
        <p:nvSpPr>
          <p:cNvPr id="19" name="Rectangle : coins arrondis 18">
            <a:extLst>
              <a:ext uri="{FF2B5EF4-FFF2-40B4-BE49-F238E27FC236}">
                <a16:creationId xmlns:a16="http://schemas.microsoft.com/office/drawing/2014/main" id="{2EF746C3-C10F-42F0-9106-16F87AB06246}"/>
              </a:ext>
            </a:extLst>
          </p:cNvPr>
          <p:cNvSpPr/>
          <p:nvPr/>
        </p:nvSpPr>
        <p:spPr>
          <a:xfrm>
            <a:off x="6225353" y="3168862"/>
            <a:ext cx="2401502" cy="2525715"/>
          </a:xfrm>
          <a:prstGeom prst="roundRect">
            <a:avLst>
              <a:gd name="adj" fmla="val 8792"/>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AutoShape 6" descr="Image générée">
            <a:extLst>
              <a:ext uri="{FF2B5EF4-FFF2-40B4-BE49-F238E27FC236}">
                <a16:creationId xmlns:a16="http://schemas.microsoft.com/office/drawing/2014/main" id="{302B17EE-C1B1-55B6-3DA1-57ED8732AF10}"/>
              </a:ext>
            </a:extLst>
          </p:cNvPr>
          <p:cNvSpPr>
            <a:spLocks noChangeAspect="1" noChangeArrowheads="1"/>
          </p:cNvSpPr>
          <p:nvPr/>
        </p:nvSpPr>
        <p:spPr bwMode="auto">
          <a:xfrm>
            <a:off x="4426487" y="387909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Image 10">
            <a:extLst>
              <a:ext uri="{FF2B5EF4-FFF2-40B4-BE49-F238E27FC236}">
                <a16:creationId xmlns:a16="http://schemas.microsoft.com/office/drawing/2014/main" id="{B4826E2C-EF92-3FE8-6B9A-1F99438B0089}"/>
              </a:ext>
            </a:extLst>
          </p:cNvPr>
          <p:cNvPicPr>
            <a:picLocks noChangeAspect="1"/>
          </p:cNvPicPr>
          <p:nvPr/>
        </p:nvPicPr>
        <p:blipFill>
          <a:blip r:embed="rId3"/>
          <a:stretch>
            <a:fillRect/>
          </a:stretch>
        </p:blipFill>
        <p:spPr>
          <a:xfrm>
            <a:off x="1858277" y="1606041"/>
            <a:ext cx="1218404" cy="1102789"/>
          </a:xfrm>
          <a:prstGeom prst="rect">
            <a:avLst/>
          </a:prstGeom>
        </p:spPr>
      </p:pic>
      <p:sp>
        <p:nvSpPr>
          <p:cNvPr id="12" name="ZoneTexte 11">
            <a:extLst>
              <a:ext uri="{FF2B5EF4-FFF2-40B4-BE49-F238E27FC236}">
                <a16:creationId xmlns:a16="http://schemas.microsoft.com/office/drawing/2014/main" id="{900215F0-8437-80F7-6673-7C17B3ADC28A}"/>
              </a:ext>
            </a:extLst>
          </p:cNvPr>
          <p:cNvSpPr txBox="1"/>
          <p:nvPr/>
        </p:nvSpPr>
        <p:spPr>
          <a:xfrm>
            <a:off x="255823" y="3432829"/>
            <a:ext cx="272066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srgbClr val="445C80"/>
                </a:solidFill>
                <a:effectLst/>
                <a:uLnTx/>
                <a:uFillTx/>
                <a:latin typeface="Dosis SemiBold" pitchFamily="2" charset="0"/>
              </a:rPr>
              <a:t> Il y a combien de chambres dans ta maison</a:t>
            </a:r>
            <a:r>
              <a:rPr lang="fr-FR" b="1" dirty="0">
                <a:solidFill>
                  <a:srgbClr val="445C80"/>
                </a:solidFill>
                <a:latin typeface="Dosis SemiBold" pitchFamily="2" charset="0"/>
              </a:rPr>
              <a:t> ?</a:t>
            </a:r>
          </a:p>
        </p:txBody>
      </p:sp>
      <p:sp>
        <p:nvSpPr>
          <p:cNvPr id="16" name="Titre 8">
            <a:extLst>
              <a:ext uri="{FF2B5EF4-FFF2-40B4-BE49-F238E27FC236}">
                <a16:creationId xmlns:a16="http://schemas.microsoft.com/office/drawing/2014/main" id="{542A3061-FC77-F2F9-D55E-E01E1B6BCC9C}"/>
              </a:ext>
            </a:extLst>
          </p:cNvPr>
          <p:cNvSpPr txBox="1">
            <a:spLocks/>
          </p:cNvSpPr>
          <p:nvPr/>
        </p:nvSpPr>
        <p:spPr>
          <a:xfrm>
            <a:off x="1692000" y="756000"/>
            <a:ext cx="6840000"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a:lstStyle>
          <a:p>
            <a:pPr lvl="0">
              <a:defRPr/>
            </a:pPr>
            <a:r>
              <a:rPr lang="fr-FR" dirty="0">
                <a:solidFill>
                  <a:prstClr val="black">
                    <a:lumMod val="65000"/>
                    <a:lumOff val="35000"/>
                  </a:prstClr>
                </a:solidFill>
                <a:latin typeface="Dosis Medium" pitchFamily="2" charset="0"/>
              </a:rPr>
              <a:t>Qui veut passer au tableau pour jouer le dialogue en français ? </a:t>
            </a:r>
            <a:endPar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endParaRPr>
          </a:p>
        </p:txBody>
      </p:sp>
      <p:pic>
        <p:nvPicPr>
          <p:cNvPr id="17" name="Image 16">
            <a:extLst>
              <a:ext uri="{FF2B5EF4-FFF2-40B4-BE49-F238E27FC236}">
                <a16:creationId xmlns:a16="http://schemas.microsoft.com/office/drawing/2014/main" id="{073B2E9A-146F-E360-22C7-13D0BE554744}"/>
              </a:ext>
            </a:extLst>
          </p:cNvPr>
          <p:cNvPicPr>
            <a:picLocks noChangeAspect="1"/>
          </p:cNvPicPr>
          <p:nvPr/>
        </p:nvPicPr>
        <p:blipFill>
          <a:blip r:embed="rId4"/>
          <a:srcRect r="1593" b="11327"/>
          <a:stretch>
            <a:fillRect/>
          </a:stretch>
        </p:blipFill>
        <p:spPr>
          <a:xfrm>
            <a:off x="211756" y="648969"/>
            <a:ext cx="1087654" cy="980062"/>
          </a:xfrm>
          <a:prstGeom prst="ellipse">
            <a:avLst/>
          </a:prstGeom>
        </p:spPr>
      </p:pic>
      <p:pic>
        <p:nvPicPr>
          <p:cNvPr id="10" name="Image 9">
            <a:extLst>
              <a:ext uri="{FF2B5EF4-FFF2-40B4-BE49-F238E27FC236}">
                <a16:creationId xmlns:a16="http://schemas.microsoft.com/office/drawing/2014/main" id="{4A59AA3C-B66E-4A6F-96E1-ADCB343A6EFC}"/>
              </a:ext>
            </a:extLst>
          </p:cNvPr>
          <p:cNvPicPr>
            <a:picLocks noChangeAspect="1"/>
          </p:cNvPicPr>
          <p:nvPr/>
        </p:nvPicPr>
        <p:blipFill>
          <a:blip r:embed="rId5"/>
          <a:stretch>
            <a:fillRect/>
          </a:stretch>
        </p:blipFill>
        <p:spPr>
          <a:xfrm>
            <a:off x="5518714" y="1616655"/>
            <a:ext cx="1066949" cy="971686"/>
          </a:xfrm>
          <a:prstGeom prst="rect">
            <a:avLst/>
          </a:prstGeom>
        </p:spPr>
      </p:pic>
      <p:sp>
        <p:nvSpPr>
          <p:cNvPr id="13" name="ZoneTexte 12">
            <a:extLst>
              <a:ext uri="{FF2B5EF4-FFF2-40B4-BE49-F238E27FC236}">
                <a16:creationId xmlns:a16="http://schemas.microsoft.com/office/drawing/2014/main" id="{A0C8D987-AB03-4875-B3E7-8D18DA9408E2}"/>
              </a:ext>
            </a:extLst>
          </p:cNvPr>
          <p:cNvSpPr txBox="1"/>
          <p:nvPr/>
        </p:nvSpPr>
        <p:spPr>
          <a:xfrm>
            <a:off x="6261772" y="3453702"/>
            <a:ext cx="2328663" cy="707886"/>
          </a:xfrm>
          <a:prstGeom prst="rect">
            <a:avLst/>
          </a:prstGeom>
          <a:noFill/>
        </p:spPr>
        <p:txBody>
          <a:bodyPr wrap="square" rtlCol="0">
            <a:spAutoFit/>
          </a:bodyPr>
          <a:lstStyle/>
          <a:p>
            <a:pPr lvl="0" algn="ctr">
              <a:defRPr/>
            </a:pPr>
            <a:r>
              <a:rPr lang="fr-FR" sz="2000" b="1" dirty="0">
                <a:solidFill>
                  <a:srgbClr val="8D6F91"/>
                </a:solidFill>
                <a:latin typeface="Dosis SemiBold" pitchFamily="2" charset="0"/>
              </a:rPr>
              <a:t>Il y a ______ et _____.</a:t>
            </a:r>
          </a:p>
          <a:p>
            <a:pPr lvl="0" algn="ctr">
              <a:defRPr/>
            </a:pPr>
            <a:r>
              <a:rPr lang="fr-FR" sz="2000" b="1" dirty="0">
                <a:solidFill>
                  <a:srgbClr val="8D6F91"/>
                </a:solidFill>
                <a:latin typeface="Dosis SemiBold" pitchFamily="2" charset="0"/>
              </a:rPr>
              <a:t> </a:t>
            </a:r>
            <a:r>
              <a:rPr lang="ar-MA" sz="2000" b="1" dirty="0">
                <a:solidFill>
                  <a:srgbClr val="8D6F91"/>
                </a:solidFill>
                <a:latin typeface="Dosis SemiBold" pitchFamily="2" charset="0"/>
              </a:rPr>
              <a:t> </a:t>
            </a:r>
            <a:r>
              <a:rPr lang="fr-FR" sz="2000" b="1" dirty="0">
                <a:solidFill>
                  <a:srgbClr val="8D6F91"/>
                </a:solidFill>
                <a:latin typeface="Dosis SemiBold" pitchFamily="2" charset="0"/>
              </a:rPr>
              <a:t> </a:t>
            </a:r>
          </a:p>
        </p:txBody>
      </p:sp>
      <p:pic>
        <p:nvPicPr>
          <p:cNvPr id="14" name="Image 13">
            <a:extLst>
              <a:ext uri="{FF2B5EF4-FFF2-40B4-BE49-F238E27FC236}">
                <a16:creationId xmlns:a16="http://schemas.microsoft.com/office/drawing/2014/main" id="{CDDF7BF0-631F-44C8-BC54-F34D1A3253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82296" y="4232030"/>
            <a:ext cx="922586" cy="1009315"/>
          </a:xfrm>
          <a:prstGeom prst="rect">
            <a:avLst/>
          </a:prstGeom>
        </p:spPr>
      </p:pic>
      <p:pic>
        <p:nvPicPr>
          <p:cNvPr id="15" name="Image 14">
            <a:extLst>
              <a:ext uri="{FF2B5EF4-FFF2-40B4-BE49-F238E27FC236}">
                <a16:creationId xmlns:a16="http://schemas.microsoft.com/office/drawing/2014/main" id="{51E7EF2F-0987-4018-BD91-AC795586B2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01027" y="4232031"/>
            <a:ext cx="922586" cy="1009315"/>
          </a:xfrm>
          <a:prstGeom prst="rect">
            <a:avLst/>
          </a:prstGeom>
        </p:spPr>
      </p:pic>
    </p:spTree>
    <p:extLst>
      <p:ext uri="{BB962C8B-B14F-4D97-AF65-F5344CB8AC3E}">
        <p14:creationId xmlns:p14="http://schemas.microsoft.com/office/powerpoint/2010/main" val="39787991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9D39C-2B48-6632-CD48-8F81855BA4A0}"/>
            </a:ext>
          </a:extLst>
        </p:cNvPr>
        <p:cNvGrpSpPr/>
        <p:nvPr/>
      </p:nvGrpSpPr>
      <p:grpSpPr>
        <a:xfrm>
          <a:off x="0" y="0"/>
          <a:ext cx="0" cy="0"/>
          <a:chOff x="0" y="0"/>
          <a:chExt cx="0" cy="0"/>
        </a:xfrm>
      </p:grpSpPr>
      <p:pic>
        <p:nvPicPr>
          <p:cNvPr id="7" name="Image 6">
            <a:extLst>
              <a:ext uri="{FF2B5EF4-FFF2-40B4-BE49-F238E27FC236}">
                <a16:creationId xmlns:a16="http://schemas.microsoft.com/office/drawing/2014/main" id="{8ACA3AAD-13CB-455A-42A3-5CA66D57FA51}"/>
              </a:ext>
            </a:extLst>
          </p:cNvPr>
          <p:cNvPicPr>
            <a:picLocks noChangeAspect="1"/>
          </p:cNvPicPr>
          <p:nvPr/>
        </p:nvPicPr>
        <p:blipFill>
          <a:blip r:embed="rId2">
            <a:clrChange>
              <a:clrFrom>
                <a:srgbClr val="FEFDFA"/>
              </a:clrFrom>
              <a:clrTo>
                <a:srgbClr val="FEFDFA">
                  <a:alpha val="0"/>
                </a:srgbClr>
              </a:clrTo>
            </a:clrChange>
          </a:blip>
          <a:stretch>
            <a:fillRect/>
          </a:stretch>
        </p:blipFill>
        <p:spPr>
          <a:xfrm flipH="1">
            <a:off x="1858277" y="2492381"/>
            <a:ext cx="4887827" cy="3258552"/>
          </a:xfrm>
          <a:prstGeom prst="rect">
            <a:avLst/>
          </a:prstGeom>
        </p:spPr>
      </p:pic>
      <p:sp>
        <p:nvSpPr>
          <p:cNvPr id="18" name="Rectangle : coins arrondis 17">
            <a:extLst>
              <a:ext uri="{FF2B5EF4-FFF2-40B4-BE49-F238E27FC236}">
                <a16:creationId xmlns:a16="http://schemas.microsoft.com/office/drawing/2014/main" id="{8A32F2F2-C18C-47B0-B052-23DBF87A1110}"/>
              </a:ext>
            </a:extLst>
          </p:cNvPr>
          <p:cNvSpPr/>
          <p:nvPr/>
        </p:nvSpPr>
        <p:spPr>
          <a:xfrm>
            <a:off x="330870" y="3119286"/>
            <a:ext cx="2401502" cy="2525715"/>
          </a:xfrm>
          <a:prstGeom prst="roundRect">
            <a:avLst>
              <a:gd name="adj" fmla="val 8792"/>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AutoShape 6" descr="Image générée">
            <a:extLst>
              <a:ext uri="{FF2B5EF4-FFF2-40B4-BE49-F238E27FC236}">
                <a16:creationId xmlns:a16="http://schemas.microsoft.com/office/drawing/2014/main" id="{302B17EE-C1B1-55B6-3DA1-57ED8732AF10}"/>
              </a:ext>
            </a:extLst>
          </p:cNvPr>
          <p:cNvSpPr>
            <a:spLocks noChangeAspect="1" noChangeArrowheads="1"/>
          </p:cNvSpPr>
          <p:nvPr/>
        </p:nvSpPr>
        <p:spPr bwMode="auto">
          <a:xfrm>
            <a:off x="4426487" y="387909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itre 8">
            <a:extLst>
              <a:ext uri="{FF2B5EF4-FFF2-40B4-BE49-F238E27FC236}">
                <a16:creationId xmlns:a16="http://schemas.microsoft.com/office/drawing/2014/main" id="{542A3061-FC77-F2F9-D55E-E01E1B6BCC9C}"/>
              </a:ext>
            </a:extLst>
          </p:cNvPr>
          <p:cNvSpPr txBox="1">
            <a:spLocks/>
          </p:cNvSpPr>
          <p:nvPr/>
        </p:nvSpPr>
        <p:spPr>
          <a:xfrm>
            <a:off x="1692000" y="756000"/>
            <a:ext cx="6840000"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a:lstStyle>
          <a:p>
            <a:pPr lvl="0">
              <a:defRPr/>
            </a:pPr>
            <a:r>
              <a:rPr lang="fr-FR" dirty="0">
                <a:solidFill>
                  <a:prstClr val="black">
                    <a:lumMod val="65000"/>
                    <a:lumOff val="35000"/>
                  </a:prstClr>
                </a:solidFill>
                <a:latin typeface="Dosis Medium" pitchFamily="2" charset="0"/>
              </a:rPr>
              <a:t>Qui veut passer au tableau pour jouer le dialogue en français ? </a:t>
            </a:r>
            <a:endPar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endParaRPr>
          </a:p>
        </p:txBody>
      </p:sp>
      <p:pic>
        <p:nvPicPr>
          <p:cNvPr id="17" name="Image 16">
            <a:extLst>
              <a:ext uri="{FF2B5EF4-FFF2-40B4-BE49-F238E27FC236}">
                <a16:creationId xmlns:a16="http://schemas.microsoft.com/office/drawing/2014/main" id="{073B2E9A-146F-E360-22C7-13D0BE554744}"/>
              </a:ext>
            </a:extLst>
          </p:cNvPr>
          <p:cNvPicPr>
            <a:picLocks noChangeAspect="1"/>
          </p:cNvPicPr>
          <p:nvPr/>
        </p:nvPicPr>
        <p:blipFill>
          <a:blip r:embed="rId3"/>
          <a:srcRect r="1593" b="11327"/>
          <a:stretch>
            <a:fillRect/>
          </a:stretch>
        </p:blipFill>
        <p:spPr>
          <a:xfrm>
            <a:off x="211756" y="648969"/>
            <a:ext cx="1087654" cy="980062"/>
          </a:xfrm>
          <a:prstGeom prst="ellipse">
            <a:avLst/>
          </a:prstGeom>
        </p:spPr>
      </p:pic>
      <p:sp>
        <p:nvSpPr>
          <p:cNvPr id="14" name="ZoneTexte 13">
            <a:extLst>
              <a:ext uri="{FF2B5EF4-FFF2-40B4-BE49-F238E27FC236}">
                <a16:creationId xmlns:a16="http://schemas.microsoft.com/office/drawing/2014/main" id="{98BA5E0A-CE6E-4385-92A3-46CA5FC47D43}"/>
              </a:ext>
            </a:extLst>
          </p:cNvPr>
          <p:cNvSpPr txBox="1"/>
          <p:nvPr/>
        </p:nvSpPr>
        <p:spPr>
          <a:xfrm>
            <a:off x="507184" y="3334339"/>
            <a:ext cx="2048874" cy="430887"/>
          </a:xfrm>
          <a:prstGeom prst="rect">
            <a:avLst/>
          </a:prstGeom>
          <a:noFill/>
        </p:spPr>
        <p:txBody>
          <a:bodyPr wrap="square" rtlCol="0">
            <a:spAutoFit/>
          </a:bodyPr>
          <a:lstStyle/>
          <a:p>
            <a:pPr lvl="0" algn="ctr">
              <a:defRPr/>
            </a:pPr>
            <a:r>
              <a:rPr lang="fr-FR" sz="2200" b="1" dirty="0">
                <a:solidFill>
                  <a:srgbClr val="445C80"/>
                </a:solidFill>
                <a:latin typeface="Dosis SemiBold" pitchFamily="2" charset="0"/>
              </a:rPr>
              <a:t> Il y a _____et _____.</a:t>
            </a:r>
          </a:p>
        </p:txBody>
      </p:sp>
      <p:sp>
        <p:nvSpPr>
          <p:cNvPr id="2" name="ZoneTexte 1">
            <a:extLst>
              <a:ext uri="{FF2B5EF4-FFF2-40B4-BE49-F238E27FC236}">
                <a16:creationId xmlns:a16="http://schemas.microsoft.com/office/drawing/2014/main" id="{0B18028D-2C7D-CD7C-C69C-9E63A1BDC835}"/>
              </a:ext>
            </a:extLst>
          </p:cNvPr>
          <p:cNvSpPr txBox="1"/>
          <p:nvPr/>
        </p:nvSpPr>
        <p:spPr>
          <a:xfrm>
            <a:off x="6261772" y="3453702"/>
            <a:ext cx="2328663" cy="1446550"/>
          </a:xfrm>
          <a:prstGeom prst="rect">
            <a:avLst/>
          </a:prstGeom>
          <a:noFill/>
        </p:spPr>
        <p:txBody>
          <a:bodyPr wrap="square" rtlCol="0">
            <a:spAutoFit/>
          </a:bodyPr>
          <a:lstStyle/>
          <a:p>
            <a:pPr lvl="0" algn="ctr">
              <a:defRPr/>
            </a:pPr>
            <a:r>
              <a:rPr lang="fr-FR" sz="2200" b="1" dirty="0">
                <a:solidFill>
                  <a:srgbClr val="8D6F91"/>
                </a:solidFill>
                <a:latin typeface="Dosis SemiBold" pitchFamily="2" charset="0"/>
              </a:rPr>
              <a:t> Il y a combien de chambres dans ta maison ?</a:t>
            </a:r>
          </a:p>
          <a:p>
            <a:pPr lvl="0" algn="ctr">
              <a:defRPr/>
            </a:pPr>
            <a:r>
              <a:rPr lang="fr-FR" sz="2200" b="1" dirty="0">
                <a:solidFill>
                  <a:srgbClr val="8D6F91"/>
                </a:solidFill>
                <a:latin typeface="Dosis SemiBold" pitchFamily="2" charset="0"/>
              </a:rPr>
              <a:t> </a:t>
            </a:r>
            <a:r>
              <a:rPr lang="ar-MA" sz="2200" b="1" dirty="0">
                <a:solidFill>
                  <a:srgbClr val="8D6F91"/>
                </a:solidFill>
                <a:latin typeface="Dosis SemiBold" pitchFamily="2" charset="0"/>
              </a:rPr>
              <a:t> </a:t>
            </a:r>
            <a:r>
              <a:rPr lang="fr-FR" sz="2200" b="1" dirty="0">
                <a:solidFill>
                  <a:srgbClr val="8D6F91"/>
                </a:solidFill>
                <a:latin typeface="Dosis SemiBold" pitchFamily="2" charset="0"/>
              </a:rPr>
              <a:t> </a:t>
            </a:r>
          </a:p>
        </p:txBody>
      </p:sp>
      <p:pic>
        <p:nvPicPr>
          <p:cNvPr id="21" name="Image 20">
            <a:extLst>
              <a:ext uri="{FF2B5EF4-FFF2-40B4-BE49-F238E27FC236}">
                <a16:creationId xmlns:a16="http://schemas.microsoft.com/office/drawing/2014/main" id="{1A80BAE9-4A97-48A2-8BAA-22F6CD0918E4}"/>
              </a:ext>
            </a:extLst>
          </p:cNvPr>
          <p:cNvPicPr>
            <a:picLocks noChangeAspect="1"/>
          </p:cNvPicPr>
          <p:nvPr/>
        </p:nvPicPr>
        <p:blipFill rotWithShape="1">
          <a:blip r:embed="rId4">
            <a:extLst>
              <a:ext uri="{28A0092B-C50C-407E-A947-70E740481C1C}">
                <a14:useLocalDpi xmlns:a14="http://schemas.microsoft.com/office/drawing/2010/main" val="0"/>
              </a:ext>
            </a:extLst>
          </a:blip>
          <a:srcRect l="16259" t="8811" r="6664" b="15540"/>
          <a:stretch/>
        </p:blipFill>
        <p:spPr>
          <a:xfrm>
            <a:off x="5572141" y="1697428"/>
            <a:ext cx="990359" cy="972000"/>
          </a:xfrm>
          <a:prstGeom prst="rect">
            <a:avLst/>
          </a:prstGeom>
        </p:spPr>
      </p:pic>
      <p:pic>
        <p:nvPicPr>
          <p:cNvPr id="3" name="Image 2">
            <a:extLst>
              <a:ext uri="{FF2B5EF4-FFF2-40B4-BE49-F238E27FC236}">
                <a16:creationId xmlns:a16="http://schemas.microsoft.com/office/drawing/2014/main" id="{BED35A53-1C75-6EDA-B5BE-D96D94B4DE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2971" y="4771526"/>
            <a:ext cx="737708" cy="807057"/>
          </a:xfrm>
          <a:prstGeom prst="rect">
            <a:avLst/>
          </a:prstGeom>
        </p:spPr>
      </p:pic>
      <p:pic>
        <p:nvPicPr>
          <p:cNvPr id="4" name="Image 3">
            <a:extLst>
              <a:ext uri="{FF2B5EF4-FFF2-40B4-BE49-F238E27FC236}">
                <a16:creationId xmlns:a16="http://schemas.microsoft.com/office/drawing/2014/main" id="{00382A55-BF5B-AC78-07C3-836D21AB61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1702" y="4771527"/>
            <a:ext cx="737708" cy="807057"/>
          </a:xfrm>
          <a:prstGeom prst="rect">
            <a:avLst/>
          </a:prstGeom>
        </p:spPr>
      </p:pic>
      <p:pic>
        <p:nvPicPr>
          <p:cNvPr id="5" name="Image 4">
            <a:extLst>
              <a:ext uri="{FF2B5EF4-FFF2-40B4-BE49-F238E27FC236}">
                <a16:creationId xmlns:a16="http://schemas.microsoft.com/office/drawing/2014/main" id="{97DE7B7F-77AA-0C10-3307-A95DB117B3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2971" y="3898054"/>
            <a:ext cx="737708" cy="807057"/>
          </a:xfrm>
          <a:prstGeom prst="rect">
            <a:avLst/>
          </a:prstGeom>
        </p:spPr>
      </p:pic>
      <p:pic>
        <p:nvPicPr>
          <p:cNvPr id="6" name="Image 5">
            <a:extLst>
              <a:ext uri="{FF2B5EF4-FFF2-40B4-BE49-F238E27FC236}">
                <a16:creationId xmlns:a16="http://schemas.microsoft.com/office/drawing/2014/main" id="{52D41762-F432-48EA-4B29-67C166E33D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1702" y="3898055"/>
            <a:ext cx="737708" cy="807057"/>
          </a:xfrm>
          <a:prstGeom prst="rect">
            <a:avLst/>
          </a:prstGeom>
        </p:spPr>
      </p:pic>
    </p:spTree>
    <p:extLst>
      <p:ext uri="{BB962C8B-B14F-4D97-AF65-F5344CB8AC3E}">
        <p14:creationId xmlns:p14="http://schemas.microsoft.com/office/powerpoint/2010/main" val="4545145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5D328-3A69-5A4F-E4BF-AACB1B355D1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9B87C98-02C6-1062-B406-7D9D8AAB97D3}"/>
              </a:ext>
            </a:extLst>
          </p:cNvPr>
          <p:cNvSpPr>
            <a:spLocks noGrp="1"/>
          </p:cNvSpPr>
          <p:nvPr>
            <p:ph type="title"/>
          </p:nvPr>
        </p:nvSpPr>
        <p:spPr/>
        <p:txBody>
          <a:bodyPr/>
          <a:lstStyle/>
          <a:p>
            <a:r>
              <a:rPr lang="fr-MA" dirty="0">
                <a:solidFill>
                  <a:schemeClr val="tx1">
                    <a:lumMod val="65000"/>
                    <a:lumOff val="35000"/>
                  </a:schemeClr>
                </a:solidFill>
                <a:latin typeface="Dosis Medium" pitchFamily="2" charset="0"/>
              </a:rPr>
              <a:t>Chacun joue le dialogue avec son voisin. </a:t>
            </a:r>
          </a:p>
        </p:txBody>
      </p:sp>
      <p:pic>
        <p:nvPicPr>
          <p:cNvPr id="20" name="Image 19">
            <a:extLst>
              <a:ext uri="{FF2B5EF4-FFF2-40B4-BE49-F238E27FC236}">
                <a16:creationId xmlns:a16="http://schemas.microsoft.com/office/drawing/2014/main" id="{817BD6D1-7EBA-D29F-1C3F-5824EEB38DE6}"/>
              </a:ext>
            </a:extLst>
          </p:cNvPr>
          <p:cNvPicPr>
            <a:picLocks noChangeAspect="1"/>
          </p:cNvPicPr>
          <p:nvPr/>
        </p:nvPicPr>
        <p:blipFill>
          <a:blip r:embed="rId2"/>
          <a:stretch>
            <a:fillRect/>
          </a:stretch>
        </p:blipFill>
        <p:spPr>
          <a:xfrm flipH="1">
            <a:off x="2594008" y="2944633"/>
            <a:ext cx="3955983" cy="2637322"/>
          </a:xfrm>
          <a:prstGeom prst="rect">
            <a:avLst/>
          </a:prstGeom>
        </p:spPr>
      </p:pic>
      <p:pic>
        <p:nvPicPr>
          <p:cNvPr id="21" name="Image 20">
            <a:extLst>
              <a:ext uri="{FF2B5EF4-FFF2-40B4-BE49-F238E27FC236}">
                <a16:creationId xmlns:a16="http://schemas.microsoft.com/office/drawing/2014/main" id="{0EB81BC6-A0C1-3A1E-769D-C2110B180252}"/>
              </a:ext>
            </a:extLst>
          </p:cNvPr>
          <p:cNvPicPr>
            <a:picLocks noChangeAspect="1"/>
          </p:cNvPicPr>
          <p:nvPr/>
        </p:nvPicPr>
        <p:blipFill>
          <a:blip r:embed="rId3"/>
          <a:stretch>
            <a:fillRect/>
          </a:stretch>
        </p:blipFill>
        <p:spPr>
          <a:xfrm>
            <a:off x="1657351" y="2244906"/>
            <a:ext cx="1218404" cy="1102789"/>
          </a:xfrm>
          <a:prstGeom prst="rect">
            <a:avLst/>
          </a:prstGeom>
        </p:spPr>
      </p:pic>
      <p:pic>
        <p:nvPicPr>
          <p:cNvPr id="25" name="Image 24">
            <a:extLst>
              <a:ext uri="{FF2B5EF4-FFF2-40B4-BE49-F238E27FC236}">
                <a16:creationId xmlns:a16="http://schemas.microsoft.com/office/drawing/2014/main" id="{EC3A8443-8721-BD8F-6DBC-BC0C8EC78163}"/>
              </a:ext>
            </a:extLst>
          </p:cNvPr>
          <p:cNvPicPr>
            <a:picLocks noChangeAspect="1"/>
          </p:cNvPicPr>
          <p:nvPr/>
        </p:nvPicPr>
        <p:blipFill>
          <a:blip r:embed="rId4"/>
          <a:stretch>
            <a:fillRect/>
          </a:stretch>
        </p:blipFill>
        <p:spPr>
          <a:xfrm>
            <a:off x="6095226" y="2252068"/>
            <a:ext cx="1219370" cy="1086002"/>
          </a:xfrm>
          <a:prstGeom prst="rect">
            <a:avLst/>
          </a:prstGeom>
        </p:spPr>
      </p:pic>
      <p:pic>
        <p:nvPicPr>
          <p:cNvPr id="5" name="Image 4">
            <a:extLst>
              <a:ext uri="{FF2B5EF4-FFF2-40B4-BE49-F238E27FC236}">
                <a16:creationId xmlns:a16="http://schemas.microsoft.com/office/drawing/2014/main" id="{871FE475-901F-0B9E-4012-B18987E506C5}"/>
              </a:ext>
            </a:extLst>
          </p:cNvPr>
          <p:cNvPicPr>
            <a:picLocks noChangeAspect="1"/>
          </p:cNvPicPr>
          <p:nvPr/>
        </p:nvPicPr>
        <p:blipFill>
          <a:blip r:embed="rId5"/>
          <a:stretch>
            <a:fillRect/>
          </a:stretch>
        </p:blipFill>
        <p:spPr>
          <a:xfrm>
            <a:off x="6095226" y="2337509"/>
            <a:ext cx="1066949" cy="971686"/>
          </a:xfrm>
          <a:prstGeom prst="rect">
            <a:avLst/>
          </a:prstGeom>
        </p:spPr>
      </p:pic>
      <p:pic>
        <p:nvPicPr>
          <p:cNvPr id="13" name="Image 12">
            <a:extLst>
              <a:ext uri="{FF2B5EF4-FFF2-40B4-BE49-F238E27FC236}">
                <a16:creationId xmlns:a16="http://schemas.microsoft.com/office/drawing/2014/main" id="{5F823A5D-E133-4B43-8110-61A17F185E2A}"/>
              </a:ext>
            </a:extLst>
          </p:cNvPr>
          <p:cNvPicPr>
            <a:picLocks noChangeAspect="1"/>
          </p:cNvPicPr>
          <p:nvPr/>
        </p:nvPicPr>
        <p:blipFill>
          <a:blip r:embed="rId6"/>
          <a:stretch>
            <a:fillRect/>
          </a:stretch>
        </p:blipFill>
        <p:spPr>
          <a:xfrm>
            <a:off x="158202" y="525505"/>
            <a:ext cx="1152244" cy="1072989"/>
          </a:xfrm>
          <a:prstGeom prst="rect">
            <a:avLst/>
          </a:prstGeom>
        </p:spPr>
      </p:pic>
      <p:sp>
        <p:nvSpPr>
          <p:cNvPr id="11" name="ZoneTexte 10">
            <a:extLst>
              <a:ext uri="{FF2B5EF4-FFF2-40B4-BE49-F238E27FC236}">
                <a16:creationId xmlns:a16="http://schemas.microsoft.com/office/drawing/2014/main" id="{8525C774-FE0B-4DF6-99CE-2F0E590D14DE}"/>
              </a:ext>
            </a:extLst>
          </p:cNvPr>
          <p:cNvSpPr txBox="1"/>
          <p:nvPr/>
        </p:nvSpPr>
        <p:spPr>
          <a:xfrm>
            <a:off x="6549991" y="4089978"/>
            <a:ext cx="2079406" cy="430887"/>
          </a:xfrm>
          <a:prstGeom prst="rect">
            <a:avLst/>
          </a:prstGeom>
          <a:noFill/>
        </p:spPr>
        <p:txBody>
          <a:bodyPr wrap="square" rtlCol="0">
            <a:spAutoFit/>
          </a:bodyPr>
          <a:lstStyle/>
          <a:p>
            <a:pPr algn="ctr">
              <a:defRPr/>
            </a:pPr>
            <a:r>
              <a:rPr lang="fr-FR" sz="2200" b="1" dirty="0">
                <a:solidFill>
                  <a:srgbClr val="8D6F91"/>
                </a:solidFill>
                <a:latin typeface="Dosis" pitchFamily="2" charset="0"/>
              </a:rPr>
              <a:t> il y a _____________ .   </a:t>
            </a:r>
          </a:p>
        </p:txBody>
      </p:sp>
      <p:sp>
        <p:nvSpPr>
          <p:cNvPr id="10" name="ZoneTexte 9">
            <a:extLst>
              <a:ext uri="{FF2B5EF4-FFF2-40B4-BE49-F238E27FC236}">
                <a16:creationId xmlns:a16="http://schemas.microsoft.com/office/drawing/2014/main" id="{3DE7F142-680E-4D95-8F85-60B73B1846A6}"/>
              </a:ext>
            </a:extLst>
          </p:cNvPr>
          <p:cNvSpPr txBox="1"/>
          <p:nvPr/>
        </p:nvSpPr>
        <p:spPr>
          <a:xfrm>
            <a:off x="336965" y="3751424"/>
            <a:ext cx="288546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445C80"/>
                </a:solidFill>
                <a:effectLst/>
                <a:uLnTx/>
                <a:uFillTx/>
                <a:latin typeface="Dosis SemiBold" pitchFamily="2" charset="0"/>
              </a:rPr>
              <a:t>Il y a combien de </a:t>
            </a:r>
          </a:p>
          <a:p>
            <a:pPr lvl="0" algn="ctr">
              <a:defRPr/>
            </a:pPr>
            <a:r>
              <a:rPr lang="fr-FR" sz="2000" b="1" dirty="0">
                <a:solidFill>
                  <a:srgbClr val="445C80"/>
                </a:solidFill>
                <a:latin typeface="Dosis SemiBold" pitchFamily="2" charset="0"/>
              </a:rPr>
              <a:t>_________dans ta maison ?</a:t>
            </a:r>
          </a:p>
        </p:txBody>
      </p:sp>
    </p:spTree>
    <p:extLst>
      <p:ext uri="{BB962C8B-B14F-4D97-AF65-F5344CB8AC3E}">
        <p14:creationId xmlns:p14="http://schemas.microsoft.com/office/powerpoint/2010/main" val="15559913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9ED5C-C040-80F4-C6F8-FC9A99FD4BB6}"/>
            </a:ext>
          </a:extLst>
        </p:cNvPr>
        <p:cNvGrpSpPr/>
        <p:nvPr/>
      </p:nvGrpSpPr>
      <p:grpSpPr>
        <a:xfrm>
          <a:off x="0" y="0"/>
          <a:ext cx="0" cy="0"/>
          <a:chOff x="0" y="0"/>
          <a:chExt cx="0" cy="0"/>
        </a:xfrm>
      </p:grpSpPr>
      <p:sp>
        <p:nvSpPr>
          <p:cNvPr id="13" name="Espace réservé du texte 12">
            <a:extLst>
              <a:ext uri="{FF2B5EF4-FFF2-40B4-BE49-F238E27FC236}">
                <a16:creationId xmlns:a16="http://schemas.microsoft.com/office/drawing/2014/main" id="{1AAB39AE-C88C-2050-B1F8-20189324A922}"/>
              </a:ext>
            </a:extLst>
          </p:cNvPr>
          <p:cNvSpPr>
            <a:spLocks noGrp="1"/>
          </p:cNvSpPr>
          <p:nvPr>
            <p:ph type="body" sz="quarter" idx="19"/>
          </p:nvPr>
        </p:nvSpPr>
        <p:spPr>
          <a:xfrm>
            <a:off x="2201410" y="2522109"/>
            <a:ext cx="4960805" cy="756000"/>
          </a:xfrm>
        </p:spPr>
        <p:txBody>
          <a:bodyPr/>
          <a:lstStyle/>
          <a:p>
            <a:r>
              <a:rPr lang="fr-FR" dirty="0"/>
              <a:t>Répondre à la question : « Il y a combien de chambres dans ta maison ? »</a:t>
            </a:r>
          </a:p>
        </p:txBody>
      </p:sp>
      <p:sp>
        <p:nvSpPr>
          <p:cNvPr id="14" name="Espace réservé du texte 13">
            <a:extLst>
              <a:ext uri="{FF2B5EF4-FFF2-40B4-BE49-F238E27FC236}">
                <a16:creationId xmlns:a16="http://schemas.microsoft.com/office/drawing/2014/main" id="{516F0179-3CB0-BDC7-0565-AE10D8CF1805}"/>
              </a:ext>
            </a:extLst>
          </p:cNvPr>
          <p:cNvSpPr>
            <a:spLocks noGrp="1"/>
          </p:cNvSpPr>
          <p:nvPr>
            <p:ph type="body" sz="quarter" idx="20"/>
          </p:nvPr>
        </p:nvSpPr>
        <p:spPr>
          <a:xfrm>
            <a:off x="2201410" y="5508429"/>
            <a:ext cx="4960805" cy="756000"/>
          </a:xfrm>
        </p:spPr>
        <p:txBody>
          <a:bodyPr/>
          <a:lstStyle/>
          <a:p>
            <a:r>
              <a:rPr lang="fr-FR" dirty="0"/>
              <a:t>Écriture de syllabes avec la lettre p.</a:t>
            </a:r>
            <a:endParaRPr lang="fr-MA" dirty="0"/>
          </a:p>
        </p:txBody>
      </p:sp>
      <p:pic>
        <p:nvPicPr>
          <p:cNvPr id="3" name="Espace réservé pour une image  2">
            <a:extLst>
              <a:ext uri="{FF2B5EF4-FFF2-40B4-BE49-F238E27FC236}">
                <a16:creationId xmlns:a16="http://schemas.microsoft.com/office/drawing/2014/main" id="{0D64BE76-0E65-B67C-7698-F10F00C7319F}"/>
              </a:ext>
            </a:extLst>
          </p:cNvPr>
          <p:cNvPicPr>
            <a:picLocks noGrp="1" noChangeAspect="1"/>
          </p:cNvPicPr>
          <p:nvPr>
            <p:ph type="pic" sz="quarter" idx="11"/>
          </p:nvPr>
        </p:nvPicPr>
        <p:blipFill rotWithShape="1">
          <a:blip r:embed="rId2">
            <a:grayscl/>
            <a:extLst>
              <a:ext uri="{28A0092B-C50C-407E-A947-70E740481C1C}">
                <a14:useLocalDpi xmlns:a14="http://schemas.microsoft.com/office/drawing/2010/main" val="0"/>
              </a:ext>
            </a:extLst>
          </a:blip>
          <a:srcRect l="-7560" r="-7560"/>
          <a:stretch>
            <a:fillRect/>
          </a:stretch>
        </p:blipFill>
        <p:spPr>
          <a:xfrm>
            <a:off x="7299325" y="1957588"/>
            <a:ext cx="539750" cy="539750"/>
          </a:xfrm>
        </p:spPr>
      </p:pic>
      <p:pic>
        <p:nvPicPr>
          <p:cNvPr id="22" name="Espace réservé pour une image  21" descr="Une image contenant horloge, cercle, symbole, Police&#10;&#10;Le contenu généré par l’IA peut être incorrect.">
            <a:extLst>
              <a:ext uri="{FF2B5EF4-FFF2-40B4-BE49-F238E27FC236}">
                <a16:creationId xmlns:a16="http://schemas.microsoft.com/office/drawing/2014/main" id="{5611B869-3B20-6F0A-E988-DBF6A748461D}"/>
              </a:ext>
            </a:extLst>
          </p:cNvPr>
          <p:cNvPicPr>
            <a:picLocks noGrp="1" noChangeAspect="1"/>
          </p:cNvPicPr>
          <p:nvPr>
            <p:ph type="pic" sz="quarter" idx="13"/>
          </p:nvPr>
        </p:nvPicPr>
        <p:blipFill rotWithShape="1">
          <a:blip r:embed="rId2">
            <a:grayscl/>
            <a:extLst>
              <a:ext uri="{28A0092B-C50C-407E-A947-70E740481C1C}">
                <a14:useLocalDpi xmlns:a14="http://schemas.microsoft.com/office/drawing/2010/main" val="0"/>
              </a:ext>
            </a:extLst>
          </a:blip>
          <a:srcRect l="-7560" r="-7560"/>
          <a:stretch>
            <a:fillRect/>
          </a:stretch>
        </p:blipFill>
        <p:spPr>
          <a:xfrm>
            <a:off x="7298796" y="4958117"/>
            <a:ext cx="540000" cy="540000"/>
          </a:xfrm>
        </p:spPr>
      </p:pic>
      <p:pic>
        <p:nvPicPr>
          <p:cNvPr id="6" name="Image 5">
            <a:extLst>
              <a:ext uri="{FF2B5EF4-FFF2-40B4-BE49-F238E27FC236}">
                <a16:creationId xmlns:a16="http://schemas.microsoft.com/office/drawing/2014/main" id="{668F620A-E896-6974-DDFE-A4D451AF6BCA}"/>
              </a:ext>
            </a:extLst>
          </p:cNvPr>
          <p:cNvPicPr>
            <a:picLocks noChangeAspect="1"/>
          </p:cNvPicPr>
          <p:nvPr/>
        </p:nvPicPr>
        <p:blipFill>
          <a:blip r:embed="rId3"/>
          <a:stretch>
            <a:fillRect/>
          </a:stretch>
        </p:blipFill>
        <p:spPr>
          <a:xfrm>
            <a:off x="1475017" y="3477125"/>
            <a:ext cx="6254069" cy="1446177"/>
          </a:xfrm>
          <a:prstGeom prst="rect">
            <a:avLst/>
          </a:prstGeom>
        </p:spPr>
      </p:pic>
      <p:sp>
        <p:nvSpPr>
          <p:cNvPr id="16" name="ZoneTexte 15">
            <a:extLst>
              <a:ext uri="{FF2B5EF4-FFF2-40B4-BE49-F238E27FC236}">
                <a16:creationId xmlns:a16="http://schemas.microsoft.com/office/drawing/2014/main" id="{BBCCB2E0-8516-CD6C-1D4D-01872C33CF9F}"/>
              </a:ext>
            </a:extLst>
          </p:cNvPr>
          <p:cNvSpPr txBox="1"/>
          <p:nvPr/>
        </p:nvSpPr>
        <p:spPr>
          <a:xfrm>
            <a:off x="2201410" y="3605304"/>
            <a:ext cx="1072730" cy="338554"/>
          </a:xfrm>
          <a:prstGeom prst="rect">
            <a:avLst/>
          </a:prstGeom>
          <a:noFill/>
        </p:spPr>
        <p:txBody>
          <a:bodyPr wrap="none" rtlCol="0">
            <a:spAutoFit/>
          </a:bodyPr>
          <a:lstStyle/>
          <a:p>
            <a:r>
              <a:rPr lang="fr-MA" sz="1600" dirty="0">
                <a:solidFill>
                  <a:srgbClr val="424D7B"/>
                </a:solidFill>
                <a:latin typeface="Dosis ExtraBold" pitchFamily="2" charset="0"/>
              </a:rPr>
              <a:t>2.  Lecture</a:t>
            </a:r>
          </a:p>
        </p:txBody>
      </p:sp>
      <p:sp>
        <p:nvSpPr>
          <p:cNvPr id="17" name="Espace réservé du texte 5">
            <a:extLst>
              <a:ext uri="{FF2B5EF4-FFF2-40B4-BE49-F238E27FC236}">
                <a16:creationId xmlns:a16="http://schemas.microsoft.com/office/drawing/2014/main" id="{147ED9BD-C99B-11DB-4E09-9646AAF91999}"/>
              </a:ext>
            </a:extLst>
          </p:cNvPr>
          <p:cNvSpPr txBox="1">
            <a:spLocks/>
          </p:cNvSpPr>
          <p:nvPr/>
        </p:nvSpPr>
        <p:spPr>
          <a:xfrm>
            <a:off x="2201410" y="4043366"/>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Lecture de syllabes avec la lettre p.</a:t>
            </a:r>
            <a:endParaRPr lang="fr-FR" sz="1600" dirty="0">
              <a:latin typeface="Colonna MT" panose="04020805060202030203" pitchFamily="82" charset="0"/>
            </a:endParaRPr>
          </a:p>
        </p:txBody>
      </p:sp>
      <p:pic>
        <p:nvPicPr>
          <p:cNvPr id="20" name="Espace réservé pour une image  19" descr="Une image contenant horloge, cercle, symbole, Police&#10;&#10;Le contenu généré par l’IA peut être incorrect.">
            <a:extLst>
              <a:ext uri="{FF2B5EF4-FFF2-40B4-BE49-F238E27FC236}">
                <a16:creationId xmlns:a16="http://schemas.microsoft.com/office/drawing/2014/main" id="{C2E9EBEF-C46E-04F5-5174-F0ECD3CBE753}"/>
              </a:ext>
            </a:extLst>
          </p:cNvPr>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l="-7526" r="-7526"/>
          <a:stretch>
            <a:fillRect/>
          </a:stretch>
        </p:blipFill>
        <p:spPr>
          <a:xfrm>
            <a:off x="7282884" y="3457727"/>
            <a:ext cx="540000" cy="540000"/>
          </a:xfrm>
          <a:prstGeom prst="rect">
            <a:avLst/>
          </a:prstGeom>
        </p:spPr>
      </p:pic>
      <p:sp>
        <p:nvSpPr>
          <p:cNvPr id="9" name="Titre 8">
            <a:extLst>
              <a:ext uri="{FF2B5EF4-FFF2-40B4-BE49-F238E27FC236}">
                <a16:creationId xmlns:a16="http://schemas.microsoft.com/office/drawing/2014/main" id="{3640BCCD-5F8F-8C53-9438-B85E8E1FE586}"/>
              </a:ext>
            </a:extLst>
          </p:cNvPr>
          <p:cNvSpPr>
            <a:spLocks noGrp="1"/>
          </p:cNvSpPr>
          <p:nvPr>
            <p:ph type="title"/>
          </p:nvPr>
        </p:nvSpPr>
        <p:spPr>
          <a:xfrm>
            <a:off x="522772" y="1254325"/>
            <a:ext cx="7886700" cy="705267"/>
          </a:xfrm>
        </p:spPr>
        <p:txBody>
          <a:bodyPr/>
          <a:lstStyle/>
          <a:p>
            <a:r>
              <a:rPr lang="fr-MA" sz="3200" dirty="0"/>
              <a:t>Plan de la séance 3</a:t>
            </a:r>
          </a:p>
        </p:txBody>
      </p:sp>
      <p:grpSp>
        <p:nvGrpSpPr>
          <p:cNvPr id="10" name="Groupe 9">
            <a:extLst>
              <a:ext uri="{FF2B5EF4-FFF2-40B4-BE49-F238E27FC236}">
                <a16:creationId xmlns:a16="http://schemas.microsoft.com/office/drawing/2014/main" id="{1A2C1CCC-352A-AAE0-C5A5-13D328D3E59C}"/>
              </a:ext>
            </a:extLst>
          </p:cNvPr>
          <p:cNvGrpSpPr/>
          <p:nvPr/>
        </p:nvGrpSpPr>
        <p:grpSpPr>
          <a:xfrm>
            <a:off x="3120265" y="0"/>
            <a:ext cx="2741519" cy="1084434"/>
            <a:chOff x="3072140" y="0"/>
            <a:chExt cx="2741519" cy="1084434"/>
          </a:xfrm>
        </p:grpSpPr>
        <p:sp>
          <p:nvSpPr>
            <p:cNvPr id="11" name="Rectangle 10">
              <a:extLst>
                <a:ext uri="{FF2B5EF4-FFF2-40B4-BE49-F238E27FC236}">
                  <a16:creationId xmlns:a16="http://schemas.microsoft.com/office/drawing/2014/main" id="{8211B303-91C5-FCD8-563C-3237FA715DC9}"/>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Rectangle 11">
              <a:extLst>
                <a:ext uri="{FF2B5EF4-FFF2-40B4-BE49-F238E27FC236}">
                  <a16:creationId xmlns:a16="http://schemas.microsoft.com/office/drawing/2014/main" id="{32B2332C-957B-FE64-2A84-2C286A1F8A4C}"/>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Titre 53">
              <a:extLst>
                <a:ext uri="{FF2B5EF4-FFF2-40B4-BE49-F238E27FC236}">
                  <a16:creationId xmlns:a16="http://schemas.microsoft.com/office/drawing/2014/main" id="{2FD8517B-345B-8F45-512B-FB7CB2E002C5}"/>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 (e)</a:t>
              </a:r>
            </a:p>
          </p:txBody>
        </p:sp>
      </p:grpSp>
    </p:spTree>
    <p:extLst>
      <p:ext uri="{BB962C8B-B14F-4D97-AF65-F5344CB8AC3E}">
        <p14:creationId xmlns:p14="http://schemas.microsoft.com/office/powerpoint/2010/main" val="42533630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CD26D-F4F8-3EB5-E117-B204C12A65BC}"/>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C870BD63-6704-532B-68D5-E9EF8FE04861}"/>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id="{2223799F-EBA8-F4DD-163C-89A9355B9C72}"/>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8A7F318-166E-6646-0393-E9BB69EE49D4}"/>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53">
              <a:extLst>
                <a:ext uri="{FF2B5EF4-FFF2-40B4-BE49-F238E27FC236}">
                  <a16:creationId xmlns:a16="http://schemas.microsoft.com/office/drawing/2014/main" id="{3293DD0F-B97E-9EF3-4D43-C83389E47B8D}"/>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pic>
        <p:nvPicPr>
          <p:cNvPr id="13" name="Image 12">
            <a:extLst>
              <a:ext uri="{FF2B5EF4-FFF2-40B4-BE49-F238E27FC236}">
                <a16:creationId xmlns:a16="http://schemas.microsoft.com/office/drawing/2014/main" id="{D15FBB08-9786-44A6-193B-DC38319F2885}"/>
              </a:ext>
            </a:extLst>
          </p:cNvPr>
          <p:cNvPicPr>
            <a:picLocks noChangeAspect="1"/>
          </p:cNvPicPr>
          <p:nvPr/>
        </p:nvPicPr>
        <p:blipFill>
          <a:blip r:embed="rId2"/>
          <a:srcRect l="-1" t="6341" r="53113" b="77157"/>
          <a:stretch>
            <a:fillRect/>
          </a:stretch>
        </p:blipFill>
        <p:spPr>
          <a:xfrm>
            <a:off x="544958" y="3303872"/>
            <a:ext cx="7731487" cy="1700635"/>
          </a:xfrm>
          <a:prstGeom prst="roundRect">
            <a:avLst/>
          </a:prstGeom>
        </p:spPr>
      </p:pic>
      <p:sp>
        <p:nvSpPr>
          <p:cNvPr id="14" name="Rectangle : coins arrondis 13">
            <a:extLst>
              <a:ext uri="{FF2B5EF4-FFF2-40B4-BE49-F238E27FC236}">
                <a16:creationId xmlns:a16="http://schemas.microsoft.com/office/drawing/2014/main" id="{EA893545-122C-C3DE-F934-9B53D7CA7A63}"/>
              </a:ext>
            </a:extLst>
          </p:cNvPr>
          <p:cNvSpPr/>
          <p:nvPr/>
        </p:nvSpPr>
        <p:spPr>
          <a:xfrm>
            <a:off x="375385" y="3545087"/>
            <a:ext cx="1465153" cy="1556302"/>
          </a:xfrm>
          <a:prstGeom prst="roundRect">
            <a:avLst/>
          </a:prstGeom>
          <a:noFill/>
          <a:ln w="38100">
            <a:solidFill>
              <a:srgbClr val="00AC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itre 1">
            <a:extLst>
              <a:ext uri="{FF2B5EF4-FFF2-40B4-BE49-F238E27FC236}">
                <a16:creationId xmlns:a16="http://schemas.microsoft.com/office/drawing/2014/main" id="{83AE1F9C-3B90-289D-5694-4EB97A0CCA2C}"/>
              </a:ext>
            </a:extLst>
          </p:cNvPr>
          <p:cNvSpPr>
            <a:spLocks noGrp="1"/>
          </p:cNvSpPr>
          <p:nvPr>
            <p:ph type="title"/>
          </p:nvPr>
        </p:nvSpPr>
        <p:spPr>
          <a:xfrm>
            <a:off x="467352" y="2130317"/>
            <a:ext cx="7886700" cy="720000"/>
          </a:xfrm>
        </p:spPr>
        <p:txBody>
          <a:bodyPr/>
          <a:lstStyle/>
          <a:p>
            <a:r>
              <a:rPr lang="fr-MA" sz="2800" dirty="0">
                <a:solidFill>
                  <a:schemeClr val="accent1">
                    <a:lumMod val="50000"/>
                  </a:schemeClr>
                </a:solidFill>
              </a:rPr>
              <a:t>Il convient de lancer </a:t>
            </a:r>
            <a:r>
              <a:rPr lang="fr-MA" sz="2800" dirty="0">
                <a:solidFill>
                  <a:srgbClr val="00ACA4"/>
                </a:solidFill>
              </a:rPr>
              <a:t>le mode diaporama </a:t>
            </a:r>
            <a:r>
              <a:rPr lang="fr-MA" sz="2800" dirty="0">
                <a:solidFill>
                  <a:schemeClr val="accent1">
                    <a:lumMod val="50000"/>
                  </a:schemeClr>
                </a:solidFill>
              </a:rPr>
              <a:t>pour la diffusion de la leçon en classe</a:t>
            </a:r>
          </a:p>
        </p:txBody>
      </p:sp>
    </p:spTree>
    <p:extLst>
      <p:ext uri="{BB962C8B-B14F-4D97-AF65-F5344CB8AC3E}">
        <p14:creationId xmlns:p14="http://schemas.microsoft.com/office/powerpoint/2010/main" val="31829823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4B0CC2-B73A-ED67-AA84-FA67AF3FDF7B}"/>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Maintenant, on va faire de la lecture. On va apprendre à lire la lettre p. </a:t>
            </a:r>
          </a:p>
        </p:txBody>
      </p:sp>
      <p:sp>
        <p:nvSpPr>
          <p:cNvPr id="11" name="AutoShape 4" descr="Image générée">
            <a:extLst>
              <a:ext uri="{FF2B5EF4-FFF2-40B4-BE49-F238E27FC236}">
                <a16:creationId xmlns:a16="http://schemas.microsoft.com/office/drawing/2014/main" id="{B79F80A6-92E7-243E-7A31-232301D140C8}"/>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7" name="Image 16">
            <a:extLst>
              <a:ext uri="{FF2B5EF4-FFF2-40B4-BE49-F238E27FC236}">
                <a16:creationId xmlns:a16="http://schemas.microsoft.com/office/drawing/2014/main" id="{C184FA88-9BB8-8063-151D-55920B36DC54}"/>
              </a:ext>
            </a:extLst>
          </p:cNvPr>
          <p:cNvPicPr>
            <a:picLocks noChangeAspect="1"/>
          </p:cNvPicPr>
          <p:nvPr/>
        </p:nvPicPr>
        <p:blipFill>
          <a:blip r:embed="rId2"/>
          <a:stretch>
            <a:fillRect/>
          </a:stretch>
        </p:blipFill>
        <p:spPr>
          <a:xfrm>
            <a:off x="2045970" y="2261937"/>
            <a:ext cx="5052060" cy="3368040"/>
          </a:xfrm>
          <a:prstGeom prst="rect">
            <a:avLst/>
          </a:prstGeom>
        </p:spPr>
      </p:pic>
      <p:pic>
        <p:nvPicPr>
          <p:cNvPr id="3" name="Image 2">
            <a:extLst>
              <a:ext uri="{FF2B5EF4-FFF2-40B4-BE49-F238E27FC236}">
                <a16:creationId xmlns:a16="http://schemas.microsoft.com/office/drawing/2014/main" id="{24B5CF5E-92B8-8694-30FD-E77518C7AA55}"/>
              </a:ext>
            </a:extLst>
          </p:cNvPr>
          <p:cNvPicPr>
            <a:picLocks noChangeAspect="1"/>
          </p:cNvPicPr>
          <p:nvPr/>
        </p:nvPicPr>
        <p:blipFill>
          <a:blip r:embed="rId3"/>
          <a:stretch>
            <a:fillRect/>
          </a:stretch>
        </p:blipFill>
        <p:spPr>
          <a:xfrm>
            <a:off x="129325" y="544755"/>
            <a:ext cx="1152244" cy="1072989"/>
          </a:xfrm>
          <a:prstGeom prst="rect">
            <a:avLst/>
          </a:prstGeom>
        </p:spPr>
      </p:pic>
    </p:spTree>
    <p:extLst>
      <p:ext uri="{BB962C8B-B14F-4D97-AF65-F5344CB8AC3E}">
        <p14:creationId xmlns:p14="http://schemas.microsoft.com/office/powerpoint/2010/main" val="40132347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C93A7-269B-87D7-E92B-0FDB6907040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BD5629D-9478-9A1C-04E7-C9B880BD0C00}"/>
              </a:ext>
            </a:extLst>
          </p:cNvPr>
          <p:cNvSpPr>
            <a:spLocks noGrp="1"/>
          </p:cNvSpPr>
          <p:nvPr>
            <p:ph type="title"/>
          </p:nvPr>
        </p:nvSpPr>
        <p:spPr/>
        <p:txBody>
          <a:bodyPr>
            <a:noAutofit/>
          </a:bodyPr>
          <a:lstStyle/>
          <a:p>
            <a:r>
              <a:rPr lang="fr-FR" dirty="0">
                <a:solidFill>
                  <a:schemeClr val="tx1">
                    <a:lumMod val="65000"/>
                    <a:lumOff val="35000"/>
                  </a:schemeClr>
                </a:solidFill>
                <a:latin typeface="Dosis Medium" pitchFamily="2" charset="0"/>
              </a:rPr>
              <a:t>Aujourd’hui, nous allons apprendre à lire des syllabes avec le son « p ». </a:t>
            </a:r>
            <a:endParaRPr lang="fr-MA" dirty="0">
              <a:solidFill>
                <a:schemeClr val="tx1">
                  <a:lumMod val="65000"/>
                  <a:lumOff val="35000"/>
                </a:schemeClr>
              </a:solidFill>
              <a:latin typeface="Dosis Medium" pitchFamily="2" charset="0"/>
            </a:endParaRPr>
          </a:p>
        </p:txBody>
      </p:sp>
      <p:sp>
        <p:nvSpPr>
          <p:cNvPr id="5" name="ZoneTexte 4">
            <a:extLst>
              <a:ext uri="{FF2B5EF4-FFF2-40B4-BE49-F238E27FC236}">
                <a16:creationId xmlns:a16="http://schemas.microsoft.com/office/drawing/2014/main" id="{315895FF-8CE3-CB65-AE8E-73734C49FA48}"/>
              </a:ext>
            </a:extLst>
          </p:cNvPr>
          <p:cNvSpPr txBox="1"/>
          <p:nvPr/>
        </p:nvSpPr>
        <p:spPr>
          <a:xfrm>
            <a:off x="1822621" y="2185981"/>
            <a:ext cx="5498757" cy="32932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800" b="0" i="0" u="none" strike="noStrike" kern="1200" cap="none" spc="0" normalizeH="0" baseline="0" noProof="0" dirty="0">
                <a:ln w="0"/>
                <a:solidFill>
                  <a:srgbClr val="44546A"/>
                </a:solidFill>
                <a:effectLst/>
                <a:uLnTx/>
                <a:uFillTx/>
                <a:latin typeface="Bahnschrift SemiBold SemiConden" panose="020B0502040204020203" pitchFamily="34" charset="0"/>
                <a:ea typeface="Cascadia Mono SemiBold" panose="020B0609020000020004" pitchFamily="49" charset="0"/>
                <a:cs typeface="Cascadia Mono SemiBold" panose="020B0609020000020004" pitchFamily="49" charset="0"/>
              </a:rPr>
              <a:t>P   p</a:t>
            </a:r>
          </a:p>
        </p:txBody>
      </p:sp>
      <p:pic>
        <p:nvPicPr>
          <p:cNvPr id="9" name="Image 8">
            <a:extLst>
              <a:ext uri="{FF2B5EF4-FFF2-40B4-BE49-F238E27FC236}">
                <a16:creationId xmlns:a16="http://schemas.microsoft.com/office/drawing/2014/main" id="{D028103C-0D37-433C-BE6D-E34002E63E16}"/>
              </a:ext>
            </a:extLst>
          </p:cNvPr>
          <p:cNvPicPr>
            <a:picLocks noChangeAspect="1"/>
          </p:cNvPicPr>
          <p:nvPr/>
        </p:nvPicPr>
        <p:blipFill>
          <a:blip r:embed="rId2"/>
          <a:stretch>
            <a:fillRect/>
          </a:stretch>
        </p:blipFill>
        <p:spPr>
          <a:xfrm>
            <a:off x="129325" y="544755"/>
            <a:ext cx="1152244" cy="1072989"/>
          </a:xfrm>
          <a:prstGeom prst="rect">
            <a:avLst/>
          </a:prstGeom>
        </p:spPr>
      </p:pic>
    </p:spTree>
    <p:extLst>
      <p:ext uri="{BB962C8B-B14F-4D97-AF65-F5344CB8AC3E}">
        <p14:creationId xmlns:p14="http://schemas.microsoft.com/office/powerpoint/2010/main" val="25591308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C93A7-269B-87D7-E92B-0FDB6907040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BD5629D-9478-9A1C-04E7-C9B880BD0C00}"/>
              </a:ext>
            </a:extLst>
          </p:cNvPr>
          <p:cNvSpPr>
            <a:spLocks noGrp="1"/>
          </p:cNvSpPr>
          <p:nvPr>
            <p:ph type="title"/>
          </p:nvPr>
        </p:nvSpPr>
        <p:spPr/>
        <p:txBody>
          <a:bodyPr>
            <a:noAutofit/>
          </a:bodyPr>
          <a:lstStyle/>
          <a:p>
            <a:r>
              <a:rPr lang="fr-FR" dirty="0">
                <a:solidFill>
                  <a:schemeClr val="tx1">
                    <a:lumMod val="65000"/>
                    <a:lumOff val="35000"/>
                  </a:schemeClr>
                </a:solidFill>
                <a:latin typeface="Dosis Medium" pitchFamily="2" charset="0"/>
              </a:rPr>
              <a:t>C’est quelle lettre ? </a:t>
            </a:r>
            <a:endParaRPr lang="fr-MA" dirty="0">
              <a:solidFill>
                <a:schemeClr val="tx1">
                  <a:lumMod val="65000"/>
                  <a:lumOff val="35000"/>
                </a:schemeClr>
              </a:solidFill>
              <a:latin typeface="Dosis Medium" pitchFamily="2" charset="0"/>
            </a:endParaRPr>
          </a:p>
        </p:txBody>
      </p:sp>
      <p:sp>
        <p:nvSpPr>
          <p:cNvPr id="5" name="ZoneTexte 4">
            <a:extLst>
              <a:ext uri="{FF2B5EF4-FFF2-40B4-BE49-F238E27FC236}">
                <a16:creationId xmlns:a16="http://schemas.microsoft.com/office/drawing/2014/main" id="{315895FF-8CE3-CB65-AE8E-73734C49FA48}"/>
              </a:ext>
            </a:extLst>
          </p:cNvPr>
          <p:cNvSpPr txBox="1"/>
          <p:nvPr/>
        </p:nvSpPr>
        <p:spPr>
          <a:xfrm>
            <a:off x="2396283" y="2044725"/>
            <a:ext cx="4351434" cy="3293209"/>
          </a:xfrm>
          <a:prstGeom prst="rect">
            <a:avLst/>
          </a:prstGeom>
          <a:noFill/>
        </p:spPr>
        <p:txBody>
          <a:bodyPr wrap="square" rtlCol="0">
            <a:spAutoFit/>
          </a:bodyPr>
          <a:lstStyle/>
          <a:p>
            <a:pPr lvl="0" algn="ctr">
              <a:defRPr/>
            </a:pPr>
            <a:r>
              <a:rPr lang="pt-BR" sz="20800" dirty="0">
                <a:ln w="0"/>
                <a:solidFill>
                  <a:srgbClr val="44546A"/>
                </a:solidFill>
                <a:latin typeface="Bahnschrift SemiBold SemiConden" panose="020B0502040204020203" pitchFamily="34" charset="0"/>
                <a:ea typeface="Cascadia Mono SemiBold" panose="020B0609020000020004" pitchFamily="49" charset="0"/>
                <a:cs typeface="Cascadia Mono SemiBold" panose="020B0609020000020004" pitchFamily="49" charset="0"/>
              </a:rPr>
              <a:t>P</a:t>
            </a:r>
            <a:endParaRPr kumimoji="0" lang="pt-BR" sz="20800" b="0" i="0" u="none" strike="noStrike" kern="1200" cap="none" spc="0" normalizeH="0" baseline="0" noProof="0" dirty="0">
              <a:ln w="0"/>
              <a:solidFill>
                <a:srgbClr val="44546A"/>
              </a:solidFill>
              <a:effectLst/>
              <a:uLnTx/>
              <a:uFillTx/>
              <a:latin typeface="Dosis Medium" pitchFamily="2" charset="0"/>
              <a:ea typeface="+mn-ea"/>
              <a:cs typeface="Aharoni" panose="02010803020104030203" pitchFamily="2" charset="-79"/>
            </a:endParaRPr>
          </a:p>
        </p:txBody>
      </p:sp>
      <p:pic>
        <p:nvPicPr>
          <p:cNvPr id="6" name="Image 5">
            <a:extLst>
              <a:ext uri="{FF2B5EF4-FFF2-40B4-BE49-F238E27FC236}">
                <a16:creationId xmlns:a16="http://schemas.microsoft.com/office/drawing/2014/main" id="{4F868F13-8D8A-47AF-9099-F829D3F1B516}"/>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spTree>
    <p:extLst>
      <p:ext uri="{BB962C8B-B14F-4D97-AF65-F5344CB8AC3E}">
        <p14:creationId xmlns:p14="http://schemas.microsoft.com/office/powerpoint/2010/main" val="15024184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8B308-A008-E934-9775-B6FE633FD60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0672584-9850-CCA2-CA98-32D16473853B}"/>
              </a:ext>
            </a:extLst>
          </p:cNvPr>
          <p:cNvSpPr>
            <a:spLocks noGrp="1"/>
          </p:cNvSpPr>
          <p:nvPr>
            <p:ph type="title"/>
          </p:nvPr>
        </p:nvSpPr>
        <p:spPr/>
        <p:txBody>
          <a:bodyPr>
            <a:noAutofit/>
          </a:bodyPr>
          <a:lstStyle/>
          <a:p>
            <a:r>
              <a:rPr lang="fr-FR" dirty="0">
                <a:solidFill>
                  <a:schemeClr val="tx1">
                    <a:lumMod val="65000"/>
                    <a:lumOff val="35000"/>
                  </a:schemeClr>
                </a:solidFill>
                <a:latin typeface="Dosis Medium" pitchFamily="2" charset="0"/>
              </a:rPr>
              <a:t>C’est quelle lettre ? </a:t>
            </a:r>
            <a:endParaRPr lang="fr-MA" dirty="0">
              <a:solidFill>
                <a:schemeClr val="tx1">
                  <a:lumMod val="65000"/>
                  <a:lumOff val="35000"/>
                </a:schemeClr>
              </a:solidFill>
              <a:latin typeface="Dosis Medium" pitchFamily="2" charset="0"/>
            </a:endParaRPr>
          </a:p>
        </p:txBody>
      </p:sp>
      <p:sp>
        <p:nvSpPr>
          <p:cNvPr id="5" name="ZoneTexte 4">
            <a:extLst>
              <a:ext uri="{FF2B5EF4-FFF2-40B4-BE49-F238E27FC236}">
                <a16:creationId xmlns:a16="http://schemas.microsoft.com/office/drawing/2014/main" id="{A058E71F-9FE9-52B7-99A2-348EC8273CCD}"/>
              </a:ext>
            </a:extLst>
          </p:cNvPr>
          <p:cNvSpPr txBox="1"/>
          <p:nvPr/>
        </p:nvSpPr>
        <p:spPr>
          <a:xfrm>
            <a:off x="2514524" y="1782395"/>
            <a:ext cx="4114951" cy="3293209"/>
          </a:xfrm>
          <a:prstGeom prst="rect">
            <a:avLst/>
          </a:prstGeom>
          <a:noFill/>
        </p:spPr>
        <p:txBody>
          <a:bodyPr wrap="square" rtlCol="0">
            <a:spAutoFit/>
          </a:bodyPr>
          <a:lstStyle/>
          <a:p>
            <a:pPr lvl="0" algn="ctr">
              <a:defRPr/>
            </a:pPr>
            <a:r>
              <a:rPr lang="pt-BR" sz="20800" dirty="0">
                <a:ln w="0"/>
                <a:solidFill>
                  <a:srgbClr val="44546A"/>
                </a:solidFill>
                <a:latin typeface="Bahnschrift SemiBold SemiConden" panose="020B0502040204020203" pitchFamily="34" charset="0"/>
                <a:ea typeface="Cascadia Mono SemiBold" panose="020B0609020000020004" pitchFamily="49" charset="0"/>
                <a:cs typeface="Cascadia Mono SemiBold" panose="020B0609020000020004" pitchFamily="49" charset="0"/>
              </a:rPr>
              <a:t>p</a:t>
            </a:r>
            <a:endParaRPr kumimoji="0" lang="pt-BR" sz="20800" b="0" i="0" u="none" strike="noStrike" kern="1200" cap="none" spc="0" normalizeH="0" baseline="0" noProof="0" dirty="0">
              <a:ln w="0"/>
              <a:solidFill>
                <a:srgbClr val="44546A"/>
              </a:solidFill>
              <a:effectLst/>
              <a:uLnTx/>
              <a:uFillTx/>
              <a:cs typeface="Times New Roman" panose="02020603050405020304" pitchFamily="18" charset="0"/>
            </a:endParaRPr>
          </a:p>
        </p:txBody>
      </p:sp>
      <p:pic>
        <p:nvPicPr>
          <p:cNvPr id="6" name="Image 5">
            <a:extLst>
              <a:ext uri="{FF2B5EF4-FFF2-40B4-BE49-F238E27FC236}">
                <a16:creationId xmlns:a16="http://schemas.microsoft.com/office/drawing/2014/main" id="{D81D9347-96B4-450B-A9E8-3CA6A72FC27E}"/>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spTree>
    <p:extLst>
      <p:ext uri="{BB962C8B-B14F-4D97-AF65-F5344CB8AC3E}">
        <p14:creationId xmlns:p14="http://schemas.microsoft.com/office/powerpoint/2010/main" val="29117103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4E7DDD-78AD-CD9A-C2BB-D518BCFD27FB}"/>
              </a:ext>
            </a:extLst>
          </p:cNvPr>
          <p:cNvSpPr>
            <a:spLocks noGrp="1"/>
          </p:cNvSpPr>
          <p:nvPr>
            <p:ph type="title"/>
          </p:nvPr>
        </p:nvSpPr>
        <p:spPr/>
        <p:txBody>
          <a:bodyPr>
            <a:normAutofit/>
          </a:bodyPr>
          <a:lstStyle/>
          <a:p>
            <a:r>
              <a:rPr lang="fr-FR" i="1" dirty="0">
                <a:solidFill>
                  <a:schemeClr val="tx1">
                    <a:lumMod val="65000"/>
                    <a:lumOff val="35000"/>
                  </a:schemeClr>
                </a:solidFill>
                <a:latin typeface="Dosis Medium" pitchFamily="2" charset="0"/>
              </a:rPr>
              <a:t>Lecture de la vidéo.</a:t>
            </a:r>
          </a:p>
        </p:txBody>
      </p:sp>
      <p:pic>
        <p:nvPicPr>
          <p:cNvPr id="7" name="Espace réservé pour une image  11" descr="Une image contenant capture d’écran, Graphique, Bleu électrique, conception&#10;&#10;Le contenu généré par l’IA peut être incorrect.">
            <a:extLst>
              <a:ext uri="{FF2B5EF4-FFF2-40B4-BE49-F238E27FC236}">
                <a16:creationId xmlns:a16="http://schemas.microsoft.com/office/drawing/2014/main" id="{25BF17FD-7605-CDAE-E83A-26CA9F890B8C}"/>
              </a:ext>
            </a:extLst>
          </p:cNvPr>
          <p:cNvPicPr>
            <a:picLocks noChangeAspect="1"/>
          </p:cNvPicPr>
          <p:nvPr/>
        </p:nvPicPr>
        <p:blipFill>
          <a:blip r:embed="rId4">
            <a:extLst>
              <a:ext uri="{28A0092B-C50C-407E-A947-70E740481C1C}">
                <a14:useLocalDpi xmlns:a14="http://schemas.microsoft.com/office/drawing/2010/main" val="0"/>
              </a:ext>
            </a:extLst>
          </a:blip>
          <a:srcRect t="110" b="110"/>
          <a:stretch>
            <a:fillRect/>
          </a:stretch>
        </p:blipFill>
        <p:spPr>
          <a:xfrm>
            <a:off x="394184" y="792000"/>
            <a:ext cx="720000" cy="720000"/>
          </a:xfrm>
          <a:prstGeom prst="rect">
            <a:avLst/>
          </a:prstGeom>
        </p:spPr>
      </p:pic>
      <p:pic>
        <p:nvPicPr>
          <p:cNvPr id="3" name="Image 2" descr="Une image contenant noir, obscurité&#10;&#10;Le contenu généré par l’IA peut être incorrect.">
            <a:extLst>
              <a:ext uri="{FF2B5EF4-FFF2-40B4-BE49-F238E27FC236}">
                <a16:creationId xmlns:a16="http://schemas.microsoft.com/office/drawing/2014/main" id="{9097F3F8-4432-36CD-4790-7E7F9D392D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461" y="5968461"/>
            <a:ext cx="812539" cy="812539"/>
          </a:xfrm>
          <a:prstGeom prst="rect">
            <a:avLst/>
          </a:prstGeom>
        </p:spPr>
      </p:pic>
      <p:pic>
        <p:nvPicPr>
          <p:cNvPr id="4" name="combinaison">
            <a:hlinkClick r:id="" action="ppaction://media"/>
            <a:extLst>
              <a:ext uri="{FF2B5EF4-FFF2-40B4-BE49-F238E27FC236}">
                <a16:creationId xmlns:a16="http://schemas.microsoft.com/office/drawing/2014/main" id="{9F065F1D-9952-4F58-80D7-76AA29870EA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25129" y="2034692"/>
            <a:ext cx="7906871" cy="4447615"/>
          </a:xfrm>
          <a:prstGeom prst="rect">
            <a:avLst/>
          </a:prstGeom>
        </p:spPr>
      </p:pic>
    </p:spTree>
    <p:extLst>
      <p:ext uri="{BB962C8B-B14F-4D97-AF65-F5344CB8AC3E}">
        <p14:creationId xmlns:p14="http://schemas.microsoft.com/office/powerpoint/2010/main" val="16440846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517" fill="hold"/>
                                        <p:tgtEl>
                                          <p:spTgt spid="4"/>
                                        </p:tgtEl>
                                      </p:cBhvr>
                                    </p:cmd>
                                  </p:childTnLst>
                                </p:cTn>
                              </p:par>
                            </p:childTnLst>
                          </p:cTn>
                        </p:par>
                        <p:par>
                          <p:cTn id="7" fill="hold">
                            <p:stCondLst>
                              <p:cond delay="34517"/>
                            </p:stCondLst>
                            <p:childTnLst>
                              <p:par>
                                <p:cTn id="8" presetID="1"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C93A7-269B-87D7-E92B-0FDB6907040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BD5629D-9478-9A1C-04E7-C9B880BD0C00}"/>
              </a:ext>
            </a:extLst>
          </p:cNvPr>
          <p:cNvSpPr>
            <a:spLocks noGrp="1"/>
          </p:cNvSpPr>
          <p:nvPr>
            <p:ph type="title"/>
          </p:nvPr>
        </p:nvSpPr>
        <p:spPr/>
        <p:txBody>
          <a:bodyPr>
            <a:noAutofit/>
          </a:bodyPr>
          <a:lstStyle/>
          <a:p>
            <a:r>
              <a:rPr lang="fr-FR" dirty="0">
                <a:solidFill>
                  <a:schemeClr val="tx1">
                    <a:lumMod val="65000"/>
                    <a:lumOff val="35000"/>
                  </a:schemeClr>
                </a:solidFill>
                <a:latin typeface="Dosis Medium" pitchFamily="2" charset="0"/>
              </a:rPr>
              <a:t>Qui veut lire ? </a:t>
            </a:r>
            <a:endParaRPr lang="fr-MA" dirty="0">
              <a:solidFill>
                <a:schemeClr val="tx1">
                  <a:lumMod val="65000"/>
                  <a:lumOff val="35000"/>
                </a:schemeClr>
              </a:solidFill>
              <a:latin typeface="Dosis Medium" pitchFamily="2" charset="0"/>
            </a:endParaRPr>
          </a:p>
        </p:txBody>
      </p:sp>
      <p:sp>
        <p:nvSpPr>
          <p:cNvPr id="4" name="Rectangle 3">
            <a:extLst>
              <a:ext uri="{FF2B5EF4-FFF2-40B4-BE49-F238E27FC236}">
                <a16:creationId xmlns:a16="http://schemas.microsoft.com/office/drawing/2014/main" id="{01DE93E8-122F-4E3B-BA88-9009A519AFE9}"/>
              </a:ext>
            </a:extLst>
          </p:cNvPr>
          <p:cNvSpPr/>
          <p:nvPr/>
        </p:nvSpPr>
        <p:spPr>
          <a:xfrm>
            <a:off x="1471871" y="2538196"/>
            <a:ext cx="6355614" cy="1889813"/>
          </a:xfrm>
          <a:prstGeom prst="rect">
            <a:avLst/>
          </a:prstGeom>
        </p:spPr>
        <p:txBody>
          <a:bodyPr wrap="square">
            <a:spAutoFit/>
          </a:bodyPr>
          <a:lstStyle/>
          <a:p>
            <a:pPr algn="ctr">
              <a:lnSpc>
                <a:spcPct val="150000"/>
              </a:lnSpc>
            </a:pPr>
            <a:r>
              <a:rPr lang="fr-FR" sz="8800" b="1" dirty="0">
                <a:solidFill>
                  <a:srgbClr val="00ACA4"/>
                </a:solidFill>
                <a:latin typeface="Dosis SemiBold" pitchFamily="2" charset="0"/>
              </a:rPr>
              <a:t>p  </a:t>
            </a:r>
            <a:r>
              <a:rPr lang="fr-FR" sz="8800" b="1" dirty="0">
                <a:solidFill>
                  <a:schemeClr val="accent1">
                    <a:lumMod val="50000"/>
                  </a:schemeClr>
                </a:solidFill>
                <a:latin typeface="Dosis SemiBold" pitchFamily="2" charset="0"/>
              </a:rPr>
              <a:t>  a    &gt;      </a:t>
            </a:r>
            <a:r>
              <a:rPr lang="fr-FR" sz="8800" b="1" dirty="0" err="1">
                <a:solidFill>
                  <a:srgbClr val="00ACA4"/>
                </a:solidFill>
                <a:latin typeface="Dosis SemiBold" pitchFamily="2" charset="0"/>
              </a:rPr>
              <a:t>p</a:t>
            </a:r>
            <a:r>
              <a:rPr lang="fr-FR" sz="8800" b="1" dirty="0" err="1">
                <a:solidFill>
                  <a:schemeClr val="accent1">
                    <a:lumMod val="50000"/>
                  </a:schemeClr>
                </a:solidFill>
                <a:latin typeface="Dosis SemiBold" pitchFamily="2" charset="0"/>
              </a:rPr>
              <a:t>a</a:t>
            </a:r>
            <a:endParaRPr lang="fr-FR" sz="8800" b="1" dirty="0">
              <a:solidFill>
                <a:schemeClr val="tx1">
                  <a:lumMod val="50000"/>
                  <a:lumOff val="50000"/>
                </a:schemeClr>
              </a:solidFill>
              <a:latin typeface="Dosis SemiBold" pitchFamily="2" charset="0"/>
            </a:endParaRPr>
          </a:p>
        </p:txBody>
      </p:sp>
      <p:pic>
        <p:nvPicPr>
          <p:cNvPr id="5" name="Image 4">
            <a:extLst>
              <a:ext uri="{FF2B5EF4-FFF2-40B4-BE49-F238E27FC236}">
                <a16:creationId xmlns:a16="http://schemas.microsoft.com/office/drawing/2014/main" id="{02CFC0E3-A685-4945-B075-05D928F3235B}"/>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spTree>
    <p:extLst>
      <p:ext uri="{BB962C8B-B14F-4D97-AF65-F5344CB8AC3E}">
        <p14:creationId xmlns:p14="http://schemas.microsoft.com/office/powerpoint/2010/main" val="10139176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C93A7-269B-87D7-E92B-0FDB6907040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BD5629D-9478-9A1C-04E7-C9B880BD0C00}"/>
              </a:ext>
            </a:extLst>
          </p:cNvPr>
          <p:cNvSpPr>
            <a:spLocks noGrp="1"/>
          </p:cNvSpPr>
          <p:nvPr>
            <p:ph type="title"/>
          </p:nvPr>
        </p:nvSpPr>
        <p:spPr/>
        <p:txBody>
          <a:bodyPr>
            <a:noAutofit/>
          </a:bodyPr>
          <a:lstStyle/>
          <a:p>
            <a:r>
              <a:rPr lang="fr-FR" dirty="0">
                <a:solidFill>
                  <a:schemeClr val="tx1">
                    <a:lumMod val="65000"/>
                    <a:lumOff val="35000"/>
                  </a:schemeClr>
                </a:solidFill>
                <a:latin typeface="Dosis Medium" pitchFamily="2" charset="0"/>
              </a:rPr>
              <a:t>Qui veut lire ? </a:t>
            </a:r>
            <a:endParaRPr lang="fr-MA" dirty="0">
              <a:solidFill>
                <a:schemeClr val="tx1">
                  <a:lumMod val="65000"/>
                  <a:lumOff val="35000"/>
                </a:schemeClr>
              </a:solidFill>
              <a:latin typeface="Dosis Medium" pitchFamily="2" charset="0"/>
            </a:endParaRPr>
          </a:p>
        </p:txBody>
      </p:sp>
      <p:sp>
        <p:nvSpPr>
          <p:cNvPr id="4" name="Rectangle 3">
            <a:extLst>
              <a:ext uri="{FF2B5EF4-FFF2-40B4-BE49-F238E27FC236}">
                <a16:creationId xmlns:a16="http://schemas.microsoft.com/office/drawing/2014/main" id="{01DE93E8-122F-4E3B-BA88-9009A519AFE9}"/>
              </a:ext>
            </a:extLst>
          </p:cNvPr>
          <p:cNvSpPr/>
          <p:nvPr/>
        </p:nvSpPr>
        <p:spPr>
          <a:xfrm>
            <a:off x="1027659" y="2494128"/>
            <a:ext cx="7088682" cy="1889813"/>
          </a:xfrm>
          <a:prstGeom prst="rect">
            <a:avLst/>
          </a:prstGeom>
        </p:spPr>
        <p:txBody>
          <a:bodyPr wrap="square">
            <a:spAutoFit/>
          </a:bodyPr>
          <a:lstStyle/>
          <a:p>
            <a:pPr algn="ctr">
              <a:lnSpc>
                <a:spcPct val="150000"/>
              </a:lnSpc>
            </a:pPr>
            <a:r>
              <a:rPr lang="fr-FR" sz="8800" b="1" dirty="0">
                <a:solidFill>
                  <a:srgbClr val="00ACA4"/>
                </a:solidFill>
                <a:latin typeface="Dosis SemiBold" pitchFamily="2" charset="0"/>
              </a:rPr>
              <a:t>p  </a:t>
            </a:r>
            <a:r>
              <a:rPr lang="fr-FR" sz="8800" b="1" dirty="0">
                <a:solidFill>
                  <a:schemeClr val="accent1">
                    <a:lumMod val="50000"/>
                  </a:schemeClr>
                </a:solidFill>
                <a:latin typeface="Dosis SemiBold" pitchFamily="2" charset="0"/>
              </a:rPr>
              <a:t>  o    &gt;     </a:t>
            </a:r>
            <a:r>
              <a:rPr lang="fr-FR" sz="8800" b="1" dirty="0">
                <a:solidFill>
                  <a:srgbClr val="00ACA4"/>
                </a:solidFill>
                <a:latin typeface="Dosis SemiBold" pitchFamily="2" charset="0"/>
              </a:rPr>
              <a:t>p</a:t>
            </a:r>
            <a:r>
              <a:rPr lang="fr-FR" sz="8800" b="1" dirty="0">
                <a:solidFill>
                  <a:schemeClr val="accent1">
                    <a:lumMod val="50000"/>
                  </a:schemeClr>
                </a:solidFill>
                <a:latin typeface="Dosis SemiBold" pitchFamily="2" charset="0"/>
              </a:rPr>
              <a:t>o</a:t>
            </a:r>
            <a:endParaRPr lang="fr-FR" sz="8800" b="1" dirty="0">
              <a:solidFill>
                <a:schemeClr val="tx1">
                  <a:lumMod val="50000"/>
                  <a:lumOff val="50000"/>
                </a:schemeClr>
              </a:solidFill>
              <a:latin typeface="Dosis SemiBold" pitchFamily="2" charset="0"/>
            </a:endParaRPr>
          </a:p>
        </p:txBody>
      </p:sp>
      <p:pic>
        <p:nvPicPr>
          <p:cNvPr id="5" name="Image 4">
            <a:extLst>
              <a:ext uri="{FF2B5EF4-FFF2-40B4-BE49-F238E27FC236}">
                <a16:creationId xmlns:a16="http://schemas.microsoft.com/office/drawing/2014/main" id="{3C15D212-7EE1-4CF2-B566-A67991E88A55}"/>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spTree>
    <p:extLst>
      <p:ext uri="{BB962C8B-B14F-4D97-AF65-F5344CB8AC3E}">
        <p14:creationId xmlns:p14="http://schemas.microsoft.com/office/powerpoint/2010/main" val="14864180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C93A7-269B-87D7-E92B-0FDB6907040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BD5629D-9478-9A1C-04E7-C9B880BD0C00}"/>
              </a:ext>
            </a:extLst>
          </p:cNvPr>
          <p:cNvSpPr>
            <a:spLocks noGrp="1"/>
          </p:cNvSpPr>
          <p:nvPr>
            <p:ph type="title"/>
          </p:nvPr>
        </p:nvSpPr>
        <p:spPr/>
        <p:txBody>
          <a:bodyPr>
            <a:noAutofit/>
          </a:bodyPr>
          <a:lstStyle/>
          <a:p>
            <a:r>
              <a:rPr lang="fr-FR" dirty="0">
                <a:solidFill>
                  <a:schemeClr val="tx1">
                    <a:lumMod val="65000"/>
                    <a:lumOff val="35000"/>
                  </a:schemeClr>
                </a:solidFill>
                <a:latin typeface="Dosis Medium" pitchFamily="2" charset="0"/>
              </a:rPr>
              <a:t>Qui veut lire ? </a:t>
            </a:r>
            <a:endParaRPr lang="fr-MA" dirty="0">
              <a:solidFill>
                <a:schemeClr val="tx1">
                  <a:lumMod val="65000"/>
                  <a:lumOff val="35000"/>
                </a:schemeClr>
              </a:solidFill>
              <a:latin typeface="Dosis Medium" pitchFamily="2" charset="0"/>
            </a:endParaRPr>
          </a:p>
        </p:txBody>
      </p:sp>
      <p:sp>
        <p:nvSpPr>
          <p:cNvPr id="4" name="Rectangle 3">
            <a:extLst>
              <a:ext uri="{FF2B5EF4-FFF2-40B4-BE49-F238E27FC236}">
                <a16:creationId xmlns:a16="http://schemas.microsoft.com/office/drawing/2014/main" id="{01DE93E8-122F-4E3B-BA88-9009A519AFE9}"/>
              </a:ext>
            </a:extLst>
          </p:cNvPr>
          <p:cNvSpPr/>
          <p:nvPr/>
        </p:nvSpPr>
        <p:spPr>
          <a:xfrm>
            <a:off x="1036041" y="2494128"/>
            <a:ext cx="7071917" cy="1889813"/>
          </a:xfrm>
          <a:prstGeom prst="rect">
            <a:avLst/>
          </a:prstGeom>
        </p:spPr>
        <p:txBody>
          <a:bodyPr wrap="square">
            <a:spAutoFit/>
          </a:bodyPr>
          <a:lstStyle/>
          <a:p>
            <a:pPr algn="ctr">
              <a:lnSpc>
                <a:spcPct val="150000"/>
              </a:lnSpc>
            </a:pPr>
            <a:r>
              <a:rPr lang="fr-FR" sz="8800" b="1" dirty="0">
                <a:solidFill>
                  <a:srgbClr val="00ACA4"/>
                </a:solidFill>
                <a:latin typeface="Dosis SemiBold" pitchFamily="2" charset="0"/>
              </a:rPr>
              <a:t>p  </a:t>
            </a:r>
            <a:r>
              <a:rPr lang="fr-FR" sz="8800" b="1" dirty="0">
                <a:solidFill>
                  <a:schemeClr val="accent1">
                    <a:lumMod val="50000"/>
                  </a:schemeClr>
                </a:solidFill>
                <a:latin typeface="Dosis SemiBold" pitchFamily="2" charset="0"/>
              </a:rPr>
              <a:t>   u    &gt;     </a:t>
            </a:r>
            <a:r>
              <a:rPr lang="fr-FR" sz="8800" b="1" dirty="0">
                <a:solidFill>
                  <a:srgbClr val="00ACA4"/>
                </a:solidFill>
                <a:latin typeface="Dosis SemiBold" pitchFamily="2" charset="0"/>
              </a:rPr>
              <a:t>p</a:t>
            </a:r>
            <a:r>
              <a:rPr lang="fr-FR" sz="8800" b="1" dirty="0">
                <a:solidFill>
                  <a:schemeClr val="accent1">
                    <a:lumMod val="50000"/>
                  </a:schemeClr>
                </a:solidFill>
                <a:latin typeface="Dosis SemiBold" pitchFamily="2" charset="0"/>
              </a:rPr>
              <a:t>u</a:t>
            </a:r>
            <a:endParaRPr lang="fr-FR" sz="8800" b="1" dirty="0">
              <a:solidFill>
                <a:schemeClr val="tx1">
                  <a:lumMod val="50000"/>
                  <a:lumOff val="50000"/>
                </a:schemeClr>
              </a:solidFill>
              <a:latin typeface="Dosis SemiBold" pitchFamily="2" charset="0"/>
            </a:endParaRPr>
          </a:p>
        </p:txBody>
      </p:sp>
      <p:pic>
        <p:nvPicPr>
          <p:cNvPr id="5" name="Image 4">
            <a:extLst>
              <a:ext uri="{FF2B5EF4-FFF2-40B4-BE49-F238E27FC236}">
                <a16:creationId xmlns:a16="http://schemas.microsoft.com/office/drawing/2014/main" id="{A20F0C03-BC1A-4D37-8F07-DB53842A341A}"/>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spTree>
    <p:extLst>
      <p:ext uri="{BB962C8B-B14F-4D97-AF65-F5344CB8AC3E}">
        <p14:creationId xmlns:p14="http://schemas.microsoft.com/office/powerpoint/2010/main" val="23538636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C93A7-269B-87D7-E92B-0FDB6907040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BD5629D-9478-9A1C-04E7-C9B880BD0C00}"/>
              </a:ext>
            </a:extLst>
          </p:cNvPr>
          <p:cNvSpPr>
            <a:spLocks noGrp="1"/>
          </p:cNvSpPr>
          <p:nvPr>
            <p:ph type="title"/>
          </p:nvPr>
        </p:nvSpPr>
        <p:spPr/>
        <p:txBody>
          <a:bodyPr>
            <a:noAutofit/>
          </a:bodyPr>
          <a:lstStyle/>
          <a:p>
            <a:r>
              <a:rPr lang="fr-FR" dirty="0">
                <a:solidFill>
                  <a:schemeClr val="tx1">
                    <a:lumMod val="65000"/>
                    <a:lumOff val="35000"/>
                  </a:schemeClr>
                </a:solidFill>
                <a:latin typeface="Dosis Medium" pitchFamily="2" charset="0"/>
              </a:rPr>
              <a:t>Qui veut lire ?</a:t>
            </a:r>
            <a:endParaRPr lang="fr-MA" dirty="0">
              <a:solidFill>
                <a:schemeClr val="tx1">
                  <a:lumMod val="65000"/>
                  <a:lumOff val="35000"/>
                </a:schemeClr>
              </a:solidFill>
              <a:latin typeface="Dosis Medium" pitchFamily="2" charset="0"/>
            </a:endParaRPr>
          </a:p>
        </p:txBody>
      </p:sp>
      <p:sp>
        <p:nvSpPr>
          <p:cNvPr id="4" name="Rectangle 3">
            <a:extLst>
              <a:ext uri="{FF2B5EF4-FFF2-40B4-BE49-F238E27FC236}">
                <a16:creationId xmlns:a16="http://schemas.microsoft.com/office/drawing/2014/main" id="{01DE93E8-122F-4E3B-BA88-9009A519AFE9}"/>
              </a:ext>
            </a:extLst>
          </p:cNvPr>
          <p:cNvSpPr/>
          <p:nvPr/>
        </p:nvSpPr>
        <p:spPr>
          <a:xfrm>
            <a:off x="1579142" y="2334384"/>
            <a:ext cx="5985715" cy="1889813"/>
          </a:xfrm>
          <a:prstGeom prst="rect">
            <a:avLst/>
          </a:prstGeom>
        </p:spPr>
        <p:txBody>
          <a:bodyPr wrap="square">
            <a:spAutoFit/>
          </a:bodyPr>
          <a:lstStyle/>
          <a:p>
            <a:pPr algn="ctr">
              <a:lnSpc>
                <a:spcPct val="150000"/>
              </a:lnSpc>
            </a:pPr>
            <a:r>
              <a:rPr lang="fr-FR" sz="8800" b="1" dirty="0">
                <a:solidFill>
                  <a:srgbClr val="00ACA4"/>
                </a:solidFill>
                <a:latin typeface="Dosis SemiBold" pitchFamily="2" charset="0"/>
              </a:rPr>
              <a:t>p  </a:t>
            </a:r>
            <a:r>
              <a:rPr lang="fr-FR" sz="8800" b="1" dirty="0">
                <a:solidFill>
                  <a:schemeClr val="accent1">
                    <a:lumMod val="50000"/>
                  </a:schemeClr>
                </a:solidFill>
                <a:latin typeface="Dosis SemiBold" pitchFamily="2" charset="0"/>
              </a:rPr>
              <a:t>   i     &gt;      </a:t>
            </a:r>
            <a:r>
              <a:rPr lang="fr-FR" sz="8800" b="1" dirty="0">
                <a:solidFill>
                  <a:srgbClr val="00ACA4"/>
                </a:solidFill>
                <a:latin typeface="Dosis SemiBold" pitchFamily="2" charset="0"/>
              </a:rPr>
              <a:t>p</a:t>
            </a:r>
            <a:r>
              <a:rPr lang="fr-FR" sz="8800" b="1" dirty="0">
                <a:solidFill>
                  <a:schemeClr val="accent1">
                    <a:lumMod val="50000"/>
                  </a:schemeClr>
                </a:solidFill>
                <a:latin typeface="Dosis SemiBold" pitchFamily="2" charset="0"/>
              </a:rPr>
              <a:t>i</a:t>
            </a:r>
            <a:endParaRPr lang="fr-FR" sz="8800" b="1" dirty="0">
              <a:solidFill>
                <a:schemeClr val="tx1">
                  <a:lumMod val="50000"/>
                  <a:lumOff val="50000"/>
                </a:schemeClr>
              </a:solidFill>
              <a:latin typeface="Dosis SemiBold" pitchFamily="2" charset="0"/>
            </a:endParaRPr>
          </a:p>
        </p:txBody>
      </p:sp>
      <p:pic>
        <p:nvPicPr>
          <p:cNvPr id="5" name="Image 4">
            <a:extLst>
              <a:ext uri="{FF2B5EF4-FFF2-40B4-BE49-F238E27FC236}">
                <a16:creationId xmlns:a16="http://schemas.microsoft.com/office/drawing/2014/main" id="{778415C1-374D-455A-B801-F21FEABFF48D}"/>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spTree>
    <p:extLst>
      <p:ext uri="{BB962C8B-B14F-4D97-AF65-F5344CB8AC3E}">
        <p14:creationId xmlns:p14="http://schemas.microsoft.com/office/powerpoint/2010/main" val="17263282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C93A7-269B-87D7-E92B-0FDB6907040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BD5629D-9478-9A1C-04E7-C9B880BD0C00}"/>
              </a:ext>
            </a:extLst>
          </p:cNvPr>
          <p:cNvSpPr>
            <a:spLocks noGrp="1"/>
          </p:cNvSpPr>
          <p:nvPr>
            <p:ph type="title"/>
          </p:nvPr>
        </p:nvSpPr>
        <p:spPr/>
        <p:txBody>
          <a:bodyPr>
            <a:noAutofit/>
          </a:bodyPr>
          <a:lstStyle/>
          <a:p>
            <a:r>
              <a:rPr lang="fr-FR" dirty="0">
                <a:solidFill>
                  <a:schemeClr val="tx1">
                    <a:lumMod val="65000"/>
                    <a:lumOff val="35000"/>
                  </a:schemeClr>
                </a:solidFill>
                <a:latin typeface="Dosis Medium" pitchFamily="2" charset="0"/>
              </a:rPr>
              <a:t>Qui veut lire ? </a:t>
            </a:r>
            <a:endParaRPr lang="fr-MA" dirty="0">
              <a:solidFill>
                <a:schemeClr val="tx1">
                  <a:lumMod val="65000"/>
                  <a:lumOff val="35000"/>
                </a:schemeClr>
              </a:solidFill>
              <a:latin typeface="Dosis Medium" pitchFamily="2" charset="0"/>
            </a:endParaRPr>
          </a:p>
        </p:txBody>
      </p:sp>
      <p:sp>
        <p:nvSpPr>
          <p:cNvPr id="4" name="Rectangle 3">
            <a:extLst>
              <a:ext uri="{FF2B5EF4-FFF2-40B4-BE49-F238E27FC236}">
                <a16:creationId xmlns:a16="http://schemas.microsoft.com/office/drawing/2014/main" id="{01DE93E8-122F-4E3B-BA88-9009A519AFE9}"/>
              </a:ext>
            </a:extLst>
          </p:cNvPr>
          <p:cNvSpPr/>
          <p:nvPr/>
        </p:nvSpPr>
        <p:spPr>
          <a:xfrm>
            <a:off x="1482494" y="2494128"/>
            <a:ext cx="6179012" cy="1889813"/>
          </a:xfrm>
          <a:prstGeom prst="rect">
            <a:avLst/>
          </a:prstGeom>
        </p:spPr>
        <p:txBody>
          <a:bodyPr wrap="square">
            <a:spAutoFit/>
          </a:bodyPr>
          <a:lstStyle/>
          <a:p>
            <a:pPr algn="ctr">
              <a:lnSpc>
                <a:spcPct val="150000"/>
              </a:lnSpc>
            </a:pPr>
            <a:r>
              <a:rPr lang="fr-FR" sz="8800" b="1" dirty="0">
                <a:solidFill>
                  <a:srgbClr val="00ACA4"/>
                </a:solidFill>
                <a:latin typeface="Dosis SemiBold" pitchFamily="2" charset="0"/>
              </a:rPr>
              <a:t>p  </a:t>
            </a:r>
            <a:r>
              <a:rPr lang="fr-FR" sz="8800" b="1" dirty="0">
                <a:solidFill>
                  <a:schemeClr val="accent1">
                    <a:lumMod val="50000"/>
                  </a:schemeClr>
                </a:solidFill>
                <a:latin typeface="Dosis SemiBold" pitchFamily="2" charset="0"/>
              </a:rPr>
              <a:t>   e    &gt;    </a:t>
            </a:r>
            <a:r>
              <a:rPr lang="fr-FR" sz="8800" b="1" dirty="0" err="1">
                <a:solidFill>
                  <a:srgbClr val="00ACA4"/>
                </a:solidFill>
                <a:latin typeface="Dosis SemiBold" pitchFamily="2" charset="0"/>
              </a:rPr>
              <a:t>p</a:t>
            </a:r>
            <a:r>
              <a:rPr lang="fr-FR" sz="8800" b="1" dirty="0" err="1">
                <a:solidFill>
                  <a:schemeClr val="accent1">
                    <a:lumMod val="50000"/>
                  </a:schemeClr>
                </a:solidFill>
                <a:latin typeface="Dosis SemiBold" pitchFamily="2" charset="0"/>
              </a:rPr>
              <a:t>e</a:t>
            </a:r>
            <a:endParaRPr lang="fr-FR" sz="8800" b="1" dirty="0">
              <a:solidFill>
                <a:schemeClr val="tx1">
                  <a:lumMod val="50000"/>
                  <a:lumOff val="50000"/>
                </a:schemeClr>
              </a:solidFill>
              <a:latin typeface="Dosis SemiBold" pitchFamily="2" charset="0"/>
            </a:endParaRPr>
          </a:p>
        </p:txBody>
      </p:sp>
      <p:pic>
        <p:nvPicPr>
          <p:cNvPr id="5" name="Image 4">
            <a:extLst>
              <a:ext uri="{FF2B5EF4-FFF2-40B4-BE49-F238E27FC236}">
                <a16:creationId xmlns:a16="http://schemas.microsoft.com/office/drawing/2014/main" id="{234A090B-4034-4260-B533-2C06A7856881}"/>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spTree>
    <p:extLst>
      <p:ext uri="{BB962C8B-B14F-4D97-AF65-F5344CB8AC3E}">
        <p14:creationId xmlns:p14="http://schemas.microsoft.com/office/powerpoint/2010/main" val="9814489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8A4169DB-E4D1-7C6D-4EE9-718DE6CF13E3}"/>
              </a:ext>
            </a:extLst>
          </p:cNvPr>
          <p:cNvGrpSpPr/>
          <p:nvPr/>
        </p:nvGrpSpPr>
        <p:grpSpPr>
          <a:xfrm>
            <a:off x="3120265" y="0"/>
            <a:ext cx="2741519" cy="1084434"/>
            <a:chOff x="3072140" y="0"/>
            <a:chExt cx="2741519" cy="1084434"/>
          </a:xfrm>
        </p:grpSpPr>
        <p:sp>
          <p:nvSpPr>
            <p:cNvPr id="5" name="Rectangle 4">
              <a:extLst>
                <a:ext uri="{FF2B5EF4-FFF2-40B4-BE49-F238E27FC236}">
                  <a16:creationId xmlns:a16="http://schemas.microsoft.com/office/drawing/2014/main" id="{27A39F50-33BD-B486-03A4-6A680CB17867}"/>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3FBA5B5-54B2-9678-F62D-CA621C951F8A}"/>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re 53">
              <a:extLst>
                <a:ext uri="{FF2B5EF4-FFF2-40B4-BE49-F238E27FC236}">
                  <a16:creationId xmlns:a16="http://schemas.microsoft.com/office/drawing/2014/main" id="{E5A07AC2-DF3E-B6F2-143B-054E07511E74}"/>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11" name="Titre 1">
            <a:extLst>
              <a:ext uri="{FF2B5EF4-FFF2-40B4-BE49-F238E27FC236}">
                <a16:creationId xmlns:a16="http://schemas.microsoft.com/office/drawing/2014/main" id="{C4E1D551-D9DA-307E-06BB-BF8B547CF81C}"/>
              </a:ext>
            </a:extLst>
          </p:cNvPr>
          <p:cNvSpPr>
            <a:spLocks noGrp="1"/>
          </p:cNvSpPr>
          <p:nvPr>
            <p:ph type="title"/>
          </p:nvPr>
        </p:nvSpPr>
        <p:spPr>
          <a:xfrm>
            <a:off x="647900" y="1390533"/>
            <a:ext cx="7886700" cy="720000"/>
          </a:xfrm>
        </p:spPr>
        <p:txBody>
          <a:bodyPr/>
          <a:lstStyle/>
          <a:p>
            <a:r>
              <a:rPr lang="fr-MA" sz="3200" dirty="0">
                <a:solidFill>
                  <a:srgbClr val="424D7B"/>
                </a:solidFill>
              </a:rPr>
              <a:t>Pictogrammes</a:t>
            </a:r>
          </a:p>
        </p:txBody>
      </p:sp>
      <p:pic>
        <p:nvPicPr>
          <p:cNvPr id="2" name="Image 1">
            <a:extLst>
              <a:ext uri="{FF2B5EF4-FFF2-40B4-BE49-F238E27FC236}">
                <a16:creationId xmlns:a16="http://schemas.microsoft.com/office/drawing/2014/main" id="{E3E8EFFE-F92D-6AFB-141F-8C8242CD16AF}"/>
              </a:ext>
            </a:extLst>
          </p:cNvPr>
          <p:cNvPicPr>
            <a:picLocks noChangeAspect="1"/>
          </p:cNvPicPr>
          <p:nvPr/>
        </p:nvPicPr>
        <p:blipFill>
          <a:blip r:embed="rId3"/>
          <a:stretch>
            <a:fillRect/>
          </a:stretch>
        </p:blipFill>
        <p:spPr>
          <a:xfrm>
            <a:off x="763400" y="2474382"/>
            <a:ext cx="7520578" cy="2799510"/>
          </a:xfrm>
          <a:prstGeom prst="rect">
            <a:avLst/>
          </a:prstGeom>
        </p:spPr>
      </p:pic>
    </p:spTree>
    <p:extLst>
      <p:ext uri="{BB962C8B-B14F-4D97-AF65-F5344CB8AC3E}">
        <p14:creationId xmlns:p14="http://schemas.microsoft.com/office/powerpoint/2010/main" val="18671904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C93A7-269B-87D7-E92B-0FDB6907040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BD5629D-9478-9A1C-04E7-C9B880BD0C00}"/>
              </a:ext>
            </a:extLst>
          </p:cNvPr>
          <p:cNvSpPr>
            <a:spLocks noGrp="1"/>
          </p:cNvSpPr>
          <p:nvPr>
            <p:ph type="title"/>
          </p:nvPr>
        </p:nvSpPr>
        <p:spPr/>
        <p:txBody>
          <a:bodyPr>
            <a:noAutofit/>
          </a:bodyPr>
          <a:lstStyle/>
          <a:p>
            <a:r>
              <a:rPr lang="fr-FR" dirty="0">
                <a:solidFill>
                  <a:schemeClr val="tx1">
                    <a:lumMod val="65000"/>
                    <a:lumOff val="35000"/>
                  </a:schemeClr>
                </a:solidFill>
                <a:latin typeface="Dosis Medium" pitchFamily="2" charset="0"/>
              </a:rPr>
              <a:t>Qui veut lire ? </a:t>
            </a:r>
            <a:endParaRPr lang="fr-MA" dirty="0">
              <a:solidFill>
                <a:schemeClr val="tx1">
                  <a:lumMod val="65000"/>
                  <a:lumOff val="35000"/>
                </a:schemeClr>
              </a:solidFill>
              <a:latin typeface="Dosis Medium" pitchFamily="2" charset="0"/>
            </a:endParaRPr>
          </a:p>
        </p:txBody>
      </p:sp>
      <p:sp>
        <p:nvSpPr>
          <p:cNvPr id="4" name="Rectangle 3">
            <a:extLst>
              <a:ext uri="{FF2B5EF4-FFF2-40B4-BE49-F238E27FC236}">
                <a16:creationId xmlns:a16="http://schemas.microsoft.com/office/drawing/2014/main" id="{01DE93E8-122F-4E3B-BA88-9009A519AFE9}"/>
              </a:ext>
            </a:extLst>
          </p:cNvPr>
          <p:cNvSpPr/>
          <p:nvPr/>
        </p:nvSpPr>
        <p:spPr>
          <a:xfrm>
            <a:off x="1576197" y="2433535"/>
            <a:ext cx="5991606" cy="1889813"/>
          </a:xfrm>
          <a:prstGeom prst="rect">
            <a:avLst/>
          </a:prstGeom>
        </p:spPr>
        <p:txBody>
          <a:bodyPr wrap="square">
            <a:spAutoFit/>
          </a:bodyPr>
          <a:lstStyle/>
          <a:p>
            <a:pPr algn="ctr">
              <a:lnSpc>
                <a:spcPct val="150000"/>
              </a:lnSpc>
            </a:pPr>
            <a:r>
              <a:rPr lang="fr-FR" sz="8800" b="1" dirty="0">
                <a:solidFill>
                  <a:srgbClr val="00ACA4"/>
                </a:solidFill>
                <a:latin typeface="Dosis SemiBold" pitchFamily="2" charset="0"/>
              </a:rPr>
              <a:t>p  </a:t>
            </a:r>
            <a:r>
              <a:rPr lang="fr-FR" sz="8800" b="1" dirty="0">
                <a:solidFill>
                  <a:schemeClr val="accent1">
                    <a:lumMod val="50000"/>
                  </a:schemeClr>
                </a:solidFill>
                <a:latin typeface="Dosis SemiBold" pitchFamily="2" charset="0"/>
              </a:rPr>
              <a:t>   é    &gt;    </a:t>
            </a:r>
            <a:r>
              <a:rPr lang="fr-FR" sz="8800" b="1" dirty="0" err="1">
                <a:solidFill>
                  <a:srgbClr val="00ACA4"/>
                </a:solidFill>
                <a:latin typeface="Dosis SemiBold" pitchFamily="2" charset="0"/>
              </a:rPr>
              <a:t>p</a:t>
            </a:r>
            <a:r>
              <a:rPr lang="fr-FR" sz="8800" b="1" dirty="0" err="1">
                <a:solidFill>
                  <a:schemeClr val="accent1">
                    <a:lumMod val="50000"/>
                  </a:schemeClr>
                </a:solidFill>
                <a:latin typeface="Dosis SemiBold" pitchFamily="2" charset="0"/>
              </a:rPr>
              <a:t>é</a:t>
            </a:r>
            <a:r>
              <a:rPr lang="fr-FR" sz="8800" b="1" dirty="0">
                <a:solidFill>
                  <a:schemeClr val="accent1">
                    <a:lumMod val="50000"/>
                  </a:schemeClr>
                </a:solidFill>
                <a:latin typeface="Dosis SemiBold" pitchFamily="2" charset="0"/>
              </a:rPr>
              <a:t>  </a:t>
            </a:r>
            <a:endParaRPr lang="fr-FR" sz="8800" b="1" dirty="0">
              <a:solidFill>
                <a:schemeClr val="tx1">
                  <a:lumMod val="50000"/>
                  <a:lumOff val="50000"/>
                </a:schemeClr>
              </a:solidFill>
              <a:latin typeface="Dosis SemiBold" pitchFamily="2" charset="0"/>
            </a:endParaRPr>
          </a:p>
        </p:txBody>
      </p:sp>
      <p:pic>
        <p:nvPicPr>
          <p:cNvPr id="5" name="Image 4">
            <a:extLst>
              <a:ext uri="{FF2B5EF4-FFF2-40B4-BE49-F238E27FC236}">
                <a16:creationId xmlns:a16="http://schemas.microsoft.com/office/drawing/2014/main" id="{114966B1-E2C8-49C9-BC83-89315E3786AB}"/>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spTree>
    <p:extLst>
      <p:ext uri="{BB962C8B-B14F-4D97-AF65-F5344CB8AC3E}">
        <p14:creationId xmlns:p14="http://schemas.microsoft.com/office/powerpoint/2010/main" val="32091921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C93A7-269B-87D7-E92B-0FDB6907040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BD5629D-9478-9A1C-04E7-C9B880BD0C00}"/>
              </a:ext>
            </a:extLst>
          </p:cNvPr>
          <p:cNvSpPr>
            <a:spLocks noGrp="1"/>
          </p:cNvSpPr>
          <p:nvPr>
            <p:ph type="title"/>
          </p:nvPr>
        </p:nvSpPr>
        <p:spPr/>
        <p:txBody>
          <a:bodyPr>
            <a:noAutofit/>
          </a:bodyPr>
          <a:lstStyle/>
          <a:p>
            <a:r>
              <a:rPr lang="fr-FR" dirty="0">
                <a:solidFill>
                  <a:schemeClr val="tx1">
                    <a:lumMod val="65000"/>
                    <a:lumOff val="35000"/>
                  </a:schemeClr>
                </a:solidFill>
                <a:latin typeface="Dosis Medium" pitchFamily="2" charset="0"/>
              </a:rPr>
              <a:t>Répétons ensemble. </a:t>
            </a:r>
            <a:endParaRPr lang="fr-MA" dirty="0">
              <a:solidFill>
                <a:schemeClr val="tx1">
                  <a:lumMod val="65000"/>
                  <a:lumOff val="35000"/>
                </a:schemeClr>
              </a:solidFill>
              <a:latin typeface="Dosis Medium" pitchFamily="2" charset="0"/>
            </a:endParaRPr>
          </a:p>
        </p:txBody>
      </p:sp>
      <p:sp>
        <p:nvSpPr>
          <p:cNvPr id="4" name="Rectangle 3">
            <a:extLst>
              <a:ext uri="{FF2B5EF4-FFF2-40B4-BE49-F238E27FC236}">
                <a16:creationId xmlns:a16="http://schemas.microsoft.com/office/drawing/2014/main" id="{01DE93E8-122F-4E3B-BA88-9009A519AFE9}"/>
              </a:ext>
            </a:extLst>
          </p:cNvPr>
          <p:cNvSpPr/>
          <p:nvPr/>
        </p:nvSpPr>
        <p:spPr>
          <a:xfrm>
            <a:off x="1603355" y="1972677"/>
            <a:ext cx="6490446" cy="3208571"/>
          </a:xfrm>
          <a:prstGeom prst="rect">
            <a:avLst/>
          </a:prstGeom>
        </p:spPr>
        <p:txBody>
          <a:bodyPr wrap="square">
            <a:spAutoFit/>
          </a:bodyPr>
          <a:lstStyle/>
          <a:p>
            <a:pPr algn="ctr">
              <a:lnSpc>
                <a:spcPct val="150000"/>
              </a:lnSpc>
            </a:pPr>
            <a:r>
              <a:rPr lang="fr-FR" sz="7200" b="1" dirty="0" err="1">
                <a:solidFill>
                  <a:srgbClr val="00ACA4"/>
                </a:solidFill>
                <a:latin typeface="Dosis SemiBold" pitchFamily="2" charset="0"/>
              </a:rPr>
              <a:t>p</a:t>
            </a:r>
            <a:r>
              <a:rPr lang="fr-FR" sz="7200" b="1" dirty="0" err="1">
                <a:solidFill>
                  <a:schemeClr val="accent1">
                    <a:lumMod val="50000"/>
                  </a:schemeClr>
                </a:solidFill>
                <a:latin typeface="Dosis SemiBold" pitchFamily="2" charset="0"/>
              </a:rPr>
              <a:t>a</a:t>
            </a:r>
            <a:r>
              <a:rPr lang="fr-FR" sz="7200" b="1" dirty="0">
                <a:solidFill>
                  <a:schemeClr val="accent1">
                    <a:lumMod val="50000"/>
                  </a:schemeClr>
                </a:solidFill>
                <a:latin typeface="Dosis SemiBold" pitchFamily="2" charset="0"/>
              </a:rPr>
              <a:t>         </a:t>
            </a:r>
            <a:r>
              <a:rPr lang="fr-FR" sz="7200" b="1" dirty="0">
                <a:solidFill>
                  <a:srgbClr val="00ACA4"/>
                </a:solidFill>
                <a:latin typeface="Dosis SemiBold" pitchFamily="2" charset="0"/>
              </a:rPr>
              <a:t>p</a:t>
            </a:r>
            <a:r>
              <a:rPr lang="fr-FR" sz="7200" b="1" dirty="0">
                <a:solidFill>
                  <a:schemeClr val="accent1">
                    <a:lumMod val="50000"/>
                  </a:schemeClr>
                </a:solidFill>
                <a:latin typeface="Dosis SemiBold" pitchFamily="2" charset="0"/>
              </a:rPr>
              <a:t>o        </a:t>
            </a:r>
            <a:r>
              <a:rPr lang="fr-FR" sz="7200" b="1" dirty="0">
                <a:solidFill>
                  <a:srgbClr val="00ACA4"/>
                </a:solidFill>
                <a:latin typeface="Dosis SemiBold" pitchFamily="2" charset="0"/>
              </a:rPr>
              <a:t>p</a:t>
            </a:r>
            <a:r>
              <a:rPr lang="fr-FR" sz="7200" b="1" dirty="0">
                <a:solidFill>
                  <a:schemeClr val="accent1">
                    <a:lumMod val="50000"/>
                  </a:schemeClr>
                </a:solidFill>
                <a:latin typeface="Dosis SemiBold" pitchFamily="2" charset="0"/>
              </a:rPr>
              <a:t>u                     </a:t>
            </a:r>
            <a:r>
              <a:rPr lang="fr-FR" sz="7200" b="1" dirty="0">
                <a:solidFill>
                  <a:srgbClr val="00ACA4"/>
                </a:solidFill>
                <a:latin typeface="Dosis SemiBold" pitchFamily="2" charset="0"/>
              </a:rPr>
              <a:t>p</a:t>
            </a:r>
            <a:r>
              <a:rPr lang="fr-FR" sz="7200" b="1" dirty="0">
                <a:solidFill>
                  <a:schemeClr val="accent1">
                    <a:lumMod val="50000"/>
                  </a:schemeClr>
                </a:solidFill>
                <a:latin typeface="Dosis SemiBold" pitchFamily="2" charset="0"/>
              </a:rPr>
              <a:t>i          </a:t>
            </a:r>
            <a:r>
              <a:rPr lang="fr-FR" sz="7200" b="1" dirty="0" err="1">
                <a:solidFill>
                  <a:srgbClr val="00ACA4"/>
                </a:solidFill>
                <a:latin typeface="Dosis SemiBold" pitchFamily="2" charset="0"/>
              </a:rPr>
              <a:t>p</a:t>
            </a:r>
            <a:r>
              <a:rPr lang="fr-FR" sz="7200" b="1" dirty="0" err="1">
                <a:solidFill>
                  <a:schemeClr val="accent1">
                    <a:lumMod val="50000"/>
                  </a:schemeClr>
                </a:solidFill>
                <a:latin typeface="Dosis SemiBold" pitchFamily="2" charset="0"/>
              </a:rPr>
              <a:t>e</a:t>
            </a:r>
            <a:r>
              <a:rPr lang="fr-FR" sz="7200" b="1" dirty="0">
                <a:solidFill>
                  <a:schemeClr val="accent1">
                    <a:lumMod val="50000"/>
                  </a:schemeClr>
                </a:solidFill>
                <a:latin typeface="Dosis SemiBold" pitchFamily="2" charset="0"/>
              </a:rPr>
              <a:t>        </a:t>
            </a:r>
            <a:r>
              <a:rPr lang="fr-FR" sz="7200" b="1" dirty="0" err="1">
                <a:solidFill>
                  <a:srgbClr val="00ACA4"/>
                </a:solidFill>
                <a:latin typeface="Dosis SemiBold" pitchFamily="2" charset="0"/>
              </a:rPr>
              <a:t>p</a:t>
            </a:r>
            <a:r>
              <a:rPr lang="fr-FR" sz="7200" b="1" dirty="0" err="1">
                <a:solidFill>
                  <a:schemeClr val="accent1">
                    <a:lumMod val="50000"/>
                  </a:schemeClr>
                </a:solidFill>
                <a:latin typeface="Dosis SemiBold" pitchFamily="2" charset="0"/>
              </a:rPr>
              <a:t>é</a:t>
            </a:r>
            <a:endParaRPr lang="fr-FR" sz="7200" b="1" dirty="0">
              <a:solidFill>
                <a:schemeClr val="tx1">
                  <a:lumMod val="50000"/>
                  <a:lumOff val="50000"/>
                </a:schemeClr>
              </a:solidFill>
              <a:latin typeface="Dosis SemiBold" pitchFamily="2" charset="0"/>
            </a:endParaRPr>
          </a:p>
        </p:txBody>
      </p:sp>
      <p:pic>
        <p:nvPicPr>
          <p:cNvPr id="8" name="Image 7">
            <a:extLst>
              <a:ext uri="{FF2B5EF4-FFF2-40B4-BE49-F238E27FC236}">
                <a16:creationId xmlns:a16="http://schemas.microsoft.com/office/drawing/2014/main" id="{9EE0B382-6458-480D-9750-D657DE5C5353}"/>
              </a:ext>
            </a:extLst>
          </p:cNvPr>
          <p:cNvPicPr>
            <a:picLocks noChangeAspect="1"/>
          </p:cNvPicPr>
          <p:nvPr/>
        </p:nvPicPr>
        <p:blipFill>
          <a:blip r:embed="rId2"/>
          <a:stretch>
            <a:fillRect/>
          </a:stretch>
        </p:blipFill>
        <p:spPr>
          <a:xfrm>
            <a:off x="129325" y="544755"/>
            <a:ext cx="1152244" cy="1072989"/>
          </a:xfrm>
          <a:prstGeom prst="rect">
            <a:avLst/>
          </a:prstGeom>
        </p:spPr>
      </p:pic>
    </p:spTree>
    <p:extLst>
      <p:ext uri="{BB962C8B-B14F-4D97-AF65-F5344CB8AC3E}">
        <p14:creationId xmlns:p14="http://schemas.microsoft.com/office/powerpoint/2010/main" val="37330848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C83C5-4C02-5461-1545-B18C677971F9}"/>
            </a:ext>
          </a:extLst>
        </p:cNvPr>
        <p:cNvGrpSpPr/>
        <p:nvPr/>
      </p:nvGrpSpPr>
      <p:grpSpPr>
        <a:xfrm>
          <a:off x="0" y="0"/>
          <a:ext cx="0" cy="0"/>
          <a:chOff x="0" y="0"/>
          <a:chExt cx="0" cy="0"/>
        </a:xfrm>
      </p:grpSpPr>
      <p:sp>
        <p:nvSpPr>
          <p:cNvPr id="9" name="Titre 1">
            <a:extLst>
              <a:ext uri="{FF2B5EF4-FFF2-40B4-BE49-F238E27FC236}">
                <a16:creationId xmlns:a16="http://schemas.microsoft.com/office/drawing/2014/main" id="{A2E396AE-D924-900E-3056-8C6FD4D8A8E7}"/>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Ouvrez le manuel à la page 68. Avec votre voisin, vous allez faire l’activité 3.</a:t>
            </a:r>
            <a:endParaRPr lang="fr-MA" dirty="0">
              <a:latin typeface="Dosis Medium" pitchFamily="2" charset="0"/>
            </a:endParaRPr>
          </a:p>
        </p:txBody>
      </p:sp>
      <p:pic>
        <p:nvPicPr>
          <p:cNvPr id="3" name="Image 2">
            <a:extLst>
              <a:ext uri="{FF2B5EF4-FFF2-40B4-BE49-F238E27FC236}">
                <a16:creationId xmlns:a16="http://schemas.microsoft.com/office/drawing/2014/main" id="{35707438-3A09-4C01-8878-AC2FADD5A5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3807" y="1506301"/>
            <a:ext cx="3416381" cy="5240256"/>
          </a:xfrm>
          <a:prstGeom prst="rect">
            <a:avLst/>
          </a:prstGeom>
        </p:spPr>
      </p:pic>
      <p:sp>
        <p:nvSpPr>
          <p:cNvPr id="12" name="Rectangle : coins arrondis 11">
            <a:extLst>
              <a:ext uri="{FF2B5EF4-FFF2-40B4-BE49-F238E27FC236}">
                <a16:creationId xmlns:a16="http://schemas.microsoft.com/office/drawing/2014/main" id="{B3A24742-00A0-4A47-911A-65D85A044611}"/>
              </a:ext>
            </a:extLst>
          </p:cNvPr>
          <p:cNvSpPr/>
          <p:nvPr/>
        </p:nvSpPr>
        <p:spPr>
          <a:xfrm>
            <a:off x="3113892" y="3645795"/>
            <a:ext cx="2715491" cy="1117386"/>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p>
        </p:txBody>
      </p:sp>
      <p:pic>
        <p:nvPicPr>
          <p:cNvPr id="10" name="Image 9">
            <a:extLst>
              <a:ext uri="{FF2B5EF4-FFF2-40B4-BE49-F238E27FC236}">
                <a16:creationId xmlns:a16="http://schemas.microsoft.com/office/drawing/2014/main" id="{1E0FC17B-C118-4BB3-8D5C-A722F8345002}"/>
              </a:ext>
            </a:extLst>
          </p:cNvPr>
          <p:cNvPicPr>
            <a:picLocks noChangeAspect="1"/>
          </p:cNvPicPr>
          <p:nvPr/>
        </p:nvPicPr>
        <p:blipFill>
          <a:blip r:embed="rId3"/>
          <a:stretch>
            <a:fillRect/>
          </a:stretch>
        </p:blipFill>
        <p:spPr>
          <a:xfrm>
            <a:off x="129325" y="544755"/>
            <a:ext cx="1152244" cy="1072989"/>
          </a:xfrm>
          <a:prstGeom prst="rect">
            <a:avLst/>
          </a:prstGeom>
        </p:spPr>
      </p:pic>
    </p:spTree>
    <p:extLst>
      <p:ext uri="{BB962C8B-B14F-4D97-AF65-F5344CB8AC3E}">
        <p14:creationId xmlns:p14="http://schemas.microsoft.com/office/powerpoint/2010/main" val="31476476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C83C5-4C02-5461-1545-B18C677971F9}"/>
            </a:ext>
          </a:extLst>
        </p:cNvPr>
        <p:cNvGrpSpPr/>
        <p:nvPr/>
      </p:nvGrpSpPr>
      <p:grpSpPr>
        <a:xfrm>
          <a:off x="0" y="0"/>
          <a:ext cx="0" cy="0"/>
          <a:chOff x="0" y="0"/>
          <a:chExt cx="0" cy="0"/>
        </a:xfrm>
      </p:grpSpPr>
      <p:sp>
        <p:nvSpPr>
          <p:cNvPr id="9" name="Titre 1">
            <a:extLst>
              <a:ext uri="{FF2B5EF4-FFF2-40B4-BE49-F238E27FC236}">
                <a16:creationId xmlns:a16="http://schemas.microsoft.com/office/drawing/2014/main" id="{A2E396AE-D924-900E-3056-8C6FD4D8A8E7}"/>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Maintenant, vous allez lire à votre voisin. À tour de rôle. </a:t>
            </a:r>
            <a:endParaRPr lang="fr-MA" dirty="0">
              <a:latin typeface="Dosis Medium" pitchFamily="2" charset="0"/>
            </a:endParaRPr>
          </a:p>
        </p:txBody>
      </p:sp>
      <p:pic>
        <p:nvPicPr>
          <p:cNvPr id="10" name="Image 9">
            <a:extLst>
              <a:ext uri="{FF2B5EF4-FFF2-40B4-BE49-F238E27FC236}">
                <a16:creationId xmlns:a16="http://schemas.microsoft.com/office/drawing/2014/main" id="{CA5A271B-4903-4F44-83B4-DF3A06B556C9}"/>
              </a:ext>
            </a:extLst>
          </p:cNvPr>
          <p:cNvPicPr>
            <a:picLocks noChangeAspect="1"/>
          </p:cNvPicPr>
          <p:nvPr/>
        </p:nvPicPr>
        <p:blipFill>
          <a:blip r:embed="rId2"/>
          <a:srcRect t="4959"/>
          <a:stretch>
            <a:fillRect/>
          </a:stretch>
        </p:blipFill>
        <p:spPr>
          <a:xfrm>
            <a:off x="5338825" y="2706156"/>
            <a:ext cx="2794359" cy="2142936"/>
          </a:xfrm>
          <a:prstGeom prst="rect">
            <a:avLst/>
          </a:prstGeom>
        </p:spPr>
      </p:pic>
      <p:pic>
        <p:nvPicPr>
          <p:cNvPr id="11" name="Image 10">
            <a:extLst>
              <a:ext uri="{FF2B5EF4-FFF2-40B4-BE49-F238E27FC236}">
                <a16:creationId xmlns:a16="http://schemas.microsoft.com/office/drawing/2014/main" id="{3DFD3DE6-AB25-4C79-8BB0-C4440192FCB7}"/>
              </a:ext>
            </a:extLst>
          </p:cNvPr>
          <p:cNvPicPr>
            <a:picLocks noChangeAspect="1"/>
          </p:cNvPicPr>
          <p:nvPr/>
        </p:nvPicPr>
        <p:blipFill>
          <a:blip r:embed="rId3"/>
          <a:stretch>
            <a:fillRect/>
          </a:stretch>
        </p:blipFill>
        <p:spPr>
          <a:xfrm>
            <a:off x="129325" y="544755"/>
            <a:ext cx="1152244" cy="1072989"/>
          </a:xfrm>
          <a:prstGeom prst="rect">
            <a:avLst/>
          </a:prstGeom>
        </p:spPr>
      </p:pic>
      <p:pic>
        <p:nvPicPr>
          <p:cNvPr id="3" name="Image 2">
            <a:extLst>
              <a:ext uri="{FF2B5EF4-FFF2-40B4-BE49-F238E27FC236}">
                <a16:creationId xmlns:a16="http://schemas.microsoft.com/office/drawing/2014/main" id="{AC66AB4B-59B5-4E2B-899A-DFE575A39D76}"/>
              </a:ext>
            </a:extLst>
          </p:cNvPr>
          <p:cNvPicPr>
            <a:picLocks noChangeAspect="1"/>
          </p:cNvPicPr>
          <p:nvPr/>
        </p:nvPicPr>
        <p:blipFill>
          <a:blip r:embed="rId4"/>
          <a:stretch>
            <a:fillRect/>
          </a:stretch>
        </p:blipFill>
        <p:spPr>
          <a:xfrm>
            <a:off x="1006676" y="2882154"/>
            <a:ext cx="3676399" cy="1790939"/>
          </a:xfrm>
          <a:prstGeom prst="rect">
            <a:avLst/>
          </a:prstGeom>
        </p:spPr>
      </p:pic>
    </p:spTree>
    <p:extLst>
      <p:ext uri="{BB962C8B-B14F-4D97-AF65-F5344CB8AC3E}">
        <p14:creationId xmlns:p14="http://schemas.microsoft.com/office/powerpoint/2010/main" val="10589711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7DF529A6-1347-FB72-5BFD-8EC5213074AC}"/>
              </a:ext>
            </a:extLst>
          </p:cNvPr>
          <p:cNvPicPr>
            <a:picLocks noChangeAspect="1"/>
          </p:cNvPicPr>
          <p:nvPr/>
        </p:nvPicPr>
        <p:blipFill>
          <a:blip r:embed="rId2"/>
          <a:stretch>
            <a:fillRect/>
          </a:stretch>
        </p:blipFill>
        <p:spPr>
          <a:xfrm>
            <a:off x="1493090" y="5046063"/>
            <a:ext cx="6254069" cy="1446177"/>
          </a:xfrm>
          <a:prstGeom prst="rect">
            <a:avLst/>
          </a:prstGeom>
        </p:spPr>
      </p:pic>
      <p:sp>
        <p:nvSpPr>
          <p:cNvPr id="10" name="Espace réservé du texte 9">
            <a:extLst>
              <a:ext uri="{FF2B5EF4-FFF2-40B4-BE49-F238E27FC236}">
                <a16:creationId xmlns:a16="http://schemas.microsoft.com/office/drawing/2014/main" id="{99076A47-0B8D-410C-5BE8-3468CCF0FF3A}"/>
              </a:ext>
            </a:extLst>
          </p:cNvPr>
          <p:cNvSpPr>
            <a:spLocks noGrp="1"/>
          </p:cNvSpPr>
          <p:nvPr>
            <p:ph type="body" sz="quarter" idx="19"/>
          </p:nvPr>
        </p:nvSpPr>
        <p:spPr/>
        <p:txBody>
          <a:bodyPr/>
          <a:lstStyle/>
          <a:p>
            <a:r>
              <a:rPr lang="fr-FR" dirty="0"/>
              <a:t>Lecture de syllabes avec la lettre p.</a:t>
            </a:r>
          </a:p>
        </p:txBody>
      </p:sp>
      <p:pic>
        <p:nvPicPr>
          <p:cNvPr id="16" name="Espace réservé pour une image  15" descr="Une image contenant horloge, cercle, symbole, Police&#10;&#10;Le contenu généré par l’IA peut être incorrect.">
            <a:extLst>
              <a:ext uri="{FF2B5EF4-FFF2-40B4-BE49-F238E27FC236}">
                <a16:creationId xmlns:a16="http://schemas.microsoft.com/office/drawing/2014/main" id="{3DABA421-0643-F3B2-09E2-9F21CDBD4601}"/>
              </a:ext>
            </a:extLst>
          </p:cNvPr>
          <p:cNvPicPr>
            <a:picLocks noGrp="1" noChangeAspect="1"/>
          </p:cNvPicPr>
          <p:nvPr>
            <p:ph type="pic" sz="quarter" idx="12"/>
          </p:nvPr>
        </p:nvPicPr>
        <p:blipFill rotWithShape="1">
          <a:blip r:embed="rId3">
            <a:grayscl/>
            <a:extLst>
              <a:ext uri="{28A0092B-C50C-407E-A947-70E740481C1C}">
                <a14:useLocalDpi xmlns:a14="http://schemas.microsoft.com/office/drawing/2010/main" val="0"/>
              </a:ext>
            </a:extLst>
          </a:blip>
          <a:srcRect l="-7526" r="-7526"/>
          <a:stretch>
            <a:fillRect/>
          </a:stretch>
        </p:blipFill>
        <p:spPr/>
      </p:pic>
      <p:sp>
        <p:nvSpPr>
          <p:cNvPr id="11" name="Espace réservé du texte 10">
            <a:extLst>
              <a:ext uri="{FF2B5EF4-FFF2-40B4-BE49-F238E27FC236}">
                <a16:creationId xmlns:a16="http://schemas.microsoft.com/office/drawing/2014/main" id="{798278C3-473A-7110-313B-F546DD4BFE12}"/>
              </a:ext>
            </a:extLst>
          </p:cNvPr>
          <p:cNvSpPr>
            <a:spLocks noGrp="1"/>
          </p:cNvSpPr>
          <p:nvPr>
            <p:ph type="body" sz="quarter" idx="21"/>
          </p:nvPr>
        </p:nvSpPr>
        <p:spPr/>
        <p:txBody>
          <a:bodyPr/>
          <a:lstStyle/>
          <a:p>
            <a:r>
              <a:rPr lang="fr-FR" dirty="0"/>
              <a:t>Répondre à la question : « Il y a combien de chambres dans ta maison ? »</a:t>
            </a:r>
          </a:p>
        </p:txBody>
      </p:sp>
      <p:pic>
        <p:nvPicPr>
          <p:cNvPr id="18" name="Espace réservé pour une image  17" descr="Une image contenant horloge, cercle, symbole, Police&#10;&#10;Le contenu généré par l’IA peut être incorrect.">
            <a:extLst>
              <a:ext uri="{FF2B5EF4-FFF2-40B4-BE49-F238E27FC236}">
                <a16:creationId xmlns:a16="http://schemas.microsoft.com/office/drawing/2014/main" id="{05AC2783-78BD-E6B4-CB23-ED15ABB0BE00}"/>
              </a:ext>
            </a:extLst>
          </p:cNvPr>
          <p:cNvPicPr>
            <a:picLocks noGrp="1" noChangeAspect="1"/>
          </p:cNvPicPr>
          <p:nvPr>
            <p:ph type="pic" sz="quarter" idx="11"/>
          </p:nvPr>
        </p:nvPicPr>
        <p:blipFill rotWithShape="1">
          <a:blip r:embed="rId4">
            <a:grayscl/>
            <a:extLst>
              <a:ext uri="{28A0092B-C50C-407E-A947-70E740481C1C}">
                <a14:useLocalDpi xmlns:a14="http://schemas.microsoft.com/office/drawing/2010/main" val="0"/>
              </a:ext>
            </a:extLst>
          </a:blip>
          <a:srcRect l="-7560" r="-7560"/>
          <a:stretch>
            <a:fillRect/>
          </a:stretch>
        </p:blipFill>
        <p:spPr/>
      </p:pic>
      <p:sp>
        <p:nvSpPr>
          <p:cNvPr id="20" name="Espace réservé du texte 5">
            <a:extLst>
              <a:ext uri="{FF2B5EF4-FFF2-40B4-BE49-F238E27FC236}">
                <a16:creationId xmlns:a16="http://schemas.microsoft.com/office/drawing/2014/main" id="{B8CB6B97-D5A6-06D1-AA2B-60F3D0BA4542}"/>
              </a:ext>
            </a:extLst>
          </p:cNvPr>
          <p:cNvSpPr txBox="1">
            <a:spLocks/>
          </p:cNvSpPr>
          <p:nvPr/>
        </p:nvSpPr>
        <p:spPr>
          <a:xfrm>
            <a:off x="2201410" y="5517367"/>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Écriture de syllabes avec la lettre p.</a:t>
            </a:r>
          </a:p>
        </p:txBody>
      </p:sp>
      <p:sp>
        <p:nvSpPr>
          <p:cNvPr id="2" name="Titre 8">
            <a:extLst>
              <a:ext uri="{FF2B5EF4-FFF2-40B4-BE49-F238E27FC236}">
                <a16:creationId xmlns:a16="http://schemas.microsoft.com/office/drawing/2014/main" id="{F233C408-C6D8-5C60-2BD5-2FE2E2352B28}"/>
              </a:ext>
            </a:extLst>
          </p:cNvPr>
          <p:cNvSpPr>
            <a:spLocks noGrp="1"/>
          </p:cNvSpPr>
          <p:nvPr>
            <p:ph type="title"/>
          </p:nvPr>
        </p:nvSpPr>
        <p:spPr>
          <a:xfrm>
            <a:off x="522772" y="1308899"/>
            <a:ext cx="7886700" cy="705267"/>
          </a:xfrm>
        </p:spPr>
        <p:txBody>
          <a:bodyPr/>
          <a:lstStyle/>
          <a:p>
            <a:r>
              <a:rPr lang="fr-MA" sz="3200" dirty="0"/>
              <a:t>Plan de la séance 3</a:t>
            </a:r>
          </a:p>
        </p:txBody>
      </p:sp>
      <p:sp>
        <p:nvSpPr>
          <p:cNvPr id="3" name="Rectangle 2">
            <a:extLst>
              <a:ext uri="{FF2B5EF4-FFF2-40B4-BE49-F238E27FC236}">
                <a16:creationId xmlns:a16="http://schemas.microsoft.com/office/drawing/2014/main" id="{8B238BBA-D138-755B-1A77-2E9D9A23D81F}"/>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E01F26A5-CBE3-A661-8F3C-8CF478B397F7}"/>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Titre 53">
            <a:extLst>
              <a:ext uri="{FF2B5EF4-FFF2-40B4-BE49-F238E27FC236}">
                <a16:creationId xmlns:a16="http://schemas.microsoft.com/office/drawing/2014/main" id="{A0D9B483-3558-FA52-16BB-E39D33E373BD}"/>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a:t>
            </a:r>
          </a:p>
        </p:txBody>
      </p:sp>
      <p:pic>
        <p:nvPicPr>
          <p:cNvPr id="14" name="Espace réservé pour une image  13" descr="Une image contenant horloge, cercle, symbole, Police&#10;&#10;Le contenu généré par l’IA peut être incorrect.">
            <a:extLst>
              <a:ext uri="{FF2B5EF4-FFF2-40B4-BE49-F238E27FC236}">
                <a16:creationId xmlns:a16="http://schemas.microsoft.com/office/drawing/2014/main" id="{62D4E4F4-7A38-347E-6A75-31D004B471B5}"/>
              </a:ext>
            </a:extLst>
          </p:cNvPr>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l="-7560" r="-7560"/>
          <a:stretch>
            <a:fillRect/>
          </a:stretch>
        </p:blipFill>
        <p:spPr>
          <a:xfrm>
            <a:off x="7298796" y="4932404"/>
            <a:ext cx="540000" cy="540000"/>
          </a:xfrm>
        </p:spPr>
      </p:pic>
      <p:grpSp>
        <p:nvGrpSpPr>
          <p:cNvPr id="8" name="Groupe 7">
            <a:extLst>
              <a:ext uri="{FF2B5EF4-FFF2-40B4-BE49-F238E27FC236}">
                <a16:creationId xmlns:a16="http://schemas.microsoft.com/office/drawing/2014/main" id="{FAA7A477-A2B7-ADC2-7A0A-5E1DF9F5D0CD}"/>
              </a:ext>
            </a:extLst>
          </p:cNvPr>
          <p:cNvGrpSpPr/>
          <p:nvPr/>
        </p:nvGrpSpPr>
        <p:grpSpPr>
          <a:xfrm>
            <a:off x="3120265" y="0"/>
            <a:ext cx="2741519" cy="1084434"/>
            <a:chOff x="3072140" y="0"/>
            <a:chExt cx="2741519" cy="1084434"/>
          </a:xfrm>
        </p:grpSpPr>
        <p:sp>
          <p:nvSpPr>
            <p:cNvPr id="9" name="Rectangle 8">
              <a:extLst>
                <a:ext uri="{FF2B5EF4-FFF2-40B4-BE49-F238E27FC236}">
                  <a16:creationId xmlns:a16="http://schemas.microsoft.com/office/drawing/2014/main" id="{010C76CD-B1C9-606E-1246-9536536016FA}"/>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a:extLst>
                <a:ext uri="{FF2B5EF4-FFF2-40B4-BE49-F238E27FC236}">
                  <a16:creationId xmlns:a16="http://schemas.microsoft.com/office/drawing/2014/main" id="{81F1AC3D-5B94-8695-9183-F6DEDD91D30A}"/>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Titre 53">
              <a:extLst>
                <a:ext uri="{FF2B5EF4-FFF2-40B4-BE49-F238E27FC236}">
                  <a16:creationId xmlns:a16="http://schemas.microsoft.com/office/drawing/2014/main" id="{4C0022FD-C4D6-219E-0D3F-9BA5ACBA65D8}"/>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 (e)</a:t>
              </a:r>
            </a:p>
          </p:txBody>
        </p:sp>
      </p:grpSp>
      <p:sp>
        <p:nvSpPr>
          <p:cNvPr id="12" name="ZoneTexte 11">
            <a:extLst>
              <a:ext uri="{FF2B5EF4-FFF2-40B4-BE49-F238E27FC236}">
                <a16:creationId xmlns:a16="http://schemas.microsoft.com/office/drawing/2014/main" id="{2CA4F8F1-79CC-39F6-DDC1-62CAEBB8FC57}"/>
              </a:ext>
            </a:extLst>
          </p:cNvPr>
          <p:cNvSpPr txBox="1"/>
          <p:nvPr/>
        </p:nvSpPr>
        <p:spPr>
          <a:xfrm>
            <a:off x="2305735" y="5178813"/>
            <a:ext cx="1399161" cy="338554"/>
          </a:xfrm>
          <a:prstGeom prst="rect">
            <a:avLst/>
          </a:prstGeom>
          <a:noFill/>
        </p:spPr>
        <p:txBody>
          <a:bodyPr wrap="square" rtlCol="0">
            <a:spAutoFit/>
          </a:bodyPr>
          <a:lstStyle/>
          <a:p>
            <a:r>
              <a:rPr lang="fr-MA" sz="1600" dirty="0">
                <a:solidFill>
                  <a:srgbClr val="424D7B"/>
                </a:solidFill>
                <a:latin typeface="Dosis ExtraBold" pitchFamily="2" charset="0"/>
              </a:rPr>
              <a:t>3.  Écriture </a:t>
            </a:r>
          </a:p>
        </p:txBody>
      </p:sp>
    </p:spTree>
    <p:extLst>
      <p:ext uri="{BB962C8B-B14F-4D97-AF65-F5344CB8AC3E}">
        <p14:creationId xmlns:p14="http://schemas.microsoft.com/office/powerpoint/2010/main" val="21122657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276C99-220B-4BBF-8FEB-E110392C0EC9}"/>
              </a:ext>
            </a:extLst>
          </p:cNvPr>
          <p:cNvSpPr>
            <a:spLocks noGrp="1"/>
          </p:cNvSpPr>
          <p:nvPr>
            <p:ph type="title"/>
          </p:nvPr>
        </p:nvSpPr>
        <p:spPr>
          <a:xfrm>
            <a:off x="1659118" y="756000"/>
            <a:ext cx="6872882" cy="612000"/>
          </a:xfrm>
        </p:spPr>
        <p:txBody>
          <a:bodyPr/>
          <a:lstStyle/>
          <a:p>
            <a:r>
              <a:rPr lang="fr-MA" dirty="0">
                <a:solidFill>
                  <a:schemeClr val="tx1">
                    <a:lumMod val="65000"/>
                    <a:lumOff val="35000"/>
                  </a:schemeClr>
                </a:solidFill>
                <a:latin typeface="Dosis Medium" pitchFamily="2" charset="0"/>
              </a:rPr>
              <a:t>Maintenant, nous allons faire de l’écriture. </a:t>
            </a:r>
          </a:p>
        </p:txBody>
      </p:sp>
      <p:sp>
        <p:nvSpPr>
          <p:cNvPr id="9" name="AutoShape 2" descr="Image générée">
            <a:extLst>
              <a:ext uri="{FF2B5EF4-FFF2-40B4-BE49-F238E27FC236}">
                <a16:creationId xmlns:a16="http://schemas.microsoft.com/office/drawing/2014/main" id="{05B5DE3C-90D7-7064-B314-3869E4D1FDA7}"/>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4" name="Image 13">
            <a:extLst>
              <a:ext uri="{FF2B5EF4-FFF2-40B4-BE49-F238E27FC236}">
                <a16:creationId xmlns:a16="http://schemas.microsoft.com/office/drawing/2014/main" id="{5731A13A-F831-DDB5-A255-292E62BCD400}"/>
              </a:ext>
            </a:extLst>
          </p:cNvPr>
          <p:cNvPicPr>
            <a:picLocks noChangeAspect="1"/>
          </p:cNvPicPr>
          <p:nvPr/>
        </p:nvPicPr>
        <p:blipFill>
          <a:blip r:embed="rId2"/>
          <a:stretch>
            <a:fillRect/>
          </a:stretch>
        </p:blipFill>
        <p:spPr>
          <a:xfrm>
            <a:off x="1994635" y="2184935"/>
            <a:ext cx="4907681" cy="3271787"/>
          </a:xfrm>
          <a:prstGeom prst="rect">
            <a:avLst/>
          </a:prstGeom>
        </p:spPr>
      </p:pic>
      <p:pic>
        <p:nvPicPr>
          <p:cNvPr id="3" name="Image 2">
            <a:extLst>
              <a:ext uri="{FF2B5EF4-FFF2-40B4-BE49-F238E27FC236}">
                <a16:creationId xmlns:a16="http://schemas.microsoft.com/office/drawing/2014/main" id="{F28CF04A-FDC4-34DA-05A3-B72CD610CB1C}"/>
              </a:ext>
            </a:extLst>
          </p:cNvPr>
          <p:cNvPicPr>
            <a:picLocks noChangeAspect="1"/>
          </p:cNvPicPr>
          <p:nvPr/>
        </p:nvPicPr>
        <p:blipFill>
          <a:blip r:embed="rId3"/>
          <a:stretch>
            <a:fillRect/>
          </a:stretch>
        </p:blipFill>
        <p:spPr>
          <a:xfrm>
            <a:off x="129325" y="544755"/>
            <a:ext cx="1152244" cy="1072989"/>
          </a:xfrm>
          <a:prstGeom prst="rect">
            <a:avLst/>
          </a:prstGeom>
        </p:spPr>
      </p:pic>
    </p:spTree>
    <p:extLst>
      <p:ext uri="{BB962C8B-B14F-4D97-AF65-F5344CB8AC3E}">
        <p14:creationId xmlns:p14="http://schemas.microsoft.com/office/powerpoint/2010/main" val="37034917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247C3-17E5-D9A2-934F-BBC6216E6096}"/>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id="{E09B17E5-EB2E-B258-8FBA-6101E10FD2C1}"/>
              </a:ext>
            </a:extLst>
          </p:cNvPr>
          <p:cNvSpPr>
            <a:spLocks noGrp="1"/>
          </p:cNvSpPr>
          <p:nvPr>
            <p:ph type="title"/>
          </p:nvPr>
        </p:nvSpPr>
        <p:spPr>
          <a:xfrm>
            <a:off x="1601267" y="775249"/>
            <a:ext cx="6840000" cy="612000"/>
          </a:xfrm>
        </p:spPr>
        <p:txBody>
          <a:bodyPr/>
          <a:lstStyle/>
          <a:p>
            <a:r>
              <a:rPr lang="fr-FR" dirty="0">
                <a:solidFill>
                  <a:schemeClr val="tx1">
                    <a:lumMod val="65000"/>
                    <a:lumOff val="35000"/>
                  </a:schemeClr>
                </a:solidFill>
                <a:latin typeface="Dosis Medium" pitchFamily="2" charset="0"/>
              </a:rPr>
              <a:t>Je vais écrire la syllabe « </a:t>
            </a:r>
            <a:r>
              <a:rPr lang="fr-FR" dirty="0" err="1">
                <a:solidFill>
                  <a:schemeClr val="tx1">
                    <a:lumMod val="65000"/>
                    <a:lumOff val="35000"/>
                  </a:schemeClr>
                </a:solidFill>
                <a:latin typeface="Dosis Medium" pitchFamily="2" charset="0"/>
              </a:rPr>
              <a:t>pa</a:t>
            </a:r>
            <a:r>
              <a:rPr lang="fr-FR" dirty="0">
                <a:solidFill>
                  <a:schemeClr val="tx1">
                    <a:lumMod val="65000"/>
                    <a:lumOff val="35000"/>
                  </a:schemeClr>
                </a:solidFill>
                <a:latin typeface="Dosis Medium" pitchFamily="2" charset="0"/>
              </a:rPr>
              <a:t> » sur le tableau. Regardez comment je fais.</a:t>
            </a:r>
            <a:endParaRPr lang="fr-MA" dirty="0">
              <a:solidFill>
                <a:schemeClr val="tx1">
                  <a:lumMod val="65000"/>
                  <a:lumOff val="35000"/>
                </a:schemeClr>
              </a:solidFill>
              <a:latin typeface="Dosis Medium" pitchFamily="2" charset="0"/>
            </a:endParaRPr>
          </a:p>
        </p:txBody>
      </p:sp>
      <p:pic>
        <p:nvPicPr>
          <p:cNvPr id="16" name="Image 15">
            <a:extLst>
              <a:ext uri="{FF2B5EF4-FFF2-40B4-BE49-F238E27FC236}">
                <a16:creationId xmlns:a16="http://schemas.microsoft.com/office/drawing/2014/main" id="{CEFDE4C7-B2BC-4EB0-8627-EEEE3294702C}"/>
              </a:ext>
            </a:extLst>
          </p:cNvPr>
          <p:cNvPicPr>
            <a:picLocks noChangeAspect="1"/>
          </p:cNvPicPr>
          <p:nvPr/>
        </p:nvPicPr>
        <p:blipFill>
          <a:blip r:embed="rId2"/>
          <a:stretch>
            <a:fillRect/>
          </a:stretch>
        </p:blipFill>
        <p:spPr>
          <a:xfrm>
            <a:off x="129325" y="544755"/>
            <a:ext cx="1152244" cy="1072989"/>
          </a:xfrm>
          <a:prstGeom prst="rect">
            <a:avLst/>
          </a:prstGeom>
        </p:spPr>
      </p:pic>
      <p:pic>
        <p:nvPicPr>
          <p:cNvPr id="19" name="Image 18">
            <a:extLst>
              <a:ext uri="{FF2B5EF4-FFF2-40B4-BE49-F238E27FC236}">
                <a16:creationId xmlns:a16="http://schemas.microsoft.com/office/drawing/2014/main" id="{518DC2F7-040E-4F1D-8DA6-0CCE104BF27F}"/>
              </a:ext>
            </a:extLst>
          </p:cNvPr>
          <p:cNvPicPr>
            <a:picLocks noChangeAspect="1"/>
          </p:cNvPicPr>
          <p:nvPr/>
        </p:nvPicPr>
        <p:blipFill>
          <a:blip r:embed="rId3"/>
          <a:stretch>
            <a:fillRect/>
          </a:stretch>
        </p:blipFill>
        <p:spPr>
          <a:xfrm>
            <a:off x="702733" y="1945129"/>
            <a:ext cx="3869267" cy="3869267"/>
          </a:xfrm>
          <a:prstGeom prst="rect">
            <a:avLst/>
          </a:prstGeom>
        </p:spPr>
      </p:pic>
      <p:pic>
        <p:nvPicPr>
          <p:cNvPr id="3" name="Image 2">
            <a:extLst>
              <a:ext uri="{FF2B5EF4-FFF2-40B4-BE49-F238E27FC236}">
                <a16:creationId xmlns:a16="http://schemas.microsoft.com/office/drawing/2014/main" id="{8DD4BDB8-E7EC-46B8-A90E-3150B4367A32}"/>
              </a:ext>
            </a:extLst>
          </p:cNvPr>
          <p:cNvPicPr>
            <a:picLocks noChangeAspect="1"/>
          </p:cNvPicPr>
          <p:nvPr/>
        </p:nvPicPr>
        <p:blipFill>
          <a:blip r:embed="rId4"/>
          <a:stretch>
            <a:fillRect/>
          </a:stretch>
        </p:blipFill>
        <p:spPr>
          <a:xfrm>
            <a:off x="5021267" y="2145687"/>
            <a:ext cx="3197479" cy="2566625"/>
          </a:xfrm>
          <a:prstGeom prst="rect">
            <a:avLst/>
          </a:prstGeom>
        </p:spPr>
      </p:pic>
      <p:cxnSp>
        <p:nvCxnSpPr>
          <p:cNvPr id="4" name="Connecteur droit 3">
            <a:extLst>
              <a:ext uri="{FF2B5EF4-FFF2-40B4-BE49-F238E27FC236}">
                <a16:creationId xmlns:a16="http://schemas.microsoft.com/office/drawing/2014/main" id="{6A87F535-6E8C-38B4-4671-5CAB22AD9401}"/>
              </a:ext>
            </a:extLst>
          </p:cNvPr>
          <p:cNvCxnSpPr/>
          <p:nvPr/>
        </p:nvCxnSpPr>
        <p:spPr>
          <a:xfrm>
            <a:off x="5491908" y="4258019"/>
            <a:ext cx="0" cy="41313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26859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re 13">
            <a:extLst>
              <a:ext uri="{FF2B5EF4-FFF2-40B4-BE49-F238E27FC236}">
                <a16:creationId xmlns:a16="http://schemas.microsoft.com/office/drawing/2014/main" id="{00A86E88-936D-9BAB-4944-1681CC7607AB}"/>
              </a:ext>
            </a:extLst>
          </p:cNvPr>
          <p:cNvSpPr>
            <a:spLocks noGrp="1"/>
          </p:cNvSpPr>
          <p:nvPr>
            <p:ph type="title"/>
          </p:nvPr>
        </p:nvSpPr>
        <p:spPr/>
        <p:txBody>
          <a:bodyPr/>
          <a:lstStyle/>
          <a:p>
            <a:r>
              <a:rPr lang="fr-MA" dirty="0">
                <a:solidFill>
                  <a:schemeClr val="tx1">
                    <a:lumMod val="65000"/>
                    <a:lumOff val="35000"/>
                  </a:schemeClr>
                </a:solidFill>
                <a:latin typeface="Dosis Medium" pitchFamily="2" charset="0"/>
              </a:rPr>
              <a:t>Prenez vos ardoises. </a:t>
            </a:r>
          </a:p>
        </p:txBody>
      </p:sp>
      <p:pic>
        <p:nvPicPr>
          <p:cNvPr id="12" name="Espace réservé pour une image  3" descr="Une image contenant capture d’écran, Rectangle, carré&#10;&#10;Le contenu généré par l’IA peut être incorrect.">
            <a:extLst>
              <a:ext uri="{FF2B5EF4-FFF2-40B4-BE49-F238E27FC236}">
                <a16:creationId xmlns:a16="http://schemas.microsoft.com/office/drawing/2014/main" id="{957FA200-E9DF-DC60-E0BF-EB04D31617C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748013" y="1808942"/>
            <a:ext cx="3647973" cy="3647973"/>
          </a:xfrm>
          <a:prstGeom prst="rect">
            <a:avLst/>
          </a:prstGeom>
        </p:spPr>
      </p:pic>
      <p:pic>
        <p:nvPicPr>
          <p:cNvPr id="8" name="Image 7">
            <a:extLst>
              <a:ext uri="{FF2B5EF4-FFF2-40B4-BE49-F238E27FC236}">
                <a16:creationId xmlns:a16="http://schemas.microsoft.com/office/drawing/2014/main" id="{14DAD2C4-0027-4E9E-921B-5FA0502235F0}"/>
              </a:ext>
            </a:extLst>
          </p:cNvPr>
          <p:cNvPicPr>
            <a:picLocks noChangeAspect="1"/>
          </p:cNvPicPr>
          <p:nvPr/>
        </p:nvPicPr>
        <p:blipFill>
          <a:blip r:embed="rId3"/>
          <a:stretch>
            <a:fillRect/>
          </a:stretch>
        </p:blipFill>
        <p:spPr>
          <a:xfrm>
            <a:off x="129325" y="544755"/>
            <a:ext cx="1152244" cy="1072989"/>
          </a:xfrm>
          <a:prstGeom prst="rect">
            <a:avLst/>
          </a:prstGeom>
        </p:spPr>
      </p:pic>
    </p:spTree>
    <p:extLst>
      <p:ext uri="{BB962C8B-B14F-4D97-AF65-F5344CB8AC3E}">
        <p14:creationId xmlns:p14="http://schemas.microsoft.com/office/powerpoint/2010/main" val="13150787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07727-C3EC-3CB2-9259-818EEF426459}"/>
            </a:ext>
          </a:extLst>
        </p:cNvPr>
        <p:cNvGrpSpPr/>
        <p:nvPr/>
      </p:nvGrpSpPr>
      <p:grpSpPr>
        <a:xfrm>
          <a:off x="0" y="0"/>
          <a:ext cx="0" cy="0"/>
          <a:chOff x="0" y="0"/>
          <a:chExt cx="0" cy="0"/>
        </a:xfrm>
      </p:grpSpPr>
      <p:sp>
        <p:nvSpPr>
          <p:cNvPr id="14" name="Titre 13">
            <a:extLst>
              <a:ext uri="{FF2B5EF4-FFF2-40B4-BE49-F238E27FC236}">
                <a16:creationId xmlns:a16="http://schemas.microsoft.com/office/drawing/2014/main" id="{8E7DA5ED-B7C3-DE75-614A-6DD3D92A1478}"/>
              </a:ext>
            </a:extLst>
          </p:cNvPr>
          <p:cNvSpPr>
            <a:spLocks noGrp="1"/>
          </p:cNvSpPr>
          <p:nvPr>
            <p:ph type="title"/>
          </p:nvPr>
        </p:nvSpPr>
        <p:spPr/>
        <p:txBody>
          <a:bodyPr/>
          <a:lstStyle/>
          <a:p>
            <a:r>
              <a:rPr lang="fr-MA" dirty="0">
                <a:solidFill>
                  <a:schemeClr val="tx1">
                    <a:lumMod val="65000"/>
                    <a:lumOff val="35000"/>
                  </a:schemeClr>
                </a:solidFill>
                <a:latin typeface="Dosis Medium" pitchFamily="2" charset="0"/>
              </a:rPr>
              <a:t>Écrivez </a:t>
            </a:r>
            <a:r>
              <a:rPr lang="fr-MA" dirty="0" err="1">
                <a:solidFill>
                  <a:schemeClr val="tx1">
                    <a:lumMod val="65000"/>
                    <a:lumOff val="35000"/>
                  </a:schemeClr>
                </a:solidFill>
                <a:latin typeface="Dosis Medium" pitchFamily="2" charset="0"/>
              </a:rPr>
              <a:t>pa</a:t>
            </a:r>
            <a:r>
              <a:rPr lang="fr-MA" dirty="0">
                <a:solidFill>
                  <a:schemeClr val="tx1">
                    <a:lumMod val="65000"/>
                    <a:lumOff val="35000"/>
                  </a:schemeClr>
                </a:solidFill>
                <a:latin typeface="Dosis Medium" pitchFamily="2" charset="0"/>
              </a:rPr>
              <a:t>. </a:t>
            </a:r>
          </a:p>
        </p:txBody>
      </p:sp>
      <p:pic>
        <p:nvPicPr>
          <p:cNvPr id="11" name="Espace réservé pour une image  3" descr="Une image contenant capture d’écran, Rectangle, carré&#10;&#10;Le contenu généré par l’IA peut être incorrect.">
            <a:extLst>
              <a:ext uri="{FF2B5EF4-FFF2-40B4-BE49-F238E27FC236}">
                <a16:creationId xmlns:a16="http://schemas.microsoft.com/office/drawing/2014/main" id="{394DC002-8901-3D30-17B2-B7450EA5DF8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312379" y="691832"/>
            <a:ext cx="900958" cy="900958"/>
          </a:xfrm>
          <a:prstGeom prst="rect">
            <a:avLst/>
          </a:prstGeom>
        </p:spPr>
      </p:pic>
      <p:grpSp>
        <p:nvGrpSpPr>
          <p:cNvPr id="4" name="Groupe 3">
            <a:extLst>
              <a:ext uri="{FF2B5EF4-FFF2-40B4-BE49-F238E27FC236}">
                <a16:creationId xmlns:a16="http://schemas.microsoft.com/office/drawing/2014/main" id="{0AD3B951-B60F-7ACD-D9DE-874F164E29FE}"/>
              </a:ext>
            </a:extLst>
          </p:cNvPr>
          <p:cNvGrpSpPr/>
          <p:nvPr/>
        </p:nvGrpSpPr>
        <p:grpSpPr>
          <a:xfrm>
            <a:off x="2809629" y="2014340"/>
            <a:ext cx="3524742" cy="2829320"/>
            <a:chOff x="2809629" y="2014340"/>
            <a:chExt cx="3524742" cy="2829320"/>
          </a:xfrm>
        </p:grpSpPr>
        <p:pic>
          <p:nvPicPr>
            <p:cNvPr id="3" name="Image 2">
              <a:extLst>
                <a:ext uri="{FF2B5EF4-FFF2-40B4-BE49-F238E27FC236}">
                  <a16:creationId xmlns:a16="http://schemas.microsoft.com/office/drawing/2014/main" id="{1E627E1F-CA9C-42BC-82D7-CA2A3EE33165}"/>
                </a:ext>
              </a:extLst>
            </p:cNvPr>
            <p:cNvPicPr>
              <a:picLocks noChangeAspect="1"/>
            </p:cNvPicPr>
            <p:nvPr/>
          </p:nvPicPr>
          <p:blipFill>
            <a:blip r:embed="rId3"/>
            <a:stretch>
              <a:fillRect/>
            </a:stretch>
          </p:blipFill>
          <p:spPr>
            <a:xfrm>
              <a:off x="2809629" y="2014340"/>
              <a:ext cx="3524742" cy="2829320"/>
            </a:xfrm>
            <a:prstGeom prst="rect">
              <a:avLst/>
            </a:prstGeom>
          </p:spPr>
        </p:pic>
        <p:cxnSp>
          <p:nvCxnSpPr>
            <p:cNvPr id="2" name="Connecteur droit 1">
              <a:extLst>
                <a:ext uri="{FF2B5EF4-FFF2-40B4-BE49-F238E27FC236}">
                  <a16:creationId xmlns:a16="http://schemas.microsoft.com/office/drawing/2014/main" id="{2FC05DC2-D0A4-15E1-D341-DF5D8650892C}"/>
                </a:ext>
              </a:extLst>
            </p:cNvPr>
            <p:cNvCxnSpPr/>
            <p:nvPr/>
          </p:nvCxnSpPr>
          <p:spPr>
            <a:xfrm>
              <a:off x="3327093" y="4380956"/>
              <a:ext cx="0" cy="41313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971527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4561A-8ABE-64FD-5FF5-533E4ED7FA74}"/>
            </a:ext>
          </a:extLst>
        </p:cNvPr>
        <p:cNvGrpSpPr/>
        <p:nvPr/>
      </p:nvGrpSpPr>
      <p:grpSpPr>
        <a:xfrm>
          <a:off x="0" y="0"/>
          <a:ext cx="0" cy="0"/>
          <a:chOff x="0" y="0"/>
          <a:chExt cx="0" cy="0"/>
        </a:xfrm>
      </p:grpSpPr>
      <p:sp>
        <p:nvSpPr>
          <p:cNvPr id="14" name="Titre 13">
            <a:extLst>
              <a:ext uri="{FF2B5EF4-FFF2-40B4-BE49-F238E27FC236}">
                <a16:creationId xmlns:a16="http://schemas.microsoft.com/office/drawing/2014/main" id="{B1BDC993-CD21-8787-AA67-7F3EE68A128D}"/>
              </a:ext>
            </a:extLst>
          </p:cNvPr>
          <p:cNvSpPr>
            <a:spLocks noGrp="1"/>
          </p:cNvSpPr>
          <p:nvPr>
            <p:ph type="title"/>
          </p:nvPr>
        </p:nvSpPr>
        <p:spPr/>
        <p:txBody>
          <a:bodyPr/>
          <a:lstStyle/>
          <a:p>
            <a:r>
              <a:rPr lang="fr-MA" dirty="0">
                <a:solidFill>
                  <a:schemeClr val="tx1">
                    <a:lumMod val="65000"/>
                    <a:lumOff val="35000"/>
                  </a:schemeClr>
                </a:solidFill>
                <a:latin typeface="Dosis Medium" pitchFamily="2" charset="0"/>
              </a:rPr>
              <a:t>Levez les ardoises. Je vais vérifier votre écriture. </a:t>
            </a:r>
          </a:p>
        </p:txBody>
      </p:sp>
      <p:pic>
        <p:nvPicPr>
          <p:cNvPr id="8" name="Image 7">
            <a:extLst>
              <a:ext uri="{FF2B5EF4-FFF2-40B4-BE49-F238E27FC236}">
                <a16:creationId xmlns:a16="http://schemas.microsoft.com/office/drawing/2014/main" id="{A3B94D98-195C-4EE4-A21E-0010B6CD3D5B}"/>
              </a:ext>
            </a:extLst>
          </p:cNvPr>
          <p:cNvPicPr>
            <a:picLocks noChangeAspect="1"/>
          </p:cNvPicPr>
          <p:nvPr/>
        </p:nvPicPr>
        <p:blipFill>
          <a:blip r:embed="rId2"/>
          <a:stretch>
            <a:fillRect/>
          </a:stretch>
        </p:blipFill>
        <p:spPr>
          <a:xfrm>
            <a:off x="129325" y="544755"/>
            <a:ext cx="1152244" cy="1072989"/>
          </a:xfrm>
          <a:prstGeom prst="rect">
            <a:avLst/>
          </a:prstGeom>
        </p:spPr>
      </p:pic>
      <p:grpSp>
        <p:nvGrpSpPr>
          <p:cNvPr id="3" name="Groupe 2">
            <a:extLst>
              <a:ext uri="{FF2B5EF4-FFF2-40B4-BE49-F238E27FC236}">
                <a16:creationId xmlns:a16="http://schemas.microsoft.com/office/drawing/2014/main" id="{CF75F5F2-7436-20F8-BADD-F2800BAFCBE5}"/>
              </a:ext>
            </a:extLst>
          </p:cNvPr>
          <p:cNvGrpSpPr/>
          <p:nvPr/>
        </p:nvGrpSpPr>
        <p:grpSpPr>
          <a:xfrm>
            <a:off x="2809629" y="2014340"/>
            <a:ext cx="3524742" cy="2829320"/>
            <a:chOff x="2809629" y="2014340"/>
            <a:chExt cx="3524742" cy="2829320"/>
          </a:xfrm>
        </p:grpSpPr>
        <p:pic>
          <p:nvPicPr>
            <p:cNvPr id="4" name="Image 3">
              <a:extLst>
                <a:ext uri="{FF2B5EF4-FFF2-40B4-BE49-F238E27FC236}">
                  <a16:creationId xmlns:a16="http://schemas.microsoft.com/office/drawing/2014/main" id="{12FC4DF1-D349-0B9C-E0E2-D80F166402E7}"/>
                </a:ext>
              </a:extLst>
            </p:cNvPr>
            <p:cNvPicPr>
              <a:picLocks noChangeAspect="1"/>
            </p:cNvPicPr>
            <p:nvPr/>
          </p:nvPicPr>
          <p:blipFill>
            <a:blip r:embed="rId3"/>
            <a:stretch>
              <a:fillRect/>
            </a:stretch>
          </p:blipFill>
          <p:spPr>
            <a:xfrm>
              <a:off x="2809629" y="2014340"/>
              <a:ext cx="3524742" cy="2829320"/>
            </a:xfrm>
            <a:prstGeom prst="rect">
              <a:avLst/>
            </a:prstGeom>
          </p:spPr>
        </p:pic>
        <p:cxnSp>
          <p:nvCxnSpPr>
            <p:cNvPr id="5" name="Connecteur droit 4">
              <a:extLst>
                <a:ext uri="{FF2B5EF4-FFF2-40B4-BE49-F238E27FC236}">
                  <a16:creationId xmlns:a16="http://schemas.microsoft.com/office/drawing/2014/main" id="{F63BD3A7-651E-A19A-79F7-833DB8E0EE26}"/>
                </a:ext>
              </a:extLst>
            </p:cNvPr>
            <p:cNvCxnSpPr/>
            <p:nvPr/>
          </p:nvCxnSpPr>
          <p:spPr>
            <a:xfrm>
              <a:off x="3327093" y="4380956"/>
              <a:ext cx="0" cy="41313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789321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3D50F-7CCD-D5E8-7AEF-7A166F1DEC6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F234B80-2CF9-AC4E-219D-0333FBFCE57A}"/>
              </a:ext>
            </a:extLst>
          </p:cNvPr>
          <p:cNvSpPr>
            <a:spLocks noGrp="1"/>
          </p:cNvSpPr>
          <p:nvPr>
            <p:ph type="title"/>
          </p:nvPr>
        </p:nvSpPr>
        <p:spPr>
          <a:xfrm>
            <a:off x="676775" y="1326038"/>
            <a:ext cx="7886700" cy="720000"/>
          </a:xfrm>
        </p:spPr>
        <p:txBody>
          <a:bodyPr/>
          <a:lstStyle/>
          <a:p>
            <a:r>
              <a:rPr lang="fr-MA" sz="3200" dirty="0">
                <a:solidFill>
                  <a:srgbClr val="424D7B"/>
                </a:solidFill>
              </a:rPr>
              <a:t>Contenu de la semaine </a:t>
            </a:r>
          </a:p>
        </p:txBody>
      </p:sp>
      <p:grpSp>
        <p:nvGrpSpPr>
          <p:cNvPr id="3" name="Groupe 2">
            <a:extLst>
              <a:ext uri="{FF2B5EF4-FFF2-40B4-BE49-F238E27FC236}">
                <a16:creationId xmlns:a16="http://schemas.microsoft.com/office/drawing/2014/main" id="{C9DFD4E1-4E0E-1962-4D6A-CAA194C79384}"/>
              </a:ext>
            </a:extLst>
          </p:cNvPr>
          <p:cNvGrpSpPr/>
          <p:nvPr/>
        </p:nvGrpSpPr>
        <p:grpSpPr>
          <a:xfrm>
            <a:off x="3120265" y="0"/>
            <a:ext cx="2741519" cy="1084434"/>
            <a:chOff x="3072140" y="0"/>
            <a:chExt cx="2741519" cy="1084434"/>
          </a:xfrm>
        </p:grpSpPr>
        <p:sp>
          <p:nvSpPr>
            <p:cNvPr id="8" name="Rectangle 7">
              <a:extLst>
                <a:ext uri="{FF2B5EF4-FFF2-40B4-BE49-F238E27FC236}">
                  <a16:creationId xmlns:a16="http://schemas.microsoft.com/office/drawing/2014/main" id="{18768EAC-AAE5-5AAF-67A5-EE315A59F0D0}"/>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a:extLst>
                <a:ext uri="{FF2B5EF4-FFF2-40B4-BE49-F238E27FC236}">
                  <a16:creationId xmlns:a16="http://schemas.microsoft.com/office/drawing/2014/main" id="{15C71E94-B8BD-4CD4-8E1B-35F71F26F07D}"/>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Titre 53">
              <a:extLst>
                <a:ext uri="{FF2B5EF4-FFF2-40B4-BE49-F238E27FC236}">
                  <a16:creationId xmlns:a16="http://schemas.microsoft.com/office/drawing/2014/main" id="{DF1F6A5D-DBB2-615B-46CB-C38EB8ED173D}"/>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 (e)</a:t>
              </a:r>
            </a:p>
          </p:txBody>
        </p:sp>
      </p:grpSp>
      <p:grpSp>
        <p:nvGrpSpPr>
          <p:cNvPr id="15" name="Groupe 14">
            <a:extLst>
              <a:ext uri="{FF2B5EF4-FFF2-40B4-BE49-F238E27FC236}">
                <a16:creationId xmlns:a16="http://schemas.microsoft.com/office/drawing/2014/main" id="{89809D0B-39B1-4B0A-8CAD-2EE9BF98B14C}"/>
              </a:ext>
            </a:extLst>
          </p:cNvPr>
          <p:cNvGrpSpPr/>
          <p:nvPr/>
        </p:nvGrpSpPr>
        <p:grpSpPr>
          <a:xfrm>
            <a:off x="4620125" y="2194778"/>
            <a:ext cx="3996000" cy="3780000"/>
            <a:chOff x="2864314" y="0"/>
            <a:chExt cx="8942136" cy="6858000"/>
          </a:xfrm>
        </p:grpSpPr>
        <p:pic>
          <p:nvPicPr>
            <p:cNvPr id="7" name="Image 6">
              <a:extLst>
                <a:ext uri="{FF2B5EF4-FFF2-40B4-BE49-F238E27FC236}">
                  <a16:creationId xmlns:a16="http://schemas.microsoft.com/office/drawing/2014/main" id="{EEA7B794-216F-40FB-94F5-A8C754C586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314" y="0"/>
              <a:ext cx="4471068" cy="6858000"/>
            </a:xfrm>
            <a:prstGeom prst="rect">
              <a:avLst/>
            </a:prstGeom>
          </p:spPr>
        </p:pic>
        <p:pic>
          <p:nvPicPr>
            <p:cNvPr id="12" name="Image 11">
              <a:extLst>
                <a:ext uri="{FF2B5EF4-FFF2-40B4-BE49-F238E27FC236}">
                  <a16:creationId xmlns:a16="http://schemas.microsoft.com/office/drawing/2014/main" id="{30595E09-508A-4381-8018-0C20A2C950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5382" y="0"/>
              <a:ext cx="4471068" cy="6858000"/>
            </a:xfrm>
            <a:prstGeom prst="rect">
              <a:avLst/>
            </a:prstGeom>
          </p:spPr>
        </p:pic>
      </p:grpSp>
      <p:grpSp>
        <p:nvGrpSpPr>
          <p:cNvPr id="17" name="Groupe 16">
            <a:extLst>
              <a:ext uri="{FF2B5EF4-FFF2-40B4-BE49-F238E27FC236}">
                <a16:creationId xmlns:a16="http://schemas.microsoft.com/office/drawing/2014/main" id="{0EA89CFC-C979-4968-ACFD-6877FE700398}"/>
              </a:ext>
            </a:extLst>
          </p:cNvPr>
          <p:cNvGrpSpPr/>
          <p:nvPr/>
        </p:nvGrpSpPr>
        <p:grpSpPr>
          <a:xfrm>
            <a:off x="395114" y="2194778"/>
            <a:ext cx="3996000" cy="3780000"/>
            <a:chOff x="-2028325" y="0"/>
            <a:chExt cx="8935815" cy="6858000"/>
          </a:xfrm>
        </p:grpSpPr>
        <p:pic>
          <p:nvPicPr>
            <p:cNvPr id="14" name="Image 13">
              <a:extLst>
                <a:ext uri="{FF2B5EF4-FFF2-40B4-BE49-F238E27FC236}">
                  <a16:creationId xmlns:a16="http://schemas.microsoft.com/office/drawing/2014/main" id="{CC54192B-ECE9-4EB2-9D06-F15BB91E0D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8325" y="0"/>
              <a:ext cx="4471068" cy="6858000"/>
            </a:xfrm>
            <a:prstGeom prst="rect">
              <a:avLst/>
            </a:prstGeom>
          </p:spPr>
        </p:pic>
        <p:pic>
          <p:nvPicPr>
            <p:cNvPr id="16" name="Image 15">
              <a:extLst>
                <a:ext uri="{FF2B5EF4-FFF2-40B4-BE49-F238E27FC236}">
                  <a16:creationId xmlns:a16="http://schemas.microsoft.com/office/drawing/2014/main" id="{C857361F-CC51-4C08-B6D6-1E0EAC05FF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6422" y="0"/>
              <a:ext cx="4471068" cy="6858000"/>
            </a:xfrm>
            <a:prstGeom prst="rect">
              <a:avLst/>
            </a:prstGeom>
          </p:spPr>
        </p:pic>
      </p:grpSp>
    </p:spTree>
    <p:extLst>
      <p:ext uri="{BB962C8B-B14F-4D97-AF65-F5344CB8AC3E}">
        <p14:creationId xmlns:p14="http://schemas.microsoft.com/office/powerpoint/2010/main" val="322781490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247C3-17E5-D9A2-934F-BBC6216E6096}"/>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id="{E09B17E5-EB2E-B258-8FBA-6101E10FD2C1}"/>
              </a:ext>
            </a:extLst>
          </p:cNvPr>
          <p:cNvSpPr>
            <a:spLocks noGrp="1"/>
          </p:cNvSpPr>
          <p:nvPr>
            <p:ph type="title"/>
          </p:nvPr>
        </p:nvSpPr>
        <p:spPr>
          <a:xfrm>
            <a:off x="1694819" y="775249"/>
            <a:ext cx="6840000" cy="612000"/>
          </a:xfrm>
        </p:spPr>
        <p:txBody>
          <a:bodyPr/>
          <a:lstStyle/>
          <a:p>
            <a:r>
              <a:rPr lang="fr-FR" dirty="0">
                <a:solidFill>
                  <a:schemeClr val="tx1">
                    <a:lumMod val="65000"/>
                    <a:lumOff val="35000"/>
                  </a:schemeClr>
                </a:solidFill>
                <a:latin typeface="Dosis Medium" pitchFamily="2" charset="0"/>
              </a:rPr>
              <a:t>Maintenant, je vais écrire la syllabe « pi » sur le tableau. Regardez comment je fais.</a:t>
            </a:r>
            <a:endParaRPr lang="fr-MA" dirty="0">
              <a:solidFill>
                <a:schemeClr val="tx1">
                  <a:lumMod val="65000"/>
                  <a:lumOff val="35000"/>
                </a:schemeClr>
              </a:solidFill>
              <a:latin typeface="Dosis Medium" pitchFamily="2" charset="0"/>
            </a:endParaRPr>
          </a:p>
        </p:txBody>
      </p:sp>
      <p:pic>
        <p:nvPicPr>
          <p:cNvPr id="16" name="Image 15">
            <a:extLst>
              <a:ext uri="{FF2B5EF4-FFF2-40B4-BE49-F238E27FC236}">
                <a16:creationId xmlns:a16="http://schemas.microsoft.com/office/drawing/2014/main" id="{B42259ED-AC5F-4675-BEB1-540F713C17E4}"/>
              </a:ext>
            </a:extLst>
          </p:cNvPr>
          <p:cNvPicPr>
            <a:picLocks noChangeAspect="1"/>
          </p:cNvPicPr>
          <p:nvPr/>
        </p:nvPicPr>
        <p:blipFill>
          <a:blip r:embed="rId2"/>
          <a:stretch>
            <a:fillRect/>
          </a:stretch>
        </p:blipFill>
        <p:spPr>
          <a:xfrm>
            <a:off x="129325" y="544755"/>
            <a:ext cx="1152244" cy="1072989"/>
          </a:xfrm>
          <a:prstGeom prst="rect">
            <a:avLst/>
          </a:prstGeom>
        </p:spPr>
      </p:pic>
      <p:pic>
        <p:nvPicPr>
          <p:cNvPr id="18" name="Image 17">
            <a:extLst>
              <a:ext uri="{FF2B5EF4-FFF2-40B4-BE49-F238E27FC236}">
                <a16:creationId xmlns:a16="http://schemas.microsoft.com/office/drawing/2014/main" id="{287E6884-C9BA-4DC7-9657-B7F64ADEABE7}"/>
              </a:ext>
            </a:extLst>
          </p:cNvPr>
          <p:cNvPicPr>
            <a:picLocks noChangeAspect="1"/>
          </p:cNvPicPr>
          <p:nvPr/>
        </p:nvPicPr>
        <p:blipFill>
          <a:blip r:embed="rId3"/>
          <a:stretch>
            <a:fillRect/>
          </a:stretch>
        </p:blipFill>
        <p:spPr>
          <a:xfrm>
            <a:off x="582287" y="1970835"/>
            <a:ext cx="3869267" cy="3869267"/>
          </a:xfrm>
          <a:prstGeom prst="rect">
            <a:avLst/>
          </a:prstGeom>
        </p:spPr>
      </p:pic>
      <p:grpSp>
        <p:nvGrpSpPr>
          <p:cNvPr id="4" name="Groupe 3">
            <a:extLst>
              <a:ext uri="{FF2B5EF4-FFF2-40B4-BE49-F238E27FC236}">
                <a16:creationId xmlns:a16="http://schemas.microsoft.com/office/drawing/2014/main" id="{552A3D0C-BEB9-4BD0-74DE-F2062F9C2ED9}"/>
              </a:ext>
            </a:extLst>
          </p:cNvPr>
          <p:cNvGrpSpPr/>
          <p:nvPr/>
        </p:nvGrpSpPr>
        <p:grpSpPr>
          <a:xfrm>
            <a:off x="4692448" y="2288627"/>
            <a:ext cx="3477110" cy="2495898"/>
            <a:chOff x="4692448" y="2288627"/>
            <a:chExt cx="3477110" cy="2495898"/>
          </a:xfrm>
        </p:grpSpPr>
        <p:pic>
          <p:nvPicPr>
            <p:cNvPr id="3" name="Image 2">
              <a:extLst>
                <a:ext uri="{FF2B5EF4-FFF2-40B4-BE49-F238E27FC236}">
                  <a16:creationId xmlns:a16="http://schemas.microsoft.com/office/drawing/2014/main" id="{D67BEE58-BDBE-4A32-BBF2-B24E4DD0B0DB}"/>
                </a:ext>
              </a:extLst>
            </p:cNvPr>
            <p:cNvPicPr>
              <a:picLocks noChangeAspect="1"/>
            </p:cNvPicPr>
            <p:nvPr/>
          </p:nvPicPr>
          <p:blipFill>
            <a:blip r:embed="rId4"/>
            <a:stretch>
              <a:fillRect/>
            </a:stretch>
          </p:blipFill>
          <p:spPr>
            <a:xfrm>
              <a:off x="4692448" y="2288627"/>
              <a:ext cx="3477110" cy="2495898"/>
            </a:xfrm>
            <a:prstGeom prst="rect">
              <a:avLst/>
            </a:prstGeom>
          </p:spPr>
        </p:pic>
        <p:cxnSp>
          <p:nvCxnSpPr>
            <p:cNvPr id="2" name="Connecteur droit 1">
              <a:extLst>
                <a:ext uri="{FF2B5EF4-FFF2-40B4-BE49-F238E27FC236}">
                  <a16:creationId xmlns:a16="http://schemas.microsoft.com/office/drawing/2014/main" id="{5B105BFF-3A10-E32B-6CDF-7868C069FCFD}"/>
                </a:ext>
              </a:extLst>
            </p:cNvPr>
            <p:cNvCxnSpPr/>
            <p:nvPr/>
          </p:nvCxnSpPr>
          <p:spPr>
            <a:xfrm>
              <a:off x="5244027" y="4302087"/>
              <a:ext cx="0" cy="41313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422673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re 13">
            <a:extLst>
              <a:ext uri="{FF2B5EF4-FFF2-40B4-BE49-F238E27FC236}">
                <a16:creationId xmlns:a16="http://schemas.microsoft.com/office/drawing/2014/main" id="{00A86E88-936D-9BAB-4944-1681CC7607AB}"/>
              </a:ext>
            </a:extLst>
          </p:cNvPr>
          <p:cNvSpPr>
            <a:spLocks noGrp="1"/>
          </p:cNvSpPr>
          <p:nvPr>
            <p:ph type="title"/>
          </p:nvPr>
        </p:nvSpPr>
        <p:spPr/>
        <p:txBody>
          <a:bodyPr/>
          <a:lstStyle/>
          <a:p>
            <a:r>
              <a:rPr lang="fr-MA" dirty="0">
                <a:solidFill>
                  <a:schemeClr val="tx1">
                    <a:lumMod val="65000"/>
                    <a:lumOff val="35000"/>
                  </a:schemeClr>
                </a:solidFill>
                <a:latin typeface="Dosis Medium" pitchFamily="2" charset="0"/>
              </a:rPr>
              <a:t>Écrivez pi sur vos ardoises.  </a:t>
            </a:r>
          </a:p>
        </p:txBody>
      </p:sp>
      <p:pic>
        <p:nvPicPr>
          <p:cNvPr id="12" name="Espace réservé pour une image  3" descr="Une image contenant capture d’écran, Rectangle, carré&#10;&#10;Le contenu généré par l’IA peut être incorrect.">
            <a:extLst>
              <a:ext uri="{FF2B5EF4-FFF2-40B4-BE49-F238E27FC236}">
                <a16:creationId xmlns:a16="http://schemas.microsoft.com/office/drawing/2014/main" id="{957FA200-E9DF-DC60-E0BF-EB04D31617C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312379" y="691832"/>
            <a:ext cx="900958" cy="900958"/>
          </a:xfrm>
          <a:prstGeom prst="rect">
            <a:avLst/>
          </a:prstGeom>
        </p:spPr>
      </p:pic>
      <p:grpSp>
        <p:nvGrpSpPr>
          <p:cNvPr id="4" name="Groupe 3">
            <a:extLst>
              <a:ext uri="{FF2B5EF4-FFF2-40B4-BE49-F238E27FC236}">
                <a16:creationId xmlns:a16="http://schemas.microsoft.com/office/drawing/2014/main" id="{3209D4E3-18CE-6FF4-2D68-A6EAC5E2CFC0}"/>
              </a:ext>
            </a:extLst>
          </p:cNvPr>
          <p:cNvGrpSpPr/>
          <p:nvPr/>
        </p:nvGrpSpPr>
        <p:grpSpPr>
          <a:xfrm>
            <a:off x="2833445" y="2409813"/>
            <a:ext cx="3477110" cy="2495898"/>
            <a:chOff x="4692448" y="2288627"/>
            <a:chExt cx="3477110" cy="2495898"/>
          </a:xfrm>
        </p:grpSpPr>
        <p:pic>
          <p:nvPicPr>
            <p:cNvPr id="5" name="Image 4">
              <a:extLst>
                <a:ext uri="{FF2B5EF4-FFF2-40B4-BE49-F238E27FC236}">
                  <a16:creationId xmlns:a16="http://schemas.microsoft.com/office/drawing/2014/main" id="{5A6DADD3-1E36-6A9F-74B5-8C5E485D1461}"/>
                </a:ext>
              </a:extLst>
            </p:cNvPr>
            <p:cNvPicPr>
              <a:picLocks noChangeAspect="1"/>
            </p:cNvPicPr>
            <p:nvPr/>
          </p:nvPicPr>
          <p:blipFill>
            <a:blip r:embed="rId3"/>
            <a:stretch>
              <a:fillRect/>
            </a:stretch>
          </p:blipFill>
          <p:spPr>
            <a:xfrm>
              <a:off x="4692448" y="2288627"/>
              <a:ext cx="3477110" cy="2495898"/>
            </a:xfrm>
            <a:prstGeom prst="rect">
              <a:avLst/>
            </a:prstGeom>
          </p:spPr>
        </p:pic>
        <p:cxnSp>
          <p:nvCxnSpPr>
            <p:cNvPr id="6" name="Connecteur droit 5">
              <a:extLst>
                <a:ext uri="{FF2B5EF4-FFF2-40B4-BE49-F238E27FC236}">
                  <a16:creationId xmlns:a16="http://schemas.microsoft.com/office/drawing/2014/main" id="{C0607643-723E-41B6-27F0-9A06A465109D}"/>
                </a:ext>
              </a:extLst>
            </p:cNvPr>
            <p:cNvCxnSpPr/>
            <p:nvPr/>
          </p:nvCxnSpPr>
          <p:spPr>
            <a:xfrm>
              <a:off x="5244027" y="4302087"/>
              <a:ext cx="0" cy="41313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787527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07727-C3EC-3CB2-9259-818EEF426459}"/>
            </a:ext>
          </a:extLst>
        </p:cNvPr>
        <p:cNvGrpSpPr/>
        <p:nvPr/>
      </p:nvGrpSpPr>
      <p:grpSpPr>
        <a:xfrm>
          <a:off x="0" y="0"/>
          <a:ext cx="0" cy="0"/>
          <a:chOff x="0" y="0"/>
          <a:chExt cx="0" cy="0"/>
        </a:xfrm>
      </p:grpSpPr>
      <p:sp>
        <p:nvSpPr>
          <p:cNvPr id="14" name="Titre 13">
            <a:extLst>
              <a:ext uri="{FF2B5EF4-FFF2-40B4-BE49-F238E27FC236}">
                <a16:creationId xmlns:a16="http://schemas.microsoft.com/office/drawing/2014/main" id="{8E7DA5ED-B7C3-DE75-614A-6DD3D92A1478}"/>
              </a:ext>
            </a:extLst>
          </p:cNvPr>
          <p:cNvSpPr>
            <a:spLocks noGrp="1"/>
          </p:cNvSpPr>
          <p:nvPr>
            <p:ph type="title"/>
          </p:nvPr>
        </p:nvSpPr>
        <p:spPr/>
        <p:txBody>
          <a:bodyPr/>
          <a:lstStyle/>
          <a:p>
            <a:r>
              <a:rPr lang="fr-MA" dirty="0">
                <a:solidFill>
                  <a:schemeClr val="tx1">
                    <a:lumMod val="65000"/>
                    <a:lumOff val="35000"/>
                  </a:schemeClr>
                </a:solidFill>
                <a:latin typeface="Dosis Medium" pitchFamily="2" charset="0"/>
              </a:rPr>
              <a:t>Levez les ardoises. Je vais vérifier votre écriture. </a:t>
            </a:r>
          </a:p>
        </p:txBody>
      </p:sp>
      <p:pic>
        <p:nvPicPr>
          <p:cNvPr id="8" name="Image 7">
            <a:extLst>
              <a:ext uri="{FF2B5EF4-FFF2-40B4-BE49-F238E27FC236}">
                <a16:creationId xmlns:a16="http://schemas.microsoft.com/office/drawing/2014/main" id="{65A14C92-F8AB-4429-86E4-CC98300030A4}"/>
              </a:ext>
            </a:extLst>
          </p:cNvPr>
          <p:cNvPicPr>
            <a:picLocks noChangeAspect="1"/>
          </p:cNvPicPr>
          <p:nvPr/>
        </p:nvPicPr>
        <p:blipFill>
          <a:blip r:embed="rId2"/>
          <a:stretch>
            <a:fillRect/>
          </a:stretch>
        </p:blipFill>
        <p:spPr>
          <a:xfrm>
            <a:off x="129325" y="544755"/>
            <a:ext cx="1152244" cy="1072989"/>
          </a:xfrm>
          <a:prstGeom prst="rect">
            <a:avLst/>
          </a:prstGeom>
        </p:spPr>
      </p:pic>
      <p:grpSp>
        <p:nvGrpSpPr>
          <p:cNvPr id="2" name="Groupe 1">
            <a:extLst>
              <a:ext uri="{FF2B5EF4-FFF2-40B4-BE49-F238E27FC236}">
                <a16:creationId xmlns:a16="http://schemas.microsoft.com/office/drawing/2014/main" id="{732A071C-D56A-DB37-0A2A-005762D33B8E}"/>
              </a:ext>
            </a:extLst>
          </p:cNvPr>
          <p:cNvGrpSpPr/>
          <p:nvPr/>
        </p:nvGrpSpPr>
        <p:grpSpPr>
          <a:xfrm>
            <a:off x="2833445" y="2409813"/>
            <a:ext cx="3477110" cy="2495898"/>
            <a:chOff x="4692448" y="2288627"/>
            <a:chExt cx="3477110" cy="2495898"/>
          </a:xfrm>
        </p:grpSpPr>
        <p:pic>
          <p:nvPicPr>
            <p:cNvPr id="3" name="Image 2">
              <a:extLst>
                <a:ext uri="{FF2B5EF4-FFF2-40B4-BE49-F238E27FC236}">
                  <a16:creationId xmlns:a16="http://schemas.microsoft.com/office/drawing/2014/main" id="{43EE1961-2D1B-4CFE-E8E0-62B80EBFBDD6}"/>
                </a:ext>
              </a:extLst>
            </p:cNvPr>
            <p:cNvPicPr>
              <a:picLocks noChangeAspect="1"/>
            </p:cNvPicPr>
            <p:nvPr/>
          </p:nvPicPr>
          <p:blipFill>
            <a:blip r:embed="rId3"/>
            <a:stretch>
              <a:fillRect/>
            </a:stretch>
          </p:blipFill>
          <p:spPr>
            <a:xfrm>
              <a:off x="4692448" y="2288627"/>
              <a:ext cx="3477110" cy="2495898"/>
            </a:xfrm>
            <a:prstGeom prst="rect">
              <a:avLst/>
            </a:prstGeom>
          </p:spPr>
        </p:pic>
        <p:cxnSp>
          <p:nvCxnSpPr>
            <p:cNvPr id="4" name="Connecteur droit 3">
              <a:extLst>
                <a:ext uri="{FF2B5EF4-FFF2-40B4-BE49-F238E27FC236}">
                  <a16:creationId xmlns:a16="http://schemas.microsoft.com/office/drawing/2014/main" id="{2B88A939-1094-1446-7DD2-7BCBB23C3CA0}"/>
                </a:ext>
              </a:extLst>
            </p:cNvPr>
            <p:cNvCxnSpPr/>
            <p:nvPr/>
          </p:nvCxnSpPr>
          <p:spPr>
            <a:xfrm>
              <a:off x="5244027" y="4302087"/>
              <a:ext cx="0" cy="41313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273484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4B561-B521-A2A5-FC3D-35E07F03845B}"/>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id="{F90E44BC-EA9C-7CD7-EF83-B081DE9FE2CD}"/>
              </a:ext>
            </a:extLst>
          </p:cNvPr>
          <p:cNvSpPr>
            <a:spLocks noGrp="1"/>
          </p:cNvSpPr>
          <p:nvPr>
            <p:ph type="title"/>
          </p:nvPr>
        </p:nvSpPr>
        <p:spPr>
          <a:xfrm>
            <a:off x="1665106" y="775249"/>
            <a:ext cx="6840000" cy="612000"/>
          </a:xfrm>
        </p:spPr>
        <p:txBody>
          <a:bodyPr/>
          <a:lstStyle/>
          <a:p>
            <a:r>
              <a:rPr lang="fr-FR" dirty="0">
                <a:solidFill>
                  <a:schemeClr val="tx1">
                    <a:lumMod val="65000"/>
                    <a:lumOff val="35000"/>
                  </a:schemeClr>
                </a:solidFill>
                <a:latin typeface="Dosis Medium" pitchFamily="2" charset="0"/>
              </a:rPr>
              <a:t>Maintenant, je vais écrire la syllabe « </a:t>
            </a:r>
            <a:r>
              <a:rPr lang="fr-FR" dirty="0" err="1">
                <a:solidFill>
                  <a:schemeClr val="tx1">
                    <a:lumMod val="65000"/>
                    <a:lumOff val="35000"/>
                  </a:schemeClr>
                </a:solidFill>
                <a:latin typeface="Dosis Medium" pitchFamily="2" charset="0"/>
              </a:rPr>
              <a:t>pe</a:t>
            </a:r>
            <a:r>
              <a:rPr lang="fr-FR" dirty="0">
                <a:solidFill>
                  <a:schemeClr val="tx1">
                    <a:lumMod val="65000"/>
                    <a:lumOff val="35000"/>
                  </a:schemeClr>
                </a:solidFill>
                <a:latin typeface="Dosis Medium" pitchFamily="2" charset="0"/>
              </a:rPr>
              <a:t> » sur le tableau. Regardez comment je fais.</a:t>
            </a:r>
            <a:endParaRPr lang="fr-MA" dirty="0">
              <a:solidFill>
                <a:schemeClr val="tx1">
                  <a:lumMod val="65000"/>
                  <a:lumOff val="35000"/>
                </a:schemeClr>
              </a:solidFill>
              <a:latin typeface="Dosis Medium" pitchFamily="2" charset="0"/>
            </a:endParaRPr>
          </a:p>
        </p:txBody>
      </p:sp>
      <p:pic>
        <p:nvPicPr>
          <p:cNvPr id="16" name="Image 15">
            <a:extLst>
              <a:ext uri="{FF2B5EF4-FFF2-40B4-BE49-F238E27FC236}">
                <a16:creationId xmlns:a16="http://schemas.microsoft.com/office/drawing/2014/main" id="{697595F4-8115-4464-B1A3-516D91325F5B}"/>
              </a:ext>
            </a:extLst>
          </p:cNvPr>
          <p:cNvPicPr>
            <a:picLocks noChangeAspect="1"/>
          </p:cNvPicPr>
          <p:nvPr/>
        </p:nvPicPr>
        <p:blipFill>
          <a:blip r:embed="rId2"/>
          <a:stretch>
            <a:fillRect/>
          </a:stretch>
        </p:blipFill>
        <p:spPr>
          <a:xfrm>
            <a:off x="129325" y="544755"/>
            <a:ext cx="1152244" cy="1072989"/>
          </a:xfrm>
          <a:prstGeom prst="rect">
            <a:avLst/>
          </a:prstGeom>
        </p:spPr>
      </p:pic>
      <p:pic>
        <p:nvPicPr>
          <p:cNvPr id="18" name="Image 17">
            <a:extLst>
              <a:ext uri="{FF2B5EF4-FFF2-40B4-BE49-F238E27FC236}">
                <a16:creationId xmlns:a16="http://schemas.microsoft.com/office/drawing/2014/main" id="{9BF70BFA-CFF0-4B88-8D6E-60AD55B49EE6}"/>
              </a:ext>
            </a:extLst>
          </p:cNvPr>
          <p:cNvPicPr>
            <a:picLocks noChangeAspect="1"/>
          </p:cNvPicPr>
          <p:nvPr/>
        </p:nvPicPr>
        <p:blipFill>
          <a:blip r:embed="rId3"/>
          <a:stretch>
            <a:fillRect/>
          </a:stretch>
        </p:blipFill>
        <p:spPr>
          <a:xfrm>
            <a:off x="705447" y="1985831"/>
            <a:ext cx="3869267" cy="3869267"/>
          </a:xfrm>
          <a:prstGeom prst="rect">
            <a:avLst/>
          </a:prstGeom>
        </p:spPr>
      </p:pic>
      <p:grpSp>
        <p:nvGrpSpPr>
          <p:cNvPr id="4" name="Groupe 3">
            <a:extLst>
              <a:ext uri="{FF2B5EF4-FFF2-40B4-BE49-F238E27FC236}">
                <a16:creationId xmlns:a16="http://schemas.microsoft.com/office/drawing/2014/main" id="{8F5D360A-930C-E0EC-395D-66D33E249B71}"/>
              </a:ext>
            </a:extLst>
          </p:cNvPr>
          <p:cNvGrpSpPr/>
          <p:nvPr/>
        </p:nvGrpSpPr>
        <p:grpSpPr>
          <a:xfrm>
            <a:off x="4966214" y="2160021"/>
            <a:ext cx="3353268" cy="2753109"/>
            <a:chOff x="4966214" y="2160021"/>
            <a:chExt cx="3353268" cy="2753109"/>
          </a:xfrm>
        </p:grpSpPr>
        <p:pic>
          <p:nvPicPr>
            <p:cNvPr id="3" name="Image 2">
              <a:extLst>
                <a:ext uri="{FF2B5EF4-FFF2-40B4-BE49-F238E27FC236}">
                  <a16:creationId xmlns:a16="http://schemas.microsoft.com/office/drawing/2014/main" id="{191D5964-DB68-4ACF-9650-B27A149F292B}"/>
                </a:ext>
              </a:extLst>
            </p:cNvPr>
            <p:cNvPicPr>
              <a:picLocks noChangeAspect="1"/>
            </p:cNvPicPr>
            <p:nvPr/>
          </p:nvPicPr>
          <p:blipFill>
            <a:blip r:embed="rId4"/>
            <a:stretch>
              <a:fillRect/>
            </a:stretch>
          </p:blipFill>
          <p:spPr>
            <a:xfrm>
              <a:off x="4966214" y="2160021"/>
              <a:ext cx="3353268" cy="2753109"/>
            </a:xfrm>
            <a:prstGeom prst="rect">
              <a:avLst/>
            </a:prstGeom>
          </p:spPr>
        </p:pic>
        <p:cxnSp>
          <p:nvCxnSpPr>
            <p:cNvPr id="2" name="Connecteur droit 1">
              <a:extLst>
                <a:ext uri="{FF2B5EF4-FFF2-40B4-BE49-F238E27FC236}">
                  <a16:creationId xmlns:a16="http://schemas.microsoft.com/office/drawing/2014/main" id="{C6DED8B0-179C-040E-3ECC-9D81EEB6F456}"/>
                </a:ext>
              </a:extLst>
            </p:cNvPr>
            <p:cNvCxnSpPr/>
            <p:nvPr/>
          </p:nvCxnSpPr>
          <p:spPr>
            <a:xfrm>
              <a:off x="5423144" y="4483474"/>
              <a:ext cx="0" cy="41313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622928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05923D-FB19-F8BA-0CCA-CDDC9B3A150E}"/>
            </a:ext>
          </a:extLst>
        </p:cNvPr>
        <p:cNvGrpSpPr/>
        <p:nvPr/>
      </p:nvGrpSpPr>
      <p:grpSpPr>
        <a:xfrm>
          <a:off x="0" y="0"/>
          <a:ext cx="0" cy="0"/>
          <a:chOff x="0" y="0"/>
          <a:chExt cx="0" cy="0"/>
        </a:xfrm>
      </p:grpSpPr>
      <p:sp>
        <p:nvSpPr>
          <p:cNvPr id="14" name="Titre 13">
            <a:extLst>
              <a:ext uri="{FF2B5EF4-FFF2-40B4-BE49-F238E27FC236}">
                <a16:creationId xmlns:a16="http://schemas.microsoft.com/office/drawing/2014/main" id="{D78AD557-11DB-8FCD-2FF1-3820EBE20B3B}"/>
              </a:ext>
            </a:extLst>
          </p:cNvPr>
          <p:cNvSpPr>
            <a:spLocks noGrp="1"/>
          </p:cNvSpPr>
          <p:nvPr>
            <p:ph type="title"/>
          </p:nvPr>
        </p:nvSpPr>
        <p:spPr/>
        <p:txBody>
          <a:bodyPr/>
          <a:lstStyle/>
          <a:p>
            <a:r>
              <a:rPr lang="fr-MA" dirty="0">
                <a:solidFill>
                  <a:schemeClr val="tx1">
                    <a:lumMod val="65000"/>
                    <a:lumOff val="35000"/>
                  </a:schemeClr>
                </a:solidFill>
                <a:latin typeface="Dosis Medium" pitchFamily="2" charset="0"/>
              </a:rPr>
              <a:t>Écrivez </a:t>
            </a:r>
            <a:r>
              <a:rPr lang="fr-MA" dirty="0" err="1">
                <a:solidFill>
                  <a:schemeClr val="tx1">
                    <a:lumMod val="65000"/>
                    <a:lumOff val="35000"/>
                  </a:schemeClr>
                </a:solidFill>
                <a:latin typeface="Dosis Medium" pitchFamily="2" charset="0"/>
              </a:rPr>
              <a:t>pe</a:t>
            </a:r>
            <a:r>
              <a:rPr lang="fr-MA" dirty="0">
                <a:solidFill>
                  <a:schemeClr val="tx1">
                    <a:lumMod val="65000"/>
                    <a:lumOff val="35000"/>
                  </a:schemeClr>
                </a:solidFill>
                <a:latin typeface="Dosis Medium" pitchFamily="2" charset="0"/>
              </a:rPr>
              <a:t> sur vos ardoises.   </a:t>
            </a:r>
          </a:p>
        </p:txBody>
      </p:sp>
      <p:pic>
        <p:nvPicPr>
          <p:cNvPr id="12" name="Espace réservé pour une image  3" descr="Une image contenant capture d’écran, Rectangle, carré&#10;&#10;Le contenu généré par l’IA peut être incorrect.">
            <a:extLst>
              <a:ext uri="{FF2B5EF4-FFF2-40B4-BE49-F238E27FC236}">
                <a16:creationId xmlns:a16="http://schemas.microsoft.com/office/drawing/2014/main" id="{F94045F6-47E3-74EB-6275-252B50DB14D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312379" y="691832"/>
            <a:ext cx="900958" cy="900958"/>
          </a:xfrm>
          <a:prstGeom prst="rect">
            <a:avLst/>
          </a:prstGeom>
        </p:spPr>
      </p:pic>
      <p:grpSp>
        <p:nvGrpSpPr>
          <p:cNvPr id="3" name="Groupe 2">
            <a:extLst>
              <a:ext uri="{FF2B5EF4-FFF2-40B4-BE49-F238E27FC236}">
                <a16:creationId xmlns:a16="http://schemas.microsoft.com/office/drawing/2014/main" id="{75AEFC05-5B77-09BD-5E8E-D7A2E3F41C93}"/>
              </a:ext>
            </a:extLst>
          </p:cNvPr>
          <p:cNvGrpSpPr/>
          <p:nvPr/>
        </p:nvGrpSpPr>
        <p:grpSpPr>
          <a:xfrm>
            <a:off x="2895366" y="2110445"/>
            <a:ext cx="3353268" cy="2753109"/>
            <a:chOff x="4966214" y="2160021"/>
            <a:chExt cx="3353268" cy="2753109"/>
          </a:xfrm>
        </p:grpSpPr>
        <p:pic>
          <p:nvPicPr>
            <p:cNvPr id="4" name="Image 3">
              <a:extLst>
                <a:ext uri="{FF2B5EF4-FFF2-40B4-BE49-F238E27FC236}">
                  <a16:creationId xmlns:a16="http://schemas.microsoft.com/office/drawing/2014/main" id="{3DE69457-AB4B-AE30-16F8-B3009AE89176}"/>
                </a:ext>
              </a:extLst>
            </p:cNvPr>
            <p:cNvPicPr>
              <a:picLocks noChangeAspect="1"/>
            </p:cNvPicPr>
            <p:nvPr/>
          </p:nvPicPr>
          <p:blipFill>
            <a:blip r:embed="rId3"/>
            <a:stretch>
              <a:fillRect/>
            </a:stretch>
          </p:blipFill>
          <p:spPr>
            <a:xfrm>
              <a:off x="4966214" y="2160021"/>
              <a:ext cx="3353268" cy="2753109"/>
            </a:xfrm>
            <a:prstGeom prst="rect">
              <a:avLst/>
            </a:prstGeom>
          </p:spPr>
        </p:pic>
        <p:cxnSp>
          <p:nvCxnSpPr>
            <p:cNvPr id="5" name="Connecteur droit 4">
              <a:extLst>
                <a:ext uri="{FF2B5EF4-FFF2-40B4-BE49-F238E27FC236}">
                  <a16:creationId xmlns:a16="http://schemas.microsoft.com/office/drawing/2014/main" id="{8D32B082-5696-359D-E5ED-AAB80B9C6D31}"/>
                </a:ext>
              </a:extLst>
            </p:cNvPr>
            <p:cNvCxnSpPr/>
            <p:nvPr/>
          </p:nvCxnSpPr>
          <p:spPr>
            <a:xfrm>
              <a:off x="5423144" y="4483474"/>
              <a:ext cx="0" cy="41313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331151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EC48F-3A8A-514F-7B51-779E5EB63108}"/>
            </a:ext>
          </a:extLst>
        </p:cNvPr>
        <p:cNvGrpSpPr/>
        <p:nvPr/>
      </p:nvGrpSpPr>
      <p:grpSpPr>
        <a:xfrm>
          <a:off x="0" y="0"/>
          <a:ext cx="0" cy="0"/>
          <a:chOff x="0" y="0"/>
          <a:chExt cx="0" cy="0"/>
        </a:xfrm>
      </p:grpSpPr>
      <p:sp>
        <p:nvSpPr>
          <p:cNvPr id="14" name="Titre 13">
            <a:extLst>
              <a:ext uri="{FF2B5EF4-FFF2-40B4-BE49-F238E27FC236}">
                <a16:creationId xmlns:a16="http://schemas.microsoft.com/office/drawing/2014/main" id="{B53A6F4B-66AB-3261-C2DC-83959C6D4F81}"/>
              </a:ext>
            </a:extLst>
          </p:cNvPr>
          <p:cNvSpPr>
            <a:spLocks noGrp="1"/>
          </p:cNvSpPr>
          <p:nvPr>
            <p:ph type="title"/>
          </p:nvPr>
        </p:nvSpPr>
        <p:spPr/>
        <p:txBody>
          <a:bodyPr/>
          <a:lstStyle/>
          <a:p>
            <a:r>
              <a:rPr lang="fr-MA" dirty="0">
                <a:solidFill>
                  <a:schemeClr val="tx1">
                    <a:lumMod val="65000"/>
                    <a:lumOff val="35000"/>
                  </a:schemeClr>
                </a:solidFill>
                <a:latin typeface="Dosis Medium" pitchFamily="2" charset="0"/>
              </a:rPr>
              <a:t>Levez les ardoises. Je vais vérifier votre écriture. </a:t>
            </a:r>
          </a:p>
        </p:txBody>
      </p:sp>
      <p:pic>
        <p:nvPicPr>
          <p:cNvPr id="8" name="Image 7">
            <a:extLst>
              <a:ext uri="{FF2B5EF4-FFF2-40B4-BE49-F238E27FC236}">
                <a16:creationId xmlns:a16="http://schemas.microsoft.com/office/drawing/2014/main" id="{77F8697E-44C9-4708-807A-03C78DEC8D99}"/>
              </a:ext>
            </a:extLst>
          </p:cNvPr>
          <p:cNvPicPr>
            <a:picLocks noChangeAspect="1"/>
          </p:cNvPicPr>
          <p:nvPr/>
        </p:nvPicPr>
        <p:blipFill>
          <a:blip r:embed="rId2"/>
          <a:stretch>
            <a:fillRect/>
          </a:stretch>
        </p:blipFill>
        <p:spPr>
          <a:xfrm>
            <a:off x="129325" y="544755"/>
            <a:ext cx="1152244" cy="1072989"/>
          </a:xfrm>
          <a:prstGeom prst="rect">
            <a:avLst/>
          </a:prstGeom>
        </p:spPr>
      </p:pic>
      <p:grpSp>
        <p:nvGrpSpPr>
          <p:cNvPr id="3" name="Groupe 2">
            <a:extLst>
              <a:ext uri="{FF2B5EF4-FFF2-40B4-BE49-F238E27FC236}">
                <a16:creationId xmlns:a16="http://schemas.microsoft.com/office/drawing/2014/main" id="{8B763F82-D191-2EDB-07D0-BB5DDC92F1D3}"/>
              </a:ext>
            </a:extLst>
          </p:cNvPr>
          <p:cNvGrpSpPr/>
          <p:nvPr/>
        </p:nvGrpSpPr>
        <p:grpSpPr>
          <a:xfrm>
            <a:off x="2895366" y="2110445"/>
            <a:ext cx="3353268" cy="2753109"/>
            <a:chOff x="4966214" y="2160021"/>
            <a:chExt cx="3353268" cy="2753109"/>
          </a:xfrm>
        </p:grpSpPr>
        <p:pic>
          <p:nvPicPr>
            <p:cNvPr id="4" name="Image 3">
              <a:extLst>
                <a:ext uri="{FF2B5EF4-FFF2-40B4-BE49-F238E27FC236}">
                  <a16:creationId xmlns:a16="http://schemas.microsoft.com/office/drawing/2014/main" id="{C91E7977-5277-11E7-B07F-3941AD7F6578}"/>
                </a:ext>
              </a:extLst>
            </p:cNvPr>
            <p:cNvPicPr>
              <a:picLocks noChangeAspect="1"/>
            </p:cNvPicPr>
            <p:nvPr/>
          </p:nvPicPr>
          <p:blipFill>
            <a:blip r:embed="rId3"/>
            <a:stretch>
              <a:fillRect/>
            </a:stretch>
          </p:blipFill>
          <p:spPr>
            <a:xfrm>
              <a:off x="4966214" y="2160021"/>
              <a:ext cx="3353268" cy="2753109"/>
            </a:xfrm>
            <a:prstGeom prst="rect">
              <a:avLst/>
            </a:prstGeom>
          </p:spPr>
        </p:pic>
        <p:cxnSp>
          <p:nvCxnSpPr>
            <p:cNvPr id="5" name="Connecteur droit 4">
              <a:extLst>
                <a:ext uri="{FF2B5EF4-FFF2-40B4-BE49-F238E27FC236}">
                  <a16:creationId xmlns:a16="http://schemas.microsoft.com/office/drawing/2014/main" id="{A4758E52-FB99-EBC5-6376-4F5BC9F55A4A}"/>
                </a:ext>
              </a:extLst>
            </p:cNvPr>
            <p:cNvCxnSpPr/>
            <p:nvPr/>
          </p:nvCxnSpPr>
          <p:spPr>
            <a:xfrm>
              <a:off x="5423144" y="4483474"/>
              <a:ext cx="0" cy="41313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829826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02D01-27D6-036A-3B26-89AC1662EFD0}"/>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id="{3545B502-4955-F700-FE2C-9FE538AC8161}"/>
              </a:ext>
            </a:extLst>
          </p:cNvPr>
          <p:cNvSpPr>
            <a:spLocks noGrp="1"/>
          </p:cNvSpPr>
          <p:nvPr>
            <p:ph type="title"/>
          </p:nvPr>
        </p:nvSpPr>
        <p:spPr>
          <a:xfrm>
            <a:off x="1665106" y="775249"/>
            <a:ext cx="6840000" cy="612000"/>
          </a:xfrm>
        </p:spPr>
        <p:txBody>
          <a:bodyPr/>
          <a:lstStyle/>
          <a:p>
            <a:r>
              <a:rPr lang="fr-FR" dirty="0">
                <a:solidFill>
                  <a:schemeClr val="tx1">
                    <a:lumMod val="65000"/>
                    <a:lumOff val="35000"/>
                  </a:schemeClr>
                </a:solidFill>
                <a:latin typeface="Dosis Medium" pitchFamily="2" charset="0"/>
              </a:rPr>
              <a:t>Maintenant, je vais écrire la syllabe « pu » sur le tableau. Regardez comment je fais.</a:t>
            </a:r>
            <a:endParaRPr lang="fr-MA" dirty="0">
              <a:solidFill>
                <a:schemeClr val="tx1">
                  <a:lumMod val="65000"/>
                  <a:lumOff val="35000"/>
                </a:schemeClr>
              </a:solidFill>
              <a:latin typeface="Dosis Medium" pitchFamily="2" charset="0"/>
            </a:endParaRPr>
          </a:p>
        </p:txBody>
      </p:sp>
      <p:pic>
        <p:nvPicPr>
          <p:cNvPr id="16" name="Image 15">
            <a:extLst>
              <a:ext uri="{FF2B5EF4-FFF2-40B4-BE49-F238E27FC236}">
                <a16:creationId xmlns:a16="http://schemas.microsoft.com/office/drawing/2014/main" id="{6BE429AA-1D2F-45F1-9D63-49C3C51A088F}"/>
              </a:ext>
            </a:extLst>
          </p:cNvPr>
          <p:cNvPicPr>
            <a:picLocks noChangeAspect="1"/>
          </p:cNvPicPr>
          <p:nvPr/>
        </p:nvPicPr>
        <p:blipFill>
          <a:blip r:embed="rId2"/>
          <a:stretch>
            <a:fillRect/>
          </a:stretch>
        </p:blipFill>
        <p:spPr>
          <a:xfrm>
            <a:off x="129325" y="544755"/>
            <a:ext cx="1152244" cy="1072989"/>
          </a:xfrm>
          <a:prstGeom prst="rect">
            <a:avLst/>
          </a:prstGeom>
        </p:spPr>
      </p:pic>
      <p:pic>
        <p:nvPicPr>
          <p:cNvPr id="18" name="Image 17">
            <a:extLst>
              <a:ext uri="{FF2B5EF4-FFF2-40B4-BE49-F238E27FC236}">
                <a16:creationId xmlns:a16="http://schemas.microsoft.com/office/drawing/2014/main" id="{0B542412-B505-492C-97AC-F4A61E4DB1E3}"/>
              </a:ext>
            </a:extLst>
          </p:cNvPr>
          <p:cNvPicPr>
            <a:picLocks noChangeAspect="1"/>
          </p:cNvPicPr>
          <p:nvPr/>
        </p:nvPicPr>
        <p:blipFill>
          <a:blip r:embed="rId3"/>
          <a:stretch>
            <a:fillRect/>
          </a:stretch>
        </p:blipFill>
        <p:spPr>
          <a:xfrm>
            <a:off x="1024466" y="2008670"/>
            <a:ext cx="3869267" cy="3869267"/>
          </a:xfrm>
          <a:prstGeom prst="rect">
            <a:avLst/>
          </a:prstGeom>
        </p:spPr>
      </p:pic>
      <p:grpSp>
        <p:nvGrpSpPr>
          <p:cNvPr id="4" name="Groupe 3">
            <a:extLst>
              <a:ext uri="{FF2B5EF4-FFF2-40B4-BE49-F238E27FC236}">
                <a16:creationId xmlns:a16="http://schemas.microsoft.com/office/drawing/2014/main" id="{EA3E5992-9260-226F-CA27-A4BF855DFB40}"/>
              </a:ext>
            </a:extLst>
          </p:cNvPr>
          <p:cNvGrpSpPr/>
          <p:nvPr/>
        </p:nvGrpSpPr>
        <p:grpSpPr>
          <a:xfrm>
            <a:off x="4971808" y="2452799"/>
            <a:ext cx="3467584" cy="2400635"/>
            <a:chOff x="4971808" y="2452799"/>
            <a:chExt cx="3467584" cy="2400635"/>
          </a:xfrm>
        </p:grpSpPr>
        <p:pic>
          <p:nvPicPr>
            <p:cNvPr id="3" name="Image 2">
              <a:extLst>
                <a:ext uri="{FF2B5EF4-FFF2-40B4-BE49-F238E27FC236}">
                  <a16:creationId xmlns:a16="http://schemas.microsoft.com/office/drawing/2014/main" id="{5CF5C666-E80B-41A3-9F68-86891CBC004A}"/>
                </a:ext>
              </a:extLst>
            </p:cNvPr>
            <p:cNvPicPr>
              <a:picLocks noChangeAspect="1"/>
            </p:cNvPicPr>
            <p:nvPr/>
          </p:nvPicPr>
          <p:blipFill>
            <a:blip r:embed="rId4"/>
            <a:stretch>
              <a:fillRect/>
            </a:stretch>
          </p:blipFill>
          <p:spPr>
            <a:xfrm>
              <a:off x="4971808" y="2452799"/>
              <a:ext cx="3467584" cy="2400635"/>
            </a:xfrm>
            <a:prstGeom prst="rect">
              <a:avLst/>
            </a:prstGeom>
          </p:spPr>
        </p:pic>
        <p:cxnSp>
          <p:nvCxnSpPr>
            <p:cNvPr id="2" name="Connecteur droit 1">
              <a:extLst>
                <a:ext uri="{FF2B5EF4-FFF2-40B4-BE49-F238E27FC236}">
                  <a16:creationId xmlns:a16="http://schemas.microsoft.com/office/drawing/2014/main" id="{9CA762E1-E0EC-1B7B-7867-DA460D43000A}"/>
                </a:ext>
              </a:extLst>
            </p:cNvPr>
            <p:cNvCxnSpPr/>
            <p:nvPr/>
          </p:nvCxnSpPr>
          <p:spPr>
            <a:xfrm>
              <a:off x="5533636" y="4440302"/>
              <a:ext cx="0" cy="41313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076117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C7BE79-1DEF-4EEC-1136-E72C2E2C58E9}"/>
            </a:ext>
          </a:extLst>
        </p:cNvPr>
        <p:cNvGrpSpPr/>
        <p:nvPr/>
      </p:nvGrpSpPr>
      <p:grpSpPr>
        <a:xfrm>
          <a:off x="0" y="0"/>
          <a:ext cx="0" cy="0"/>
          <a:chOff x="0" y="0"/>
          <a:chExt cx="0" cy="0"/>
        </a:xfrm>
      </p:grpSpPr>
      <p:sp>
        <p:nvSpPr>
          <p:cNvPr id="14" name="Titre 13">
            <a:extLst>
              <a:ext uri="{FF2B5EF4-FFF2-40B4-BE49-F238E27FC236}">
                <a16:creationId xmlns:a16="http://schemas.microsoft.com/office/drawing/2014/main" id="{9D4EF82E-4145-0F98-9E36-55EE2E13B2EE}"/>
              </a:ext>
            </a:extLst>
          </p:cNvPr>
          <p:cNvSpPr>
            <a:spLocks noGrp="1"/>
          </p:cNvSpPr>
          <p:nvPr>
            <p:ph type="title"/>
          </p:nvPr>
        </p:nvSpPr>
        <p:spPr/>
        <p:txBody>
          <a:bodyPr/>
          <a:lstStyle/>
          <a:p>
            <a:r>
              <a:rPr lang="fr-MA" dirty="0">
                <a:solidFill>
                  <a:schemeClr val="tx1">
                    <a:lumMod val="65000"/>
                    <a:lumOff val="35000"/>
                  </a:schemeClr>
                </a:solidFill>
                <a:latin typeface="Dosis Medium" pitchFamily="2" charset="0"/>
              </a:rPr>
              <a:t>Écrivez pu sur vos ardoises.    </a:t>
            </a:r>
          </a:p>
        </p:txBody>
      </p:sp>
      <p:pic>
        <p:nvPicPr>
          <p:cNvPr id="12" name="Espace réservé pour une image  3" descr="Une image contenant capture d’écran, Rectangle, carré&#10;&#10;Le contenu généré par l’IA peut être incorrect.">
            <a:extLst>
              <a:ext uri="{FF2B5EF4-FFF2-40B4-BE49-F238E27FC236}">
                <a16:creationId xmlns:a16="http://schemas.microsoft.com/office/drawing/2014/main" id="{21E01824-A9F8-3DB2-C1D0-75EFC140006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312379" y="691832"/>
            <a:ext cx="900958" cy="900958"/>
          </a:xfrm>
          <a:prstGeom prst="rect">
            <a:avLst/>
          </a:prstGeom>
        </p:spPr>
      </p:pic>
      <p:grpSp>
        <p:nvGrpSpPr>
          <p:cNvPr id="3" name="Groupe 2">
            <a:extLst>
              <a:ext uri="{FF2B5EF4-FFF2-40B4-BE49-F238E27FC236}">
                <a16:creationId xmlns:a16="http://schemas.microsoft.com/office/drawing/2014/main" id="{1E67A80F-1C88-48E9-E92A-2C9CF70A0643}"/>
              </a:ext>
            </a:extLst>
          </p:cNvPr>
          <p:cNvGrpSpPr/>
          <p:nvPr/>
        </p:nvGrpSpPr>
        <p:grpSpPr>
          <a:xfrm>
            <a:off x="2838208" y="2513391"/>
            <a:ext cx="3467584" cy="2400635"/>
            <a:chOff x="4971808" y="2452799"/>
            <a:chExt cx="3467584" cy="2400635"/>
          </a:xfrm>
        </p:grpSpPr>
        <p:pic>
          <p:nvPicPr>
            <p:cNvPr id="4" name="Image 3">
              <a:extLst>
                <a:ext uri="{FF2B5EF4-FFF2-40B4-BE49-F238E27FC236}">
                  <a16:creationId xmlns:a16="http://schemas.microsoft.com/office/drawing/2014/main" id="{EC3CD22B-41FA-75D6-4E5D-2141AC9331A5}"/>
                </a:ext>
              </a:extLst>
            </p:cNvPr>
            <p:cNvPicPr>
              <a:picLocks noChangeAspect="1"/>
            </p:cNvPicPr>
            <p:nvPr/>
          </p:nvPicPr>
          <p:blipFill>
            <a:blip r:embed="rId3"/>
            <a:stretch>
              <a:fillRect/>
            </a:stretch>
          </p:blipFill>
          <p:spPr>
            <a:xfrm>
              <a:off x="4971808" y="2452799"/>
              <a:ext cx="3467584" cy="2400635"/>
            </a:xfrm>
            <a:prstGeom prst="rect">
              <a:avLst/>
            </a:prstGeom>
          </p:spPr>
        </p:pic>
        <p:cxnSp>
          <p:nvCxnSpPr>
            <p:cNvPr id="5" name="Connecteur droit 4">
              <a:extLst>
                <a:ext uri="{FF2B5EF4-FFF2-40B4-BE49-F238E27FC236}">
                  <a16:creationId xmlns:a16="http://schemas.microsoft.com/office/drawing/2014/main" id="{27F66310-4CE1-5BB9-4BEB-71FBA61724D2}"/>
                </a:ext>
              </a:extLst>
            </p:cNvPr>
            <p:cNvCxnSpPr/>
            <p:nvPr/>
          </p:nvCxnSpPr>
          <p:spPr>
            <a:xfrm>
              <a:off x="5533636" y="4440302"/>
              <a:ext cx="0" cy="41313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801101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31B00-7818-16B2-15B8-651FDA38A528}"/>
            </a:ext>
          </a:extLst>
        </p:cNvPr>
        <p:cNvGrpSpPr/>
        <p:nvPr/>
      </p:nvGrpSpPr>
      <p:grpSpPr>
        <a:xfrm>
          <a:off x="0" y="0"/>
          <a:ext cx="0" cy="0"/>
          <a:chOff x="0" y="0"/>
          <a:chExt cx="0" cy="0"/>
        </a:xfrm>
      </p:grpSpPr>
      <p:sp>
        <p:nvSpPr>
          <p:cNvPr id="14" name="Titre 13">
            <a:extLst>
              <a:ext uri="{FF2B5EF4-FFF2-40B4-BE49-F238E27FC236}">
                <a16:creationId xmlns:a16="http://schemas.microsoft.com/office/drawing/2014/main" id="{EF981E52-E98C-0BF1-86CF-FCBF1F92AB3A}"/>
              </a:ext>
            </a:extLst>
          </p:cNvPr>
          <p:cNvSpPr>
            <a:spLocks noGrp="1"/>
          </p:cNvSpPr>
          <p:nvPr>
            <p:ph type="title"/>
          </p:nvPr>
        </p:nvSpPr>
        <p:spPr/>
        <p:txBody>
          <a:bodyPr/>
          <a:lstStyle/>
          <a:p>
            <a:r>
              <a:rPr lang="fr-MA" dirty="0">
                <a:solidFill>
                  <a:schemeClr val="tx1">
                    <a:lumMod val="65000"/>
                    <a:lumOff val="35000"/>
                  </a:schemeClr>
                </a:solidFill>
                <a:latin typeface="Dosis Medium" pitchFamily="2" charset="0"/>
              </a:rPr>
              <a:t>Levez les ardoises. Je vais vérifier votre écriture. </a:t>
            </a:r>
          </a:p>
        </p:txBody>
      </p:sp>
      <p:pic>
        <p:nvPicPr>
          <p:cNvPr id="8" name="Image 7">
            <a:extLst>
              <a:ext uri="{FF2B5EF4-FFF2-40B4-BE49-F238E27FC236}">
                <a16:creationId xmlns:a16="http://schemas.microsoft.com/office/drawing/2014/main" id="{5EF4C445-18A5-47D7-B75A-E6523508B076}"/>
              </a:ext>
            </a:extLst>
          </p:cNvPr>
          <p:cNvPicPr>
            <a:picLocks noChangeAspect="1"/>
          </p:cNvPicPr>
          <p:nvPr/>
        </p:nvPicPr>
        <p:blipFill>
          <a:blip r:embed="rId2"/>
          <a:stretch>
            <a:fillRect/>
          </a:stretch>
        </p:blipFill>
        <p:spPr>
          <a:xfrm>
            <a:off x="129325" y="544755"/>
            <a:ext cx="1152244" cy="1072989"/>
          </a:xfrm>
          <a:prstGeom prst="rect">
            <a:avLst/>
          </a:prstGeom>
        </p:spPr>
      </p:pic>
      <p:grpSp>
        <p:nvGrpSpPr>
          <p:cNvPr id="3" name="Groupe 2">
            <a:extLst>
              <a:ext uri="{FF2B5EF4-FFF2-40B4-BE49-F238E27FC236}">
                <a16:creationId xmlns:a16="http://schemas.microsoft.com/office/drawing/2014/main" id="{9FD519EE-F692-F2E5-322F-01C65628EAA3}"/>
              </a:ext>
            </a:extLst>
          </p:cNvPr>
          <p:cNvGrpSpPr/>
          <p:nvPr/>
        </p:nvGrpSpPr>
        <p:grpSpPr>
          <a:xfrm>
            <a:off x="2838208" y="2513391"/>
            <a:ext cx="3467584" cy="2400635"/>
            <a:chOff x="4971808" y="2452799"/>
            <a:chExt cx="3467584" cy="2400635"/>
          </a:xfrm>
        </p:grpSpPr>
        <p:pic>
          <p:nvPicPr>
            <p:cNvPr id="4" name="Image 3">
              <a:extLst>
                <a:ext uri="{FF2B5EF4-FFF2-40B4-BE49-F238E27FC236}">
                  <a16:creationId xmlns:a16="http://schemas.microsoft.com/office/drawing/2014/main" id="{A973884B-A3B6-B52A-455A-3BFE146BBD2B}"/>
                </a:ext>
              </a:extLst>
            </p:cNvPr>
            <p:cNvPicPr>
              <a:picLocks noChangeAspect="1"/>
            </p:cNvPicPr>
            <p:nvPr/>
          </p:nvPicPr>
          <p:blipFill>
            <a:blip r:embed="rId3"/>
            <a:stretch>
              <a:fillRect/>
            </a:stretch>
          </p:blipFill>
          <p:spPr>
            <a:xfrm>
              <a:off x="4971808" y="2452799"/>
              <a:ext cx="3467584" cy="2400635"/>
            </a:xfrm>
            <a:prstGeom prst="rect">
              <a:avLst/>
            </a:prstGeom>
          </p:spPr>
        </p:pic>
        <p:cxnSp>
          <p:nvCxnSpPr>
            <p:cNvPr id="5" name="Connecteur droit 4">
              <a:extLst>
                <a:ext uri="{FF2B5EF4-FFF2-40B4-BE49-F238E27FC236}">
                  <a16:creationId xmlns:a16="http://schemas.microsoft.com/office/drawing/2014/main" id="{86605B32-FC9D-D6E8-468E-7D55DF0DF981}"/>
                </a:ext>
              </a:extLst>
            </p:cNvPr>
            <p:cNvCxnSpPr/>
            <p:nvPr/>
          </p:nvCxnSpPr>
          <p:spPr>
            <a:xfrm>
              <a:off x="5533636" y="4440302"/>
              <a:ext cx="0" cy="41313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197312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56983-C333-2AE3-57DB-8D814E55431A}"/>
            </a:ext>
          </a:extLst>
        </p:cNvPr>
        <p:cNvGrpSpPr/>
        <p:nvPr/>
      </p:nvGrpSpPr>
      <p:grpSpPr>
        <a:xfrm>
          <a:off x="0" y="0"/>
          <a:ext cx="0" cy="0"/>
          <a:chOff x="0" y="0"/>
          <a:chExt cx="0" cy="0"/>
        </a:xfrm>
      </p:grpSpPr>
      <p:sp>
        <p:nvSpPr>
          <p:cNvPr id="13" name="Titre 5">
            <a:extLst>
              <a:ext uri="{FF2B5EF4-FFF2-40B4-BE49-F238E27FC236}">
                <a16:creationId xmlns:a16="http://schemas.microsoft.com/office/drawing/2014/main" id="{4CDD66ED-4C95-FB1D-57A1-15D932035699}"/>
              </a:ext>
            </a:extLst>
          </p:cNvPr>
          <p:cNvSpPr txBox="1">
            <a:spLocks/>
          </p:cNvSpPr>
          <p:nvPr/>
        </p:nvSpPr>
        <p:spPr>
          <a:xfrm>
            <a:off x="1826471" y="775249"/>
            <a:ext cx="6840000"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a:lstStyle>
          <a:p>
            <a:pPr lvl="0">
              <a:defRPr/>
            </a:pPr>
            <a:r>
              <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rPr>
              <a:t>Prenez vos livrets à la page </a:t>
            </a:r>
            <a:r>
              <a:rPr lang="fr-FR" dirty="0">
                <a:solidFill>
                  <a:prstClr val="black">
                    <a:lumMod val="65000"/>
                    <a:lumOff val="35000"/>
                  </a:prstClr>
                </a:solidFill>
                <a:latin typeface="Dosis Medium" pitchFamily="2" charset="0"/>
              </a:rPr>
              <a:t>69</a:t>
            </a:r>
            <a:r>
              <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rPr>
              <a:t>. </a:t>
            </a:r>
            <a:r>
              <a:rPr lang="fr-FR" dirty="0">
                <a:solidFill>
                  <a:schemeClr val="tx1">
                    <a:lumMod val="65000"/>
                    <a:lumOff val="35000"/>
                  </a:schemeClr>
                </a:solidFill>
                <a:latin typeface="Dosis Medium" pitchFamily="2" charset="0"/>
              </a:rPr>
              <a:t>Nous allons faire l’activité 3.</a:t>
            </a:r>
            <a:r>
              <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rPr>
              <a:t> </a:t>
            </a:r>
          </a:p>
        </p:txBody>
      </p:sp>
      <p:pic>
        <p:nvPicPr>
          <p:cNvPr id="3" name="Image 2">
            <a:extLst>
              <a:ext uri="{FF2B5EF4-FFF2-40B4-BE49-F238E27FC236}">
                <a16:creationId xmlns:a16="http://schemas.microsoft.com/office/drawing/2014/main" id="{BF156D3C-2042-455B-B3FF-60E777B5E0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5972" y="1617744"/>
            <a:ext cx="3322403" cy="5096107"/>
          </a:xfrm>
          <a:prstGeom prst="rect">
            <a:avLst/>
          </a:prstGeom>
        </p:spPr>
      </p:pic>
      <p:sp>
        <p:nvSpPr>
          <p:cNvPr id="14" name="Rectangle : coins arrondis 13">
            <a:extLst>
              <a:ext uri="{FF2B5EF4-FFF2-40B4-BE49-F238E27FC236}">
                <a16:creationId xmlns:a16="http://schemas.microsoft.com/office/drawing/2014/main" id="{D65F208B-6A31-4A3E-B220-70C0CA23AC33}"/>
              </a:ext>
            </a:extLst>
          </p:cNvPr>
          <p:cNvSpPr/>
          <p:nvPr/>
        </p:nvSpPr>
        <p:spPr>
          <a:xfrm>
            <a:off x="3082326" y="3946868"/>
            <a:ext cx="2850123" cy="769559"/>
          </a:xfrm>
          <a:prstGeom prst="roundRect">
            <a:avLst/>
          </a:prstGeom>
          <a:noFill/>
          <a:ln w="38100">
            <a:solidFill>
              <a:srgbClr val="E84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Image 9">
            <a:extLst>
              <a:ext uri="{FF2B5EF4-FFF2-40B4-BE49-F238E27FC236}">
                <a16:creationId xmlns:a16="http://schemas.microsoft.com/office/drawing/2014/main" id="{A6C93478-DCCC-4620-A9E5-03D54A5A4FDE}"/>
              </a:ext>
            </a:extLst>
          </p:cNvPr>
          <p:cNvPicPr>
            <a:picLocks noChangeAspect="1"/>
          </p:cNvPicPr>
          <p:nvPr/>
        </p:nvPicPr>
        <p:blipFill>
          <a:blip r:embed="rId3"/>
          <a:stretch>
            <a:fillRect/>
          </a:stretch>
        </p:blipFill>
        <p:spPr>
          <a:xfrm>
            <a:off x="129325" y="544755"/>
            <a:ext cx="1152244" cy="1072989"/>
          </a:xfrm>
          <a:prstGeom prst="rect">
            <a:avLst/>
          </a:prstGeom>
        </p:spPr>
      </p:pic>
    </p:spTree>
    <p:extLst>
      <p:ext uri="{BB962C8B-B14F-4D97-AF65-F5344CB8AC3E}">
        <p14:creationId xmlns:p14="http://schemas.microsoft.com/office/powerpoint/2010/main" val="28096221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 coins arrondis 27">
            <a:extLst>
              <a:ext uri="{FF2B5EF4-FFF2-40B4-BE49-F238E27FC236}">
                <a16:creationId xmlns:a16="http://schemas.microsoft.com/office/drawing/2014/main" id="{7617E146-871E-4678-A075-541072E5B3C7}"/>
              </a:ext>
            </a:extLst>
          </p:cNvPr>
          <p:cNvSpPr/>
          <p:nvPr/>
        </p:nvSpPr>
        <p:spPr>
          <a:xfrm>
            <a:off x="628649" y="5275288"/>
            <a:ext cx="3780000" cy="1080000"/>
          </a:xfrm>
          <a:prstGeom prst="roundRect">
            <a:avLst/>
          </a:prstGeom>
          <a:solidFill>
            <a:srgbClr val="9EE0F4"/>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9" name="Organigramme : Terminateur 28">
            <a:extLst>
              <a:ext uri="{FF2B5EF4-FFF2-40B4-BE49-F238E27FC236}">
                <a16:creationId xmlns:a16="http://schemas.microsoft.com/office/drawing/2014/main" id="{7F8C4AE6-ED26-6D41-62BB-D7AE99EB8BE9}"/>
              </a:ext>
            </a:extLst>
          </p:cNvPr>
          <p:cNvSpPr/>
          <p:nvPr/>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26" name="Rectangle : coins arrondis 25">
            <a:extLst>
              <a:ext uri="{FF2B5EF4-FFF2-40B4-BE49-F238E27FC236}">
                <a16:creationId xmlns:a16="http://schemas.microsoft.com/office/drawing/2014/main" id="{3D279E9D-C5A9-D30C-FA1B-0FC486A422DB}"/>
              </a:ext>
            </a:extLst>
          </p:cNvPr>
          <p:cNvSpPr/>
          <p:nvPr/>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7" name="Organigramme : Terminateur 26">
            <a:extLst>
              <a:ext uri="{FF2B5EF4-FFF2-40B4-BE49-F238E27FC236}">
                <a16:creationId xmlns:a16="http://schemas.microsoft.com/office/drawing/2014/main" id="{F2B7B868-01C2-8E49-B5D9-036A577FEC59}"/>
              </a:ext>
            </a:extLst>
          </p:cNvPr>
          <p:cNvSpPr/>
          <p:nvPr/>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2" name="Titre 1">
            <a:extLst>
              <a:ext uri="{FF2B5EF4-FFF2-40B4-BE49-F238E27FC236}">
                <a16:creationId xmlns:a16="http://schemas.microsoft.com/office/drawing/2014/main" id="{71E9B49C-543A-2A09-D889-7ABBE2AD2687}"/>
              </a:ext>
            </a:extLst>
          </p:cNvPr>
          <p:cNvSpPr>
            <a:spLocks noGrp="1"/>
          </p:cNvSpPr>
          <p:nvPr>
            <p:ph type="title"/>
          </p:nvPr>
        </p:nvSpPr>
        <p:spPr>
          <a:xfrm>
            <a:off x="555219" y="1067138"/>
            <a:ext cx="7886700" cy="720000"/>
          </a:xfrm>
        </p:spPr>
        <p:txBody>
          <a:bodyPr/>
          <a:lstStyle/>
          <a:p>
            <a:r>
              <a:rPr lang="fr-MA" sz="3200" dirty="0">
                <a:solidFill>
                  <a:srgbClr val="424D7B"/>
                </a:solidFill>
              </a:rPr>
              <a:t>Organisation de la semaine</a:t>
            </a:r>
          </a:p>
        </p:txBody>
      </p:sp>
      <p:sp>
        <p:nvSpPr>
          <p:cNvPr id="56" name="Espace réservé du texte 55">
            <a:extLst>
              <a:ext uri="{FF2B5EF4-FFF2-40B4-BE49-F238E27FC236}">
                <a16:creationId xmlns:a16="http://schemas.microsoft.com/office/drawing/2014/main" id="{FB0F2F3E-CA2F-B476-F947-B346215F4290}"/>
              </a:ext>
            </a:extLst>
          </p:cNvPr>
          <p:cNvSpPr>
            <a:spLocks noGrp="1"/>
          </p:cNvSpPr>
          <p:nvPr>
            <p:ph type="body" sz="quarter" idx="10"/>
          </p:nvPr>
        </p:nvSpPr>
        <p:spPr/>
        <p:txBody>
          <a:bodyPr/>
          <a:lstStyle/>
          <a:p>
            <a:pPr marL="269875" indent="-269875">
              <a:lnSpc>
                <a:spcPct val="100000"/>
              </a:lnSpc>
              <a:spcBef>
                <a:spcPts val="300"/>
              </a:spcBef>
              <a:buFont typeface="Wingdings" panose="05000000000000000000" pitchFamily="2" charset="2"/>
              <a:buChar char="m"/>
            </a:pPr>
            <a:r>
              <a:rPr lang="fr-FR" dirty="0"/>
              <a:t>Présentation du vocabulaire </a:t>
            </a:r>
          </a:p>
          <a:p>
            <a:pPr marL="269875" indent="-269875">
              <a:lnSpc>
                <a:spcPct val="100000"/>
              </a:lnSpc>
              <a:spcBef>
                <a:spcPts val="300"/>
              </a:spcBef>
              <a:buFont typeface="Wingdings" panose="05000000000000000000" pitchFamily="2" charset="2"/>
              <a:buChar char="m"/>
            </a:pPr>
            <a:r>
              <a:rPr lang="fr-FR" dirty="0"/>
              <a:t>Exploitation du vocabulaire</a:t>
            </a:r>
          </a:p>
          <a:p>
            <a:pPr marL="269875" indent="-269875">
              <a:lnSpc>
                <a:spcPct val="100000"/>
              </a:lnSpc>
              <a:spcBef>
                <a:spcPts val="300"/>
              </a:spcBef>
              <a:buFont typeface="Wingdings" panose="05000000000000000000" pitchFamily="2" charset="2"/>
              <a:buChar char="m"/>
            </a:pPr>
            <a:r>
              <a:rPr lang="fr-FR" dirty="0"/>
              <a:t>Activités de vocabulaire sur livret</a:t>
            </a:r>
          </a:p>
        </p:txBody>
      </p:sp>
      <p:sp>
        <p:nvSpPr>
          <p:cNvPr id="58" name="Espace réservé du texte 57">
            <a:extLst>
              <a:ext uri="{FF2B5EF4-FFF2-40B4-BE49-F238E27FC236}">
                <a16:creationId xmlns:a16="http://schemas.microsoft.com/office/drawing/2014/main" id="{83C28088-0DA7-C997-EDDA-2D9D922584DF}"/>
              </a:ext>
            </a:extLst>
          </p:cNvPr>
          <p:cNvSpPr>
            <a:spLocks noGrp="1"/>
          </p:cNvSpPr>
          <p:nvPr>
            <p:ph type="body" sz="quarter" idx="12"/>
          </p:nvPr>
        </p:nvSpPr>
        <p:spPr/>
        <p:txBody>
          <a:bodyPr/>
          <a:lstStyle/>
          <a:p>
            <a:pPr marL="269875" indent="-269875">
              <a:lnSpc>
                <a:spcPct val="100000"/>
              </a:lnSpc>
              <a:spcBef>
                <a:spcPts val="300"/>
              </a:spcBef>
              <a:buFont typeface="Wingdings" panose="05000000000000000000" pitchFamily="2" charset="2"/>
              <a:buChar char="m"/>
            </a:pPr>
            <a:r>
              <a:rPr lang="fr-FR" dirty="0">
                <a:sym typeface="Wingdings" panose="05000000000000000000" pitchFamily="2" charset="2"/>
              </a:rPr>
              <a:t>Oral – Acte de parole</a:t>
            </a:r>
          </a:p>
          <a:p>
            <a:pPr marL="269875" indent="-269875">
              <a:lnSpc>
                <a:spcPct val="100000"/>
              </a:lnSpc>
              <a:spcBef>
                <a:spcPts val="300"/>
              </a:spcBef>
              <a:buFont typeface="Wingdings" panose="05000000000000000000" pitchFamily="2" charset="2"/>
              <a:buChar char="m"/>
            </a:pPr>
            <a:r>
              <a:rPr lang="fr-FR" dirty="0">
                <a:sym typeface="Wingdings" panose="05000000000000000000" pitchFamily="2" charset="2"/>
              </a:rPr>
              <a:t>Lecture - Lettre p - P</a:t>
            </a:r>
          </a:p>
          <a:p>
            <a:pPr marL="269875" indent="-269875">
              <a:lnSpc>
                <a:spcPct val="100000"/>
              </a:lnSpc>
              <a:spcBef>
                <a:spcPts val="300"/>
              </a:spcBef>
              <a:buFont typeface="Wingdings" panose="05000000000000000000" pitchFamily="2" charset="2"/>
              <a:buChar char="m"/>
            </a:pPr>
            <a:r>
              <a:rPr lang="fr-FR" dirty="0">
                <a:sym typeface="Wingdings" panose="05000000000000000000" pitchFamily="2" charset="2"/>
              </a:rPr>
              <a:t>Ecriture - Lettre p - P</a:t>
            </a:r>
          </a:p>
        </p:txBody>
      </p:sp>
      <p:sp>
        <p:nvSpPr>
          <p:cNvPr id="59" name="Espace réservé du texte 58">
            <a:extLst>
              <a:ext uri="{FF2B5EF4-FFF2-40B4-BE49-F238E27FC236}">
                <a16:creationId xmlns:a16="http://schemas.microsoft.com/office/drawing/2014/main" id="{62C06DA7-2D2D-B997-D56D-159384BF0029}"/>
              </a:ext>
            </a:extLst>
          </p:cNvPr>
          <p:cNvSpPr>
            <a:spLocks noGrp="1"/>
          </p:cNvSpPr>
          <p:nvPr>
            <p:ph type="body" sz="quarter" idx="13"/>
          </p:nvPr>
        </p:nvSpPr>
        <p:spPr/>
        <p:txBody>
          <a:bodyPr/>
          <a:lstStyle/>
          <a:p>
            <a:endParaRPr lang="fr-MA"/>
          </a:p>
        </p:txBody>
      </p:sp>
      <p:sp>
        <p:nvSpPr>
          <p:cNvPr id="60" name="Espace réservé du texte 59">
            <a:extLst>
              <a:ext uri="{FF2B5EF4-FFF2-40B4-BE49-F238E27FC236}">
                <a16:creationId xmlns:a16="http://schemas.microsoft.com/office/drawing/2014/main" id="{E01761FA-4738-FF05-AF27-755A5F25938D}"/>
              </a:ext>
            </a:extLst>
          </p:cNvPr>
          <p:cNvSpPr>
            <a:spLocks noGrp="1"/>
          </p:cNvSpPr>
          <p:nvPr>
            <p:ph type="body" sz="quarter" idx="14"/>
          </p:nvPr>
        </p:nvSpPr>
        <p:spPr/>
        <p:txBody>
          <a:bodyPr/>
          <a:lstStyle/>
          <a:p>
            <a:endParaRPr lang="fr-MA" dirty="0"/>
          </a:p>
        </p:txBody>
      </p:sp>
      <p:sp>
        <p:nvSpPr>
          <p:cNvPr id="61" name="Espace réservé du texte 60">
            <a:extLst>
              <a:ext uri="{FF2B5EF4-FFF2-40B4-BE49-F238E27FC236}">
                <a16:creationId xmlns:a16="http://schemas.microsoft.com/office/drawing/2014/main" id="{4FA87CEC-D652-B9BE-46F0-2FCE5C272FE0}"/>
              </a:ext>
            </a:extLst>
          </p:cNvPr>
          <p:cNvSpPr>
            <a:spLocks noGrp="1"/>
          </p:cNvSpPr>
          <p:nvPr>
            <p:ph type="body" sz="quarter" idx="15"/>
          </p:nvPr>
        </p:nvSpPr>
        <p:spPr>
          <a:xfrm>
            <a:off x="808649" y="5474576"/>
            <a:ext cx="3420000" cy="792000"/>
          </a:xfrm>
          <a:solidFill>
            <a:srgbClr val="EAF8FE"/>
          </a:solidFill>
        </p:spPr>
        <p:txBody>
          <a:bodyPr/>
          <a:lstStyle/>
          <a:p>
            <a:pPr marL="269875" indent="-269875">
              <a:lnSpc>
                <a:spcPct val="100000"/>
              </a:lnSpc>
              <a:spcBef>
                <a:spcPts val="300"/>
              </a:spcBef>
              <a:buFont typeface="Wingdings" panose="05000000000000000000" pitchFamily="2" charset="2"/>
              <a:buChar char=""/>
            </a:pPr>
            <a:r>
              <a:rPr lang="fr-FR" dirty="0">
                <a:solidFill>
                  <a:srgbClr val="474F71"/>
                </a:solidFill>
              </a:rPr>
              <a:t>Oral  - Acte de parole </a:t>
            </a:r>
          </a:p>
          <a:p>
            <a:pPr marL="269875" indent="-269875">
              <a:lnSpc>
                <a:spcPct val="100000"/>
              </a:lnSpc>
              <a:spcBef>
                <a:spcPts val="300"/>
              </a:spcBef>
              <a:buFont typeface="Wingdings" panose="05000000000000000000" pitchFamily="2" charset="2"/>
              <a:buChar char=""/>
            </a:pPr>
            <a:r>
              <a:rPr lang="fr-FR" dirty="0">
                <a:solidFill>
                  <a:srgbClr val="474F71"/>
                </a:solidFill>
              </a:rPr>
              <a:t>Lecture  -Lettre p - P</a:t>
            </a:r>
          </a:p>
          <a:p>
            <a:pPr marL="269875" indent="-269875">
              <a:lnSpc>
                <a:spcPct val="100000"/>
              </a:lnSpc>
              <a:spcBef>
                <a:spcPts val="300"/>
              </a:spcBef>
              <a:buFont typeface="Wingdings" panose="05000000000000000000" pitchFamily="2" charset="2"/>
              <a:buChar char=""/>
            </a:pPr>
            <a:r>
              <a:rPr lang="fr-FR" dirty="0">
                <a:solidFill>
                  <a:srgbClr val="474F71"/>
                </a:solidFill>
              </a:rPr>
              <a:t>Ecriture - Lettre p - P</a:t>
            </a:r>
          </a:p>
        </p:txBody>
      </p:sp>
      <p:sp>
        <p:nvSpPr>
          <p:cNvPr id="14" name="Espace réservé du texte 5">
            <a:extLst>
              <a:ext uri="{FF2B5EF4-FFF2-40B4-BE49-F238E27FC236}">
                <a16:creationId xmlns:a16="http://schemas.microsoft.com/office/drawing/2014/main" id="{972C28A1-74AE-AA79-017C-AEC6B83D3AF9}"/>
              </a:ext>
            </a:extLst>
          </p:cNvPr>
          <p:cNvSpPr txBox="1">
            <a:spLocks/>
          </p:cNvSpPr>
          <p:nvPr/>
        </p:nvSpPr>
        <p:spPr>
          <a:xfrm>
            <a:off x="4951350" y="5474576"/>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MA" dirty="0"/>
              <a:t>Révision</a:t>
            </a:r>
          </a:p>
          <a:p>
            <a:r>
              <a:rPr lang="fr-MA" dirty="0"/>
              <a:t>Lecture offerte</a:t>
            </a:r>
          </a:p>
        </p:txBody>
      </p:sp>
      <p:sp>
        <p:nvSpPr>
          <p:cNvPr id="3" name="Espace réservé du texte 5">
            <a:extLst>
              <a:ext uri="{FF2B5EF4-FFF2-40B4-BE49-F238E27FC236}">
                <a16:creationId xmlns:a16="http://schemas.microsoft.com/office/drawing/2014/main" id="{0018BFEA-5391-DF2D-65A5-7815BAF0E488}"/>
              </a:ext>
            </a:extLst>
          </p:cNvPr>
          <p:cNvSpPr txBox="1">
            <a:spLocks/>
          </p:cNvSpPr>
          <p:nvPr/>
        </p:nvSpPr>
        <p:spPr>
          <a:xfrm>
            <a:off x="4909142" y="2369507"/>
            <a:ext cx="3420000" cy="792000"/>
          </a:xfrm>
          <a:prstGeom prst="roundRect">
            <a:avLst/>
          </a:prstGeom>
          <a:solidFill>
            <a:schemeClr val="bg2"/>
          </a:solid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Oral – Dialogue</a:t>
            </a:r>
          </a:p>
          <a:p>
            <a:r>
              <a:rPr lang="fr-FR" dirty="0"/>
              <a:t>Lecture - Lettre p - P</a:t>
            </a:r>
          </a:p>
          <a:p>
            <a:r>
              <a:rPr lang="fr-FR" dirty="0"/>
              <a:t>Ecriture - Lettre p - P</a:t>
            </a:r>
          </a:p>
        </p:txBody>
      </p:sp>
      <p:sp>
        <p:nvSpPr>
          <p:cNvPr id="5" name="Espace réservé du texte 5">
            <a:extLst>
              <a:ext uri="{FF2B5EF4-FFF2-40B4-BE49-F238E27FC236}">
                <a16:creationId xmlns:a16="http://schemas.microsoft.com/office/drawing/2014/main" id="{F4C33C7C-984C-F250-FB5E-05D2C11BE132}"/>
              </a:ext>
            </a:extLst>
          </p:cNvPr>
          <p:cNvSpPr txBox="1">
            <a:spLocks/>
          </p:cNvSpPr>
          <p:nvPr/>
        </p:nvSpPr>
        <p:spPr>
          <a:xfrm>
            <a:off x="4915350" y="3936813"/>
            <a:ext cx="3420000" cy="792000"/>
          </a:xfrm>
          <a:prstGeom prst="roundRect">
            <a:avLst/>
          </a:prstGeom>
          <a:solidFill>
            <a:schemeClr val="bg2"/>
          </a:solidFill>
        </p:spPr>
        <p:txBody>
          <a:bodyPr anchor="ctr"/>
          <a:lstStyle>
            <a:lvl1pPr marL="269875" indent="-269875" algn="l" defTabSz="914400" rtl="0"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Oral –  Dialogue</a:t>
            </a:r>
          </a:p>
          <a:p>
            <a:r>
              <a:rPr lang="fr-FR" dirty="0"/>
              <a:t>Lecture - Lettre p - P</a:t>
            </a:r>
          </a:p>
          <a:p>
            <a:r>
              <a:rPr lang="fr-FR" dirty="0"/>
              <a:t>Ecriture - Lettre p - P</a:t>
            </a:r>
          </a:p>
        </p:txBody>
      </p:sp>
      <p:grpSp>
        <p:nvGrpSpPr>
          <p:cNvPr id="11" name="Groupe 10">
            <a:extLst>
              <a:ext uri="{FF2B5EF4-FFF2-40B4-BE49-F238E27FC236}">
                <a16:creationId xmlns:a16="http://schemas.microsoft.com/office/drawing/2014/main" id="{ECBE8055-3621-8E52-FFB2-32EA386CB33F}"/>
              </a:ext>
            </a:extLst>
          </p:cNvPr>
          <p:cNvGrpSpPr/>
          <p:nvPr/>
        </p:nvGrpSpPr>
        <p:grpSpPr>
          <a:xfrm>
            <a:off x="3120265" y="0"/>
            <a:ext cx="2741519" cy="1084434"/>
            <a:chOff x="3072140" y="0"/>
            <a:chExt cx="2741519" cy="1084434"/>
          </a:xfrm>
        </p:grpSpPr>
        <p:sp>
          <p:nvSpPr>
            <p:cNvPr id="12" name="Rectangle 11">
              <a:extLst>
                <a:ext uri="{FF2B5EF4-FFF2-40B4-BE49-F238E27FC236}">
                  <a16:creationId xmlns:a16="http://schemas.microsoft.com/office/drawing/2014/main" id="{FAAC5277-5879-61F4-F272-1A8C05125DF4}"/>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a:extLst>
                <a:ext uri="{FF2B5EF4-FFF2-40B4-BE49-F238E27FC236}">
                  <a16:creationId xmlns:a16="http://schemas.microsoft.com/office/drawing/2014/main" id="{ED6CCFA5-EA11-EB72-828A-D58DD947D0E2}"/>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Titre 53">
              <a:extLst>
                <a:ext uri="{FF2B5EF4-FFF2-40B4-BE49-F238E27FC236}">
                  <a16:creationId xmlns:a16="http://schemas.microsoft.com/office/drawing/2014/main" id="{A97448F6-EC1E-84D7-2391-D7C3A442515F}"/>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 (e)</a:t>
              </a:r>
            </a:p>
          </p:txBody>
        </p:sp>
      </p:grpSp>
      <p:sp>
        <p:nvSpPr>
          <p:cNvPr id="22" name="Organigramme : Terminateur 21">
            <a:extLst>
              <a:ext uri="{FF2B5EF4-FFF2-40B4-BE49-F238E27FC236}">
                <a16:creationId xmlns:a16="http://schemas.microsoft.com/office/drawing/2014/main" id="{A967DBC7-F85E-427C-89CA-CB7A63843E39}"/>
              </a:ext>
            </a:extLst>
          </p:cNvPr>
          <p:cNvSpPr/>
          <p:nvPr/>
        </p:nvSpPr>
        <p:spPr>
          <a:xfrm>
            <a:off x="844649" y="5023288"/>
            <a:ext cx="1260000" cy="360000"/>
          </a:xfrm>
          <a:prstGeom prst="flowChartTerminator">
            <a:avLst/>
          </a:prstGeom>
          <a:solidFill>
            <a:srgbClr val="9EE0F4"/>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424D7B"/>
                </a:solidFill>
                <a:latin typeface="Dosis ExtraBold" pitchFamily="2" charset="0"/>
              </a:rPr>
              <a:t>Séance 3</a:t>
            </a:r>
          </a:p>
        </p:txBody>
      </p:sp>
    </p:spTree>
    <p:extLst>
      <p:ext uri="{BB962C8B-B14F-4D97-AF65-F5344CB8AC3E}">
        <p14:creationId xmlns:p14="http://schemas.microsoft.com/office/powerpoint/2010/main" val="71957392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7DE10-DC2F-9C28-0FEE-DDB222076BC7}"/>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DE53B15E-EAE4-4787-9FE1-4152331FF02F}"/>
              </a:ext>
            </a:extLst>
          </p:cNvPr>
          <p:cNvPicPr>
            <a:picLocks noChangeAspect="1"/>
          </p:cNvPicPr>
          <p:nvPr/>
        </p:nvPicPr>
        <p:blipFill>
          <a:blip r:embed="rId2"/>
          <a:stretch>
            <a:fillRect/>
          </a:stretch>
        </p:blipFill>
        <p:spPr>
          <a:xfrm>
            <a:off x="594757" y="3281082"/>
            <a:ext cx="4902925" cy="1205340"/>
          </a:xfrm>
          <a:prstGeom prst="rect">
            <a:avLst/>
          </a:prstGeom>
        </p:spPr>
      </p:pic>
      <p:sp>
        <p:nvSpPr>
          <p:cNvPr id="13" name="Titre 5">
            <a:extLst>
              <a:ext uri="{FF2B5EF4-FFF2-40B4-BE49-F238E27FC236}">
                <a16:creationId xmlns:a16="http://schemas.microsoft.com/office/drawing/2014/main" id="{0E93B0D7-2AE3-8044-B1F2-B19E8E489515}"/>
              </a:ext>
            </a:extLst>
          </p:cNvPr>
          <p:cNvSpPr txBox="1">
            <a:spLocks/>
          </p:cNvSpPr>
          <p:nvPr/>
        </p:nvSpPr>
        <p:spPr>
          <a:xfrm>
            <a:off x="1593388" y="775249"/>
            <a:ext cx="6840000"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a:lstStyle>
          <a:p>
            <a:pPr marL="0" marR="0" lvl="0" indent="0" algn="l" defTabSz="514337" rtl="0" eaLnBrk="1" fontAlgn="auto" latinLnBrk="0" hangingPunct="1">
              <a:lnSpc>
                <a:spcPct val="90000"/>
              </a:lnSpc>
              <a:spcBef>
                <a:spcPct val="0"/>
              </a:spcBef>
              <a:spcAft>
                <a:spcPts val="0"/>
              </a:spcAft>
              <a:buClrTx/>
              <a:buSzTx/>
              <a:buFontTx/>
              <a:buNone/>
              <a:tabLst/>
              <a:defRPr/>
            </a:pPr>
            <a:r>
              <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rPr>
              <a:t>Écrivez les syllabes comme dans les exemples. Je vais circuler entre les rangs pour vous aider. </a:t>
            </a:r>
          </a:p>
        </p:txBody>
      </p:sp>
      <p:sp>
        <p:nvSpPr>
          <p:cNvPr id="8" name="Rectangle : coins arrondis 7">
            <a:extLst>
              <a:ext uri="{FF2B5EF4-FFF2-40B4-BE49-F238E27FC236}">
                <a16:creationId xmlns:a16="http://schemas.microsoft.com/office/drawing/2014/main" id="{381A1B7B-BC5F-F1A9-2BC0-1ED738363BEF}"/>
              </a:ext>
            </a:extLst>
          </p:cNvPr>
          <p:cNvSpPr/>
          <p:nvPr/>
        </p:nvSpPr>
        <p:spPr>
          <a:xfrm>
            <a:off x="547831" y="3281082"/>
            <a:ext cx="4949851" cy="1201270"/>
          </a:xfrm>
          <a:prstGeom prst="roundRect">
            <a:avLst/>
          </a:prstGeom>
          <a:noFill/>
          <a:ln w="38100">
            <a:solidFill>
              <a:srgbClr val="E84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Image 13">
            <a:extLst>
              <a:ext uri="{FF2B5EF4-FFF2-40B4-BE49-F238E27FC236}">
                <a16:creationId xmlns:a16="http://schemas.microsoft.com/office/drawing/2014/main" id="{E23723B4-E44C-49F9-B923-593100B14272}"/>
              </a:ext>
            </a:extLst>
          </p:cNvPr>
          <p:cNvPicPr>
            <a:picLocks noChangeAspect="1"/>
          </p:cNvPicPr>
          <p:nvPr/>
        </p:nvPicPr>
        <p:blipFill>
          <a:blip r:embed="rId3"/>
          <a:stretch>
            <a:fillRect/>
          </a:stretch>
        </p:blipFill>
        <p:spPr>
          <a:xfrm>
            <a:off x="129325" y="544755"/>
            <a:ext cx="1152244" cy="1072989"/>
          </a:xfrm>
          <a:prstGeom prst="rect">
            <a:avLst/>
          </a:prstGeom>
        </p:spPr>
      </p:pic>
      <p:pic>
        <p:nvPicPr>
          <p:cNvPr id="15" name="Image 14">
            <a:extLst>
              <a:ext uri="{FF2B5EF4-FFF2-40B4-BE49-F238E27FC236}">
                <a16:creationId xmlns:a16="http://schemas.microsoft.com/office/drawing/2014/main" id="{613F7141-0B92-44F4-8947-81FF7E255127}"/>
              </a:ext>
            </a:extLst>
          </p:cNvPr>
          <p:cNvPicPr>
            <a:picLocks noChangeAspect="1"/>
          </p:cNvPicPr>
          <p:nvPr/>
        </p:nvPicPr>
        <p:blipFill>
          <a:blip r:embed="rId4"/>
          <a:stretch>
            <a:fillRect/>
          </a:stretch>
        </p:blipFill>
        <p:spPr>
          <a:xfrm>
            <a:off x="6087035" y="2552949"/>
            <a:ext cx="2346353" cy="2311400"/>
          </a:xfrm>
          <a:prstGeom prst="rect">
            <a:avLst/>
          </a:prstGeom>
        </p:spPr>
      </p:pic>
    </p:spTree>
    <p:extLst>
      <p:ext uri="{BB962C8B-B14F-4D97-AF65-F5344CB8AC3E}">
        <p14:creationId xmlns:p14="http://schemas.microsoft.com/office/powerpoint/2010/main" val="25230184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55E44-9504-828D-8884-9B6A6D6BF074}"/>
            </a:ext>
          </a:extLst>
        </p:cNvPr>
        <p:cNvGrpSpPr/>
        <p:nvPr/>
      </p:nvGrpSpPr>
      <p:grpSpPr>
        <a:xfrm>
          <a:off x="0" y="0"/>
          <a:ext cx="0" cy="0"/>
          <a:chOff x="0" y="0"/>
          <a:chExt cx="0" cy="0"/>
        </a:xfrm>
      </p:grpSpPr>
      <p:sp>
        <p:nvSpPr>
          <p:cNvPr id="3" name="Titre 1">
            <a:extLst>
              <a:ext uri="{FF2B5EF4-FFF2-40B4-BE49-F238E27FC236}">
                <a16:creationId xmlns:a16="http://schemas.microsoft.com/office/drawing/2014/main" id="{D1CE7426-7940-88AA-8163-4CC672C6CAF2}"/>
              </a:ext>
            </a:extLst>
          </p:cNvPr>
          <p:cNvSpPr>
            <a:spLocks noGrp="1"/>
          </p:cNvSpPr>
          <p:nvPr>
            <p:ph type="title"/>
          </p:nvPr>
        </p:nvSpPr>
        <p:spPr>
          <a:xfrm>
            <a:off x="1649690" y="775249"/>
            <a:ext cx="6769188" cy="612000"/>
          </a:xfrm>
        </p:spPr>
        <p:txBody>
          <a:bodyPr/>
          <a:lstStyle/>
          <a:p>
            <a:r>
              <a:rPr lang="fr-FR" dirty="0">
                <a:solidFill>
                  <a:schemeClr val="tx1">
                    <a:lumMod val="65000"/>
                    <a:lumOff val="35000"/>
                  </a:schemeClr>
                </a:solidFill>
                <a:latin typeface="Dosis Medium" pitchFamily="2" charset="0"/>
              </a:rPr>
              <a:t>À la maison, vous aller </a:t>
            </a:r>
            <a:r>
              <a:rPr lang="fr-FR" b="1" dirty="0">
                <a:solidFill>
                  <a:schemeClr val="tx1">
                    <a:lumMod val="65000"/>
                    <a:lumOff val="35000"/>
                  </a:schemeClr>
                </a:solidFill>
                <a:latin typeface="Dosis Medium" pitchFamily="2" charset="0"/>
              </a:rPr>
              <a:t>recopier les syllabes sur vos cahiers</a:t>
            </a:r>
            <a:r>
              <a:rPr lang="fr-FR" dirty="0">
                <a:solidFill>
                  <a:schemeClr val="tx1">
                    <a:lumMod val="65000"/>
                    <a:lumOff val="35000"/>
                  </a:schemeClr>
                </a:solidFill>
                <a:latin typeface="Dosis Medium" pitchFamily="2" charset="0"/>
              </a:rPr>
              <a:t>. </a:t>
            </a:r>
            <a:endParaRPr lang="fr-MA" dirty="0">
              <a:solidFill>
                <a:schemeClr val="tx1">
                  <a:lumMod val="65000"/>
                  <a:lumOff val="35000"/>
                </a:schemeClr>
              </a:solidFill>
              <a:latin typeface="Dosis Medium" pitchFamily="2" charset="0"/>
            </a:endParaRPr>
          </a:p>
        </p:txBody>
      </p:sp>
      <p:pic>
        <p:nvPicPr>
          <p:cNvPr id="5" name="majd_wave">
            <a:hlinkClick r:id="" action="ppaction://media"/>
            <a:extLst>
              <a:ext uri="{FF2B5EF4-FFF2-40B4-BE49-F238E27FC236}">
                <a16:creationId xmlns:a16="http://schemas.microsoft.com/office/drawing/2014/main" id="{FDB5D373-26B0-9CFF-E996-A94E4C5F807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81569" y="1945129"/>
            <a:ext cx="2192756" cy="3898900"/>
          </a:xfrm>
          <a:prstGeom prst="rect">
            <a:avLst/>
          </a:prstGeom>
        </p:spPr>
      </p:pic>
      <p:pic>
        <p:nvPicPr>
          <p:cNvPr id="7" name="Image 6">
            <a:extLst>
              <a:ext uri="{FF2B5EF4-FFF2-40B4-BE49-F238E27FC236}">
                <a16:creationId xmlns:a16="http://schemas.microsoft.com/office/drawing/2014/main" id="{9BD911BA-D534-CCCF-AC27-6E86502997E1}"/>
              </a:ext>
            </a:extLst>
          </p:cNvPr>
          <p:cNvPicPr>
            <a:picLocks noChangeAspect="1"/>
          </p:cNvPicPr>
          <p:nvPr/>
        </p:nvPicPr>
        <p:blipFill>
          <a:blip r:embed="rId5"/>
          <a:stretch>
            <a:fillRect/>
          </a:stretch>
        </p:blipFill>
        <p:spPr>
          <a:xfrm>
            <a:off x="129325" y="544755"/>
            <a:ext cx="1152244" cy="1072989"/>
          </a:xfrm>
          <a:prstGeom prst="rect">
            <a:avLst/>
          </a:prstGeom>
        </p:spPr>
      </p:pic>
      <p:pic>
        <p:nvPicPr>
          <p:cNvPr id="4" name="Image 3">
            <a:extLst>
              <a:ext uri="{FF2B5EF4-FFF2-40B4-BE49-F238E27FC236}">
                <a16:creationId xmlns:a16="http://schemas.microsoft.com/office/drawing/2014/main" id="{B928AE56-AAFC-4DAD-8741-D4977825B2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41554" y="1538868"/>
            <a:ext cx="3358753" cy="5151863"/>
          </a:xfrm>
          <a:prstGeom prst="rect">
            <a:avLst/>
          </a:prstGeom>
        </p:spPr>
      </p:pic>
      <p:sp>
        <p:nvSpPr>
          <p:cNvPr id="10" name="Rectangle : coins arrondis 9">
            <a:extLst>
              <a:ext uri="{FF2B5EF4-FFF2-40B4-BE49-F238E27FC236}">
                <a16:creationId xmlns:a16="http://schemas.microsoft.com/office/drawing/2014/main" id="{A5FB09E5-B418-4DC0-A9C3-983C8600C521}"/>
              </a:ext>
            </a:extLst>
          </p:cNvPr>
          <p:cNvSpPr/>
          <p:nvPr/>
        </p:nvSpPr>
        <p:spPr>
          <a:xfrm>
            <a:off x="4303059" y="3894579"/>
            <a:ext cx="3035744" cy="699247"/>
          </a:xfrm>
          <a:prstGeom prst="roundRect">
            <a:avLst/>
          </a:prstGeom>
          <a:noFill/>
          <a:ln w="38100">
            <a:solidFill>
              <a:srgbClr val="E84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70446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4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467D0624-BFBC-12EC-0D36-530D6014925F}"/>
              </a:ext>
            </a:extLst>
          </p:cNvPr>
          <p:cNvSpPr>
            <a:spLocks noGrp="1"/>
          </p:cNvSpPr>
          <p:nvPr>
            <p:ph type="title"/>
          </p:nvPr>
        </p:nvSpPr>
        <p:spPr/>
        <p:txBody>
          <a:bodyPr/>
          <a:lstStyle/>
          <a:p>
            <a:r>
              <a:rPr lang="fr-FR" dirty="0">
                <a:solidFill>
                  <a:schemeClr val="tx1">
                    <a:lumMod val="65000"/>
                    <a:lumOff val="35000"/>
                  </a:schemeClr>
                </a:solidFill>
              </a:rPr>
              <a:t>La séance d’aujourd’hui est terminée. </a:t>
            </a:r>
            <a:r>
              <a:rPr lang="fr-FR">
                <a:solidFill>
                  <a:schemeClr val="tx1">
                    <a:lumMod val="65000"/>
                    <a:lumOff val="35000"/>
                  </a:schemeClr>
                </a:solidFill>
              </a:rPr>
              <a:t>À Bientôt.</a:t>
            </a:r>
            <a:endParaRPr lang="fr-MA" dirty="0">
              <a:solidFill>
                <a:schemeClr val="tx1">
                  <a:lumMod val="65000"/>
                  <a:lumOff val="35000"/>
                </a:schemeClr>
              </a:solidFill>
            </a:endParaRPr>
          </a:p>
        </p:txBody>
      </p:sp>
      <p:pic>
        <p:nvPicPr>
          <p:cNvPr id="7" name="Nada-Wave">
            <a:hlinkClick r:id="" action="ppaction://media"/>
            <a:extLst>
              <a:ext uri="{FF2B5EF4-FFF2-40B4-BE49-F238E27FC236}">
                <a16:creationId xmlns:a16="http://schemas.microsoft.com/office/drawing/2014/main" id="{2848A6E2-01EF-BC7D-FB61-79C9611D607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385784" y="2002055"/>
            <a:ext cx="2345659" cy="3746052"/>
          </a:xfrm>
          <a:prstGeom prst="rect">
            <a:avLst/>
          </a:prstGeom>
        </p:spPr>
      </p:pic>
      <p:pic>
        <p:nvPicPr>
          <p:cNvPr id="8" name="majd_wave">
            <a:hlinkClick r:id="" action="ppaction://media"/>
            <a:extLst>
              <a:ext uri="{FF2B5EF4-FFF2-40B4-BE49-F238E27FC236}">
                <a16:creationId xmlns:a16="http://schemas.microsoft.com/office/drawing/2014/main" id="{B9F8C9D1-5D45-1D73-64F1-35EF3B2A2E90}"/>
              </a:ext>
            </a:extLst>
          </p:cNvPr>
          <p:cNvPicPr>
            <a:picLocks noChangeAspect="1"/>
          </p:cNvPicPr>
          <p:nvPr>
            <a:videoFile r:link="rId4"/>
            <p:extLst>
              <p:ext uri="{DAA4B4D4-6D71-4841-9C94-3DE7FCFB9230}">
                <p14:media xmlns:p14="http://schemas.microsoft.com/office/powerpoint/2010/main" r:embed="rId3"/>
              </p:ext>
            </p:extLst>
          </p:nvPr>
        </p:nvPicPr>
        <p:blipFill>
          <a:blip r:embed="rId7"/>
          <a:srcRect b="2935"/>
          <a:stretch>
            <a:fillRect/>
          </a:stretch>
        </p:blipFill>
        <p:spPr>
          <a:xfrm>
            <a:off x="2469660" y="2079057"/>
            <a:ext cx="2063840" cy="3561347"/>
          </a:xfrm>
          <a:prstGeom prst="rect">
            <a:avLst/>
          </a:prstGeom>
        </p:spPr>
      </p:pic>
      <p:pic>
        <p:nvPicPr>
          <p:cNvPr id="3" name="Espace réservé pour une image  2" descr="Une image contenant habits, illustration, dessin humoristique&#10;&#10;Le contenu généré par l’IA peut être incorrect.">
            <a:extLst>
              <a:ext uri="{FF2B5EF4-FFF2-40B4-BE49-F238E27FC236}">
                <a16:creationId xmlns:a16="http://schemas.microsoft.com/office/drawing/2014/main" id="{B5A621FD-8116-A62D-FE27-BD24614756CB}"/>
              </a:ext>
            </a:extLst>
          </p:cNvPr>
          <p:cNvPicPr>
            <a:picLocks noChangeAspect="1"/>
          </p:cNvPicPr>
          <p:nvPr/>
        </p:nvPicPr>
        <p:blipFill>
          <a:blip r:embed="rId8">
            <a:extLst>
              <a:ext uri="{28A0092B-C50C-407E-A947-70E740481C1C}">
                <a14:useLocalDpi xmlns:a14="http://schemas.microsoft.com/office/drawing/2010/main" val="0"/>
              </a:ext>
            </a:extLst>
          </a:blip>
          <a:srcRect b="27354"/>
          <a:stretch>
            <a:fillRect/>
          </a:stretch>
        </p:blipFill>
        <p:spPr>
          <a:xfrm>
            <a:off x="162801" y="651192"/>
            <a:ext cx="1289783" cy="936977"/>
          </a:xfrm>
          <a:prstGeom prst="ellipse">
            <a:avLst/>
          </a:prstGeom>
        </p:spPr>
      </p:pic>
    </p:spTree>
    <p:extLst>
      <p:ext uri="{BB962C8B-B14F-4D97-AF65-F5344CB8AC3E}">
        <p14:creationId xmlns:p14="http://schemas.microsoft.com/office/powerpoint/2010/main" val="421608058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86" fill="hold"/>
                                        <p:tgtEl>
                                          <p:spTgt spid="7"/>
                                        </p:tgtEl>
                                      </p:cBhvr>
                                    </p:cmd>
                                  </p:childTnLst>
                                </p:cTn>
                              </p:par>
                              <p:par>
                                <p:cTn id="7" presetID="1" presetClass="mediacall" presetSubtype="0" fill="hold" nodeType="withEffect">
                                  <p:stCondLst>
                                    <p:cond delay="0"/>
                                  </p:stCondLst>
                                  <p:childTnLst>
                                    <p:cmd type="call" cmd="playFrom(0.0)">
                                      <p:cBhvr>
                                        <p:cTn id="8" dur="347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7"/>
                </p:tgtEl>
              </p:cMediaNode>
            </p:video>
            <p:video>
              <p:cMediaNode vol="80000">
                <p:cTn id="10" fill="hold" display="0">
                  <p:stCondLst>
                    <p:cond delay="indefinite"/>
                  </p:stCondLst>
                </p:cTn>
                <p:tgtEl>
                  <p:spTgt spid="8"/>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073A72E6-6E05-882E-8580-D531F8AD5F41}"/>
              </a:ext>
            </a:extLst>
          </p:cNvPr>
          <p:cNvPicPr>
            <a:picLocks noChangeAspect="1"/>
          </p:cNvPicPr>
          <p:nvPr/>
        </p:nvPicPr>
        <p:blipFill>
          <a:blip r:embed="rId2"/>
          <a:srcRect l="1542" t="8381" r="3284" b="18195"/>
          <a:stretch>
            <a:fillRect/>
          </a:stretch>
        </p:blipFill>
        <p:spPr>
          <a:xfrm>
            <a:off x="1438977" y="2045581"/>
            <a:ext cx="6246795" cy="1349939"/>
          </a:xfrm>
          <a:prstGeom prst="rect">
            <a:avLst/>
          </a:prstGeom>
        </p:spPr>
      </p:pic>
      <p:sp>
        <p:nvSpPr>
          <p:cNvPr id="13" name="Espace réservé du texte 12">
            <a:extLst>
              <a:ext uri="{FF2B5EF4-FFF2-40B4-BE49-F238E27FC236}">
                <a16:creationId xmlns:a16="http://schemas.microsoft.com/office/drawing/2014/main" id="{AC6BF3D7-556E-448C-F085-3C1582824A2B}"/>
              </a:ext>
            </a:extLst>
          </p:cNvPr>
          <p:cNvSpPr>
            <a:spLocks noGrp="1"/>
          </p:cNvSpPr>
          <p:nvPr>
            <p:ph type="body" sz="quarter" idx="19"/>
          </p:nvPr>
        </p:nvSpPr>
        <p:spPr/>
        <p:txBody>
          <a:bodyPr/>
          <a:lstStyle/>
          <a:p>
            <a:r>
              <a:rPr lang="fr-FR" dirty="0"/>
              <a:t>Lecture de syllabes avec la lettre p.</a:t>
            </a:r>
            <a:endParaRPr lang="fr-MA" dirty="0"/>
          </a:p>
        </p:txBody>
      </p:sp>
      <p:sp>
        <p:nvSpPr>
          <p:cNvPr id="14" name="Espace réservé du texte 13">
            <a:extLst>
              <a:ext uri="{FF2B5EF4-FFF2-40B4-BE49-F238E27FC236}">
                <a16:creationId xmlns:a16="http://schemas.microsoft.com/office/drawing/2014/main" id="{55B1DD48-DCD5-6EEE-7311-AD30A741D962}"/>
              </a:ext>
            </a:extLst>
          </p:cNvPr>
          <p:cNvSpPr>
            <a:spLocks noGrp="1"/>
          </p:cNvSpPr>
          <p:nvPr>
            <p:ph type="body" sz="quarter" idx="20"/>
          </p:nvPr>
        </p:nvSpPr>
        <p:spPr/>
        <p:txBody>
          <a:bodyPr/>
          <a:lstStyle/>
          <a:p>
            <a:r>
              <a:rPr lang="fr-FR" dirty="0"/>
              <a:t>Écriture de syllabes avec la lettre p. </a:t>
            </a:r>
            <a:endParaRPr lang="fr-MA" dirty="0"/>
          </a:p>
        </p:txBody>
      </p:sp>
      <p:pic>
        <p:nvPicPr>
          <p:cNvPr id="20" name="Espace réservé pour une image  19" descr="Une image contenant horloge, cercle, symbole, Police&#10;&#10;Le contenu généré par l’IA peut être incorrect.">
            <a:extLst>
              <a:ext uri="{FF2B5EF4-FFF2-40B4-BE49-F238E27FC236}">
                <a16:creationId xmlns:a16="http://schemas.microsoft.com/office/drawing/2014/main" id="{2F02A0D9-D793-8E90-F2B1-7F736C3BFEE6}"/>
              </a:ext>
            </a:extLst>
          </p:cNvPr>
          <p:cNvPicPr>
            <a:picLocks noGrp="1" noChangeAspect="1"/>
          </p:cNvPicPr>
          <p:nvPr>
            <p:ph type="pic" sz="quarter" idx="12"/>
          </p:nvPr>
        </p:nvPicPr>
        <p:blipFill rotWithShape="1">
          <a:blip r:embed="rId3">
            <a:grayscl/>
            <a:extLst>
              <a:ext uri="{28A0092B-C50C-407E-A947-70E740481C1C}">
                <a14:useLocalDpi xmlns:a14="http://schemas.microsoft.com/office/drawing/2010/main" val="0"/>
              </a:ext>
            </a:extLst>
          </a:blip>
          <a:srcRect l="-7526" r="-7526"/>
          <a:stretch>
            <a:fillRect/>
          </a:stretch>
        </p:blipFill>
        <p:spPr/>
      </p:pic>
      <p:pic>
        <p:nvPicPr>
          <p:cNvPr id="22" name="Espace réservé pour une image  21" descr="Une image contenant horloge, cercle, symbole, Police&#10;&#10;Le contenu généré par l’IA peut être incorrect.">
            <a:extLst>
              <a:ext uri="{FF2B5EF4-FFF2-40B4-BE49-F238E27FC236}">
                <a16:creationId xmlns:a16="http://schemas.microsoft.com/office/drawing/2014/main" id="{3068D98F-B919-E1C8-FE2A-127F46CE9B27}"/>
              </a:ext>
            </a:extLst>
          </p:cNvPr>
          <p:cNvPicPr>
            <a:picLocks noGrp="1" noChangeAspect="1"/>
          </p:cNvPicPr>
          <p:nvPr>
            <p:ph type="pic" sz="quarter" idx="13"/>
          </p:nvPr>
        </p:nvPicPr>
        <p:blipFill rotWithShape="1">
          <a:blip r:embed="rId4">
            <a:grayscl/>
            <a:extLst>
              <a:ext uri="{28A0092B-C50C-407E-A947-70E740481C1C}">
                <a14:useLocalDpi xmlns:a14="http://schemas.microsoft.com/office/drawing/2010/main" val="0"/>
              </a:ext>
            </a:extLst>
          </a:blip>
          <a:srcRect l="-7560" r="-7560"/>
          <a:stretch>
            <a:fillRect/>
          </a:stretch>
        </p:blipFill>
        <p:spPr/>
      </p:pic>
      <p:sp>
        <p:nvSpPr>
          <p:cNvPr id="16" name="ZoneTexte 15">
            <a:extLst>
              <a:ext uri="{FF2B5EF4-FFF2-40B4-BE49-F238E27FC236}">
                <a16:creationId xmlns:a16="http://schemas.microsoft.com/office/drawing/2014/main" id="{82B5FAC4-ACF8-1ECD-6767-F343568C1958}"/>
              </a:ext>
            </a:extLst>
          </p:cNvPr>
          <p:cNvSpPr txBox="1"/>
          <p:nvPr/>
        </p:nvSpPr>
        <p:spPr>
          <a:xfrm>
            <a:off x="2245716" y="2156862"/>
            <a:ext cx="1600118" cy="338554"/>
          </a:xfrm>
          <a:prstGeom prst="rect">
            <a:avLst/>
          </a:prstGeom>
          <a:noFill/>
        </p:spPr>
        <p:txBody>
          <a:bodyPr wrap="none" rtlCol="0">
            <a:spAutoFit/>
          </a:bodyPr>
          <a:lstStyle/>
          <a:p>
            <a:r>
              <a:rPr lang="fr-MA" sz="1600" dirty="0">
                <a:solidFill>
                  <a:srgbClr val="424D7B"/>
                </a:solidFill>
                <a:latin typeface="Dosis ExtraBold" pitchFamily="2" charset="0"/>
              </a:rPr>
              <a:t>1.  Acte de parole</a:t>
            </a:r>
          </a:p>
        </p:txBody>
      </p:sp>
      <p:sp>
        <p:nvSpPr>
          <p:cNvPr id="17" name="Espace réservé du texte 5">
            <a:extLst>
              <a:ext uri="{FF2B5EF4-FFF2-40B4-BE49-F238E27FC236}">
                <a16:creationId xmlns:a16="http://schemas.microsoft.com/office/drawing/2014/main" id="{39A7660A-DEEB-2C87-175B-55238BB1DF0E}"/>
              </a:ext>
            </a:extLst>
          </p:cNvPr>
          <p:cNvSpPr txBox="1">
            <a:spLocks/>
          </p:cNvSpPr>
          <p:nvPr/>
        </p:nvSpPr>
        <p:spPr>
          <a:xfrm>
            <a:off x="2221200" y="2516862"/>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Répondre à la question : « Il y a combien de chambres dans ta maison ? »</a:t>
            </a:r>
          </a:p>
        </p:txBody>
      </p:sp>
      <p:sp>
        <p:nvSpPr>
          <p:cNvPr id="2" name="Titre 8">
            <a:extLst>
              <a:ext uri="{FF2B5EF4-FFF2-40B4-BE49-F238E27FC236}">
                <a16:creationId xmlns:a16="http://schemas.microsoft.com/office/drawing/2014/main" id="{FBDBFE65-F4C9-6FDF-25BC-CC094D414FDC}"/>
              </a:ext>
            </a:extLst>
          </p:cNvPr>
          <p:cNvSpPr>
            <a:spLocks noGrp="1"/>
          </p:cNvSpPr>
          <p:nvPr>
            <p:ph type="title"/>
          </p:nvPr>
        </p:nvSpPr>
        <p:spPr>
          <a:xfrm>
            <a:off x="522772" y="1254325"/>
            <a:ext cx="7886700" cy="705267"/>
          </a:xfrm>
        </p:spPr>
        <p:txBody>
          <a:bodyPr/>
          <a:lstStyle/>
          <a:p>
            <a:r>
              <a:rPr lang="fr-MA" sz="3200" dirty="0"/>
              <a:t>Plan de la séance 3</a:t>
            </a:r>
          </a:p>
        </p:txBody>
      </p:sp>
      <p:sp>
        <p:nvSpPr>
          <p:cNvPr id="4" name="Rectangle 3">
            <a:extLst>
              <a:ext uri="{FF2B5EF4-FFF2-40B4-BE49-F238E27FC236}">
                <a16:creationId xmlns:a16="http://schemas.microsoft.com/office/drawing/2014/main" id="{86AC7BE4-DD51-D044-61FA-10D172ABB770}"/>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4EABD516-1996-19C9-BBAB-D73765A0E1A8}"/>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8" name="Groupe 7">
            <a:extLst>
              <a:ext uri="{FF2B5EF4-FFF2-40B4-BE49-F238E27FC236}">
                <a16:creationId xmlns:a16="http://schemas.microsoft.com/office/drawing/2014/main" id="{EE86C26F-C557-2C1B-6E2E-7A9D90E59D95}"/>
              </a:ext>
            </a:extLst>
          </p:cNvPr>
          <p:cNvGrpSpPr/>
          <p:nvPr/>
        </p:nvGrpSpPr>
        <p:grpSpPr>
          <a:xfrm>
            <a:off x="3120265" y="0"/>
            <a:ext cx="2741519" cy="1084434"/>
            <a:chOff x="3072140" y="0"/>
            <a:chExt cx="2741519" cy="1084434"/>
          </a:xfrm>
        </p:grpSpPr>
        <p:sp>
          <p:nvSpPr>
            <p:cNvPr id="9" name="Rectangle 8">
              <a:extLst>
                <a:ext uri="{FF2B5EF4-FFF2-40B4-BE49-F238E27FC236}">
                  <a16:creationId xmlns:a16="http://schemas.microsoft.com/office/drawing/2014/main" id="{A5FDA0A5-21B4-04C4-97DF-CB8AC3054075}"/>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Rectangle 10">
              <a:extLst>
                <a:ext uri="{FF2B5EF4-FFF2-40B4-BE49-F238E27FC236}">
                  <a16:creationId xmlns:a16="http://schemas.microsoft.com/office/drawing/2014/main" id="{AEA226FB-5780-B7F4-2256-62C93B043695}"/>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Titre 53">
              <a:extLst>
                <a:ext uri="{FF2B5EF4-FFF2-40B4-BE49-F238E27FC236}">
                  <a16:creationId xmlns:a16="http://schemas.microsoft.com/office/drawing/2014/main" id="{CA965265-0FB9-E3FC-4908-A5790B00F17D}"/>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 (e)</a:t>
              </a:r>
            </a:p>
          </p:txBody>
        </p:sp>
      </p:grpSp>
      <p:pic>
        <p:nvPicPr>
          <p:cNvPr id="3" name="Espace réservé pour une image  13" descr="Une image contenant horloge, cercle, symbole, Police&#10;&#10;Le contenu généré par l’IA peut être incorrect.">
            <a:extLst>
              <a:ext uri="{FF2B5EF4-FFF2-40B4-BE49-F238E27FC236}">
                <a16:creationId xmlns:a16="http://schemas.microsoft.com/office/drawing/2014/main" id="{34E4D1A0-1FA0-C1A4-D509-AE82A255C451}"/>
              </a:ext>
            </a:extLst>
          </p:cNvPr>
          <p:cNvPicPr>
            <a:picLocks noChangeAspect="1"/>
          </p:cNvPicPr>
          <p:nvPr/>
        </p:nvPicPr>
        <p:blipFill rotWithShape="1">
          <a:blip r:embed="rId4">
            <a:extLst>
              <a:ext uri="{28A0092B-C50C-407E-A947-70E740481C1C}">
                <a14:useLocalDpi xmlns:a14="http://schemas.microsoft.com/office/drawing/2010/main" val="0"/>
              </a:ext>
            </a:extLst>
          </a:blip>
          <a:srcRect l="-7560" r="-7560"/>
          <a:stretch>
            <a:fillRect/>
          </a:stretch>
        </p:blipFill>
        <p:spPr>
          <a:xfrm>
            <a:off x="7237610" y="1886862"/>
            <a:ext cx="540000" cy="540000"/>
          </a:xfrm>
          <a:prstGeom prst="rect">
            <a:avLst/>
          </a:prstGeom>
          <a:noFill/>
        </p:spPr>
      </p:pic>
    </p:spTree>
    <p:extLst>
      <p:ext uri="{BB962C8B-B14F-4D97-AF65-F5344CB8AC3E}">
        <p14:creationId xmlns:p14="http://schemas.microsoft.com/office/powerpoint/2010/main" val="19617390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69280-6E7E-3756-3618-2206D12FCA65}"/>
            </a:ext>
          </a:extLst>
        </p:cNvPr>
        <p:cNvGrpSpPr/>
        <p:nvPr/>
      </p:nvGrpSpPr>
      <p:grpSpPr>
        <a:xfrm>
          <a:off x="0" y="0"/>
          <a:ext cx="0" cy="0"/>
          <a:chOff x="0" y="0"/>
          <a:chExt cx="0" cy="0"/>
        </a:xfrm>
      </p:grpSpPr>
      <p:sp>
        <p:nvSpPr>
          <p:cNvPr id="9" name="Titre 8">
            <a:extLst>
              <a:ext uri="{FF2B5EF4-FFF2-40B4-BE49-F238E27FC236}">
                <a16:creationId xmlns:a16="http://schemas.microsoft.com/office/drawing/2014/main" id="{D7D45EB6-D897-D734-157B-CDA6F7FAB04E}"/>
              </a:ext>
            </a:extLst>
          </p:cNvPr>
          <p:cNvSpPr>
            <a:spLocks noGrp="1"/>
          </p:cNvSpPr>
          <p:nvPr>
            <p:ph type="title"/>
          </p:nvPr>
        </p:nvSpPr>
        <p:spPr>
          <a:xfrm>
            <a:off x="1691999" y="756000"/>
            <a:ext cx="7076615" cy="612000"/>
          </a:xfrm>
        </p:spPr>
        <p:txBody>
          <a:bodyPr/>
          <a:lstStyle/>
          <a:p>
            <a:r>
              <a:rPr lang="fr-FR" dirty="0">
                <a:solidFill>
                  <a:schemeClr val="tx1">
                    <a:lumMod val="65000"/>
                    <a:lumOff val="35000"/>
                  </a:schemeClr>
                </a:solidFill>
                <a:latin typeface="Dosis Medium" pitchFamily="2" charset="0"/>
              </a:rPr>
              <a:t>Bonjour les enfants ! La leçon de français commence maintenant. Soyez attentifs.</a:t>
            </a:r>
            <a:endParaRPr lang="fr-MA" dirty="0">
              <a:solidFill>
                <a:schemeClr val="tx1">
                  <a:lumMod val="65000"/>
                  <a:lumOff val="35000"/>
                </a:schemeClr>
              </a:solidFill>
              <a:latin typeface="Dosis Medium" pitchFamily="2" charset="0"/>
            </a:endParaRPr>
          </a:p>
        </p:txBody>
      </p:sp>
      <p:pic>
        <p:nvPicPr>
          <p:cNvPr id="20" name="Nada-Wave">
            <a:hlinkClick r:id="" action="ppaction://media"/>
            <a:extLst>
              <a:ext uri="{FF2B5EF4-FFF2-40B4-BE49-F238E27FC236}">
                <a16:creationId xmlns:a16="http://schemas.microsoft.com/office/drawing/2014/main" id="{D241DEE4-1339-7241-C2D4-F21E7C487811}"/>
              </a:ext>
            </a:extLst>
          </p:cNvPr>
          <p:cNvPicPr>
            <a:picLocks noGrp="1" noChangeAspect="1"/>
          </p:cNvPicPr>
          <p:nvPr>
            <p:ph type="media" sz="quarter" idx="14"/>
            <a:videoFile r:link="rId2"/>
            <p:extLst>
              <p:ext uri="{DAA4B4D4-6D71-4841-9C94-3DE7FCFB9230}">
                <p14:media xmlns:p14="http://schemas.microsoft.com/office/powerpoint/2010/main" r:embed="rId1"/>
              </p:ext>
            </p:extLst>
          </p:nvPr>
        </p:nvPicPr>
        <p:blipFill>
          <a:blip r:embed="rId6"/>
          <a:stretch>
            <a:fillRect/>
          </a:stretch>
        </p:blipFill>
        <p:spPr>
          <a:xfrm>
            <a:off x="4475746" y="2156059"/>
            <a:ext cx="2319092" cy="3703624"/>
          </a:xfrm>
        </p:spPr>
      </p:pic>
      <p:pic>
        <p:nvPicPr>
          <p:cNvPr id="4" name="majd_wave">
            <a:hlinkClick r:id="" action="ppaction://media"/>
            <a:extLst>
              <a:ext uri="{FF2B5EF4-FFF2-40B4-BE49-F238E27FC236}">
                <a16:creationId xmlns:a16="http://schemas.microsoft.com/office/drawing/2014/main" id="{6D5CF659-C92F-4FE5-690C-B875E222DE2C}"/>
              </a:ext>
            </a:extLst>
          </p:cNvPr>
          <p:cNvPicPr>
            <a:picLocks noGrp="1" noChangeAspect="1"/>
          </p:cNvPicPr>
          <p:nvPr>
            <p:ph type="media" sz="quarter" idx="13"/>
            <a:videoFile r:link="rId4"/>
            <p:extLst>
              <p:ext uri="{DAA4B4D4-6D71-4841-9C94-3DE7FCFB9230}">
                <p14:media xmlns:p14="http://schemas.microsoft.com/office/powerpoint/2010/main" r:embed="rId3"/>
              </p:ext>
            </p:extLst>
          </p:nvPr>
        </p:nvPicPr>
        <p:blipFill>
          <a:blip r:embed="rId7"/>
          <a:srcRect b="1386"/>
          <a:stretch>
            <a:fillRect/>
          </a:stretch>
        </p:blipFill>
        <p:spPr>
          <a:xfrm>
            <a:off x="2459433" y="2156059"/>
            <a:ext cx="2112567" cy="3703624"/>
          </a:xfrm>
        </p:spPr>
      </p:pic>
      <p:pic>
        <p:nvPicPr>
          <p:cNvPr id="6" name="Image 5">
            <a:extLst>
              <a:ext uri="{FF2B5EF4-FFF2-40B4-BE49-F238E27FC236}">
                <a16:creationId xmlns:a16="http://schemas.microsoft.com/office/drawing/2014/main" id="{A96F4E56-EDEF-6F34-00D1-11513FB34121}"/>
              </a:ext>
            </a:extLst>
          </p:cNvPr>
          <p:cNvPicPr>
            <a:picLocks noChangeAspect="1"/>
          </p:cNvPicPr>
          <p:nvPr/>
        </p:nvPicPr>
        <p:blipFill>
          <a:blip r:embed="rId8"/>
          <a:stretch>
            <a:fillRect/>
          </a:stretch>
        </p:blipFill>
        <p:spPr>
          <a:xfrm>
            <a:off x="129325" y="544755"/>
            <a:ext cx="1152244" cy="1072989"/>
          </a:xfrm>
          <a:prstGeom prst="rect">
            <a:avLst/>
          </a:prstGeom>
        </p:spPr>
      </p:pic>
    </p:spTree>
    <p:extLst>
      <p:ext uri="{BB962C8B-B14F-4D97-AF65-F5344CB8AC3E}">
        <p14:creationId xmlns:p14="http://schemas.microsoft.com/office/powerpoint/2010/main" val="3231555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94" fill="hold"/>
                                        <p:tgtEl>
                                          <p:spTgt spid="20"/>
                                        </p:tgtEl>
                                      </p:cBhvr>
                                    </p:cmd>
                                  </p:childTnLst>
                                </p:cTn>
                              </p:par>
                              <p:par>
                                <p:cTn id="7" presetID="1" presetClass="mediacall" presetSubtype="0" fill="hold" nodeType="withEffect">
                                  <p:stCondLst>
                                    <p:cond delay="0"/>
                                  </p:stCondLst>
                                  <p:childTnLst>
                                    <p:cmd type="call" cmd="playFrom(0.0)">
                                      <p:cBhvr>
                                        <p:cTn id="8" dur="32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0"/>
                </p:tgtEl>
              </p:cMediaNode>
            </p:video>
            <p:video>
              <p:cMediaNode vol="80000">
                <p:cTn id="10"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AE1DD-3934-85AA-D2D2-FEE9BA85573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043D995-BCD8-6902-4147-AFBED7779683}"/>
              </a:ext>
            </a:extLst>
          </p:cNvPr>
          <p:cNvSpPr>
            <a:spLocks noGrp="1"/>
          </p:cNvSpPr>
          <p:nvPr>
            <p:ph type="title"/>
          </p:nvPr>
        </p:nvSpPr>
        <p:spPr/>
        <p:txBody>
          <a:bodyPr/>
          <a:lstStyle/>
          <a:p>
            <a:r>
              <a:rPr lang="fr-MA" dirty="0">
                <a:solidFill>
                  <a:schemeClr val="tx1">
                    <a:lumMod val="65000"/>
                    <a:lumOff val="35000"/>
                  </a:schemeClr>
                </a:solidFill>
                <a:latin typeface="Dosis Medium" panose="020B0604020202020204" charset="0"/>
                <a:ea typeface="Calibri" panose="020F0502020204030204" pitchFamily="34" charset="0"/>
                <a:cs typeface="Calibri" panose="020F0502020204030204" pitchFamily="34" charset="0"/>
              </a:rPr>
              <a:t>Avant de commencer, nous allons revoir la scène avec les mots du vocabulaire. Écoutez bien. </a:t>
            </a:r>
          </a:p>
        </p:txBody>
      </p:sp>
      <p:pic>
        <p:nvPicPr>
          <p:cNvPr id="11" name="Image 10">
            <a:extLst>
              <a:ext uri="{FF2B5EF4-FFF2-40B4-BE49-F238E27FC236}">
                <a16:creationId xmlns:a16="http://schemas.microsoft.com/office/drawing/2014/main" id="{F1AA165C-47FB-AC58-6BD3-D7A84F529023}"/>
              </a:ext>
            </a:extLst>
          </p:cNvPr>
          <p:cNvPicPr>
            <a:picLocks noChangeAspect="1"/>
          </p:cNvPicPr>
          <p:nvPr/>
        </p:nvPicPr>
        <p:blipFill>
          <a:blip r:embed="rId2"/>
          <a:stretch>
            <a:fillRect/>
          </a:stretch>
        </p:blipFill>
        <p:spPr>
          <a:xfrm>
            <a:off x="129325" y="544755"/>
            <a:ext cx="1152244" cy="1072989"/>
          </a:xfrm>
          <a:prstGeom prst="rect">
            <a:avLst/>
          </a:prstGeom>
        </p:spPr>
      </p:pic>
      <p:pic>
        <p:nvPicPr>
          <p:cNvPr id="4" name="Image 3">
            <a:extLst>
              <a:ext uri="{FF2B5EF4-FFF2-40B4-BE49-F238E27FC236}">
                <a16:creationId xmlns:a16="http://schemas.microsoft.com/office/drawing/2014/main" id="{0AB54EA3-9442-4EE6-840B-89C05945C75F}"/>
              </a:ext>
            </a:extLst>
          </p:cNvPr>
          <p:cNvPicPr>
            <a:picLocks noChangeAspect="1"/>
          </p:cNvPicPr>
          <p:nvPr/>
        </p:nvPicPr>
        <p:blipFill>
          <a:blip r:embed="rId3"/>
          <a:stretch>
            <a:fillRect/>
          </a:stretch>
        </p:blipFill>
        <p:spPr>
          <a:xfrm>
            <a:off x="566178" y="2071932"/>
            <a:ext cx="8011643" cy="4525006"/>
          </a:xfrm>
          <a:prstGeom prst="rect">
            <a:avLst/>
          </a:prstGeom>
        </p:spPr>
      </p:pic>
    </p:spTree>
    <p:extLst>
      <p:ext uri="{BB962C8B-B14F-4D97-AF65-F5344CB8AC3E}">
        <p14:creationId xmlns:p14="http://schemas.microsoft.com/office/powerpoint/2010/main" val="287020606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2CD09-A5C9-C980-F4B6-1063635353D4}"/>
            </a:ext>
          </a:extLst>
        </p:cNvPr>
        <p:cNvGrpSpPr/>
        <p:nvPr/>
      </p:nvGrpSpPr>
      <p:grpSpPr>
        <a:xfrm>
          <a:off x="0" y="0"/>
          <a:ext cx="0" cy="0"/>
          <a:chOff x="0" y="0"/>
          <a:chExt cx="0" cy="0"/>
        </a:xfrm>
      </p:grpSpPr>
      <p:pic>
        <p:nvPicPr>
          <p:cNvPr id="14" name="Espace réservé pour une image  13" descr="Une image contenant capture d’écran, Graphique, Bleu électrique, conception&#10;&#10;Le contenu généré par l’IA peut être incorrect.">
            <a:extLst>
              <a:ext uri="{FF2B5EF4-FFF2-40B4-BE49-F238E27FC236}">
                <a16:creationId xmlns:a16="http://schemas.microsoft.com/office/drawing/2014/main" id="{809A3FF1-1030-DCF8-8715-68166AADD0F4}"/>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a:stretch>
            <a:fillRect/>
          </a:stretch>
        </p:blipFill>
        <p:spPr/>
      </p:pic>
      <p:sp>
        <p:nvSpPr>
          <p:cNvPr id="9" name="Titre 53">
            <a:extLst>
              <a:ext uri="{FF2B5EF4-FFF2-40B4-BE49-F238E27FC236}">
                <a16:creationId xmlns:a16="http://schemas.microsoft.com/office/drawing/2014/main" id="{49A77D10-B459-5852-D54E-1926D3157C51}"/>
              </a:ext>
            </a:extLst>
          </p:cNvPr>
          <p:cNvSpPr>
            <a:spLocks noGrp="1"/>
          </p:cNvSpPr>
          <p:nvPr>
            <p:ph type="title"/>
          </p:nvPr>
        </p:nvSpPr>
        <p:spPr>
          <a:xfrm>
            <a:off x="1692000" y="756000"/>
            <a:ext cx="6840000" cy="612000"/>
          </a:xfrm>
        </p:spPr>
        <p:txBody>
          <a:bodyPr>
            <a:normAutofit/>
          </a:bodyPr>
          <a:lstStyle/>
          <a:p>
            <a:r>
              <a:rPr lang="fr-MA" i="1" dirty="0">
                <a:solidFill>
                  <a:schemeClr val="tx1">
                    <a:lumMod val="65000"/>
                    <a:lumOff val="35000"/>
                  </a:schemeClr>
                </a:solidFill>
                <a:latin typeface="Dosis Medium" panose="020B0604020202020204" charset="0"/>
                <a:ea typeface="Calibri" panose="020F0502020204030204" pitchFamily="34" charset="0"/>
                <a:cs typeface="Calibri" panose="020F0502020204030204" pitchFamily="34" charset="0"/>
              </a:rPr>
              <a:t>Lecture de la vidéo.</a:t>
            </a:r>
          </a:p>
        </p:txBody>
      </p:sp>
      <p:pic>
        <p:nvPicPr>
          <p:cNvPr id="4" name="Image 3" descr="Une image contenant noir, obscurité&#10;&#10;Le contenu généré par l’IA peut être incorrect.">
            <a:extLst>
              <a:ext uri="{FF2B5EF4-FFF2-40B4-BE49-F238E27FC236}">
                <a16:creationId xmlns:a16="http://schemas.microsoft.com/office/drawing/2014/main" id="{81FDBF99-FCDB-B9BF-7D33-343498A9FE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0585" y="5989299"/>
            <a:ext cx="764413" cy="764413"/>
          </a:xfrm>
          <a:prstGeom prst="rect">
            <a:avLst/>
          </a:prstGeom>
        </p:spPr>
      </p:pic>
      <p:pic>
        <p:nvPicPr>
          <p:cNvPr id="5" name="scène">
            <a:hlinkClick r:id="" action="ppaction://media"/>
            <a:extLst>
              <a:ext uri="{FF2B5EF4-FFF2-40B4-BE49-F238E27FC236}">
                <a16:creationId xmlns:a16="http://schemas.microsoft.com/office/drawing/2014/main" id="{D90C7787-FA70-4524-9875-27AD1F7F253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88310" y="1937854"/>
            <a:ext cx="7567380" cy="4256651"/>
          </a:xfrm>
          <a:prstGeom prst="rect">
            <a:avLst/>
          </a:prstGeom>
        </p:spPr>
      </p:pic>
    </p:spTree>
    <p:extLst>
      <p:ext uri="{BB962C8B-B14F-4D97-AF65-F5344CB8AC3E}">
        <p14:creationId xmlns:p14="http://schemas.microsoft.com/office/powerpoint/2010/main" val="270034095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498" fill="hold"/>
                                        <p:tgtEl>
                                          <p:spTgt spid="5"/>
                                        </p:tgtEl>
                                      </p:cBhvr>
                                    </p:cmd>
                                  </p:childTnLst>
                                </p:cTn>
                              </p:par>
                            </p:childTnLst>
                          </p:cTn>
                        </p:par>
                        <p:par>
                          <p:cTn id="7" fill="hold">
                            <p:stCondLst>
                              <p:cond delay="43498"/>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video>
              <p:cMediaNode vol="80000">
                <p:cTn id="15" fill="hold" display="0">
                  <p:stCondLst>
                    <p:cond delay="indefinite"/>
                  </p:stCondLst>
                </p:cTn>
                <p:tgtEl>
                  <p:spTgt spid="5"/>
                </p:tgtEl>
              </p:cMediaNode>
            </p:video>
          </p:childTnLst>
        </p:cTn>
      </p:par>
    </p:tnLst>
  </p:timing>
</p:sld>
</file>

<file path=ppt/theme/theme1.xml><?xml version="1.0" encoding="utf-8"?>
<a:theme xmlns:a="http://schemas.openxmlformats.org/drawingml/2006/main" name="2_Conception personnalisé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00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r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ersonnalisé 4">
      <a:majorFont>
        <a:latin typeface="Dosis Medium"/>
        <a:ea typeface=""/>
        <a:cs typeface=""/>
      </a:majorFont>
      <a:minorFont>
        <a:latin typeface="Dosis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ec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Ecri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acte de paro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Vocab_02- Mémorisat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hème Office">
  <a:themeElements>
    <a:clrScheme name="Thème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hème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4_New Voc_01-Livre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BE1CA3E4EEE7E478F0E6E453AD473F7" ma:contentTypeVersion="15" ma:contentTypeDescription="Crée un document." ma:contentTypeScope="" ma:versionID="88e595329b58a341247e0709eeaa7ee9">
  <xsd:schema xmlns:xsd="http://www.w3.org/2001/XMLSchema" xmlns:xs="http://www.w3.org/2001/XMLSchema" xmlns:p="http://schemas.microsoft.com/office/2006/metadata/properties" xmlns:ns3="202b3bc9-e036-45c7-aea0-06aec8cd7a40" xmlns:ns4="f0534ec5-868f-4ce6-85c7-99f0612daa52" targetNamespace="http://schemas.microsoft.com/office/2006/metadata/properties" ma:root="true" ma:fieldsID="bec1963433db02a35e86c45a6d6fd5bd" ns3:_="" ns4:_="">
    <xsd:import namespace="202b3bc9-e036-45c7-aea0-06aec8cd7a40"/>
    <xsd:import namespace="f0534ec5-868f-4ce6-85c7-99f0612daa52"/>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ObjectDetectorVersions" minOccurs="0"/>
                <xsd:element ref="ns3:MediaServiceSearchProperties" minOccurs="0"/>
                <xsd:element ref="ns3:MediaServiceDateTaken" minOccurs="0"/>
                <xsd:element ref="ns3:MediaServiceSystemTags" minOccurs="0"/>
                <xsd:element ref="ns3:MediaServiceOCR"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2b3bc9-e036-45c7-aea0-06aec8cd7a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SystemTags" ma:index="18" nillable="true" ma:displayName="MediaServiceSystemTags" ma:hidden="true" ma:internalName="MediaServiceSystemTags" ma:readOnly="true">
      <xsd:simpleType>
        <xsd:restriction base="dms:Note"/>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0534ec5-868f-4ce6-85c7-99f0612daa52" elementFormDefault="qualified">
    <xsd:import namespace="http://schemas.microsoft.com/office/2006/documentManagement/types"/>
    <xsd:import namespace="http://schemas.microsoft.com/office/infopath/2007/PartnerControls"/>
    <xsd:element name="SharedWithUsers" ma:index="12"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Partagé avec détails" ma:internalName="SharedWithDetails" ma:readOnly="true">
      <xsd:simpleType>
        <xsd:restriction base="dms:Note">
          <xsd:maxLength value="255"/>
        </xsd:restriction>
      </xsd:simpleType>
    </xsd:element>
    <xsd:element name="SharingHintHash" ma:index="14" nillable="true" ma:displayName="Partage du hachage d’indicateu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D1707BD-CAAC-424F-B598-84EEC8FABFDE}">
  <ds:schemaRefs>
    <ds:schemaRef ds:uri="http://schemas.microsoft.com/sharepoint/v3/contenttype/forms"/>
  </ds:schemaRefs>
</ds:datastoreItem>
</file>

<file path=customXml/itemProps2.xml><?xml version="1.0" encoding="utf-8"?>
<ds:datastoreItem xmlns:ds="http://schemas.openxmlformats.org/officeDocument/2006/customXml" ds:itemID="{6E0AF1BB-9ECC-4A44-8739-891D4A395405}">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202b3bc9-e036-45c7-aea0-06aec8cd7a40"/>
    <ds:schemaRef ds:uri="f0534ec5-868f-4ce6-85c7-99f0612daa52"/>
    <ds:schemaRef ds:uri="http://www.w3.org/XML/1998/namespace"/>
    <ds:schemaRef ds:uri="http://purl.org/dc/dcmitype/"/>
  </ds:schemaRefs>
</ds:datastoreItem>
</file>

<file path=customXml/itemProps3.xml><?xml version="1.0" encoding="utf-8"?>
<ds:datastoreItem xmlns:ds="http://schemas.openxmlformats.org/officeDocument/2006/customXml" ds:itemID="{1C761D6D-CB0E-45D5-9D14-6ED3744D8D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02b3bc9-e036-45c7-aea0-06aec8cd7a40"/>
    <ds:schemaRef ds:uri="f0534ec5-868f-4ce6-85c7-99f0612daa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9056</TotalTime>
  <Words>896</Words>
  <PresentationFormat>Affichage à l'écran (4:3)</PresentationFormat>
  <Paragraphs>117</Paragraphs>
  <Slides>52</Slides>
  <Notes>2</Notes>
  <HiddenSlides>0</HiddenSlides>
  <MMClips>8</MMClips>
  <ScaleCrop>false</ScaleCrop>
  <HeadingPairs>
    <vt:vector size="6" baseType="variant">
      <vt:variant>
        <vt:lpstr>Polices utilisées</vt:lpstr>
      </vt:variant>
      <vt:variant>
        <vt:i4>12</vt:i4>
      </vt:variant>
      <vt:variant>
        <vt:lpstr>Thème</vt:lpstr>
      </vt:variant>
      <vt:variant>
        <vt:i4>9</vt:i4>
      </vt:variant>
      <vt:variant>
        <vt:lpstr>Titres des diapositives</vt:lpstr>
      </vt:variant>
      <vt:variant>
        <vt:i4>52</vt:i4>
      </vt:variant>
    </vt:vector>
  </HeadingPairs>
  <TitlesOfParts>
    <vt:vector size="73" baseType="lpstr">
      <vt:lpstr>Dosis</vt:lpstr>
      <vt:lpstr>Colonna MT</vt:lpstr>
      <vt:lpstr>Wingdings</vt:lpstr>
      <vt:lpstr>Arial</vt:lpstr>
      <vt:lpstr>Calibri</vt:lpstr>
      <vt:lpstr>Dosis ExtraBold</vt:lpstr>
      <vt:lpstr>Aptos Display</vt:lpstr>
      <vt:lpstr>Times New Roman</vt:lpstr>
      <vt:lpstr>Dosis Medium</vt:lpstr>
      <vt:lpstr>Aptos</vt:lpstr>
      <vt:lpstr>Bahnschrift SemiBold SemiConden</vt:lpstr>
      <vt:lpstr>Dosis SemiBold</vt:lpstr>
      <vt:lpstr>2_Conception personnalisée</vt:lpstr>
      <vt:lpstr>00_Env-Enseignant</vt:lpstr>
      <vt:lpstr>Oral</vt:lpstr>
      <vt:lpstr>Lecture</vt:lpstr>
      <vt:lpstr>Ecriture</vt:lpstr>
      <vt:lpstr>acte de parole</vt:lpstr>
      <vt:lpstr>1_Vocab_02- Mémorisation</vt:lpstr>
      <vt:lpstr>Thème Office</vt:lpstr>
      <vt:lpstr>4_New Voc_01-Livret</vt:lpstr>
      <vt:lpstr>Présentation PowerPoint</vt:lpstr>
      <vt:lpstr>Il convient de lancer le mode diaporama pour la diffusion de la leçon en classe</vt:lpstr>
      <vt:lpstr>Pictogrammes</vt:lpstr>
      <vt:lpstr>Contenu de la semaine </vt:lpstr>
      <vt:lpstr>Organisation de la semaine</vt:lpstr>
      <vt:lpstr>Plan de la séance 3</vt:lpstr>
      <vt:lpstr>Bonjour les enfants ! La leçon de français commence maintenant. Soyez attentifs.</vt:lpstr>
      <vt:lpstr>Avant de commencer, nous allons revoir la scène avec les mots du vocabulaire. Écoutez bien. </vt:lpstr>
      <vt:lpstr>Lecture de la vidéo.</vt:lpstr>
      <vt:lpstr>Qui veut passer au tableau pour décrire la scène ? </vt:lpstr>
      <vt:lpstr>          À propos du modelage des actes de parole :  Au début de la première année du primaire, le modelage des actes de parole se fait dans une langue comprise par les élèves pour garantir l’accès direct au sens. Le recours exclusif au français intervient immédiatement après la présentation.  </vt:lpstr>
      <vt:lpstr>Maintenant, nous allons apprendre à répondre en français à la question :  « Il y a combien de chambres dans ta maison ? » avec Majd et Nada. Soyez attentifs ! </vt:lpstr>
      <vt:lpstr>Lecture de la vidéo. </vt:lpstr>
      <vt:lpstr>Répétons ensemble. </vt:lpstr>
      <vt:lpstr>Voici d’autres exemples.  </vt:lpstr>
      <vt:lpstr>Présentation PowerPoint</vt:lpstr>
      <vt:lpstr>Présentation PowerPoint</vt:lpstr>
      <vt:lpstr>Chacun joue le dialogue avec son voisin. </vt:lpstr>
      <vt:lpstr>Plan de la séance 3</vt:lpstr>
      <vt:lpstr>Maintenant, on va faire de la lecture. On va apprendre à lire la lettre p. </vt:lpstr>
      <vt:lpstr>Aujourd’hui, nous allons apprendre à lire des syllabes avec le son « p ». </vt:lpstr>
      <vt:lpstr>C’est quelle lettre ? </vt:lpstr>
      <vt:lpstr>C’est quelle lettre ? </vt:lpstr>
      <vt:lpstr>Lecture de la vidéo.</vt:lpstr>
      <vt:lpstr>Qui veut lire ? </vt:lpstr>
      <vt:lpstr>Qui veut lire ? </vt:lpstr>
      <vt:lpstr>Qui veut lire ? </vt:lpstr>
      <vt:lpstr>Qui veut lire ?</vt:lpstr>
      <vt:lpstr>Qui veut lire ? </vt:lpstr>
      <vt:lpstr>Qui veut lire ? </vt:lpstr>
      <vt:lpstr>Répétons ensemble. </vt:lpstr>
      <vt:lpstr>Ouvrez le manuel à la page 68. Avec votre voisin, vous allez faire l’activité 3.</vt:lpstr>
      <vt:lpstr>Maintenant, vous allez lire à votre voisin. À tour de rôle. </vt:lpstr>
      <vt:lpstr>Plan de la séance 3</vt:lpstr>
      <vt:lpstr>Maintenant, nous allons faire de l’écriture. </vt:lpstr>
      <vt:lpstr>Je vais écrire la syllabe « pa » sur le tableau. Regardez comment je fais.</vt:lpstr>
      <vt:lpstr>Prenez vos ardoises. </vt:lpstr>
      <vt:lpstr>Écrivez pa. </vt:lpstr>
      <vt:lpstr>Levez les ardoises. Je vais vérifier votre écriture. </vt:lpstr>
      <vt:lpstr>Maintenant, je vais écrire la syllabe « pi » sur le tableau. Regardez comment je fais.</vt:lpstr>
      <vt:lpstr>Écrivez pi sur vos ardoises.  </vt:lpstr>
      <vt:lpstr>Levez les ardoises. Je vais vérifier votre écriture. </vt:lpstr>
      <vt:lpstr>Maintenant, je vais écrire la syllabe « pe » sur le tableau. Regardez comment je fais.</vt:lpstr>
      <vt:lpstr>Écrivez pe sur vos ardoises.   </vt:lpstr>
      <vt:lpstr>Levez les ardoises. Je vais vérifier votre écriture. </vt:lpstr>
      <vt:lpstr>Maintenant, je vais écrire la syllabe « pu » sur le tableau. Regardez comment je fais.</vt:lpstr>
      <vt:lpstr>Écrivez pu sur vos ardoises.    </vt:lpstr>
      <vt:lpstr>Levez les ardoises. Je vais vérifier votre écriture. </vt:lpstr>
      <vt:lpstr>Présentation PowerPoint</vt:lpstr>
      <vt:lpstr>Présentation PowerPoint</vt:lpstr>
      <vt:lpstr>À la maison, vous aller recopier les syllabes sur vos cahiers. </vt:lpstr>
      <vt:lpstr>La séance d’aujourd’hui est terminée. À Bientôt.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2025-08-13T10:11:39Z</cp:lastPrinted>
  <dcterms:created xsi:type="dcterms:W3CDTF">2025-08-01T12:31:49Z</dcterms:created>
  <dcterms:modified xsi:type="dcterms:W3CDTF">2026-02-16T17:22:26Z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0x0101003BE1CA3E4EEE7E478F0E6E453AD473F7</vt:lpwstr>
  </property>
</Properties>
</file>