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21"/>
    <a:srgbClr val="171717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0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red blanket&#10;&#10;Description automatically generated">
            <a:extLst>
              <a:ext uri="{FF2B5EF4-FFF2-40B4-BE49-F238E27FC236}">
                <a16:creationId xmlns:a16="http://schemas.microsoft.com/office/drawing/2014/main" id="{025A9A13-B6EB-4300-84B3-6050F2A6C5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red blanket&#10;&#10;Description automatically generated">
            <a:extLst>
              <a:ext uri="{FF2B5EF4-FFF2-40B4-BE49-F238E27FC236}">
                <a16:creationId xmlns:a16="http://schemas.microsoft.com/office/drawing/2014/main" id="{F33C4EE5-9E76-49C1-B04B-66FB17EC9A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red blanket&#10;&#10;Description automatically generated">
            <a:extLst>
              <a:ext uri="{FF2B5EF4-FFF2-40B4-BE49-F238E27FC236}">
                <a16:creationId xmlns:a16="http://schemas.microsoft.com/office/drawing/2014/main" id="{68694438-2D0C-45E4-BE41-C540184947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2019-09-17T13:41:26Z</dcterms:modified>
</cp:coreProperties>
</file>