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notesMasterIdLst>
    <p:notesMasterId r:id="rId27"/>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svg"/><Relationship Id="rId4" Type="http://schemas.openxmlformats.org/officeDocument/2006/relationships/image" Target="../media/image-1-4.png"/><Relationship Id="rId5" Type="http://schemas.openxmlformats.org/officeDocument/2006/relationships/image" Target="../media/image-1-5.svg"/><Relationship Id="rId6" Type="http://schemas.openxmlformats.org/officeDocument/2006/relationships/image" Target="../media/image-1-6.png"/><Relationship Id="rId7" Type="http://schemas.openxmlformats.org/officeDocument/2006/relationships/image" Target="../media/image-1-7.svg"/><Relationship Id="rId8" Type="http://schemas.openxmlformats.org/officeDocument/2006/relationships/image" Target="../media/image-1-8.png"/><Relationship Id="rId9" Type="http://schemas.openxmlformats.org/officeDocument/2006/relationships/slideLayout" Target="../slideLayouts/slideLayout1.xml"/><Relationship Id="rId10"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svg"/><Relationship Id="rId9" Type="http://schemas.openxmlformats.org/officeDocument/2006/relationships/image" Target="../media/image-10-9.png"/><Relationship Id="rId10" Type="http://schemas.openxmlformats.org/officeDocument/2006/relationships/image" Target="../media/image-10-10.png"/><Relationship Id="rId11" Type="http://schemas.openxmlformats.org/officeDocument/2006/relationships/image" Target="../media/image-10-11.svg"/><Relationship Id="rId12" Type="http://schemas.openxmlformats.org/officeDocument/2006/relationships/image" Target="../media/image-10-12.png"/><Relationship Id="rId13" Type="http://schemas.openxmlformats.org/officeDocument/2006/relationships/image" Target="../media/image-10-13.svg"/><Relationship Id="rId14" Type="http://schemas.openxmlformats.org/officeDocument/2006/relationships/image" Target="../media/image-10-14.png"/><Relationship Id="rId15" Type="http://schemas.openxmlformats.org/officeDocument/2006/relationships/image" Target="../media/image-10-15.svg"/><Relationship Id="rId16" Type="http://schemas.openxmlformats.org/officeDocument/2006/relationships/slideLayout" Target="../slideLayouts/slideLayout1.xml"/><Relationship Id="rId17"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svg"/><Relationship Id="rId7" Type="http://schemas.openxmlformats.org/officeDocument/2006/relationships/image" Target="../media/image-11-7.png"/><Relationship Id="rId8" Type="http://schemas.openxmlformats.org/officeDocument/2006/relationships/image" Target="../media/image-11-8.svg"/><Relationship Id="rId9" Type="http://schemas.openxmlformats.org/officeDocument/2006/relationships/image" Target="../media/image-11-9.png"/><Relationship Id="rId10" Type="http://schemas.openxmlformats.org/officeDocument/2006/relationships/image" Target="../media/image-11-10.png"/><Relationship Id="rId11" Type="http://schemas.openxmlformats.org/officeDocument/2006/relationships/image" Target="../media/image-11-11.png"/><Relationship Id="rId12" Type="http://schemas.openxmlformats.org/officeDocument/2006/relationships/image" Target="../media/image-11-12.svg"/><Relationship Id="rId13" Type="http://schemas.openxmlformats.org/officeDocument/2006/relationships/image" Target="../media/image-11-13.png"/><Relationship Id="rId14" Type="http://schemas.openxmlformats.org/officeDocument/2006/relationships/image" Target="../media/image-11-14.svg"/><Relationship Id="rId15" Type="http://schemas.openxmlformats.org/officeDocument/2006/relationships/image" Target="../media/image-11-15.png"/><Relationship Id="rId16" Type="http://schemas.openxmlformats.org/officeDocument/2006/relationships/image" Target="../media/image-11-16.svg"/><Relationship Id="rId17" Type="http://schemas.openxmlformats.org/officeDocument/2006/relationships/image" Target="../media/image-11-17.png"/><Relationship Id="rId18" Type="http://schemas.openxmlformats.org/officeDocument/2006/relationships/image" Target="../media/image-11-18.svg"/><Relationship Id="rId19" Type="http://schemas.openxmlformats.org/officeDocument/2006/relationships/image" Target="../media/image-11-19.png"/><Relationship Id="rId20" Type="http://schemas.openxmlformats.org/officeDocument/2006/relationships/image" Target="../media/image-11-20.png"/><Relationship Id="rId21" Type="http://schemas.openxmlformats.org/officeDocument/2006/relationships/image" Target="../media/image-11-21.png"/><Relationship Id="rId22" Type="http://schemas.openxmlformats.org/officeDocument/2006/relationships/image" Target="../media/image-11-22.svg"/><Relationship Id="rId23" Type="http://schemas.openxmlformats.org/officeDocument/2006/relationships/image" Target="../media/image-11-23.png"/><Relationship Id="rId24" Type="http://schemas.openxmlformats.org/officeDocument/2006/relationships/image" Target="../media/image-11-24.svg"/><Relationship Id="rId25" Type="http://schemas.openxmlformats.org/officeDocument/2006/relationships/image" Target="../media/image-11-25.png"/><Relationship Id="rId26" Type="http://schemas.openxmlformats.org/officeDocument/2006/relationships/image" Target="../media/image-11-26.png"/><Relationship Id="rId27" Type="http://schemas.openxmlformats.org/officeDocument/2006/relationships/image" Target="../media/image-11-27.svg"/><Relationship Id="rId28" Type="http://schemas.openxmlformats.org/officeDocument/2006/relationships/image" Target="../media/image-11-28.png"/><Relationship Id="rId29" Type="http://schemas.openxmlformats.org/officeDocument/2006/relationships/image" Target="../media/image-11-29.png"/><Relationship Id="rId30" Type="http://schemas.openxmlformats.org/officeDocument/2006/relationships/image" Target="../media/image-11-30.svg"/><Relationship Id="rId31" Type="http://schemas.openxmlformats.org/officeDocument/2006/relationships/image" Target="../media/image-11-31.png"/><Relationship Id="rId32" Type="http://schemas.openxmlformats.org/officeDocument/2006/relationships/image" Target="../media/image-11-32.png"/><Relationship Id="rId33" Type="http://schemas.openxmlformats.org/officeDocument/2006/relationships/image" Target="../media/image-11-33.svg"/><Relationship Id="rId34" Type="http://schemas.openxmlformats.org/officeDocument/2006/relationships/image" Target="../media/image-11-34.png"/><Relationship Id="rId35" Type="http://schemas.openxmlformats.org/officeDocument/2006/relationships/image" Target="../media/image-11-35.png"/><Relationship Id="rId36" Type="http://schemas.openxmlformats.org/officeDocument/2006/relationships/image" Target="../media/image-11-36.svg"/><Relationship Id="rId37" Type="http://schemas.openxmlformats.org/officeDocument/2006/relationships/slideLayout" Target="../slideLayouts/slideLayout1.xml"/><Relationship Id="rId38"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image" Target="../media/image-12-7.png"/><Relationship Id="rId8" Type="http://schemas.openxmlformats.org/officeDocument/2006/relationships/image" Target="../media/image-12-8.svg"/><Relationship Id="rId9" Type="http://schemas.openxmlformats.org/officeDocument/2006/relationships/image" Target="../media/image-12-9.png"/><Relationship Id="rId10" Type="http://schemas.openxmlformats.org/officeDocument/2006/relationships/image" Target="../media/image-12-10.png"/><Relationship Id="rId11" Type="http://schemas.openxmlformats.org/officeDocument/2006/relationships/image" Target="../media/image-12-11.svg"/><Relationship Id="rId12" Type="http://schemas.openxmlformats.org/officeDocument/2006/relationships/slideLayout" Target="../slideLayouts/slideLayout1.xml"/><Relationship Id="rId1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image" Target="../media/image-13-7.png"/><Relationship Id="rId8" Type="http://schemas.openxmlformats.org/officeDocument/2006/relationships/image" Target="../media/image-13-8.svg"/><Relationship Id="rId9" Type="http://schemas.openxmlformats.org/officeDocument/2006/relationships/image" Target="../media/image-13-9.png"/><Relationship Id="rId10" Type="http://schemas.openxmlformats.org/officeDocument/2006/relationships/image" Target="../media/image-13-10.svg"/><Relationship Id="rId11" Type="http://schemas.openxmlformats.org/officeDocument/2006/relationships/image" Target="../media/image-13-11.png"/><Relationship Id="rId12" Type="http://schemas.openxmlformats.org/officeDocument/2006/relationships/slideLayout" Target="../slideLayouts/slideLayout1.xml"/><Relationship Id="rId1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image" Target="../media/image-14-6.svg"/><Relationship Id="rId7" Type="http://schemas.openxmlformats.org/officeDocument/2006/relationships/image" Target="../media/image-14-7.png"/><Relationship Id="rId8" Type="http://schemas.openxmlformats.org/officeDocument/2006/relationships/image" Target="../media/image-14-8.svg"/><Relationship Id="rId9" Type="http://schemas.openxmlformats.org/officeDocument/2006/relationships/image" Target="../media/image-14-9.png"/><Relationship Id="rId10" Type="http://schemas.openxmlformats.org/officeDocument/2006/relationships/slideLayout" Target="../slideLayouts/slideLayout1.xml"/><Relationship Id="rId11"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image" Target="../media/image-15-7.png"/><Relationship Id="rId8" Type="http://schemas.openxmlformats.org/officeDocument/2006/relationships/image" Target="../media/image-15-8.svg"/><Relationship Id="rId9" Type="http://schemas.openxmlformats.org/officeDocument/2006/relationships/image" Target="../media/image-15-9.png"/><Relationship Id="rId10" Type="http://schemas.openxmlformats.org/officeDocument/2006/relationships/image" Target="../media/image-15-10.png"/><Relationship Id="rId11" Type="http://schemas.openxmlformats.org/officeDocument/2006/relationships/image" Target="../media/image-15-11.svg"/><Relationship Id="rId12" Type="http://schemas.openxmlformats.org/officeDocument/2006/relationships/image" Target="../media/image-15-12.png"/><Relationship Id="rId13" Type="http://schemas.openxmlformats.org/officeDocument/2006/relationships/image" Target="../media/image-15-13.svg"/><Relationship Id="rId14" Type="http://schemas.openxmlformats.org/officeDocument/2006/relationships/image" Target="../media/image-15-14.png"/><Relationship Id="rId15" Type="http://schemas.openxmlformats.org/officeDocument/2006/relationships/image" Target="../media/image-15-15.svg"/><Relationship Id="rId16" Type="http://schemas.openxmlformats.org/officeDocument/2006/relationships/image" Target="../media/image-15-16.png"/><Relationship Id="rId17" Type="http://schemas.openxmlformats.org/officeDocument/2006/relationships/image" Target="../media/image-15-17.svg"/><Relationship Id="rId18" Type="http://schemas.openxmlformats.org/officeDocument/2006/relationships/image" Target="../media/image-15-18.png"/><Relationship Id="rId19" Type="http://schemas.openxmlformats.org/officeDocument/2006/relationships/image" Target="../media/image-15-19.svg"/><Relationship Id="rId20" Type="http://schemas.openxmlformats.org/officeDocument/2006/relationships/image" Target="../media/image-15-20.png"/><Relationship Id="rId21" Type="http://schemas.openxmlformats.org/officeDocument/2006/relationships/image" Target="../media/image-15-21.svg"/><Relationship Id="rId22" Type="http://schemas.openxmlformats.org/officeDocument/2006/relationships/image" Target="../media/image-15-22.png"/><Relationship Id="rId23" Type="http://schemas.openxmlformats.org/officeDocument/2006/relationships/image" Target="../media/image-15-23.svg"/><Relationship Id="rId24" Type="http://schemas.openxmlformats.org/officeDocument/2006/relationships/image" Target="../media/image-15-24.png"/><Relationship Id="rId25" Type="http://schemas.openxmlformats.org/officeDocument/2006/relationships/image" Target="../media/image-15-25.svg"/><Relationship Id="rId26" Type="http://schemas.openxmlformats.org/officeDocument/2006/relationships/image" Target="../media/image-15-26.png"/><Relationship Id="rId27" Type="http://schemas.openxmlformats.org/officeDocument/2006/relationships/image" Target="../media/image-15-27.svg"/><Relationship Id="rId28" Type="http://schemas.openxmlformats.org/officeDocument/2006/relationships/image" Target="../media/image-15-28.png"/><Relationship Id="rId29" Type="http://schemas.openxmlformats.org/officeDocument/2006/relationships/image" Target="../media/image-15-29.svg"/><Relationship Id="rId30" Type="http://schemas.openxmlformats.org/officeDocument/2006/relationships/image" Target="../media/image-15-30.png"/><Relationship Id="rId31" Type="http://schemas.openxmlformats.org/officeDocument/2006/relationships/image" Target="../media/image-15-31.svg"/><Relationship Id="rId32" Type="http://schemas.openxmlformats.org/officeDocument/2006/relationships/image" Target="../media/image-15-32.png"/><Relationship Id="rId33" Type="http://schemas.openxmlformats.org/officeDocument/2006/relationships/image" Target="../media/image-15-33.svg"/><Relationship Id="rId34" Type="http://schemas.openxmlformats.org/officeDocument/2006/relationships/image" Target="../media/image-15-34.png"/><Relationship Id="rId35" Type="http://schemas.openxmlformats.org/officeDocument/2006/relationships/image" Target="../media/image-15-35.svg"/><Relationship Id="rId36" Type="http://schemas.openxmlformats.org/officeDocument/2006/relationships/image" Target="../media/image-15-36.png"/><Relationship Id="rId37" Type="http://schemas.openxmlformats.org/officeDocument/2006/relationships/image" Target="../media/image-15-37.svg"/><Relationship Id="rId38" Type="http://schemas.openxmlformats.org/officeDocument/2006/relationships/image" Target="../media/image-15-38.png"/><Relationship Id="rId39" Type="http://schemas.openxmlformats.org/officeDocument/2006/relationships/image" Target="../media/image-15-39.svg"/><Relationship Id="rId40" Type="http://schemas.openxmlformats.org/officeDocument/2006/relationships/image" Target="../media/image-15-40.png"/><Relationship Id="rId41" Type="http://schemas.openxmlformats.org/officeDocument/2006/relationships/image" Target="../media/image-15-41.svg"/><Relationship Id="rId42" Type="http://schemas.openxmlformats.org/officeDocument/2006/relationships/image" Target="../media/image-15-42.png"/><Relationship Id="rId43" Type="http://schemas.openxmlformats.org/officeDocument/2006/relationships/image" Target="../media/image-15-43.svg"/><Relationship Id="rId44" Type="http://schemas.openxmlformats.org/officeDocument/2006/relationships/image" Target="../media/image-15-44.png"/><Relationship Id="rId45" Type="http://schemas.openxmlformats.org/officeDocument/2006/relationships/image" Target="../media/image-15-45.svg"/><Relationship Id="rId46" Type="http://schemas.openxmlformats.org/officeDocument/2006/relationships/image" Target="../media/image-15-46.png"/><Relationship Id="rId47" Type="http://schemas.openxmlformats.org/officeDocument/2006/relationships/image" Target="../media/image-15-47.svg"/><Relationship Id="rId48" Type="http://schemas.openxmlformats.org/officeDocument/2006/relationships/image" Target="../media/image-15-48.png"/><Relationship Id="rId49" Type="http://schemas.openxmlformats.org/officeDocument/2006/relationships/image" Target="../media/image-15-49.svg"/><Relationship Id="rId50" Type="http://schemas.openxmlformats.org/officeDocument/2006/relationships/image" Target="../media/image-15-50.png"/><Relationship Id="rId51" Type="http://schemas.openxmlformats.org/officeDocument/2006/relationships/image" Target="../media/image-15-51.svg"/><Relationship Id="rId52" Type="http://schemas.openxmlformats.org/officeDocument/2006/relationships/image" Target="../media/image-15-52.png"/><Relationship Id="rId53" Type="http://schemas.openxmlformats.org/officeDocument/2006/relationships/image" Target="../media/image-15-53.svg"/><Relationship Id="rId54" Type="http://schemas.openxmlformats.org/officeDocument/2006/relationships/image" Target="../media/image-15-54.png"/><Relationship Id="rId55" Type="http://schemas.openxmlformats.org/officeDocument/2006/relationships/image" Target="../media/image-15-55.png"/><Relationship Id="rId56" Type="http://schemas.openxmlformats.org/officeDocument/2006/relationships/slideLayout" Target="../slideLayouts/slideLayout1.xml"/><Relationship Id="rId5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svg"/><Relationship Id="rId7" Type="http://schemas.openxmlformats.org/officeDocument/2006/relationships/image" Target="../media/image-16-7.png"/><Relationship Id="rId8" Type="http://schemas.openxmlformats.org/officeDocument/2006/relationships/image" Target="../media/image-16-8.svg"/><Relationship Id="rId9" Type="http://schemas.openxmlformats.org/officeDocument/2006/relationships/image" Target="../media/image-16-9.png"/><Relationship Id="rId10" Type="http://schemas.openxmlformats.org/officeDocument/2006/relationships/image" Target="../media/image-16-10.png"/><Relationship Id="rId11" Type="http://schemas.openxmlformats.org/officeDocument/2006/relationships/image" Target="../media/image-16-11.svg"/><Relationship Id="rId12" Type="http://schemas.openxmlformats.org/officeDocument/2006/relationships/image" Target="../media/image-16-12.png"/><Relationship Id="rId13" Type="http://schemas.openxmlformats.org/officeDocument/2006/relationships/image" Target="../media/image-16-13.svg"/><Relationship Id="rId14" Type="http://schemas.openxmlformats.org/officeDocument/2006/relationships/slideLayout" Target="../slideLayouts/slideLayout1.xml"/><Relationship Id="rId15"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svg"/><Relationship Id="rId5" Type="http://schemas.openxmlformats.org/officeDocument/2006/relationships/image" Target="../media/image-17-5.png"/><Relationship Id="rId6" Type="http://schemas.openxmlformats.org/officeDocument/2006/relationships/image" Target="../media/image-17-6.svg"/><Relationship Id="rId7" Type="http://schemas.openxmlformats.org/officeDocument/2006/relationships/image" Target="../media/image-17-7.png"/><Relationship Id="rId8" Type="http://schemas.openxmlformats.org/officeDocument/2006/relationships/image" Target="../media/image-17-8.svg"/><Relationship Id="rId9" Type="http://schemas.openxmlformats.org/officeDocument/2006/relationships/image" Target="../media/image-17-9.png"/><Relationship Id="rId10" Type="http://schemas.openxmlformats.org/officeDocument/2006/relationships/image" Target="../media/image-17-10.png"/><Relationship Id="rId11" Type="http://schemas.openxmlformats.org/officeDocument/2006/relationships/image" Target="../media/image-17-11.svg"/><Relationship Id="rId12" Type="http://schemas.openxmlformats.org/officeDocument/2006/relationships/image" Target="../media/image-17-12.png"/><Relationship Id="rId13" Type="http://schemas.openxmlformats.org/officeDocument/2006/relationships/image" Target="../media/image-17-13.svg"/><Relationship Id="rId14" Type="http://schemas.openxmlformats.org/officeDocument/2006/relationships/slideLayout" Target="../slideLayouts/slideLayout1.xml"/><Relationship Id="rId1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svg"/><Relationship Id="rId5" Type="http://schemas.openxmlformats.org/officeDocument/2006/relationships/image" Target="../media/image-18-5.png"/><Relationship Id="rId6" Type="http://schemas.openxmlformats.org/officeDocument/2006/relationships/image" Target="../media/image-18-6.svg"/><Relationship Id="rId7" Type="http://schemas.openxmlformats.org/officeDocument/2006/relationships/image" Target="../media/image-18-7.png"/><Relationship Id="rId8" Type="http://schemas.openxmlformats.org/officeDocument/2006/relationships/image" Target="../media/image-18-8.svg"/><Relationship Id="rId9" Type="http://schemas.openxmlformats.org/officeDocument/2006/relationships/image" Target="../media/image-18-9.png"/><Relationship Id="rId10" Type="http://schemas.openxmlformats.org/officeDocument/2006/relationships/image" Target="../media/image-18-10.png"/><Relationship Id="rId11" Type="http://schemas.openxmlformats.org/officeDocument/2006/relationships/image" Target="../media/image-18-11.svg"/><Relationship Id="rId12" Type="http://schemas.openxmlformats.org/officeDocument/2006/relationships/image" Target="../media/image-18-12.png"/><Relationship Id="rId13" Type="http://schemas.openxmlformats.org/officeDocument/2006/relationships/image" Target="../media/image-18-13.svg"/><Relationship Id="rId14" Type="http://schemas.openxmlformats.org/officeDocument/2006/relationships/slideLayout" Target="../slideLayouts/slideLayout1.xml"/><Relationship Id="rId15"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slideLayout" Target="../slideLayouts/slideLayout1.xml"/><Relationship Id="rId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image" Target="../media/image-2-8.svg"/><Relationship Id="rId9" Type="http://schemas.openxmlformats.org/officeDocument/2006/relationships/image" Target="../media/image-2-9.png"/><Relationship Id="rId10" Type="http://schemas.openxmlformats.org/officeDocument/2006/relationships/image" Target="../media/image-2-10.svg"/><Relationship Id="rId11" Type="http://schemas.openxmlformats.org/officeDocument/2006/relationships/image" Target="../media/image-2-11.png"/><Relationship Id="rId12" Type="http://schemas.openxmlformats.org/officeDocument/2006/relationships/slideLayout" Target="../slideLayouts/slideLayout1.xml"/><Relationship Id="rId1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6" Type="http://schemas.openxmlformats.org/officeDocument/2006/relationships/image" Target="../media/image-20-6.svg"/><Relationship Id="rId7" Type="http://schemas.openxmlformats.org/officeDocument/2006/relationships/image" Target="../media/image-20-7.png"/><Relationship Id="rId8" Type="http://schemas.openxmlformats.org/officeDocument/2006/relationships/image" Target="../media/image-20-8.svg"/><Relationship Id="rId9" Type="http://schemas.openxmlformats.org/officeDocument/2006/relationships/image" Target="../media/image-20-9.png"/><Relationship Id="rId10" Type="http://schemas.openxmlformats.org/officeDocument/2006/relationships/image" Target="../media/image-20-10.png"/><Relationship Id="rId11" Type="http://schemas.openxmlformats.org/officeDocument/2006/relationships/image" Target="../media/image-20-11.svg"/><Relationship Id="rId12" Type="http://schemas.openxmlformats.org/officeDocument/2006/relationships/slideLayout" Target="../slideLayouts/slideLayout1.xml"/><Relationship Id="rId1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svg"/><Relationship Id="rId7" Type="http://schemas.openxmlformats.org/officeDocument/2006/relationships/image" Target="../media/image-21-7.png"/><Relationship Id="rId8" Type="http://schemas.openxmlformats.org/officeDocument/2006/relationships/image" Target="../media/image-21-8.png"/><Relationship Id="rId9" Type="http://schemas.openxmlformats.org/officeDocument/2006/relationships/image" Target="../media/image-21-9.svg"/><Relationship Id="rId10" Type="http://schemas.openxmlformats.org/officeDocument/2006/relationships/slideLayout" Target="../slideLayouts/slideLayout1.xml"/><Relationship Id="rId11"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svg"/><Relationship Id="rId5" Type="http://schemas.openxmlformats.org/officeDocument/2006/relationships/image" Target="../media/image-22-5.png"/><Relationship Id="rId6" Type="http://schemas.openxmlformats.org/officeDocument/2006/relationships/image" Target="../media/image-22-6.svg"/><Relationship Id="rId7" Type="http://schemas.openxmlformats.org/officeDocument/2006/relationships/image" Target="../media/image-22-7.png"/><Relationship Id="rId8" Type="http://schemas.openxmlformats.org/officeDocument/2006/relationships/image" Target="../media/image-22-8.svg"/><Relationship Id="rId9" Type="http://schemas.openxmlformats.org/officeDocument/2006/relationships/image" Target="../media/image-22-9.png"/><Relationship Id="rId10" Type="http://schemas.openxmlformats.org/officeDocument/2006/relationships/image" Target="../media/image-22-10.png"/><Relationship Id="rId11" Type="http://schemas.openxmlformats.org/officeDocument/2006/relationships/image" Target="../media/image-22-11.png"/><Relationship Id="rId12" Type="http://schemas.openxmlformats.org/officeDocument/2006/relationships/image" Target="../media/image-22-12.png"/><Relationship Id="rId13" Type="http://schemas.openxmlformats.org/officeDocument/2006/relationships/image" Target="../media/image-22-13.svg"/><Relationship Id="rId14" Type="http://schemas.openxmlformats.org/officeDocument/2006/relationships/image" Target="../media/image-22-14.png"/><Relationship Id="rId15" Type="http://schemas.openxmlformats.org/officeDocument/2006/relationships/image" Target="../media/image-22-15.png"/><Relationship Id="rId16" Type="http://schemas.openxmlformats.org/officeDocument/2006/relationships/image" Target="../media/image-22-16.svg"/><Relationship Id="rId17" Type="http://schemas.openxmlformats.org/officeDocument/2006/relationships/image" Target="../media/image-22-17.png"/><Relationship Id="rId18" Type="http://schemas.openxmlformats.org/officeDocument/2006/relationships/image" Target="../media/image-22-18.png"/><Relationship Id="rId19" Type="http://schemas.openxmlformats.org/officeDocument/2006/relationships/image" Target="../media/image-22-19.svg"/><Relationship Id="rId20" Type="http://schemas.openxmlformats.org/officeDocument/2006/relationships/image" Target="../media/image-22-20.png"/><Relationship Id="rId21" Type="http://schemas.openxmlformats.org/officeDocument/2006/relationships/slideLayout" Target="../slideLayouts/slideLayout1.xml"/><Relationship Id="rId2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svg"/><Relationship Id="rId3" Type="http://schemas.openxmlformats.org/officeDocument/2006/relationships/image" Target="../media/image-23-3.png"/><Relationship Id="rId4" Type="http://schemas.openxmlformats.org/officeDocument/2006/relationships/image" Target="../media/image-23-4.svg"/><Relationship Id="rId5" Type="http://schemas.openxmlformats.org/officeDocument/2006/relationships/image" Target="../media/image-23-5.png"/><Relationship Id="rId6" Type="http://schemas.openxmlformats.org/officeDocument/2006/relationships/image" Target="../media/image-23-6.svg"/><Relationship Id="rId7" Type="http://schemas.openxmlformats.org/officeDocument/2006/relationships/image" Target="../media/image-23-7.png"/><Relationship Id="rId8" Type="http://schemas.openxmlformats.org/officeDocument/2006/relationships/image" Target="../media/image-23-8.svg"/><Relationship Id="rId9" Type="http://schemas.openxmlformats.org/officeDocument/2006/relationships/image" Target="../media/image-23-9.png"/><Relationship Id="rId10" Type="http://schemas.openxmlformats.org/officeDocument/2006/relationships/image" Target="../media/image-23-10.png"/><Relationship Id="rId11" Type="http://schemas.openxmlformats.org/officeDocument/2006/relationships/image" Target="../media/image-23-11.png"/><Relationship Id="rId12" Type="http://schemas.openxmlformats.org/officeDocument/2006/relationships/image" Target="../media/image-23-12.png"/><Relationship Id="rId13" Type="http://schemas.openxmlformats.org/officeDocument/2006/relationships/image" Target="../media/image-23-13.png"/><Relationship Id="rId14" Type="http://schemas.openxmlformats.org/officeDocument/2006/relationships/image" Target="../media/image-23-14.svg"/><Relationship Id="rId15" Type="http://schemas.openxmlformats.org/officeDocument/2006/relationships/image" Target="../media/image-23-15.png"/><Relationship Id="rId16" Type="http://schemas.openxmlformats.org/officeDocument/2006/relationships/image" Target="../media/image-23-16.png"/><Relationship Id="rId17" Type="http://schemas.openxmlformats.org/officeDocument/2006/relationships/image" Target="../media/image-23-17.svg"/><Relationship Id="rId18" Type="http://schemas.openxmlformats.org/officeDocument/2006/relationships/image" Target="../media/image-23-18.png"/><Relationship Id="rId19" Type="http://schemas.openxmlformats.org/officeDocument/2006/relationships/image" Target="../media/image-23-19.png"/><Relationship Id="rId20" Type="http://schemas.openxmlformats.org/officeDocument/2006/relationships/image" Target="../media/image-23-20.svg"/><Relationship Id="rId21" Type="http://schemas.openxmlformats.org/officeDocument/2006/relationships/image" Target="../media/image-23-21.png"/><Relationship Id="rId22" Type="http://schemas.openxmlformats.org/officeDocument/2006/relationships/image" Target="../media/image-23-22.png"/><Relationship Id="rId23" Type="http://schemas.openxmlformats.org/officeDocument/2006/relationships/image" Target="../media/image-23-23.svg"/><Relationship Id="rId24" Type="http://schemas.openxmlformats.org/officeDocument/2006/relationships/image" Target="../media/image-23-24.png"/><Relationship Id="rId25" Type="http://schemas.openxmlformats.org/officeDocument/2006/relationships/image" Target="../media/image-23-25.png"/><Relationship Id="rId26" Type="http://schemas.openxmlformats.org/officeDocument/2006/relationships/image" Target="../media/image-23-26.svg"/><Relationship Id="rId27" Type="http://schemas.openxmlformats.org/officeDocument/2006/relationships/image" Target="../media/image-23-27.png"/><Relationship Id="rId28" Type="http://schemas.openxmlformats.org/officeDocument/2006/relationships/image" Target="../media/image-23-28.png"/><Relationship Id="rId29" Type="http://schemas.openxmlformats.org/officeDocument/2006/relationships/image" Target="../media/image-23-29.svg"/><Relationship Id="rId30" Type="http://schemas.openxmlformats.org/officeDocument/2006/relationships/image" Target="../media/image-23-30.png"/><Relationship Id="rId31" Type="http://schemas.openxmlformats.org/officeDocument/2006/relationships/image" Target="../media/image-23-31.png"/><Relationship Id="rId32" Type="http://schemas.openxmlformats.org/officeDocument/2006/relationships/image" Target="../media/image-23-32.svg"/><Relationship Id="rId33" Type="http://schemas.openxmlformats.org/officeDocument/2006/relationships/image" Target="../media/image-23-33.png"/><Relationship Id="rId34" Type="http://schemas.openxmlformats.org/officeDocument/2006/relationships/image" Target="../media/image-23-34.svg"/><Relationship Id="rId35" Type="http://schemas.openxmlformats.org/officeDocument/2006/relationships/image" Target="../media/image-23-35.png"/><Relationship Id="rId36" Type="http://schemas.openxmlformats.org/officeDocument/2006/relationships/image" Target="../media/image-23-36.svg"/><Relationship Id="rId37" Type="http://schemas.openxmlformats.org/officeDocument/2006/relationships/image" Target="../media/image-23-37.png"/><Relationship Id="rId38" Type="http://schemas.openxmlformats.org/officeDocument/2006/relationships/image" Target="../media/image-23-38.png"/><Relationship Id="rId39" Type="http://schemas.openxmlformats.org/officeDocument/2006/relationships/image" Target="../media/image-23-39.svg"/><Relationship Id="rId40" Type="http://schemas.openxmlformats.org/officeDocument/2006/relationships/image" Target="../media/image-23-40.png"/><Relationship Id="rId41" Type="http://schemas.openxmlformats.org/officeDocument/2006/relationships/image" Target="../media/image-23-41.png"/><Relationship Id="rId42" Type="http://schemas.openxmlformats.org/officeDocument/2006/relationships/image" Target="../media/image-23-42.svg"/><Relationship Id="rId43" Type="http://schemas.openxmlformats.org/officeDocument/2006/relationships/image" Target="../media/image-23-43.png"/><Relationship Id="rId44" Type="http://schemas.openxmlformats.org/officeDocument/2006/relationships/image" Target="../media/image-23-44.png"/><Relationship Id="rId45" Type="http://schemas.openxmlformats.org/officeDocument/2006/relationships/image" Target="../media/image-23-45.svg"/><Relationship Id="rId46" Type="http://schemas.openxmlformats.org/officeDocument/2006/relationships/image" Target="../media/image-23-46.png"/><Relationship Id="rId47" Type="http://schemas.openxmlformats.org/officeDocument/2006/relationships/image" Target="../media/image-23-47.png"/><Relationship Id="rId48" Type="http://schemas.openxmlformats.org/officeDocument/2006/relationships/image" Target="../media/image-23-48.svg"/><Relationship Id="rId49" Type="http://schemas.openxmlformats.org/officeDocument/2006/relationships/image" Target="../media/image-23-49.png"/><Relationship Id="rId50" Type="http://schemas.openxmlformats.org/officeDocument/2006/relationships/image" Target="../media/image-23-50.png"/><Relationship Id="rId51" Type="http://schemas.openxmlformats.org/officeDocument/2006/relationships/image" Target="../media/image-23-51.svg"/><Relationship Id="rId52" Type="http://schemas.openxmlformats.org/officeDocument/2006/relationships/image" Target="../media/image-23-52.png"/><Relationship Id="rId53" Type="http://schemas.openxmlformats.org/officeDocument/2006/relationships/image" Target="../media/image-23-53.png"/><Relationship Id="rId54" Type="http://schemas.openxmlformats.org/officeDocument/2006/relationships/image" Target="../media/image-23-54.svg"/><Relationship Id="rId55" Type="http://schemas.openxmlformats.org/officeDocument/2006/relationships/image" Target="../media/image-23-55.png"/><Relationship Id="rId56" Type="http://schemas.openxmlformats.org/officeDocument/2006/relationships/image" Target="../media/image-23-56.png"/><Relationship Id="rId57" Type="http://schemas.openxmlformats.org/officeDocument/2006/relationships/image" Target="../media/image-23-57.svg"/><Relationship Id="rId58" Type="http://schemas.openxmlformats.org/officeDocument/2006/relationships/slideLayout" Target="../slideLayouts/slideLayout1.xml"/><Relationship Id="rId59"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image" Target="../media/image-24-2.svg"/><Relationship Id="rId3" Type="http://schemas.openxmlformats.org/officeDocument/2006/relationships/image" Target="../media/image-24-3.png"/><Relationship Id="rId4" Type="http://schemas.openxmlformats.org/officeDocument/2006/relationships/image" Target="../media/image-24-4.svg"/><Relationship Id="rId5" Type="http://schemas.openxmlformats.org/officeDocument/2006/relationships/image" Target="../media/image-24-5.png"/><Relationship Id="rId6" Type="http://schemas.openxmlformats.org/officeDocument/2006/relationships/image" Target="../media/image-24-6.svg"/><Relationship Id="rId7" Type="http://schemas.openxmlformats.org/officeDocument/2006/relationships/image" Target="../media/image-24-7.png"/><Relationship Id="rId8" Type="http://schemas.openxmlformats.org/officeDocument/2006/relationships/image" Target="../media/image-24-8.svg"/><Relationship Id="rId9" Type="http://schemas.openxmlformats.org/officeDocument/2006/relationships/image" Target="../media/image-24-9.png"/><Relationship Id="rId10" Type="http://schemas.openxmlformats.org/officeDocument/2006/relationships/image" Target="../media/image-24-10.png"/><Relationship Id="rId11" Type="http://schemas.openxmlformats.org/officeDocument/2006/relationships/image" Target="../media/image-24-11.svg"/><Relationship Id="rId12" Type="http://schemas.openxmlformats.org/officeDocument/2006/relationships/image" Target="../media/image-24-12.png"/><Relationship Id="rId13" Type="http://schemas.openxmlformats.org/officeDocument/2006/relationships/image" Target="../media/image-24-13.svg"/><Relationship Id="rId14" Type="http://schemas.openxmlformats.org/officeDocument/2006/relationships/image" Target="../media/image-24-14.png"/><Relationship Id="rId15" Type="http://schemas.openxmlformats.org/officeDocument/2006/relationships/image" Target="../media/image-24-15.svg"/><Relationship Id="rId16" Type="http://schemas.openxmlformats.org/officeDocument/2006/relationships/slideLayout" Target="../slideLayouts/slideLayout1.xml"/><Relationship Id="rId17"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6" Type="http://schemas.openxmlformats.org/officeDocument/2006/relationships/hyperlink" Target="https://unsplash.com/" TargetMode="External"/><Relationship Id="rId1" Type="http://schemas.openxmlformats.org/officeDocument/2006/relationships/image" Target="../media/image-25-1.png"/><Relationship Id="rId2" Type="http://schemas.openxmlformats.org/officeDocument/2006/relationships/image" Target="../media/image-25-2.svg"/><Relationship Id="rId3" Type="http://schemas.openxmlformats.org/officeDocument/2006/relationships/image" Target="../media/image-25-3.png"/><Relationship Id="rId4" Type="http://schemas.openxmlformats.org/officeDocument/2006/relationships/image" Target="../media/image-25-4.svg"/><Relationship Id="rId5" Type="http://schemas.openxmlformats.org/officeDocument/2006/relationships/image" Target="../media/image-25-5.png"/><Relationship Id="rId7" Type="http://schemas.openxmlformats.org/officeDocument/2006/relationships/image" Target="../media/image-25-6.png"/><Relationship Id="rId8" Type="http://schemas.openxmlformats.org/officeDocument/2006/relationships/image" Target="../media/image-25-7.svg"/><Relationship Id="rId9" Type="http://schemas.openxmlformats.org/officeDocument/2006/relationships/slideLayout" Target="../slideLayouts/slideLayout1.xml"/><Relationship Id="rId10"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svg"/><Relationship Id="rId9" Type="http://schemas.openxmlformats.org/officeDocument/2006/relationships/image" Target="../media/image-3-9.png"/><Relationship Id="rId10" Type="http://schemas.openxmlformats.org/officeDocument/2006/relationships/image" Target="../media/image-3-10.png"/><Relationship Id="rId11" Type="http://schemas.openxmlformats.org/officeDocument/2006/relationships/image" Target="../media/image-3-11.svg"/><Relationship Id="rId12" Type="http://schemas.openxmlformats.org/officeDocument/2006/relationships/image" Target="../media/image-3-12.png"/><Relationship Id="rId13" Type="http://schemas.openxmlformats.org/officeDocument/2006/relationships/image" Target="../media/image-3-13.svg"/><Relationship Id="rId14" Type="http://schemas.openxmlformats.org/officeDocument/2006/relationships/image" Target="../media/image-3-14.png"/><Relationship Id="rId15" Type="http://schemas.openxmlformats.org/officeDocument/2006/relationships/image" Target="../media/image-3-15.svg"/><Relationship Id="rId16" Type="http://schemas.openxmlformats.org/officeDocument/2006/relationships/image" Target="../media/image-3-16.png"/><Relationship Id="rId17" Type="http://schemas.openxmlformats.org/officeDocument/2006/relationships/image" Target="../media/image-3-17.svg"/><Relationship Id="rId18" Type="http://schemas.openxmlformats.org/officeDocument/2006/relationships/image" Target="../media/image-3-18.png"/><Relationship Id="rId19" Type="http://schemas.openxmlformats.org/officeDocument/2006/relationships/image" Target="../media/image-3-19.svg"/><Relationship Id="rId20" Type="http://schemas.openxmlformats.org/officeDocument/2006/relationships/image" Target="../media/image-3-20.png"/><Relationship Id="rId21" Type="http://schemas.openxmlformats.org/officeDocument/2006/relationships/image" Target="../media/image-3-21.svg"/><Relationship Id="rId22" Type="http://schemas.openxmlformats.org/officeDocument/2006/relationships/image" Target="../media/image-3-22.png"/><Relationship Id="rId23" Type="http://schemas.openxmlformats.org/officeDocument/2006/relationships/image" Target="../media/image-3-23.svg"/><Relationship Id="rId24" Type="http://schemas.openxmlformats.org/officeDocument/2006/relationships/image" Target="../media/image-3-24.png"/><Relationship Id="rId25" Type="http://schemas.openxmlformats.org/officeDocument/2006/relationships/image" Target="../media/image-3-25.svg"/><Relationship Id="rId26" Type="http://schemas.openxmlformats.org/officeDocument/2006/relationships/image" Target="../media/image-3-26.png"/><Relationship Id="rId27" Type="http://schemas.openxmlformats.org/officeDocument/2006/relationships/image" Target="../media/image-3-27.svg"/><Relationship Id="rId28" Type="http://schemas.openxmlformats.org/officeDocument/2006/relationships/image" Target="../media/image-3-28.png"/><Relationship Id="rId29" Type="http://schemas.openxmlformats.org/officeDocument/2006/relationships/image" Target="../media/image-3-29.svg"/><Relationship Id="rId30" Type="http://schemas.openxmlformats.org/officeDocument/2006/relationships/image" Target="../media/image-3-30.png"/><Relationship Id="rId31" Type="http://schemas.openxmlformats.org/officeDocument/2006/relationships/image" Target="../media/image-3-31.svg"/><Relationship Id="rId32" Type="http://schemas.openxmlformats.org/officeDocument/2006/relationships/image" Target="../media/image-3-32.png"/><Relationship Id="rId33" Type="http://schemas.openxmlformats.org/officeDocument/2006/relationships/image" Target="../media/image-3-33.svg"/><Relationship Id="rId34" Type="http://schemas.openxmlformats.org/officeDocument/2006/relationships/image" Target="../media/image-3-34.png"/><Relationship Id="rId35" Type="http://schemas.openxmlformats.org/officeDocument/2006/relationships/image" Target="../media/image-3-35.svg"/><Relationship Id="rId36" Type="http://schemas.openxmlformats.org/officeDocument/2006/relationships/image" Target="../media/image-3-36.png"/><Relationship Id="rId37" Type="http://schemas.openxmlformats.org/officeDocument/2006/relationships/image" Target="../media/image-3-37.svg"/><Relationship Id="rId38" Type="http://schemas.openxmlformats.org/officeDocument/2006/relationships/image" Target="../media/image-3-38.png"/><Relationship Id="rId39" Type="http://schemas.openxmlformats.org/officeDocument/2006/relationships/image" Target="../media/image-3-39.svg"/><Relationship Id="rId40" Type="http://schemas.openxmlformats.org/officeDocument/2006/relationships/slideLayout" Target="../slideLayouts/slideLayout1.xml"/><Relationship Id="rId41"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image" Target="../media/image-4-7.png"/><Relationship Id="rId8" Type="http://schemas.openxmlformats.org/officeDocument/2006/relationships/image" Target="../media/image-4-8.svg"/><Relationship Id="rId9" Type="http://schemas.openxmlformats.org/officeDocument/2006/relationships/image" Target="../media/image-4-9.png"/><Relationship Id="rId10" Type="http://schemas.openxmlformats.org/officeDocument/2006/relationships/slideLayout" Target="../slideLayouts/slideLayout1.xml"/><Relationship Id="rId11"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image" Target="../media/image-5-8.svg"/><Relationship Id="rId9" Type="http://schemas.openxmlformats.org/officeDocument/2006/relationships/image" Target="../media/image-5-9.png"/><Relationship Id="rId10" Type="http://schemas.openxmlformats.org/officeDocument/2006/relationships/image" Target="../media/image-5-10.png"/><Relationship Id="rId11" Type="http://schemas.openxmlformats.org/officeDocument/2006/relationships/image" Target="../media/image-5-11.svg"/><Relationship Id="rId12" Type="http://schemas.openxmlformats.org/officeDocument/2006/relationships/image" Target="../media/image-5-12.png"/><Relationship Id="rId13" Type="http://schemas.openxmlformats.org/officeDocument/2006/relationships/image" Target="../media/image-5-13.svg"/><Relationship Id="rId14" Type="http://schemas.openxmlformats.org/officeDocument/2006/relationships/image" Target="../media/image-5-14.png"/><Relationship Id="rId15" Type="http://schemas.openxmlformats.org/officeDocument/2006/relationships/image" Target="../media/image-5-15.svg"/><Relationship Id="rId16" Type="http://schemas.openxmlformats.org/officeDocument/2006/relationships/slideLayout" Target="../slideLayouts/slideLayout1.xml"/><Relationship Id="rId1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image" Target="../media/image-6-7.png"/><Relationship Id="rId8" Type="http://schemas.openxmlformats.org/officeDocument/2006/relationships/image" Target="../media/image-6-8.svg"/><Relationship Id="rId9" Type="http://schemas.openxmlformats.org/officeDocument/2006/relationships/image" Target="../media/image-6-9.png"/><Relationship Id="rId10" Type="http://schemas.openxmlformats.org/officeDocument/2006/relationships/image" Target="../media/image-6-10.png"/><Relationship Id="rId11" Type="http://schemas.openxmlformats.org/officeDocument/2006/relationships/image" Target="../media/image-6-11.svg"/><Relationship Id="rId12" Type="http://schemas.openxmlformats.org/officeDocument/2006/relationships/image" Target="../media/image-6-12.png"/><Relationship Id="rId13" Type="http://schemas.openxmlformats.org/officeDocument/2006/relationships/image" Target="../media/image-6-13.svg"/><Relationship Id="rId14" Type="http://schemas.openxmlformats.org/officeDocument/2006/relationships/image" Target="../media/image-6-14.png"/><Relationship Id="rId15" Type="http://schemas.openxmlformats.org/officeDocument/2006/relationships/image" Target="../media/image-6-15.svg"/><Relationship Id="rId16" Type="http://schemas.openxmlformats.org/officeDocument/2006/relationships/image" Target="../media/image-6-16.png"/><Relationship Id="rId17" Type="http://schemas.openxmlformats.org/officeDocument/2006/relationships/image" Target="../media/image-6-17.svg"/><Relationship Id="rId18" Type="http://schemas.openxmlformats.org/officeDocument/2006/relationships/slideLayout" Target="../slideLayouts/slideLayout1.xml"/><Relationship Id="rId1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svg"/><Relationship Id="rId9" Type="http://schemas.openxmlformats.org/officeDocument/2006/relationships/image" Target="../media/image-7-9.png"/><Relationship Id="rId10" Type="http://schemas.openxmlformats.org/officeDocument/2006/relationships/image" Target="../media/image-7-10.svg"/><Relationship Id="rId11" Type="http://schemas.openxmlformats.org/officeDocument/2006/relationships/image" Target="../media/image-7-11.png"/><Relationship Id="rId12" Type="http://schemas.openxmlformats.org/officeDocument/2006/relationships/image" Target="../media/image-7-12.png"/><Relationship Id="rId13" Type="http://schemas.openxmlformats.org/officeDocument/2006/relationships/image" Target="../media/image-7-13.svg"/><Relationship Id="rId14" Type="http://schemas.openxmlformats.org/officeDocument/2006/relationships/slideLayout" Target="../slideLayouts/slideLayout1.xml"/><Relationship Id="rId1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image" Target="../media/image-8-8.svg"/><Relationship Id="rId9" Type="http://schemas.openxmlformats.org/officeDocument/2006/relationships/image" Target="../media/image-8-9.png"/><Relationship Id="rId10" Type="http://schemas.openxmlformats.org/officeDocument/2006/relationships/image" Target="../media/image-8-10.png"/><Relationship Id="rId11" Type="http://schemas.openxmlformats.org/officeDocument/2006/relationships/image" Target="../media/image-8-11.svg"/><Relationship Id="rId12" Type="http://schemas.openxmlformats.org/officeDocument/2006/relationships/image" Target="../media/image-8-12.png"/><Relationship Id="rId13" Type="http://schemas.openxmlformats.org/officeDocument/2006/relationships/image" Target="../media/image-8-13.svg"/><Relationship Id="rId14" Type="http://schemas.openxmlformats.org/officeDocument/2006/relationships/slideLayout" Target="../slideLayouts/slideLayout1.xml"/><Relationship Id="rId1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svg"/><Relationship Id="rId9" Type="http://schemas.openxmlformats.org/officeDocument/2006/relationships/image" Target="../media/image-9-9.png"/><Relationship Id="rId10" Type="http://schemas.openxmlformats.org/officeDocument/2006/relationships/image" Target="../media/image-9-10.png"/><Relationship Id="rId11" Type="http://schemas.openxmlformats.org/officeDocument/2006/relationships/image" Target="../media/image-9-11.svg"/><Relationship Id="rId12" Type="http://schemas.openxmlformats.org/officeDocument/2006/relationships/image" Target="../media/image-9-12.png"/><Relationship Id="rId13" Type="http://schemas.openxmlformats.org/officeDocument/2006/relationships/image" Target="../media/image-9-13.svg"/><Relationship Id="rId14" Type="http://schemas.openxmlformats.org/officeDocument/2006/relationships/image" Target="../media/image-9-14.png"/><Relationship Id="rId15" Type="http://schemas.openxmlformats.org/officeDocument/2006/relationships/image" Target="../media/image-9-15.svg"/><Relationship Id="rId16" Type="http://schemas.openxmlformats.org/officeDocument/2006/relationships/slideLayout" Target="../slideLayouts/slideLayout1.xml"/><Relationship Id="rId17"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pic>
        <p:nvPicPr>
          <p:cNvPr id="3"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2137" y="164709"/>
            <a:ext cx="3111886" cy="1914923"/>
          </a:xfrm>
          <a:prstGeom prst="rect">
            <a:avLst/>
          </a:prstGeom>
        </p:spPr>
      </p:pic>
      <p:pic>
        <p:nvPicPr>
          <p:cNvPr id="4"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919515" y="11239500"/>
            <a:ext cx="3173474" cy="1883714"/>
          </a:xfrm>
          <a:prstGeom prst="rect">
            <a:avLst/>
          </a:prstGeom>
        </p:spPr>
      </p:pic>
      <p:pic>
        <p:nvPicPr>
          <p:cNvPr id="5"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774372" y="914400"/>
            <a:ext cx="10137715" cy="12141548"/>
          </a:xfrm>
          <a:prstGeom prst="rect">
            <a:avLst/>
          </a:prstGeom>
        </p:spPr>
      </p:pic>
      <p:sp>
        <p:nvSpPr>
          <p:cNvPr id="6" name="Text 0"/>
          <p:cNvSpPr/>
          <p:nvPr/>
        </p:nvSpPr>
        <p:spPr>
          <a:xfrm>
            <a:off x="1397175" y="4038600"/>
            <a:ext cx="10550785" cy="29802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oppins Bold" pitchFamily="34" charset="0"/>
                <a:ea typeface="Poppins Bold" pitchFamily="34" charset="-122"/>
                <a:cs typeface="Poppins Bold" pitchFamily="34" charset="-120"/>
              </a:rPr>
              <a:t>Ophthalmic</a:t>
            </a:r>
            <a:endParaRPr lang="en-US" sz="12800" dirty="0"/>
          </a:p>
        </p:txBody>
      </p:sp>
      <p:sp>
        <p:nvSpPr>
          <p:cNvPr id="7" name="Text 1"/>
          <p:cNvSpPr/>
          <p:nvPr/>
        </p:nvSpPr>
        <p:spPr>
          <a:xfrm>
            <a:off x="1397175" y="6858000"/>
            <a:ext cx="10089294" cy="2709333"/>
          </a:xfrm>
          <a:prstGeom prst="rect">
            <a:avLst/>
          </a:prstGeom>
          <a:noFill/>
          <a:ln/>
        </p:spPr>
        <p:txBody>
          <a:bodyPr wrap="square" lIns="0" tIns="0" rIns="0" bIns="0" rtlCol="0" anchor="t"/>
          <a:lstStyle/>
          <a:p>
            <a:pPr algn="l" indent="0" marL="0">
              <a:buNone/>
            </a:pPr>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FREE PRESENTATION TEMPLATE</a:t>
            </a:r>
            <a:endParaRPr lang="en-US" sz="6400" dirty="0"/>
          </a:p>
        </p:txBody>
      </p:sp>
      <p:sp>
        <p:nvSpPr>
          <p:cNvPr id="8" name="Shape 2"/>
          <p:cNvSpPr/>
          <p:nvPr/>
        </p:nvSpPr>
        <p:spPr>
          <a:xfrm>
            <a:off x="23370921" y="10515600"/>
            <a:ext cx="1016127" cy="3200400"/>
          </a:xfrm>
          <a:prstGeom prst="rect">
            <a:avLst/>
          </a:prstGeom>
          <a:noFill/>
          <a:ln/>
        </p:spPr>
      </p:sp>
      <p:pic>
        <p:nvPicPr>
          <p:cNvPr id="9" name="Image 4" descr=" ">    </p:cNvPr>
          <p:cNvPicPr>
            <a:picLocks noChangeAspect="1"/>
          </p:cNvPicPr>
          <p:nvPr/>
        </p:nvPicPr>
        <p:blipFill>
          <a:blip r:embed="rId8"/>
          <a:stretch>
            <a:fillRect/>
          </a:stretch>
        </p:blipFill>
        <p:spPr>
          <a:xfrm>
            <a:off x="23523340" y="10820400"/>
            <a:ext cx="711289" cy="2590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909238" y="7721600"/>
            <a:ext cx="6477810" cy="5994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8014702" cy="6858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503788" y="774700"/>
            <a:ext cx="2566939" cy="3095625"/>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7540" y="11734800"/>
            <a:ext cx="3274994" cy="1716633"/>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9107038" y="469900"/>
            <a:ext cx="6524382"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Pricing Plan</a:t>
            </a:r>
            <a:endParaRPr lang="en-US" sz="8000" dirty="0"/>
          </a:p>
        </p:txBody>
      </p:sp>
      <p:sp>
        <p:nvSpPr>
          <p:cNvPr id="9" name="Shape 2"/>
          <p:cNvSpPr/>
          <p:nvPr/>
        </p:nvSpPr>
        <p:spPr>
          <a:xfrm>
            <a:off x="1778222" y="2489200"/>
            <a:ext cx="20843305" cy="10566406"/>
          </a:xfrm>
          <a:prstGeom prst="rect">
            <a:avLst/>
          </a:prstGeom>
          <a:noFill/>
          <a:ln/>
        </p:spPr>
      </p:sp>
      <p:sp>
        <p:nvSpPr>
          <p:cNvPr id="10" name="Shape 3"/>
          <p:cNvSpPr/>
          <p:nvPr/>
        </p:nvSpPr>
        <p:spPr>
          <a:xfrm>
            <a:off x="1778222" y="2489200"/>
            <a:ext cx="6439705" cy="10566404"/>
          </a:xfrm>
          <a:prstGeom prst="roundRect">
            <a:avLst>
              <a:gd name="adj" fmla="val 3124"/>
            </a:avLst>
          </a:prstGeom>
          <a:noFill/>
          <a:ln w="12700">
            <a:solidFill>
              <a:srgbClr val="000000"/>
            </a:solidFill>
            <a:prstDash val="solid"/>
          </a:ln>
        </p:spPr>
      </p:sp>
      <p:pic>
        <p:nvPicPr>
          <p:cNvPr id="11"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73337" y="2946400"/>
            <a:ext cx="1449479" cy="1625600"/>
          </a:xfrm>
          <a:prstGeom prst="rect">
            <a:avLst/>
          </a:prstGeom>
        </p:spPr>
      </p:pic>
      <p:sp>
        <p:nvSpPr>
          <p:cNvPr id="12" name="Text 4"/>
          <p:cNvSpPr/>
          <p:nvPr/>
        </p:nvSpPr>
        <p:spPr>
          <a:xfrm>
            <a:off x="4039105" y="4876800"/>
            <a:ext cx="1917940" cy="11176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Basic</a:t>
            </a:r>
            <a:endParaRPr lang="en-US" sz="4800" dirty="0"/>
          </a:p>
        </p:txBody>
      </p:sp>
      <p:sp>
        <p:nvSpPr>
          <p:cNvPr id="13" name="Text 5"/>
          <p:cNvSpPr/>
          <p:nvPr/>
        </p:nvSpPr>
        <p:spPr>
          <a:xfrm>
            <a:off x="2235479" y="60960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a small party with fellow adventurers.</a:t>
            </a:r>
            <a:endParaRPr lang="en-US" sz="3200" dirty="0"/>
          </a:p>
        </p:txBody>
      </p:sp>
      <p:sp>
        <p:nvSpPr>
          <p:cNvPr id="14" name="Text 6"/>
          <p:cNvSpPr/>
          <p:nvPr/>
        </p:nvSpPr>
        <p:spPr>
          <a:xfrm>
            <a:off x="3188098" y="11684000"/>
            <a:ext cx="3619952"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$10/month</a:t>
            </a:r>
            <a:endParaRPr lang="en-US" sz="4800" dirty="0"/>
          </a:p>
        </p:txBody>
      </p:sp>
      <p:sp>
        <p:nvSpPr>
          <p:cNvPr id="15" name="Shape 7"/>
          <p:cNvSpPr/>
          <p:nvPr/>
        </p:nvSpPr>
        <p:spPr>
          <a:xfrm>
            <a:off x="8980022" y="2489200"/>
            <a:ext cx="6439705" cy="10566406"/>
          </a:xfrm>
          <a:prstGeom prst="roundRect">
            <a:avLst>
              <a:gd name="adj" fmla="val 3124"/>
            </a:avLst>
          </a:prstGeom>
          <a:noFill/>
          <a:ln w="12700">
            <a:solidFill>
              <a:srgbClr val="000000"/>
            </a:solidFill>
            <a:prstDash val="solid"/>
          </a:ln>
        </p:spPr>
      </p:sp>
      <p:pic>
        <p:nvPicPr>
          <p:cNvPr id="16"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458274" y="2946400"/>
            <a:ext cx="1483199" cy="1625600"/>
          </a:xfrm>
          <a:prstGeom prst="rect">
            <a:avLst/>
          </a:prstGeom>
        </p:spPr>
      </p:pic>
      <p:sp>
        <p:nvSpPr>
          <p:cNvPr id="17" name="Text 8"/>
          <p:cNvSpPr/>
          <p:nvPr/>
        </p:nvSpPr>
        <p:spPr>
          <a:xfrm>
            <a:off x="11437780" y="4876800"/>
            <a:ext cx="1524191" cy="11176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Elite</a:t>
            </a:r>
            <a:endParaRPr lang="en-US" sz="4800" dirty="0"/>
          </a:p>
        </p:txBody>
      </p:sp>
      <p:sp>
        <p:nvSpPr>
          <p:cNvPr id="18" name="Text 9"/>
          <p:cNvSpPr/>
          <p:nvPr/>
        </p:nvSpPr>
        <p:spPr>
          <a:xfrm>
            <a:off x="9437280" y="60960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larger parties with fellow adventurers.</a:t>
            </a:r>
            <a:endParaRPr lang="en-US" sz="3200" dirty="0"/>
          </a:p>
        </p:txBody>
      </p:sp>
      <p:sp>
        <p:nvSpPr>
          <p:cNvPr id="19" name="Text 10"/>
          <p:cNvSpPr/>
          <p:nvPr/>
        </p:nvSpPr>
        <p:spPr>
          <a:xfrm>
            <a:off x="10307338" y="11684000"/>
            <a:ext cx="3785073"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$50/month</a:t>
            </a:r>
            <a:endParaRPr lang="en-US" sz="4800" dirty="0"/>
          </a:p>
        </p:txBody>
      </p:sp>
      <p:sp>
        <p:nvSpPr>
          <p:cNvPr id="20" name="Shape 11"/>
          <p:cNvSpPr/>
          <p:nvPr/>
        </p:nvSpPr>
        <p:spPr>
          <a:xfrm>
            <a:off x="16181822" y="2489200"/>
            <a:ext cx="6439705" cy="10566391"/>
          </a:xfrm>
          <a:prstGeom prst="roundRect">
            <a:avLst>
              <a:gd name="adj" fmla="val 3124"/>
            </a:avLst>
          </a:prstGeom>
          <a:noFill/>
          <a:ln w="12700">
            <a:solidFill>
              <a:srgbClr val="000000"/>
            </a:solidFill>
            <a:prstDash val="solid"/>
          </a:ln>
        </p:spPr>
      </p:sp>
      <p:pic>
        <p:nvPicPr>
          <p:cNvPr id="2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8406052" y="2946400"/>
            <a:ext cx="1991244" cy="1625588"/>
          </a:xfrm>
          <a:prstGeom prst="rect">
            <a:avLst/>
          </a:prstGeom>
        </p:spPr>
      </p:pic>
      <p:sp>
        <p:nvSpPr>
          <p:cNvPr id="22" name="Text 12"/>
          <p:cNvSpPr/>
          <p:nvPr/>
        </p:nvSpPr>
        <p:spPr>
          <a:xfrm>
            <a:off x="17629803" y="4876788"/>
            <a:ext cx="3543743" cy="11176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Legendary</a:t>
            </a:r>
            <a:endParaRPr lang="en-US" sz="4800" dirty="0"/>
          </a:p>
        </p:txBody>
      </p:sp>
      <p:sp>
        <p:nvSpPr>
          <p:cNvPr id="23" name="Text 13"/>
          <p:cNvSpPr/>
          <p:nvPr/>
        </p:nvSpPr>
        <p:spPr>
          <a:xfrm>
            <a:off x="16639080" y="6095988"/>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The ability to form the largest parties with fellow adventurers.</a:t>
            </a:r>
            <a:endParaRPr lang="en-US" sz="3200" dirty="0"/>
          </a:p>
        </p:txBody>
      </p:sp>
      <p:sp>
        <p:nvSpPr>
          <p:cNvPr id="24" name="Text 14"/>
          <p:cNvSpPr/>
          <p:nvPr/>
        </p:nvSpPr>
        <p:spPr>
          <a:xfrm>
            <a:off x="17394824" y="11683988"/>
            <a:ext cx="4013702"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5549900"/>
            <a:ext cx="4813902" cy="81661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2946" y="0"/>
            <a:ext cx="5614102" cy="86741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14877" y="12103100"/>
            <a:ext cx="2095762" cy="1028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2378" y="558800"/>
            <a:ext cx="2019552" cy="20193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10"/>
          <a:stretch>
            <a:fillRect/>
          </a:stretch>
        </p:blipFill>
        <p:spPr>
          <a:xfrm>
            <a:off x="3327816" y="1079500"/>
            <a:ext cx="17718715" cy="11569700"/>
          </a:xfrm>
          <a:prstGeom prst="rect">
            <a:avLst/>
          </a:prstGeom>
        </p:spPr>
      </p:pic>
      <p:pic>
        <p:nvPicPr>
          <p:cNvPr id="9"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041105" y="1612888"/>
            <a:ext cx="5220352" cy="5232412"/>
          </a:xfrm>
          <a:prstGeom prst="rect">
            <a:avLst/>
          </a:prstGeom>
        </p:spPr>
      </p:pic>
      <p:pic>
        <p:nvPicPr>
          <p:cNvPr id="10" name="Image 7"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08051" y="1612888"/>
            <a:ext cx="5220352" cy="5232412"/>
          </a:xfrm>
          <a:prstGeom prst="rect">
            <a:avLst/>
          </a:prstGeom>
        </p:spPr>
      </p:pic>
      <p:pic>
        <p:nvPicPr>
          <p:cNvPr id="11" name="Image 8"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08051" y="6858000"/>
            <a:ext cx="5220352" cy="5232412"/>
          </a:xfrm>
          <a:prstGeom prst="rect">
            <a:avLst/>
          </a:prstGeom>
        </p:spPr>
      </p:pic>
      <p:pic>
        <p:nvPicPr>
          <p:cNvPr id="12" name="Image 9"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2041105" y="6858000"/>
            <a:ext cx="5220352" cy="5232412"/>
          </a:xfrm>
          <a:prstGeom prst="rect">
            <a:avLst/>
          </a:prstGeom>
        </p:spPr>
      </p:pic>
      <p:pic>
        <p:nvPicPr>
          <p:cNvPr id="13" name="Image 10" descr=" ">    </p:cNvPr>
          <p:cNvPicPr>
            <a:picLocks noChangeAspect="1"/>
          </p:cNvPicPr>
          <p:nvPr/>
        </p:nvPicPr>
        <p:blipFill>
          <a:blip r:embed="rId19"/>
          <a:stretch>
            <a:fillRect/>
          </a:stretch>
        </p:blipFill>
        <p:spPr>
          <a:xfrm>
            <a:off x="12676184" y="4597400"/>
            <a:ext cx="1702013" cy="1447800"/>
          </a:xfrm>
          <a:prstGeom prst="rect">
            <a:avLst/>
          </a:prstGeom>
        </p:spPr>
      </p:pic>
      <p:pic>
        <p:nvPicPr>
          <p:cNvPr id="14" name="Image 11" descr=" ">    </p:cNvPr>
          <p:cNvPicPr>
            <a:picLocks noChangeAspect="1"/>
          </p:cNvPicPr>
          <p:nvPr/>
        </p:nvPicPr>
        <p:blipFill>
          <a:blip r:embed="rId20"/>
          <a:stretch>
            <a:fillRect/>
          </a:stretch>
        </p:blipFill>
        <p:spPr>
          <a:xfrm>
            <a:off x="12676184" y="7810500"/>
            <a:ext cx="1702013" cy="1435100"/>
          </a:xfrm>
          <a:prstGeom prst="rect">
            <a:avLst/>
          </a:prstGeom>
        </p:spPr>
      </p:pic>
      <p:pic>
        <p:nvPicPr>
          <p:cNvPr id="15" name="Image 12"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028403" y="1079500"/>
            <a:ext cx="12702" cy="11569700"/>
          </a:xfrm>
          <a:prstGeom prst="rect">
            <a:avLst/>
          </a:prstGeom>
        </p:spPr>
      </p:pic>
      <p:pic>
        <p:nvPicPr>
          <p:cNvPr id="16" name="Image 13"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327816" y="6845300"/>
            <a:ext cx="17401175" cy="12700"/>
          </a:xfrm>
          <a:prstGeom prst="rect">
            <a:avLst/>
          </a:prstGeom>
        </p:spPr>
      </p:pic>
      <p:sp>
        <p:nvSpPr>
          <p:cNvPr id="17" name="Text 1"/>
          <p:cNvSpPr/>
          <p:nvPr/>
        </p:nvSpPr>
        <p:spPr>
          <a:xfrm>
            <a:off x="9996149" y="4102100"/>
            <a:ext cx="1545360" cy="2980267"/>
          </a:xfrm>
          <a:prstGeom prst="rect">
            <a:avLst/>
          </a:prstGeom>
          <a:noFill/>
          <a:ln/>
        </p:spPr>
        <p:txBody>
          <a:bodyPr wrap="square" lIns="0" tIns="0" rIns="0" bIns="0" rtlCol="0" anchor="t"/>
          <a:lstStyle/>
          <a:p>
            <a:pPr algn="l" indent="0" marL="0">
              <a:buNone/>
            </a:pPr>
            <a:r>
              <a:rPr lang="en-US" sz="12800" dirty="0">
                <a:solidFill>
                  <a:srgbClr val="0E0E0E">
                    <a:alpha val="100000"/>
                  </a:srgbClr>
                </a:solidFill>
                <a:latin typeface="Poppins Bold" pitchFamily="34" charset="0"/>
                <a:ea typeface="Poppins Bold" pitchFamily="34" charset="-122"/>
                <a:cs typeface="Poppins Bold" pitchFamily="34" charset="-120"/>
              </a:rPr>
              <a:t>S</a:t>
            </a:r>
            <a:endParaRPr lang="en-US" sz="12800" dirty="0"/>
          </a:p>
        </p:txBody>
      </p:sp>
      <p:sp>
        <p:nvSpPr>
          <p:cNvPr id="18" name="Text 2"/>
          <p:cNvSpPr/>
          <p:nvPr/>
        </p:nvSpPr>
        <p:spPr>
          <a:xfrm>
            <a:off x="12663483" y="4102100"/>
            <a:ext cx="2256649" cy="29802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Poppins Bold" pitchFamily="34" charset="0"/>
                <a:ea typeface="Poppins Bold" pitchFamily="34" charset="-122"/>
                <a:cs typeface="Poppins Bold" pitchFamily="34" charset="-120"/>
              </a:rPr>
              <a:t>W</a:t>
            </a:r>
            <a:endParaRPr lang="en-US" sz="12800" dirty="0"/>
          </a:p>
        </p:txBody>
      </p:sp>
      <p:sp>
        <p:nvSpPr>
          <p:cNvPr id="19" name="Text 3"/>
          <p:cNvSpPr/>
          <p:nvPr/>
        </p:nvSpPr>
        <p:spPr>
          <a:xfrm>
            <a:off x="9856432" y="7518400"/>
            <a:ext cx="1824795" cy="29802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Poppins Bold" pitchFamily="34" charset="0"/>
                <a:ea typeface="Poppins Bold" pitchFamily="34" charset="-122"/>
                <a:cs typeface="Poppins Bold" pitchFamily="34" charset="-120"/>
              </a:rPr>
              <a:t>O</a:t>
            </a:r>
            <a:endParaRPr lang="en-US" sz="12800" dirty="0"/>
          </a:p>
        </p:txBody>
      </p:sp>
      <p:sp>
        <p:nvSpPr>
          <p:cNvPr id="20" name="Text 4"/>
          <p:cNvSpPr/>
          <p:nvPr/>
        </p:nvSpPr>
        <p:spPr>
          <a:xfrm>
            <a:off x="12917514" y="7518400"/>
            <a:ext cx="1507255" cy="2980267"/>
          </a:xfrm>
          <a:prstGeom prst="rect">
            <a:avLst/>
          </a:prstGeom>
          <a:noFill/>
          <a:ln/>
        </p:spPr>
        <p:txBody>
          <a:bodyPr wrap="square" lIns="0" tIns="0" rIns="0" bIns="0" rtlCol="0" anchor="t"/>
          <a:lstStyle/>
          <a:p>
            <a:pPr algn="l" indent="0" marL="0">
              <a:buNone/>
            </a:pPr>
            <a:r>
              <a:rPr lang="en-US" sz="12800" dirty="0">
                <a:solidFill>
                  <a:srgbClr val="0E0E0E">
                    <a:alpha val="100000"/>
                  </a:srgbClr>
                </a:solidFill>
                <a:latin typeface="Poppins Bold" pitchFamily="34" charset="0"/>
                <a:ea typeface="Poppins Bold" pitchFamily="34" charset="-122"/>
                <a:cs typeface="Poppins Bold" pitchFamily="34" charset="-120"/>
              </a:rPr>
              <a:t>T</a:t>
            </a:r>
            <a:endParaRPr lang="en-US" sz="12800" dirty="0"/>
          </a:p>
        </p:txBody>
      </p:sp>
      <p:pic>
        <p:nvPicPr>
          <p:cNvPr id="21" name="Image 14" descr=" ">    </p:cNvPr>
          <p:cNvPicPr>
            <a:picLocks noChangeAspect="1"/>
          </p:cNvPicPr>
          <p:nvPr/>
        </p:nvPicPr>
        <p:blipFill>
          <a:blip r:embed="rId25"/>
          <a:stretch>
            <a:fillRect/>
          </a:stretch>
        </p:blipFill>
        <p:spPr>
          <a:xfrm>
            <a:off x="3327816" y="1079500"/>
            <a:ext cx="1625803" cy="1625600"/>
          </a:xfrm>
          <a:prstGeom prst="rect">
            <a:avLst/>
          </a:prstGeom>
        </p:spPr>
      </p:pic>
      <p:pic>
        <p:nvPicPr>
          <p:cNvPr id="22" name="Image 15"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412504" y="1164183"/>
            <a:ext cx="1456422" cy="1456246"/>
          </a:xfrm>
          <a:prstGeom prst="rect">
            <a:avLst/>
          </a:prstGeom>
        </p:spPr>
      </p:pic>
      <p:pic>
        <p:nvPicPr>
          <p:cNvPr id="23" name="Image 16" descr=" ">    </p:cNvPr>
          <p:cNvPicPr>
            <a:picLocks noChangeAspect="1"/>
          </p:cNvPicPr>
          <p:nvPr/>
        </p:nvPicPr>
        <p:blipFill>
          <a:blip r:embed="rId28"/>
          <a:stretch>
            <a:fillRect/>
          </a:stretch>
        </p:blipFill>
        <p:spPr>
          <a:xfrm>
            <a:off x="3327816" y="8128000"/>
            <a:ext cx="1625803" cy="1625600"/>
          </a:xfrm>
          <a:prstGeom prst="rect">
            <a:avLst/>
          </a:prstGeom>
        </p:spPr>
      </p:pic>
      <p:pic>
        <p:nvPicPr>
          <p:cNvPr id="24" name="Image 17" descr=" ">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3429404" y="8132763"/>
            <a:ext cx="1519452" cy="1519262"/>
          </a:xfrm>
          <a:prstGeom prst="rect">
            <a:avLst/>
          </a:prstGeom>
        </p:spPr>
      </p:pic>
      <p:pic>
        <p:nvPicPr>
          <p:cNvPr id="25" name="Image 18" descr=" ">    </p:cNvPr>
          <p:cNvPicPr>
            <a:picLocks noChangeAspect="1"/>
          </p:cNvPicPr>
          <p:nvPr/>
        </p:nvPicPr>
        <p:blipFill>
          <a:blip r:embed="rId31"/>
          <a:stretch>
            <a:fillRect/>
          </a:stretch>
        </p:blipFill>
        <p:spPr>
          <a:xfrm>
            <a:off x="16473959" y="1079500"/>
            <a:ext cx="1625803" cy="1625600"/>
          </a:xfrm>
          <a:prstGeom prst="rect">
            <a:avLst/>
          </a:prstGeom>
        </p:spPr>
      </p:pic>
      <p:pic>
        <p:nvPicPr>
          <p:cNvPr id="26" name="Image 19"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6677184" y="1282700"/>
            <a:ext cx="1192256" cy="1190414"/>
          </a:xfrm>
          <a:prstGeom prst="rect">
            <a:avLst/>
          </a:prstGeom>
        </p:spPr>
      </p:pic>
      <p:pic>
        <p:nvPicPr>
          <p:cNvPr id="27" name="Image 20" descr=" ">    </p:cNvPr>
          <p:cNvPicPr>
            <a:picLocks noChangeAspect="1"/>
          </p:cNvPicPr>
          <p:nvPr/>
        </p:nvPicPr>
        <p:blipFill>
          <a:blip r:embed="rId34"/>
          <a:stretch>
            <a:fillRect/>
          </a:stretch>
        </p:blipFill>
        <p:spPr>
          <a:xfrm>
            <a:off x="16473959" y="8128000"/>
            <a:ext cx="1625803" cy="1625600"/>
          </a:xfrm>
          <a:prstGeom prst="rect">
            <a:avLst/>
          </a:prstGeom>
        </p:spPr>
      </p:pic>
      <p:pic>
        <p:nvPicPr>
          <p:cNvPr id="28" name="Image 21" descr=" ">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6541703" y="8128000"/>
            <a:ext cx="1490319" cy="1625600"/>
          </a:xfrm>
          <a:prstGeom prst="rect">
            <a:avLst/>
          </a:prstGeom>
        </p:spPr>
      </p:pic>
      <p:sp>
        <p:nvSpPr>
          <p:cNvPr id="29" name="Shape 5"/>
          <p:cNvSpPr/>
          <p:nvPr/>
        </p:nvSpPr>
        <p:spPr>
          <a:xfrm>
            <a:off x="3327816" y="3479800"/>
            <a:ext cx="4572572" cy="2108200"/>
          </a:xfrm>
          <a:prstGeom prst="rect">
            <a:avLst/>
          </a:prstGeom>
          <a:noFill/>
          <a:ln/>
        </p:spPr>
      </p:sp>
      <p:sp>
        <p:nvSpPr>
          <p:cNvPr id="30" name="Shape 6"/>
          <p:cNvSpPr/>
          <p:nvPr/>
        </p:nvSpPr>
        <p:spPr>
          <a:xfrm>
            <a:off x="3327816" y="3479800"/>
            <a:ext cx="4572572" cy="2108200"/>
          </a:xfrm>
          <a:prstGeom prst="rect">
            <a:avLst/>
          </a:prstGeom>
          <a:noFill/>
          <a:ln/>
        </p:spPr>
      </p:sp>
      <p:sp>
        <p:nvSpPr>
          <p:cNvPr id="31" name="Shape 7"/>
          <p:cNvSpPr/>
          <p:nvPr/>
        </p:nvSpPr>
        <p:spPr>
          <a:xfrm>
            <a:off x="3327816" y="3479800"/>
            <a:ext cx="4572572" cy="2108200"/>
          </a:xfrm>
          <a:prstGeom prst="rect">
            <a:avLst/>
          </a:prstGeom>
          <a:noFill/>
          <a:ln/>
        </p:spPr>
      </p:sp>
      <p:sp>
        <p:nvSpPr>
          <p:cNvPr id="32" name="Text 8"/>
          <p:cNvSpPr/>
          <p:nvPr/>
        </p:nvSpPr>
        <p:spPr>
          <a:xfrm>
            <a:off x="3327816" y="3479800"/>
            <a:ext cx="4724991"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Strengths</a:t>
            </a:r>
            <a:endParaRPr lang="en-US" sz="3600" dirty="0"/>
          </a:p>
        </p:txBody>
      </p:sp>
      <p:sp>
        <p:nvSpPr>
          <p:cNvPr id="33" name="Text 9"/>
          <p:cNvSpPr/>
          <p:nvPr/>
        </p:nvSpPr>
        <p:spPr>
          <a:xfrm>
            <a:off x="3327816" y="43688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34" name="Shape 10"/>
          <p:cNvSpPr/>
          <p:nvPr/>
        </p:nvSpPr>
        <p:spPr>
          <a:xfrm>
            <a:off x="3327816" y="10528300"/>
            <a:ext cx="4572572" cy="2108200"/>
          </a:xfrm>
          <a:prstGeom prst="rect">
            <a:avLst/>
          </a:prstGeom>
          <a:noFill/>
          <a:ln/>
        </p:spPr>
      </p:sp>
      <p:sp>
        <p:nvSpPr>
          <p:cNvPr id="35" name="Shape 11"/>
          <p:cNvSpPr/>
          <p:nvPr/>
        </p:nvSpPr>
        <p:spPr>
          <a:xfrm>
            <a:off x="3327816" y="10528300"/>
            <a:ext cx="4572572" cy="2108200"/>
          </a:xfrm>
          <a:prstGeom prst="rect">
            <a:avLst/>
          </a:prstGeom>
          <a:noFill/>
          <a:ln/>
        </p:spPr>
      </p:sp>
      <p:sp>
        <p:nvSpPr>
          <p:cNvPr id="36" name="Shape 12"/>
          <p:cNvSpPr/>
          <p:nvPr/>
        </p:nvSpPr>
        <p:spPr>
          <a:xfrm>
            <a:off x="3327816" y="10528300"/>
            <a:ext cx="4572572" cy="2108200"/>
          </a:xfrm>
          <a:prstGeom prst="rect">
            <a:avLst/>
          </a:prstGeom>
          <a:noFill/>
          <a:ln/>
        </p:spPr>
      </p:sp>
      <p:sp>
        <p:nvSpPr>
          <p:cNvPr id="37" name="Text 13"/>
          <p:cNvSpPr/>
          <p:nvPr/>
        </p:nvSpPr>
        <p:spPr>
          <a:xfrm>
            <a:off x="3327816" y="10528300"/>
            <a:ext cx="4724991"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Opportunities</a:t>
            </a:r>
            <a:endParaRPr lang="en-US" sz="3600" dirty="0"/>
          </a:p>
        </p:txBody>
      </p:sp>
      <p:sp>
        <p:nvSpPr>
          <p:cNvPr id="38" name="Text 14"/>
          <p:cNvSpPr/>
          <p:nvPr/>
        </p:nvSpPr>
        <p:spPr>
          <a:xfrm>
            <a:off x="3327816" y="114173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39" name="Shape 15"/>
          <p:cNvSpPr/>
          <p:nvPr/>
        </p:nvSpPr>
        <p:spPr>
          <a:xfrm>
            <a:off x="16473959" y="3479800"/>
            <a:ext cx="4572572" cy="2108200"/>
          </a:xfrm>
          <a:prstGeom prst="rect">
            <a:avLst/>
          </a:prstGeom>
          <a:noFill/>
          <a:ln/>
        </p:spPr>
      </p:sp>
      <p:sp>
        <p:nvSpPr>
          <p:cNvPr id="40" name="Shape 16"/>
          <p:cNvSpPr/>
          <p:nvPr/>
        </p:nvSpPr>
        <p:spPr>
          <a:xfrm>
            <a:off x="16473959" y="3479800"/>
            <a:ext cx="4572572" cy="2108200"/>
          </a:xfrm>
          <a:prstGeom prst="rect">
            <a:avLst/>
          </a:prstGeom>
          <a:noFill/>
          <a:ln/>
        </p:spPr>
      </p:sp>
      <p:sp>
        <p:nvSpPr>
          <p:cNvPr id="41" name="Shape 17"/>
          <p:cNvSpPr/>
          <p:nvPr/>
        </p:nvSpPr>
        <p:spPr>
          <a:xfrm>
            <a:off x="16473959" y="3479800"/>
            <a:ext cx="4572572" cy="2108200"/>
          </a:xfrm>
          <a:prstGeom prst="rect">
            <a:avLst/>
          </a:prstGeom>
          <a:noFill/>
          <a:ln/>
        </p:spPr>
      </p:sp>
      <p:sp>
        <p:nvSpPr>
          <p:cNvPr id="42" name="Text 18"/>
          <p:cNvSpPr/>
          <p:nvPr/>
        </p:nvSpPr>
        <p:spPr>
          <a:xfrm>
            <a:off x="16473959" y="3479800"/>
            <a:ext cx="4724991"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Weaknesses</a:t>
            </a:r>
            <a:endParaRPr lang="en-US" sz="3600" dirty="0"/>
          </a:p>
        </p:txBody>
      </p:sp>
      <p:sp>
        <p:nvSpPr>
          <p:cNvPr id="43" name="Text 19"/>
          <p:cNvSpPr/>
          <p:nvPr/>
        </p:nvSpPr>
        <p:spPr>
          <a:xfrm>
            <a:off x="16473959" y="43688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44" name="Shape 20"/>
          <p:cNvSpPr/>
          <p:nvPr/>
        </p:nvSpPr>
        <p:spPr>
          <a:xfrm>
            <a:off x="16473959" y="10528300"/>
            <a:ext cx="4572572" cy="2108200"/>
          </a:xfrm>
          <a:prstGeom prst="rect">
            <a:avLst/>
          </a:prstGeom>
          <a:noFill/>
          <a:ln/>
        </p:spPr>
      </p:sp>
      <p:sp>
        <p:nvSpPr>
          <p:cNvPr id="45" name="Shape 21"/>
          <p:cNvSpPr/>
          <p:nvPr/>
        </p:nvSpPr>
        <p:spPr>
          <a:xfrm>
            <a:off x="16473959" y="10528300"/>
            <a:ext cx="4572572" cy="2108200"/>
          </a:xfrm>
          <a:prstGeom prst="rect">
            <a:avLst/>
          </a:prstGeom>
          <a:noFill/>
          <a:ln/>
        </p:spPr>
      </p:sp>
      <p:sp>
        <p:nvSpPr>
          <p:cNvPr id="46" name="Shape 22"/>
          <p:cNvSpPr/>
          <p:nvPr/>
        </p:nvSpPr>
        <p:spPr>
          <a:xfrm>
            <a:off x="16473959" y="10528300"/>
            <a:ext cx="4572572" cy="2108200"/>
          </a:xfrm>
          <a:prstGeom prst="rect">
            <a:avLst/>
          </a:prstGeom>
          <a:noFill/>
          <a:ln/>
        </p:spPr>
      </p:sp>
      <p:sp>
        <p:nvSpPr>
          <p:cNvPr id="47" name="Text 23"/>
          <p:cNvSpPr/>
          <p:nvPr/>
        </p:nvSpPr>
        <p:spPr>
          <a:xfrm>
            <a:off x="16473959" y="10528300"/>
            <a:ext cx="4724991"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Threats</a:t>
            </a:r>
            <a:endParaRPr lang="en-US" sz="3600" dirty="0"/>
          </a:p>
        </p:txBody>
      </p:sp>
      <p:sp>
        <p:nvSpPr>
          <p:cNvPr id="48" name="Text 24"/>
          <p:cNvSpPr/>
          <p:nvPr/>
        </p:nvSpPr>
        <p:spPr>
          <a:xfrm>
            <a:off x="16473959" y="114173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6082536" y="0"/>
            <a:ext cx="8304512" cy="818069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7442200"/>
            <a:ext cx="8471959" cy="6273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2137" y="164716"/>
            <a:ext cx="3111886" cy="191492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919515" y="11239500"/>
            <a:ext cx="3173474" cy="1883718"/>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71959" y="3352800"/>
            <a:ext cx="15915089" cy="9945092"/>
          </a:xfrm>
          <a:prstGeom prst="rect">
            <a:avLst/>
          </a:prstGeom>
        </p:spPr>
      </p:pic>
      <p:sp>
        <p:nvSpPr>
          <p:cNvPr id="9" name="Text 1"/>
          <p:cNvSpPr/>
          <p:nvPr/>
        </p:nvSpPr>
        <p:spPr>
          <a:xfrm>
            <a:off x="6854623" y="1143000"/>
            <a:ext cx="10690503" cy="1862667"/>
          </a:xfrm>
          <a:prstGeom prst="rect">
            <a:avLst/>
          </a:prstGeom>
          <a:noFill/>
          <a:ln/>
        </p:spPr>
        <p:txBody>
          <a:bodyPr wrap="square" lIns="0" tIns="0" rIns="0" bIns="0" rtlCol="0" anchor="t"/>
          <a:lstStyle/>
          <a:p>
            <a:pPr algn="ctr" indent="0" marL="0">
              <a:buNone/>
            </a:pPr>
            <a:r>
              <a:rPr lang="en-US" sz="8000" dirty="0">
                <a:solidFill>
                  <a:srgbClr val="0E0E0E">
                    <a:alpha val="100000"/>
                  </a:srgbClr>
                </a:solidFill>
                <a:latin typeface="Poppins Bold" pitchFamily="34" charset="0"/>
                <a:ea typeface="Poppins Bold" pitchFamily="34" charset="-122"/>
                <a:cs typeface="Poppins Bold" pitchFamily="34" charset="-120"/>
              </a:rPr>
              <a:t>Some Data</a:t>
            </a:r>
            <a:endParaRPr lang="en-US" sz="8000" dirty="0"/>
          </a:p>
        </p:txBody>
      </p:sp>
      <p:sp>
        <p:nvSpPr>
          <p:cNvPr id="10" name="Shape 2"/>
          <p:cNvSpPr/>
          <p:nvPr/>
        </p:nvSpPr>
        <p:spPr>
          <a:xfrm>
            <a:off x="1244756" y="4406900"/>
            <a:ext cx="8573572" cy="7315200"/>
          </a:xfrm>
          <a:prstGeom prst="rect">
            <a:avLst/>
          </a:prstGeom>
          <a:noFill/>
          <a:ln/>
        </p:spPr>
      </p:sp>
      <p:sp>
        <p:nvSpPr>
          <p:cNvPr id="11" name="Shape 3"/>
          <p:cNvSpPr/>
          <p:nvPr/>
        </p:nvSpPr>
        <p:spPr>
          <a:xfrm>
            <a:off x="1244756" y="4406900"/>
            <a:ext cx="8573572" cy="2006600"/>
          </a:xfrm>
          <a:prstGeom prst="rect">
            <a:avLst/>
          </a:prstGeom>
          <a:noFill/>
          <a:ln/>
        </p:spPr>
      </p:sp>
      <p:sp>
        <p:nvSpPr>
          <p:cNvPr id="12" name="Shape 4"/>
          <p:cNvSpPr/>
          <p:nvPr/>
        </p:nvSpPr>
        <p:spPr>
          <a:xfrm>
            <a:off x="1244756" y="4648200"/>
            <a:ext cx="2095762" cy="1524000"/>
          </a:xfrm>
          <a:prstGeom prst="rect">
            <a:avLst/>
          </a:prstGeom>
          <a:noFill/>
          <a:ln/>
        </p:spPr>
      </p:sp>
      <p:sp>
        <p:nvSpPr>
          <p:cNvPr id="13" name="Text 5"/>
          <p:cNvSpPr/>
          <p:nvPr/>
        </p:nvSpPr>
        <p:spPr>
          <a:xfrm>
            <a:off x="1244756" y="4648200"/>
            <a:ext cx="2434471"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75%</a:t>
            </a:r>
            <a:endParaRPr lang="en-US" sz="8000" dirty="0"/>
          </a:p>
        </p:txBody>
      </p:sp>
      <p:sp>
        <p:nvSpPr>
          <p:cNvPr id="14" name="Shape 6"/>
          <p:cNvSpPr/>
          <p:nvPr/>
        </p:nvSpPr>
        <p:spPr>
          <a:xfrm>
            <a:off x="3543743" y="4406900"/>
            <a:ext cx="6274584" cy="2006600"/>
          </a:xfrm>
          <a:prstGeom prst="rect">
            <a:avLst/>
          </a:prstGeom>
          <a:noFill/>
          <a:ln/>
        </p:spPr>
      </p:sp>
      <p:sp>
        <p:nvSpPr>
          <p:cNvPr id="15" name="Text 7"/>
          <p:cNvSpPr/>
          <p:nvPr/>
        </p:nvSpPr>
        <p:spPr>
          <a:xfrm>
            <a:off x="3543743" y="4406900"/>
            <a:ext cx="6427003"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Enchanted Creatures</a:t>
            </a:r>
            <a:endParaRPr lang="en-US" sz="3600" dirty="0"/>
          </a:p>
        </p:txBody>
      </p:sp>
      <p:sp>
        <p:nvSpPr>
          <p:cNvPr id="16" name="Text 8"/>
          <p:cNvSpPr/>
          <p:nvPr/>
        </p:nvSpPr>
        <p:spPr>
          <a:xfrm>
            <a:off x="3543743" y="5194300"/>
            <a:ext cx="6410068"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possess the ability to cast spells.</a:t>
            </a:r>
            <a:endParaRPr lang="en-US" sz="3200" dirty="0"/>
          </a:p>
        </p:txBody>
      </p:sp>
      <p:sp>
        <p:nvSpPr>
          <p:cNvPr id="17" name="Shape 9"/>
          <p:cNvSpPr/>
          <p:nvPr/>
        </p:nvSpPr>
        <p:spPr>
          <a:xfrm>
            <a:off x="1244756" y="7023100"/>
            <a:ext cx="8573572" cy="2082800"/>
          </a:xfrm>
          <a:prstGeom prst="rect">
            <a:avLst/>
          </a:prstGeom>
          <a:noFill/>
          <a:ln/>
        </p:spPr>
      </p:sp>
      <p:sp>
        <p:nvSpPr>
          <p:cNvPr id="18" name="Shape 10"/>
          <p:cNvSpPr/>
          <p:nvPr/>
        </p:nvSpPr>
        <p:spPr>
          <a:xfrm>
            <a:off x="1244756" y="7302500"/>
            <a:ext cx="2197375" cy="1524000"/>
          </a:xfrm>
          <a:prstGeom prst="rect">
            <a:avLst/>
          </a:prstGeom>
          <a:noFill/>
          <a:ln/>
        </p:spPr>
      </p:sp>
      <p:sp>
        <p:nvSpPr>
          <p:cNvPr id="19" name="Text 11"/>
          <p:cNvSpPr/>
          <p:nvPr/>
        </p:nvSpPr>
        <p:spPr>
          <a:xfrm>
            <a:off x="1244756" y="7302500"/>
            <a:ext cx="2536084"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60%</a:t>
            </a:r>
            <a:endParaRPr lang="en-US" sz="8000" dirty="0"/>
          </a:p>
        </p:txBody>
      </p:sp>
      <p:sp>
        <p:nvSpPr>
          <p:cNvPr id="20" name="Shape 12"/>
          <p:cNvSpPr/>
          <p:nvPr/>
        </p:nvSpPr>
        <p:spPr>
          <a:xfrm>
            <a:off x="3645356" y="7023100"/>
            <a:ext cx="6172972" cy="2082800"/>
          </a:xfrm>
          <a:prstGeom prst="rect">
            <a:avLst/>
          </a:prstGeom>
          <a:noFill/>
          <a:ln/>
        </p:spPr>
      </p:sp>
      <p:sp>
        <p:nvSpPr>
          <p:cNvPr id="21" name="Text 13"/>
          <p:cNvSpPr/>
          <p:nvPr/>
        </p:nvSpPr>
        <p:spPr>
          <a:xfrm>
            <a:off x="3645356" y="7023100"/>
            <a:ext cx="6325391" cy="1524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Magic-Wielding Individuals</a:t>
            </a:r>
            <a:endParaRPr lang="en-US" sz="3600" dirty="0"/>
          </a:p>
        </p:txBody>
      </p:sp>
      <p:sp>
        <p:nvSpPr>
          <p:cNvPr id="22" name="Text 14"/>
          <p:cNvSpPr/>
          <p:nvPr/>
        </p:nvSpPr>
        <p:spPr>
          <a:xfrm>
            <a:off x="3645356" y="8496300"/>
            <a:ext cx="6308455"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practice the art of illusions.</a:t>
            </a:r>
            <a:endParaRPr lang="en-US" sz="3200" dirty="0"/>
          </a:p>
        </p:txBody>
      </p:sp>
      <p:sp>
        <p:nvSpPr>
          <p:cNvPr id="23" name="Shape 15"/>
          <p:cNvSpPr/>
          <p:nvPr/>
        </p:nvSpPr>
        <p:spPr>
          <a:xfrm>
            <a:off x="1244756" y="9715500"/>
            <a:ext cx="8573572" cy="2006600"/>
          </a:xfrm>
          <a:prstGeom prst="rect">
            <a:avLst/>
          </a:prstGeom>
          <a:noFill/>
          <a:ln/>
        </p:spPr>
      </p:sp>
      <p:sp>
        <p:nvSpPr>
          <p:cNvPr id="24" name="Shape 16"/>
          <p:cNvSpPr/>
          <p:nvPr/>
        </p:nvSpPr>
        <p:spPr>
          <a:xfrm>
            <a:off x="1244756" y="9956800"/>
            <a:ext cx="2184673" cy="1524000"/>
          </a:xfrm>
          <a:prstGeom prst="rect">
            <a:avLst/>
          </a:prstGeom>
          <a:noFill/>
          <a:ln/>
        </p:spPr>
      </p:sp>
      <p:sp>
        <p:nvSpPr>
          <p:cNvPr id="25" name="Text 17"/>
          <p:cNvSpPr/>
          <p:nvPr/>
        </p:nvSpPr>
        <p:spPr>
          <a:xfrm>
            <a:off x="1244756" y="9956800"/>
            <a:ext cx="2523382"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90%</a:t>
            </a:r>
            <a:endParaRPr lang="en-US" sz="8000" dirty="0"/>
          </a:p>
        </p:txBody>
      </p:sp>
      <p:sp>
        <p:nvSpPr>
          <p:cNvPr id="26" name="Shape 18"/>
          <p:cNvSpPr/>
          <p:nvPr/>
        </p:nvSpPr>
        <p:spPr>
          <a:xfrm>
            <a:off x="3632654" y="9715500"/>
            <a:ext cx="6185673" cy="2006600"/>
          </a:xfrm>
          <a:prstGeom prst="rect">
            <a:avLst/>
          </a:prstGeom>
          <a:noFill/>
          <a:ln/>
        </p:spPr>
      </p:sp>
      <p:sp>
        <p:nvSpPr>
          <p:cNvPr id="27" name="Text 19"/>
          <p:cNvSpPr/>
          <p:nvPr/>
        </p:nvSpPr>
        <p:spPr>
          <a:xfrm>
            <a:off x="3632654" y="9715500"/>
            <a:ext cx="6338092"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Spells Cast</a:t>
            </a:r>
            <a:endParaRPr lang="en-US" sz="3600" dirty="0"/>
          </a:p>
        </p:txBody>
      </p:sp>
      <p:sp>
        <p:nvSpPr>
          <p:cNvPr id="28" name="Text 20"/>
          <p:cNvSpPr/>
          <p:nvPr/>
        </p:nvSpPr>
        <p:spPr>
          <a:xfrm>
            <a:off x="3632654" y="10502900"/>
            <a:ext cx="6321157"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are dark magic, foretelling danger.</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9988533" cy="10497021"/>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3990" y="0"/>
            <a:ext cx="22939067" cy="13716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65921" y="9194800"/>
            <a:ext cx="1430985" cy="266099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226778" y="9194800"/>
            <a:ext cx="4152030" cy="3929645"/>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17327" y="1384300"/>
            <a:ext cx="3364141" cy="1655713"/>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Shape 1"/>
          <p:cNvSpPr/>
          <p:nvPr/>
        </p:nvSpPr>
        <p:spPr>
          <a:xfrm>
            <a:off x="4305838" y="3403600"/>
            <a:ext cx="15762670" cy="7620000"/>
          </a:xfrm>
          <a:prstGeom prst="rect">
            <a:avLst/>
          </a:prstGeom>
          <a:noFill/>
          <a:ln/>
        </p:spPr>
      </p:sp>
      <p:sp>
        <p:nvSpPr>
          <p:cNvPr id="10" name="Shape 2"/>
          <p:cNvSpPr/>
          <p:nvPr/>
        </p:nvSpPr>
        <p:spPr>
          <a:xfrm>
            <a:off x="4305838" y="3403600"/>
            <a:ext cx="15762670" cy="5994400"/>
          </a:xfrm>
          <a:prstGeom prst="rect">
            <a:avLst/>
          </a:prstGeom>
          <a:noFill/>
          <a:ln/>
        </p:spPr>
      </p:sp>
      <p:sp>
        <p:nvSpPr>
          <p:cNvPr id="11" name="Text 3"/>
          <p:cNvSpPr/>
          <p:nvPr/>
        </p:nvSpPr>
        <p:spPr>
          <a:xfrm>
            <a:off x="5633154" y="3403600"/>
            <a:ext cx="13108038" cy="5588000"/>
          </a:xfrm>
          <a:prstGeom prst="rect">
            <a:avLst/>
          </a:prstGeom>
          <a:noFill/>
          <a:ln/>
        </p:spPr>
        <p:txBody>
          <a:bodyPr wrap="square" lIns="0" tIns="0" rIns="0" bIns="0" rtlCol="0" anchor="t"/>
          <a:lstStyle/>
          <a:p>
            <a:pPr algn="ctr" indent="0" marL="0">
              <a:buNone/>
            </a:pPr>
            <a:r>
              <a:rPr lang="en-US" sz="24000" dirty="0">
                <a:solidFill>
                  <a:srgbClr val="272727">
                    <a:alpha val="100000"/>
                  </a:srgbClr>
                </a:solidFill>
                <a:latin typeface="Poppins Bold" pitchFamily="34" charset="0"/>
                <a:ea typeface="Poppins Bold" pitchFamily="34" charset="-122"/>
                <a:cs typeface="Poppins Bold" pitchFamily="34" charset="-120"/>
              </a:rPr>
              <a:t>234,567</a:t>
            </a:r>
            <a:endParaRPr lang="en-US" sz="24000" dirty="0"/>
          </a:p>
        </p:txBody>
      </p:sp>
      <p:sp>
        <p:nvSpPr>
          <p:cNvPr id="12" name="Text 4"/>
          <p:cNvSpPr/>
          <p:nvPr/>
        </p:nvSpPr>
        <p:spPr>
          <a:xfrm>
            <a:off x="4170355" y="8178800"/>
            <a:ext cx="16033637" cy="1490133"/>
          </a:xfrm>
          <a:prstGeom prst="rect">
            <a:avLst/>
          </a:prstGeom>
          <a:noFill/>
          <a:ln/>
        </p:spPr>
        <p:txBody>
          <a:bodyPr wrap="square" lIns="0" tIns="0" rIns="0" bIns="0" rtlCol="0" anchor="t"/>
          <a:lstStyle/>
          <a:p>
            <a:pPr algn="ctr" indent="0" marL="0">
              <a:buNone/>
            </a:pPr>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UNICORN SIGHTINGS</a:t>
            </a:r>
            <a:endParaRPr lang="en-US" sz="6400" dirty="0"/>
          </a:p>
        </p:txBody>
      </p:sp>
      <p:sp>
        <p:nvSpPr>
          <p:cNvPr id="13" name="Text 5"/>
          <p:cNvSpPr/>
          <p:nvPr/>
        </p:nvSpPr>
        <p:spPr>
          <a:xfrm>
            <a:off x="7483352" y="9804400"/>
            <a:ext cx="9407642"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tally of the number of unicorns spotted in the fantasy realm.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909238" y="7721600"/>
            <a:ext cx="6477810" cy="5994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8014702" cy="6858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503788" y="774700"/>
            <a:ext cx="2566939" cy="3095625"/>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7540" y="11734800"/>
            <a:ext cx="3274994" cy="1716633"/>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3391324" y="3263900"/>
            <a:ext cx="7874984" cy="3048000"/>
          </a:xfrm>
          <a:prstGeom prst="rect">
            <a:avLst/>
          </a:prstGeom>
          <a:noFill/>
          <a:ln/>
        </p:spPr>
      </p:sp>
      <p:sp>
        <p:nvSpPr>
          <p:cNvPr id="9" name="Shape 2"/>
          <p:cNvSpPr/>
          <p:nvPr/>
        </p:nvSpPr>
        <p:spPr>
          <a:xfrm>
            <a:off x="3327816" y="3263900"/>
            <a:ext cx="8002000" cy="2438400"/>
          </a:xfrm>
          <a:prstGeom prst="rect">
            <a:avLst/>
          </a:prstGeom>
          <a:noFill/>
          <a:ln/>
        </p:spPr>
      </p:sp>
      <p:sp>
        <p:nvSpPr>
          <p:cNvPr id="10" name="Text 3"/>
          <p:cNvSpPr/>
          <p:nvPr/>
        </p:nvSpPr>
        <p:spPr>
          <a:xfrm>
            <a:off x="3327816" y="3263900"/>
            <a:ext cx="8543935" cy="29802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oppins Bold" pitchFamily="34" charset="0"/>
                <a:ea typeface="Poppins Bold" pitchFamily="34" charset="-122"/>
                <a:cs typeface="Poppins Bold" pitchFamily="34" charset="-120"/>
              </a:rPr>
              <a:t>233 Coins</a:t>
            </a:r>
            <a:endParaRPr lang="en-US" sz="12800" dirty="0"/>
          </a:p>
        </p:txBody>
      </p:sp>
      <p:sp>
        <p:nvSpPr>
          <p:cNvPr id="11" name="Shape 4"/>
          <p:cNvSpPr/>
          <p:nvPr/>
        </p:nvSpPr>
        <p:spPr>
          <a:xfrm>
            <a:off x="3391324" y="5702300"/>
            <a:ext cx="7874984" cy="609600"/>
          </a:xfrm>
          <a:prstGeom prst="rect">
            <a:avLst/>
          </a:prstGeom>
          <a:noFill/>
          <a:ln/>
        </p:spPr>
      </p:sp>
      <p:sp>
        <p:nvSpPr>
          <p:cNvPr id="12" name="Text 5"/>
          <p:cNvSpPr/>
          <p:nvPr/>
        </p:nvSpPr>
        <p:spPr>
          <a:xfrm>
            <a:off x="3323582" y="57023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Treasure Found</a:t>
            </a:r>
            <a:endParaRPr lang="en-US" sz="3200" dirty="0"/>
          </a:p>
        </p:txBody>
      </p:sp>
      <p:sp>
        <p:nvSpPr>
          <p:cNvPr id="13" name="Shape 6"/>
          <p:cNvSpPr/>
          <p:nvPr/>
        </p:nvSpPr>
        <p:spPr>
          <a:xfrm>
            <a:off x="3391324" y="6985000"/>
            <a:ext cx="7874984" cy="3048000"/>
          </a:xfrm>
          <a:prstGeom prst="rect">
            <a:avLst/>
          </a:prstGeom>
          <a:noFill/>
          <a:ln/>
        </p:spPr>
      </p:sp>
      <p:sp>
        <p:nvSpPr>
          <p:cNvPr id="14" name="Shape 7"/>
          <p:cNvSpPr/>
          <p:nvPr/>
        </p:nvSpPr>
        <p:spPr>
          <a:xfrm>
            <a:off x="3099187" y="6985000"/>
            <a:ext cx="8459257" cy="2438400"/>
          </a:xfrm>
          <a:prstGeom prst="rect">
            <a:avLst/>
          </a:prstGeom>
          <a:noFill/>
          <a:ln/>
        </p:spPr>
      </p:sp>
      <p:sp>
        <p:nvSpPr>
          <p:cNvPr id="15" name="Text 8"/>
          <p:cNvSpPr/>
          <p:nvPr/>
        </p:nvSpPr>
        <p:spPr>
          <a:xfrm>
            <a:off x="3099187" y="6985000"/>
            <a:ext cx="9001192" cy="29802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oppins Bold" pitchFamily="34" charset="0"/>
                <a:ea typeface="Poppins Bold" pitchFamily="34" charset="-122"/>
                <a:cs typeface="Poppins Bold" pitchFamily="34" charset="-120"/>
              </a:rPr>
              <a:t>456 Hours</a:t>
            </a:r>
            <a:endParaRPr lang="en-US" sz="12800" dirty="0"/>
          </a:p>
        </p:txBody>
      </p:sp>
      <p:sp>
        <p:nvSpPr>
          <p:cNvPr id="16" name="Shape 9"/>
          <p:cNvSpPr/>
          <p:nvPr/>
        </p:nvSpPr>
        <p:spPr>
          <a:xfrm>
            <a:off x="3391324" y="9423400"/>
            <a:ext cx="7874984" cy="609600"/>
          </a:xfrm>
          <a:prstGeom prst="rect">
            <a:avLst/>
          </a:prstGeom>
          <a:noFill/>
          <a:ln/>
        </p:spPr>
      </p:sp>
      <p:sp>
        <p:nvSpPr>
          <p:cNvPr id="17" name="Text 10"/>
          <p:cNvSpPr/>
          <p:nvPr/>
        </p:nvSpPr>
        <p:spPr>
          <a:xfrm>
            <a:off x="3323582" y="94234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Duration of Spell Casting</a:t>
            </a:r>
            <a:endParaRPr lang="en-US" sz="3200" dirty="0"/>
          </a:p>
        </p:txBody>
      </p:sp>
      <p:sp>
        <p:nvSpPr>
          <p:cNvPr id="18" name="Shape 11"/>
          <p:cNvSpPr/>
          <p:nvPr/>
        </p:nvSpPr>
        <p:spPr>
          <a:xfrm>
            <a:off x="13552594" y="3263900"/>
            <a:ext cx="7874984" cy="3048000"/>
          </a:xfrm>
          <a:prstGeom prst="rect">
            <a:avLst/>
          </a:prstGeom>
          <a:noFill/>
          <a:ln/>
        </p:spPr>
      </p:sp>
      <p:sp>
        <p:nvSpPr>
          <p:cNvPr id="19" name="Shape 12"/>
          <p:cNvSpPr/>
          <p:nvPr/>
        </p:nvSpPr>
        <p:spPr>
          <a:xfrm>
            <a:off x="15724565" y="3263900"/>
            <a:ext cx="3531041" cy="2438400"/>
          </a:xfrm>
          <a:prstGeom prst="rect">
            <a:avLst/>
          </a:prstGeom>
          <a:noFill/>
          <a:ln/>
        </p:spPr>
      </p:sp>
      <p:sp>
        <p:nvSpPr>
          <p:cNvPr id="20" name="Text 13"/>
          <p:cNvSpPr/>
          <p:nvPr/>
        </p:nvSpPr>
        <p:spPr>
          <a:xfrm>
            <a:off x="15724565" y="3263900"/>
            <a:ext cx="4072976" cy="29802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oppins Bold" pitchFamily="34" charset="0"/>
                <a:ea typeface="Poppins Bold" pitchFamily="34" charset="-122"/>
                <a:cs typeface="Poppins Bold" pitchFamily="34" charset="-120"/>
              </a:rPr>
              <a:t>85%</a:t>
            </a:r>
            <a:endParaRPr lang="en-US" sz="12800" dirty="0"/>
          </a:p>
        </p:txBody>
      </p:sp>
      <p:sp>
        <p:nvSpPr>
          <p:cNvPr id="21" name="Shape 14"/>
          <p:cNvSpPr/>
          <p:nvPr/>
        </p:nvSpPr>
        <p:spPr>
          <a:xfrm>
            <a:off x="13552594" y="5702300"/>
            <a:ext cx="7874984" cy="609600"/>
          </a:xfrm>
          <a:prstGeom prst="rect">
            <a:avLst/>
          </a:prstGeom>
          <a:noFill/>
          <a:ln/>
        </p:spPr>
      </p:sp>
      <p:sp>
        <p:nvSpPr>
          <p:cNvPr id="22" name="Text 15"/>
          <p:cNvSpPr/>
          <p:nvPr/>
        </p:nvSpPr>
        <p:spPr>
          <a:xfrm>
            <a:off x="13484852" y="57023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Wished Granted</a:t>
            </a:r>
            <a:endParaRPr lang="en-US" sz="3200" dirty="0"/>
          </a:p>
        </p:txBody>
      </p:sp>
      <p:sp>
        <p:nvSpPr>
          <p:cNvPr id="23" name="Shape 16"/>
          <p:cNvSpPr/>
          <p:nvPr/>
        </p:nvSpPr>
        <p:spPr>
          <a:xfrm>
            <a:off x="13552594" y="6985000"/>
            <a:ext cx="7874984" cy="3048000"/>
          </a:xfrm>
          <a:prstGeom prst="rect">
            <a:avLst/>
          </a:prstGeom>
          <a:noFill/>
          <a:ln/>
        </p:spPr>
      </p:sp>
      <p:sp>
        <p:nvSpPr>
          <p:cNvPr id="24" name="Shape 17"/>
          <p:cNvSpPr/>
          <p:nvPr/>
        </p:nvSpPr>
        <p:spPr>
          <a:xfrm>
            <a:off x="14340092" y="6985000"/>
            <a:ext cx="6299987" cy="2438400"/>
          </a:xfrm>
          <a:prstGeom prst="rect">
            <a:avLst/>
          </a:prstGeom>
          <a:noFill/>
          <a:ln/>
        </p:spPr>
      </p:sp>
      <p:sp>
        <p:nvSpPr>
          <p:cNvPr id="25" name="Text 18"/>
          <p:cNvSpPr/>
          <p:nvPr/>
        </p:nvSpPr>
        <p:spPr>
          <a:xfrm>
            <a:off x="14340092" y="6985000"/>
            <a:ext cx="6841922" cy="29802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oppins Bold" pitchFamily="34" charset="0"/>
                <a:ea typeface="Poppins Bold" pitchFamily="34" charset="-122"/>
                <a:cs typeface="Poppins Bold" pitchFamily="34" charset="-120"/>
              </a:rPr>
              <a:t>535 Km</a:t>
            </a:r>
            <a:endParaRPr lang="en-US" sz="12800" dirty="0"/>
          </a:p>
        </p:txBody>
      </p:sp>
      <p:sp>
        <p:nvSpPr>
          <p:cNvPr id="26" name="Shape 19"/>
          <p:cNvSpPr/>
          <p:nvPr/>
        </p:nvSpPr>
        <p:spPr>
          <a:xfrm>
            <a:off x="13552594" y="9423400"/>
            <a:ext cx="7874984" cy="609600"/>
          </a:xfrm>
          <a:prstGeom prst="rect">
            <a:avLst/>
          </a:prstGeom>
          <a:noFill/>
          <a:ln/>
        </p:spPr>
      </p:sp>
      <p:sp>
        <p:nvSpPr>
          <p:cNvPr id="27" name="Text 20"/>
          <p:cNvSpPr/>
          <p:nvPr/>
        </p:nvSpPr>
        <p:spPr>
          <a:xfrm>
            <a:off x="13484852" y="94234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5549900"/>
            <a:ext cx="4813902" cy="81661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2946" y="0"/>
            <a:ext cx="5614102" cy="86741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14877" y="12103100"/>
            <a:ext cx="2095762" cy="1028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2378" y="558800"/>
            <a:ext cx="2019552" cy="20193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6841922" y="1143000"/>
            <a:ext cx="10690503" cy="18626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Some Graph</a:t>
            </a:r>
            <a:endParaRPr lang="en-US" sz="8000" dirty="0"/>
          </a:p>
        </p:txBody>
      </p:sp>
      <p:sp>
        <p:nvSpPr>
          <p:cNvPr id="9" name="Shape 2"/>
          <p:cNvSpPr/>
          <p:nvPr/>
        </p:nvSpPr>
        <p:spPr>
          <a:xfrm>
            <a:off x="2718140" y="3771900"/>
            <a:ext cx="8941918" cy="6180901"/>
          </a:xfrm>
          <a:prstGeom prst="rect">
            <a:avLst/>
          </a:prstGeom>
          <a:noFill/>
          <a:ln/>
        </p:spPr>
      </p:sp>
      <p:sp>
        <p:nvSpPr>
          <p:cNvPr id="10" name="Text 3"/>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D1E2EB">
                    <a:alpha val="100000"/>
                  </a:srgbClr>
                </a:solidFill>
                <a:latin typeface="Lato Regular" pitchFamily="34" charset="0"/>
                <a:ea typeface="Lato Regular" pitchFamily="34" charset="-122"/>
                <a:cs typeface="Lato Regular" pitchFamily="34" charset="-120"/>
              </a:rPr>
              <a:t>0</a:t>
            </a:r>
            <a:endParaRPr lang="en-US" sz="1821" dirty="0"/>
          </a:p>
        </p:txBody>
      </p:sp>
      <p:sp>
        <p:nvSpPr>
          <p:cNvPr id="11"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D1E2EB">
                    <a:alpha val="100000"/>
                  </a:srgbClr>
                </a:solidFill>
                <a:latin typeface="Lato Regular" pitchFamily="34" charset="0"/>
                <a:ea typeface="Lato Regular" pitchFamily="34" charset="-122"/>
                <a:cs typeface="Lato Regular" pitchFamily="34" charset="-120"/>
              </a:rPr>
              <a:t>1</a:t>
            </a:r>
            <a:endParaRPr lang="en-US" sz="2185" dirty="0"/>
          </a:p>
        </p:txBody>
      </p:sp>
      <p:sp>
        <p:nvSpPr>
          <p:cNvPr id="12"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D1E2EB">
                    <a:alpha val="100000"/>
                  </a:srgbClr>
                </a:solidFill>
                <a:latin typeface="Lato Regular" pitchFamily="34" charset="0"/>
                <a:ea typeface="Lato Regular" pitchFamily="34" charset="-122"/>
                <a:cs typeface="Lato Regular" pitchFamily="34" charset="-120"/>
              </a:rPr>
              <a:t>2</a:t>
            </a:r>
            <a:endParaRPr lang="en-US" sz="2185" dirty="0"/>
          </a:p>
        </p:txBody>
      </p:sp>
      <p:sp>
        <p:nvSpPr>
          <p:cNvPr id="13"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D1E2EB">
                    <a:alpha val="100000"/>
                  </a:srgbClr>
                </a:solidFill>
                <a:latin typeface="Lato Regular" pitchFamily="34" charset="0"/>
                <a:ea typeface="Lato Regular" pitchFamily="34" charset="-122"/>
                <a:cs typeface="Lato Regular" pitchFamily="34" charset="-120"/>
              </a:rPr>
              <a:t>3</a:t>
            </a:r>
            <a:endParaRPr lang="en-US" sz="2185" dirty="0"/>
          </a:p>
        </p:txBody>
      </p:sp>
      <p:sp>
        <p:nvSpPr>
          <p:cNvPr id="14"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D1E2EB">
                    <a:alpha val="100000"/>
                  </a:srgbClr>
                </a:solidFill>
                <a:latin typeface="Lato Regular" pitchFamily="34" charset="0"/>
                <a:ea typeface="Lato Regular" pitchFamily="34" charset="-122"/>
                <a:cs typeface="Lato Regular" pitchFamily="34" charset="-120"/>
              </a:rPr>
              <a:t>4</a:t>
            </a:r>
            <a:endParaRPr lang="en-US" sz="2185" dirty="0"/>
          </a:p>
        </p:txBody>
      </p:sp>
      <p:sp>
        <p:nvSpPr>
          <p:cNvPr id="15"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D1E2EB">
                    <a:alpha val="100000"/>
                  </a:srgbClr>
                </a:solidFill>
                <a:latin typeface="Lato Regular" pitchFamily="34" charset="0"/>
                <a:ea typeface="Lato Regular" pitchFamily="34" charset="-122"/>
                <a:cs typeface="Lato Regular" pitchFamily="34" charset="-120"/>
              </a:rPr>
              <a:t>5</a:t>
            </a:r>
            <a:endParaRPr lang="en-US" sz="2185" dirty="0"/>
          </a:p>
        </p:txBody>
      </p:sp>
      <p:sp>
        <p:nvSpPr>
          <p:cNvPr id="16"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D1E2EB">
                    <a:alpha val="100000"/>
                  </a:srgbClr>
                </a:solidFill>
                <a:latin typeface="Lato Regular" pitchFamily="34" charset="0"/>
                <a:ea typeface="Lato Regular" pitchFamily="34" charset="-122"/>
                <a:cs typeface="Lato Regular" pitchFamily="34" charset="-120"/>
              </a:rPr>
              <a:t>6</a:t>
            </a:r>
            <a:endParaRPr lang="en-US" sz="2185" dirty="0"/>
          </a:p>
        </p:txBody>
      </p:sp>
      <p:sp>
        <p:nvSpPr>
          <p:cNvPr id="17"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D1E2EB">
                    <a:alpha val="100000"/>
                  </a:srgbClr>
                </a:solidFill>
                <a:latin typeface="Lato Regular" pitchFamily="34" charset="0"/>
                <a:ea typeface="Lato Regular" pitchFamily="34" charset="-122"/>
                <a:cs typeface="Lato Regular" pitchFamily="34" charset="-120"/>
              </a:rPr>
              <a:t>7</a:t>
            </a:r>
            <a:endParaRPr lang="en-US" sz="2185" dirty="0"/>
          </a:p>
        </p:txBody>
      </p:sp>
      <p:sp>
        <p:nvSpPr>
          <p:cNvPr id="18"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D1E2EB">
                    <a:alpha val="100000"/>
                  </a:srgbClr>
                </a:solidFill>
                <a:latin typeface="Lato Regular" pitchFamily="34" charset="0"/>
                <a:ea typeface="Lato Regular" pitchFamily="34" charset="-122"/>
                <a:cs typeface="Lato Regular" pitchFamily="34" charset="-120"/>
              </a:rPr>
              <a:t>8</a:t>
            </a:r>
            <a:endParaRPr lang="en-US" sz="2185" dirty="0"/>
          </a:p>
        </p:txBody>
      </p:sp>
      <p:sp>
        <p:nvSpPr>
          <p:cNvPr id="19" name="Text 12"/>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D1E2EB">
                    <a:alpha val="100000"/>
                  </a:srgbClr>
                </a:solidFill>
                <a:latin typeface="Lato Regular" pitchFamily="34" charset="0"/>
                <a:ea typeface="Lato Regular" pitchFamily="34" charset="-122"/>
                <a:cs typeface="Lato Regular" pitchFamily="34" charset="-120"/>
              </a:rPr>
              <a:t>10</a:t>
            </a:r>
            <a:endParaRPr lang="en-US" sz="1821" dirty="0"/>
          </a:p>
        </p:txBody>
      </p:sp>
      <p:sp>
        <p:nvSpPr>
          <p:cNvPr id="20" name="Text 13"/>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D1E2EB">
                    <a:alpha val="100000"/>
                  </a:srgbClr>
                </a:solidFill>
                <a:latin typeface="Lato Regular" pitchFamily="34" charset="0"/>
                <a:ea typeface="Lato Regular" pitchFamily="34" charset="-122"/>
                <a:cs typeface="Lato Regular" pitchFamily="34" charset="-120"/>
              </a:rPr>
              <a:t>20</a:t>
            </a:r>
            <a:endParaRPr lang="en-US" sz="1821" dirty="0"/>
          </a:p>
        </p:txBody>
      </p:sp>
      <p:sp>
        <p:nvSpPr>
          <p:cNvPr id="21"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D1E2EB">
                    <a:alpha val="100000"/>
                  </a:srgbClr>
                </a:solidFill>
                <a:latin typeface="Lato Regular" pitchFamily="34" charset="0"/>
                <a:ea typeface="Lato Regular" pitchFamily="34" charset="-122"/>
                <a:cs typeface="Lato Regular" pitchFamily="34" charset="-120"/>
              </a:rPr>
              <a:t>30</a:t>
            </a:r>
            <a:endParaRPr lang="en-US" sz="1821" dirty="0"/>
          </a:p>
        </p:txBody>
      </p:sp>
      <p:sp>
        <p:nvSpPr>
          <p:cNvPr id="22" name="Text 15"/>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D1E2EB">
                    <a:alpha val="100000"/>
                  </a:srgbClr>
                </a:solidFill>
                <a:latin typeface="Lato Regular" pitchFamily="34" charset="0"/>
                <a:ea typeface="Lato Regular" pitchFamily="34" charset="-122"/>
                <a:cs typeface="Lato Regular" pitchFamily="34" charset="-120"/>
              </a:rPr>
              <a:t>40</a:t>
            </a:r>
            <a:endParaRPr lang="en-US" sz="1821" dirty="0"/>
          </a:p>
        </p:txBody>
      </p:sp>
      <p:sp>
        <p:nvSpPr>
          <p:cNvPr id="23" name="Text 16"/>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D1E2EB">
                    <a:alpha val="100000"/>
                  </a:srgbClr>
                </a:solidFill>
                <a:latin typeface="Lato Regular" pitchFamily="34" charset="0"/>
                <a:ea typeface="Lato Regular" pitchFamily="34" charset="-122"/>
                <a:cs typeface="Lato Regular" pitchFamily="34" charset="-120"/>
              </a:rPr>
              <a:t>50</a:t>
            </a:r>
            <a:endParaRPr lang="en-US" sz="1821" dirty="0"/>
          </a:p>
        </p:txBody>
      </p:sp>
      <p:sp>
        <p:nvSpPr>
          <p:cNvPr id="24"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D1E2EB">
                    <a:alpha val="100000"/>
                  </a:srgbClr>
                </a:solidFill>
                <a:latin typeface="Lato Regular" pitchFamily="34" charset="0"/>
                <a:ea typeface="Lato Regular" pitchFamily="34" charset="-122"/>
                <a:cs typeface="Lato Regular" pitchFamily="34" charset="-120"/>
              </a:rPr>
              <a:t>60</a:t>
            </a:r>
            <a:endParaRPr lang="en-US" sz="1821" dirty="0"/>
          </a:p>
        </p:txBody>
      </p:sp>
      <p:sp>
        <p:nvSpPr>
          <p:cNvPr id="25"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D1E2EB">
                    <a:alpha val="100000"/>
                  </a:srgbClr>
                </a:solidFill>
                <a:latin typeface="Lato Regular" pitchFamily="34" charset="0"/>
                <a:ea typeface="Lato Regular" pitchFamily="34" charset="-122"/>
                <a:cs typeface="Lato Regular" pitchFamily="34" charset="-120"/>
              </a:rPr>
              <a:t>70</a:t>
            </a:r>
            <a:endParaRPr lang="en-US" sz="1821" dirty="0"/>
          </a:p>
        </p:txBody>
      </p:sp>
      <p:sp>
        <p:nvSpPr>
          <p:cNvPr id="26"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D1E2EB">
                    <a:alpha val="100000"/>
                  </a:srgbClr>
                </a:solidFill>
                <a:latin typeface="Lato Regular" pitchFamily="34" charset="0"/>
                <a:ea typeface="Lato Regular" pitchFamily="34" charset="-122"/>
                <a:cs typeface="Lato Regular" pitchFamily="34" charset="-120"/>
              </a:rPr>
              <a:t>80</a:t>
            </a:r>
            <a:endParaRPr lang="en-US" sz="1821" dirty="0"/>
          </a:p>
        </p:txBody>
      </p:sp>
      <p:sp>
        <p:nvSpPr>
          <p:cNvPr id="27" name="Text 20"/>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D1E2EB">
                    <a:alpha val="100000"/>
                  </a:srgbClr>
                </a:solidFill>
                <a:latin typeface="Lato Regular" pitchFamily="34" charset="0"/>
                <a:ea typeface="Lato Regular" pitchFamily="34" charset="-122"/>
                <a:cs typeface="Lato Regular" pitchFamily="34" charset="-120"/>
              </a:rPr>
              <a:t>90</a:t>
            </a:r>
            <a:endParaRPr lang="en-US" sz="1821" dirty="0"/>
          </a:p>
        </p:txBody>
      </p:sp>
      <p:sp>
        <p:nvSpPr>
          <p:cNvPr id="28"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D1E2EB">
                    <a:alpha val="100000"/>
                  </a:srgbClr>
                </a:solidFill>
                <a:latin typeface="Lato Regular" pitchFamily="34" charset="0"/>
                <a:ea typeface="Lato Regular" pitchFamily="34" charset="-122"/>
                <a:cs typeface="Lato Regular" pitchFamily="34" charset="-120"/>
              </a:rPr>
              <a:t>100</a:t>
            </a:r>
            <a:endParaRPr lang="en-US" sz="1821" dirty="0"/>
          </a:p>
        </p:txBody>
      </p:sp>
      <p:pic>
        <p:nvPicPr>
          <p:cNvPr id="2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68467" y="3771900"/>
            <a:ext cx="8291591" cy="5511006"/>
          </a:xfrm>
          <a:prstGeom prst="rect">
            <a:avLst/>
          </a:prstGeom>
        </p:spPr>
      </p:pic>
      <p:pic>
        <p:nvPicPr>
          <p:cNvPr id="3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12766" y="4185444"/>
            <a:ext cx="11567" cy="5258445"/>
          </a:xfrm>
          <a:prstGeom prst="rect">
            <a:avLst/>
          </a:prstGeom>
        </p:spPr>
      </p:pic>
      <p:pic>
        <p:nvPicPr>
          <p:cNvPr id="3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651279" y="4185444"/>
            <a:ext cx="11567" cy="5258445"/>
          </a:xfrm>
          <a:prstGeom prst="rect">
            <a:avLst/>
          </a:prstGeom>
        </p:spPr>
      </p:pic>
      <p:pic>
        <p:nvPicPr>
          <p:cNvPr id="3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789795" y="4185444"/>
            <a:ext cx="11567" cy="5258445"/>
          </a:xfrm>
          <a:prstGeom prst="rect">
            <a:avLst/>
          </a:prstGeom>
        </p:spPr>
      </p:pic>
      <p:pic>
        <p:nvPicPr>
          <p:cNvPr id="3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928309" y="4185444"/>
            <a:ext cx="11567" cy="5258445"/>
          </a:xfrm>
          <a:prstGeom prst="rect">
            <a:avLst/>
          </a:prstGeom>
        </p:spPr>
      </p:pic>
      <p:pic>
        <p:nvPicPr>
          <p:cNvPr id="34"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066828" y="4185444"/>
            <a:ext cx="11567" cy="5258445"/>
          </a:xfrm>
          <a:prstGeom prst="rect">
            <a:avLst/>
          </a:prstGeom>
        </p:spPr>
      </p:pic>
      <p:pic>
        <p:nvPicPr>
          <p:cNvPr id="35"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0205341" y="4185444"/>
            <a:ext cx="11567" cy="5258445"/>
          </a:xfrm>
          <a:prstGeom prst="rect">
            <a:avLst/>
          </a:prstGeom>
        </p:spPr>
      </p:pic>
      <p:pic>
        <p:nvPicPr>
          <p:cNvPr id="36"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343854" y="4185444"/>
            <a:ext cx="11567" cy="5258445"/>
          </a:xfrm>
          <a:prstGeom prst="rect">
            <a:avLst/>
          </a:prstGeom>
        </p:spPr>
      </p:pic>
      <p:pic>
        <p:nvPicPr>
          <p:cNvPr id="37"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355539" y="5483845"/>
            <a:ext cx="8050168" cy="2373585"/>
          </a:xfrm>
          <a:prstGeom prst="rect">
            <a:avLst/>
          </a:prstGeom>
        </p:spPr>
      </p:pic>
      <p:pic>
        <p:nvPicPr>
          <p:cNvPr id="38"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369143" y="6359525"/>
            <a:ext cx="8044031" cy="2268538"/>
          </a:xfrm>
          <a:prstGeom prst="rect">
            <a:avLst/>
          </a:prstGeom>
        </p:spPr>
      </p:pic>
      <p:pic>
        <p:nvPicPr>
          <p:cNvPr id="39"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4441751" y="6055643"/>
            <a:ext cx="153591" cy="153566"/>
          </a:xfrm>
          <a:prstGeom prst="rect">
            <a:avLst/>
          </a:prstGeom>
        </p:spPr>
      </p:pic>
      <p:pic>
        <p:nvPicPr>
          <p:cNvPr id="40"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4441751" y="6981130"/>
            <a:ext cx="153591" cy="153566"/>
          </a:xfrm>
          <a:prstGeom prst="rect">
            <a:avLst/>
          </a:prstGeom>
        </p:spPr>
      </p:pic>
      <p:pic>
        <p:nvPicPr>
          <p:cNvPr id="41"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5580267" y="5651277"/>
            <a:ext cx="153591" cy="153566"/>
          </a:xfrm>
          <a:prstGeom prst="rect">
            <a:avLst/>
          </a:prstGeom>
        </p:spPr>
      </p:pic>
      <p:pic>
        <p:nvPicPr>
          <p:cNvPr id="42"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5580267" y="7415510"/>
            <a:ext cx="153591" cy="153566"/>
          </a:xfrm>
          <a:prstGeom prst="rect">
            <a:avLst/>
          </a:prstGeom>
        </p:spPr>
      </p:pic>
      <p:pic>
        <p:nvPicPr>
          <p:cNvPr id="43"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6718783" y="7732812"/>
            <a:ext cx="153591" cy="153566"/>
          </a:xfrm>
          <a:prstGeom prst="rect">
            <a:avLst/>
          </a:prstGeom>
        </p:spPr>
      </p:pic>
      <p:pic>
        <p:nvPicPr>
          <p:cNvPr id="44"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6718783" y="6311826"/>
            <a:ext cx="153591" cy="153566"/>
          </a:xfrm>
          <a:prstGeom prst="rect">
            <a:avLst/>
          </a:prstGeom>
        </p:spPr>
      </p:pic>
      <p:pic>
        <p:nvPicPr>
          <p:cNvPr id="45"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7861923" y="6733232"/>
            <a:ext cx="153591" cy="153566"/>
          </a:xfrm>
          <a:prstGeom prst="rect">
            <a:avLst/>
          </a:prstGeom>
        </p:spPr>
      </p:pic>
      <p:pic>
        <p:nvPicPr>
          <p:cNvPr id="46"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7861923" y="6420644"/>
            <a:ext cx="153591" cy="153566"/>
          </a:xfrm>
          <a:prstGeom prst="rect">
            <a:avLst/>
          </a:prstGeom>
        </p:spPr>
      </p:pic>
      <p:pic>
        <p:nvPicPr>
          <p:cNvPr id="47"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8995813" y="7667575"/>
            <a:ext cx="153591" cy="153566"/>
          </a:xfrm>
          <a:prstGeom prst="rect">
            <a:avLst/>
          </a:prstGeom>
        </p:spPr>
      </p:pic>
      <p:pic>
        <p:nvPicPr>
          <p:cNvPr id="48" name="Image 24"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8995813" y="7076877"/>
            <a:ext cx="153591" cy="153566"/>
          </a:xfrm>
          <a:prstGeom prst="rect">
            <a:avLst/>
          </a:prstGeom>
        </p:spPr>
      </p:pic>
      <p:pic>
        <p:nvPicPr>
          <p:cNvPr id="49" name="Image 25" descr=" ">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10138955" y="6972449"/>
            <a:ext cx="153591" cy="153566"/>
          </a:xfrm>
          <a:prstGeom prst="rect">
            <a:avLst/>
          </a:prstGeom>
        </p:spPr>
      </p:pic>
      <p:pic>
        <p:nvPicPr>
          <p:cNvPr id="50" name="Image 26" descr=" ">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10138955" y="6572771"/>
            <a:ext cx="153591" cy="153566"/>
          </a:xfrm>
          <a:prstGeom prst="rect">
            <a:avLst/>
          </a:prstGeom>
        </p:spPr>
      </p:pic>
      <p:sp>
        <p:nvSpPr>
          <p:cNvPr id="51" name="Shape 22"/>
          <p:cNvSpPr/>
          <p:nvPr/>
        </p:nvSpPr>
        <p:spPr>
          <a:xfrm>
            <a:off x="14403600" y="4191000"/>
            <a:ext cx="5601400" cy="7620000"/>
          </a:xfrm>
          <a:prstGeom prst="rect">
            <a:avLst/>
          </a:prstGeom>
          <a:noFill/>
          <a:ln/>
        </p:spPr>
      </p:sp>
      <p:sp>
        <p:nvSpPr>
          <p:cNvPr id="52" name="Shape 23"/>
          <p:cNvSpPr/>
          <p:nvPr/>
        </p:nvSpPr>
        <p:spPr>
          <a:xfrm>
            <a:off x="14403600" y="4191000"/>
            <a:ext cx="5601400" cy="7620000"/>
          </a:xfrm>
          <a:prstGeom prst="rect">
            <a:avLst/>
          </a:prstGeom>
          <a:noFill/>
          <a:ln/>
        </p:spPr>
      </p:sp>
      <p:pic>
        <p:nvPicPr>
          <p:cNvPr id="53" name="Image 27" descr=" ">    </p:cNvPr>
          <p:cNvPicPr>
            <a:picLocks noChangeAspect="1"/>
          </p:cNvPicPr>
          <p:nvPr/>
        </p:nvPicPr>
        <p:blipFill>
          <a:blip r:embed="rId54"/>
          <a:stretch>
            <a:fillRect/>
          </a:stretch>
        </p:blipFill>
        <p:spPr>
          <a:xfrm>
            <a:off x="14403600" y="4191000"/>
            <a:ext cx="5575997" cy="5575300"/>
          </a:xfrm>
          <a:prstGeom prst="rect">
            <a:avLst/>
          </a:prstGeom>
        </p:spPr>
      </p:pic>
      <p:pic>
        <p:nvPicPr>
          <p:cNvPr id="54" name="Image 28" descr=" ">    </p:cNvPr>
          <p:cNvPicPr>
            <a:picLocks noChangeAspect="1"/>
          </p:cNvPicPr>
          <p:nvPr/>
        </p:nvPicPr>
        <p:blipFill>
          <a:blip r:embed="rId55"/>
          <a:stretch>
            <a:fillRect/>
          </a:stretch>
        </p:blipFill>
        <p:spPr>
          <a:xfrm>
            <a:off x="14403600" y="4191000"/>
            <a:ext cx="5575997" cy="5575300"/>
          </a:xfrm>
          <a:prstGeom prst="rect">
            <a:avLst/>
          </a:prstGeom>
        </p:spPr>
      </p:pic>
      <p:sp>
        <p:nvSpPr>
          <p:cNvPr id="55" name="Shape 24"/>
          <p:cNvSpPr/>
          <p:nvPr/>
        </p:nvSpPr>
        <p:spPr>
          <a:xfrm>
            <a:off x="16150069" y="6365379"/>
            <a:ext cx="2095762" cy="1226566"/>
          </a:xfrm>
          <a:prstGeom prst="rect">
            <a:avLst/>
          </a:prstGeom>
          <a:noFill/>
          <a:ln/>
        </p:spPr>
      </p:sp>
      <p:sp>
        <p:nvSpPr>
          <p:cNvPr id="56" name="Text 25"/>
          <p:cNvSpPr/>
          <p:nvPr/>
        </p:nvSpPr>
        <p:spPr>
          <a:xfrm>
            <a:off x="16150069" y="6216650"/>
            <a:ext cx="2298987"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34.574</a:t>
            </a:r>
            <a:endParaRPr lang="en-US" sz="4800" dirty="0"/>
          </a:p>
        </p:txBody>
      </p:sp>
      <p:sp>
        <p:nvSpPr>
          <p:cNvPr id="57" name="Text 26"/>
          <p:cNvSpPr/>
          <p:nvPr/>
        </p:nvSpPr>
        <p:spPr>
          <a:xfrm>
            <a:off x="16696237" y="7131050"/>
            <a:ext cx="113890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Total</a:t>
            </a:r>
            <a:endParaRPr lang="en-US" sz="3200" dirty="0"/>
          </a:p>
        </p:txBody>
      </p:sp>
      <p:sp>
        <p:nvSpPr>
          <p:cNvPr id="58" name="Shape 27"/>
          <p:cNvSpPr/>
          <p:nvPr/>
        </p:nvSpPr>
        <p:spPr>
          <a:xfrm>
            <a:off x="13260457" y="10515600"/>
            <a:ext cx="7874984" cy="2235200"/>
          </a:xfrm>
          <a:prstGeom prst="rect">
            <a:avLst/>
          </a:prstGeom>
          <a:noFill/>
          <a:ln/>
        </p:spPr>
      </p:sp>
      <p:sp>
        <p:nvSpPr>
          <p:cNvPr id="59" name="Shape 28"/>
          <p:cNvSpPr/>
          <p:nvPr/>
        </p:nvSpPr>
        <p:spPr>
          <a:xfrm>
            <a:off x="13260457" y="10515600"/>
            <a:ext cx="7874984" cy="2235200"/>
          </a:xfrm>
          <a:prstGeom prst="rect">
            <a:avLst/>
          </a:prstGeom>
          <a:noFill/>
          <a:ln/>
        </p:spPr>
      </p:sp>
      <p:sp>
        <p:nvSpPr>
          <p:cNvPr id="60" name="Text 29"/>
          <p:cNvSpPr/>
          <p:nvPr/>
        </p:nvSpPr>
        <p:spPr>
          <a:xfrm>
            <a:off x="13158845" y="10515600"/>
            <a:ext cx="8078210"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Treasure Found</a:t>
            </a:r>
            <a:endParaRPr lang="en-US" sz="4800" dirty="0"/>
          </a:p>
        </p:txBody>
      </p:sp>
      <p:sp>
        <p:nvSpPr>
          <p:cNvPr id="61" name="Text 30"/>
          <p:cNvSpPr/>
          <p:nvPr/>
        </p:nvSpPr>
        <p:spPr>
          <a:xfrm>
            <a:off x="13192716" y="115316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amount of treasure found per month</a:t>
            </a:r>
            <a:endParaRPr lang="en-US" sz="3200" dirty="0"/>
          </a:p>
        </p:txBody>
      </p:sp>
      <p:sp>
        <p:nvSpPr>
          <p:cNvPr id="62" name="Shape 31"/>
          <p:cNvSpPr/>
          <p:nvPr/>
        </p:nvSpPr>
        <p:spPr>
          <a:xfrm>
            <a:off x="3251606" y="10515600"/>
            <a:ext cx="7874984" cy="2235200"/>
          </a:xfrm>
          <a:prstGeom prst="rect">
            <a:avLst/>
          </a:prstGeom>
          <a:noFill/>
          <a:ln/>
        </p:spPr>
      </p:sp>
      <p:sp>
        <p:nvSpPr>
          <p:cNvPr id="63" name="Shape 32"/>
          <p:cNvSpPr/>
          <p:nvPr/>
        </p:nvSpPr>
        <p:spPr>
          <a:xfrm>
            <a:off x="3251606" y="10515600"/>
            <a:ext cx="7874984" cy="2235200"/>
          </a:xfrm>
          <a:prstGeom prst="rect">
            <a:avLst/>
          </a:prstGeom>
          <a:noFill/>
          <a:ln/>
        </p:spPr>
      </p:sp>
      <p:sp>
        <p:nvSpPr>
          <p:cNvPr id="64" name="Text 33"/>
          <p:cNvSpPr/>
          <p:nvPr/>
        </p:nvSpPr>
        <p:spPr>
          <a:xfrm>
            <a:off x="3149994" y="10515600"/>
            <a:ext cx="8078210"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Spellcasting Progress</a:t>
            </a:r>
            <a:endParaRPr lang="en-US" sz="4800" dirty="0"/>
          </a:p>
        </p:txBody>
      </p:sp>
      <p:sp>
        <p:nvSpPr>
          <p:cNvPr id="65" name="Text 34"/>
          <p:cNvSpPr/>
          <p:nvPr/>
        </p:nvSpPr>
        <p:spPr>
          <a:xfrm>
            <a:off x="3183865" y="115316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6082536" y="0"/>
            <a:ext cx="8304512" cy="8180685"/>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7442200"/>
            <a:ext cx="8471959" cy="6273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2137" y="164703"/>
            <a:ext cx="3111886" cy="191492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919515" y="11239500"/>
            <a:ext cx="3173474" cy="1883718"/>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13450981" y="5753100"/>
            <a:ext cx="8738692" cy="2336800"/>
          </a:xfrm>
          <a:prstGeom prst="rect">
            <a:avLst/>
          </a:prstGeom>
          <a:noFill/>
          <a:ln/>
        </p:spPr>
      </p:sp>
      <p:sp>
        <p:nvSpPr>
          <p:cNvPr id="9" name="Shape 2"/>
          <p:cNvSpPr/>
          <p:nvPr/>
        </p:nvSpPr>
        <p:spPr>
          <a:xfrm>
            <a:off x="13450981" y="5753100"/>
            <a:ext cx="8738692" cy="2336800"/>
          </a:xfrm>
          <a:prstGeom prst="rect">
            <a:avLst/>
          </a:prstGeom>
          <a:noFill/>
          <a:ln/>
        </p:spPr>
      </p:sp>
      <p:sp>
        <p:nvSpPr>
          <p:cNvPr id="10" name="Text 3"/>
          <p:cNvSpPr/>
          <p:nvPr/>
        </p:nvSpPr>
        <p:spPr>
          <a:xfrm>
            <a:off x="13450981" y="5753100"/>
            <a:ext cx="8941918"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A web application</a:t>
            </a:r>
            <a:endParaRPr lang="en-US" sz="4800" dirty="0"/>
          </a:p>
        </p:txBody>
      </p:sp>
      <p:sp>
        <p:nvSpPr>
          <p:cNvPr id="11" name="Text 4"/>
          <p:cNvSpPr/>
          <p:nvPr/>
        </p:nvSpPr>
        <p:spPr>
          <a:xfrm>
            <a:off x="13450981" y="6870700"/>
            <a:ext cx="8874176"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pic>
        <p:nvPicPr>
          <p:cNvPr id="12"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4032" y="3251200"/>
            <a:ext cx="13768521" cy="8166100"/>
          </a:xfrm>
          <a:prstGeom prst="rect">
            <a:avLst/>
          </a:prstGeom>
        </p:spPr>
      </p:pic>
      <p:pic>
        <p:nvPicPr>
          <p:cNvPr id="13"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84673" y="3594100"/>
            <a:ext cx="9894537" cy="6489700"/>
          </a:xfrm>
          <a:prstGeom prst="rect">
            <a:avLst/>
          </a:prstGeom>
        </p:spPr>
      </p:pic>
      <p:sp>
        <p:nvSpPr>
          <p:cNvPr id="14" name="Text 5"/>
          <p:cNvSpPr/>
          <p:nvPr/>
        </p:nvSpPr>
        <p:spPr>
          <a:xfrm>
            <a:off x="7011276" y="1219200"/>
            <a:ext cx="10690503"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909238" y="7721600"/>
            <a:ext cx="6477810" cy="5994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8014702" cy="6858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503788" y="774700"/>
            <a:ext cx="2566939" cy="3095625"/>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7540" y="11734800"/>
            <a:ext cx="3274994" cy="1716633"/>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2946768" y="4152900"/>
            <a:ext cx="8738692" cy="2946400"/>
          </a:xfrm>
          <a:prstGeom prst="rect">
            <a:avLst/>
          </a:prstGeom>
          <a:noFill/>
          <a:ln/>
        </p:spPr>
      </p:sp>
      <p:sp>
        <p:nvSpPr>
          <p:cNvPr id="9" name="Shape 2"/>
          <p:cNvSpPr/>
          <p:nvPr/>
        </p:nvSpPr>
        <p:spPr>
          <a:xfrm>
            <a:off x="2946768" y="4152900"/>
            <a:ext cx="8738692" cy="2946400"/>
          </a:xfrm>
          <a:prstGeom prst="rect">
            <a:avLst/>
          </a:prstGeom>
          <a:noFill/>
          <a:ln/>
        </p:spPr>
      </p:sp>
      <p:sp>
        <p:nvSpPr>
          <p:cNvPr id="10" name="Text 3"/>
          <p:cNvSpPr/>
          <p:nvPr/>
        </p:nvSpPr>
        <p:spPr>
          <a:xfrm>
            <a:off x="2946768" y="4152900"/>
            <a:ext cx="8941918"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An mobile app</a:t>
            </a:r>
            <a:endParaRPr lang="en-US" sz="4800" dirty="0"/>
          </a:p>
        </p:txBody>
      </p:sp>
      <p:sp>
        <p:nvSpPr>
          <p:cNvPr id="11" name="Text 4"/>
          <p:cNvSpPr/>
          <p:nvPr/>
        </p:nvSpPr>
        <p:spPr>
          <a:xfrm>
            <a:off x="2946768" y="5270500"/>
            <a:ext cx="8874176"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An app designed for exploring and experiencing the enchanting realm of fantasy</a:t>
            </a:r>
            <a:endParaRPr lang="en-US" sz="3200" dirty="0"/>
          </a:p>
        </p:txBody>
      </p:sp>
      <p:sp>
        <p:nvSpPr>
          <p:cNvPr id="12" name="Text 5"/>
          <p:cNvSpPr/>
          <p:nvPr/>
        </p:nvSpPr>
        <p:spPr>
          <a:xfrm>
            <a:off x="2946768" y="7658100"/>
            <a:ext cx="9090103" cy="3996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Live your fantasy dreams</a:t>
            </a:r>
            <a:endParaRPr lang="en-US" sz="3200" dirty="0"/>
          </a:p>
        </p:txBody>
      </p:sp>
      <p:sp>
        <p:nvSpPr>
          <p:cNvPr id="13" name="Text 6"/>
          <p:cNvSpPr/>
          <p:nvPr/>
        </p:nvSpPr>
        <p:spPr>
          <a:xfrm>
            <a:off x="2895962" y="1854200"/>
            <a:ext cx="12900579"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The Future of Fantasy</a:t>
            </a:r>
            <a:endParaRPr lang="en-US" sz="8000" dirty="0"/>
          </a:p>
        </p:txBody>
      </p:sp>
      <p:pic>
        <p:nvPicPr>
          <p:cNvPr id="14"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457832" y="1028700"/>
            <a:ext cx="5474384" cy="11849100"/>
          </a:xfrm>
          <a:prstGeom prst="rect">
            <a:avLst/>
          </a:prstGeom>
        </p:spPr>
      </p:pic>
      <p:pic>
        <p:nvPicPr>
          <p:cNvPr id="15"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648356"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5549900"/>
            <a:ext cx="4813902" cy="81661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2946" y="0"/>
            <a:ext cx="5614102" cy="86741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14877" y="12103100"/>
            <a:ext cx="2095762" cy="1028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2378" y="558800"/>
            <a:ext cx="2019552" cy="20193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876410" y="8305800"/>
            <a:ext cx="5715714" cy="2946400"/>
          </a:xfrm>
          <a:prstGeom prst="rect">
            <a:avLst/>
          </a:prstGeom>
          <a:noFill/>
          <a:ln/>
        </p:spPr>
      </p:sp>
      <p:sp>
        <p:nvSpPr>
          <p:cNvPr id="9" name="Shape 2"/>
          <p:cNvSpPr/>
          <p:nvPr/>
        </p:nvSpPr>
        <p:spPr>
          <a:xfrm>
            <a:off x="876410" y="8305800"/>
            <a:ext cx="5715714" cy="2946400"/>
          </a:xfrm>
          <a:prstGeom prst="rect">
            <a:avLst/>
          </a:prstGeom>
          <a:noFill/>
          <a:ln/>
        </p:spPr>
      </p:sp>
      <p:sp>
        <p:nvSpPr>
          <p:cNvPr id="10" name="Text 3"/>
          <p:cNvSpPr/>
          <p:nvPr/>
        </p:nvSpPr>
        <p:spPr>
          <a:xfrm>
            <a:off x="876410" y="8305800"/>
            <a:ext cx="5918940"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A web application</a:t>
            </a:r>
            <a:endParaRPr lang="en-US" sz="4800" dirty="0"/>
          </a:p>
        </p:txBody>
      </p:sp>
      <p:sp>
        <p:nvSpPr>
          <p:cNvPr id="11" name="Text 4"/>
          <p:cNvSpPr/>
          <p:nvPr/>
        </p:nvSpPr>
        <p:spPr>
          <a:xfrm>
            <a:off x="876410" y="9423400"/>
            <a:ext cx="5851198"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sp>
        <p:nvSpPr>
          <p:cNvPr id="12" name="Text 5"/>
          <p:cNvSpPr/>
          <p:nvPr/>
        </p:nvSpPr>
        <p:spPr>
          <a:xfrm>
            <a:off x="825603" y="1231900"/>
            <a:ext cx="7007042" cy="6434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A Gateway to a World of Fantasy and Wonder</a:t>
            </a:r>
            <a:endParaRPr lang="en-US" sz="8000" dirty="0"/>
          </a:p>
        </p:txBody>
      </p:sp>
      <p:sp>
        <p:nvSpPr>
          <p:cNvPr id="13" name="Text 6"/>
          <p:cNvSpPr/>
          <p:nvPr/>
        </p:nvSpPr>
        <p:spPr>
          <a:xfrm>
            <a:off x="16766096" y="4419600"/>
            <a:ext cx="6994341" cy="56218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Uncover hidden treasures and secret treasures</a:t>
            </a:r>
            <a:endParaRPr lang="en-US" sz="3200" dirty="0"/>
          </a:p>
        </p:txBody>
      </p:sp>
      <p:pic>
        <p:nvPicPr>
          <p:cNvPr id="14"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00387" y="749300"/>
            <a:ext cx="8573572" cy="12331700"/>
          </a:xfrm>
          <a:prstGeom prst="rect">
            <a:avLst/>
          </a:prstGeom>
        </p:spPr>
      </p:pic>
      <p:pic>
        <p:nvPicPr>
          <p:cNvPr id="15"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95749" y="1803400"/>
            <a:ext cx="7582848" cy="10236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5690694" y="698500"/>
            <a:ext cx="7464300" cy="3386667"/>
          </a:xfrm>
          <a:prstGeom prst="rect">
            <a:avLst/>
          </a:prstGeom>
          <a:noFill/>
          <a:ln/>
        </p:spPr>
        <p:txBody>
          <a:bodyPr wrap="square" lIns="0" tIns="0" rIns="0" bIns="0" rtlCol="0" anchor="t"/>
          <a:lstStyle/>
          <a:p>
            <a:pPr algn="r"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A Magic Picture</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9988533" cy="1049702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3990" y="0"/>
            <a:ext cx="22939067" cy="13716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65921" y="9194800"/>
            <a:ext cx="1430985" cy="2660991"/>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226778" y="9194800"/>
            <a:ext cx="4152030" cy="3929647"/>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17327" y="1384300"/>
            <a:ext cx="3364141" cy="1655718"/>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Text 1"/>
          <p:cNvSpPr/>
          <p:nvPr/>
        </p:nvSpPr>
        <p:spPr>
          <a:xfrm>
            <a:off x="7959662" y="4394200"/>
            <a:ext cx="8480427" cy="2980267"/>
          </a:xfrm>
          <a:prstGeom prst="rect">
            <a:avLst/>
          </a:prstGeom>
          <a:noFill/>
          <a:ln/>
        </p:spPr>
        <p:txBody>
          <a:bodyPr wrap="square" lIns="0" tIns="0" rIns="0" bIns="0" rtlCol="0" anchor="t"/>
          <a:lstStyle/>
          <a:p>
            <a:pPr algn="ctr" indent="0" marL="0">
              <a:buNone/>
            </a:pPr>
            <a:r>
              <a:rPr lang="en-US" sz="12800" dirty="0">
                <a:solidFill>
                  <a:srgbClr val="272727">
                    <a:alpha val="100000"/>
                  </a:srgbClr>
                </a:solidFill>
                <a:latin typeface="Poppins Bold" pitchFamily="34" charset="0"/>
                <a:ea typeface="Poppins Bold" pitchFamily="34" charset="-122"/>
                <a:cs typeface="Poppins Bold" pitchFamily="34" charset="-120"/>
              </a:rPr>
              <a:t>Welcome</a:t>
            </a:r>
            <a:endParaRPr lang="en-US" sz="12800" dirty="0"/>
          </a:p>
        </p:txBody>
      </p:sp>
      <p:sp>
        <p:nvSpPr>
          <p:cNvPr id="10" name="Text 2"/>
          <p:cNvSpPr/>
          <p:nvPr/>
        </p:nvSpPr>
        <p:spPr>
          <a:xfrm>
            <a:off x="5000192" y="6921500"/>
            <a:ext cx="14399366" cy="2573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6082536" y="0"/>
            <a:ext cx="8304512" cy="8180685"/>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7442200"/>
            <a:ext cx="8471959" cy="6273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2137" y="164703"/>
            <a:ext cx="3111886" cy="191492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919515" y="11239500"/>
            <a:ext cx="3173474" cy="1883718"/>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0" y="0"/>
            <a:ext cx="7646356" cy="13716000"/>
          </a:xfrm>
          <a:prstGeom prst="rect">
            <a:avLst/>
          </a:prstGeom>
        </p:spPr>
      </p:pic>
      <p:sp>
        <p:nvSpPr>
          <p:cNvPr id="9" name="Shape 1"/>
          <p:cNvSpPr/>
          <p:nvPr/>
        </p:nvSpPr>
        <p:spPr>
          <a:xfrm>
            <a:off x="8675184" y="2578100"/>
            <a:ext cx="6604826" cy="3759200"/>
          </a:xfrm>
          <a:prstGeom prst="rect">
            <a:avLst/>
          </a:prstGeom>
          <a:noFill/>
          <a:ln/>
        </p:spPr>
      </p:sp>
      <p:sp>
        <p:nvSpPr>
          <p:cNvPr id="10" name="Shape 2"/>
          <p:cNvSpPr/>
          <p:nvPr/>
        </p:nvSpPr>
        <p:spPr>
          <a:xfrm>
            <a:off x="8675184" y="3238500"/>
            <a:ext cx="622378" cy="2438400"/>
          </a:xfrm>
          <a:prstGeom prst="rect">
            <a:avLst/>
          </a:prstGeom>
          <a:noFill/>
          <a:ln/>
        </p:spPr>
      </p:sp>
      <p:sp>
        <p:nvSpPr>
          <p:cNvPr id="11" name="Text 3"/>
          <p:cNvSpPr/>
          <p:nvPr/>
        </p:nvSpPr>
        <p:spPr>
          <a:xfrm>
            <a:off x="8675184" y="3238500"/>
            <a:ext cx="1164312" cy="29802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oppins Bold" pitchFamily="34" charset="0"/>
                <a:ea typeface="Poppins Bold" pitchFamily="34" charset="-122"/>
                <a:cs typeface="Poppins Bold" pitchFamily="34" charset="-120"/>
              </a:rPr>
              <a:t>1</a:t>
            </a:r>
            <a:endParaRPr lang="en-US" sz="12800" dirty="0"/>
          </a:p>
        </p:txBody>
      </p:sp>
      <p:sp>
        <p:nvSpPr>
          <p:cNvPr id="12" name="Shape 4"/>
          <p:cNvSpPr/>
          <p:nvPr/>
        </p:nvSpPr>
        <p:spPr>
          <a:xfrm>
            <a:off x="9500787" y="2578100"/>
            <a:ext cx="5779222" cy="3759200"/>
          </a:xfrm>
          <a:prstGeom prst="rect">
            <a:avLst/>
          </a:prstGeom>
          <a:noFill/>
          <a:ln/>
        </p:spPr>
      </p:sp>
      <p:sp>
        <p:nvSpPr>
          <p:cNvPr id="13" name="Text 5"/>
          <p:cNvSpPr/>
          <p:nvPr/>
        </p:nvSpPr>
        <p:spPr>
          <a:xfrm>
            <a:off x="9500787" y="2578100"/>
            <a:ext cx="5982448" cy="20320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Discover the secrets</a:t>
            </a:r>
            <a:endParaRPr lang="en-US" sz="4800" dirty="0"/>
          </a:p>
        </p:txBody>
      </p:sp>
      <p:sp>
        <p:nvSpPr>
          <p:cNvPr id="14" name="Text 6"/>
          <p:cNvSpPr/>
          <p:nvPr/>
        </p:nvSpPr>
        <p:spPr>
          <a:xfrm>
            <a:off x="9500787" y="4508500"/>
            <a:ext cx="5914706"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Explore the lush, vibrant forest and uncover the mysteries that lie within.</a:t>
            </a:r>
            <a:endParaRPr lang="en-US" sz="3200" dirty="0"/>
          </a:p>
        </p:txBody>
      </p:sp>
      <p:sp>
        <p:nvSpPr>
          <p:cNvPr id="15" name="Shape 7"/>
          <p:cNvSpPr/>
          <p:nvPr/>
        </p:nvSpPr>
        <p:spPr>
          <a:xfrm>
            <a:off x="8675184" y="6997700"/>
            <a:ext cx="6604826" cy="4368800"/>
          </a:xfrm>
          <a:prstGeom prst="rect">
            <a:avLst/>
          </a:prstGeom>
          <a:noFill/>
          <a:ln/>
        </p:spPr>
      </p:sp>
      <p:sp>
        <p:nvSpPr>
          <p:cNvPr id="16" name="Shape 8"/>
          <p:cNvSpPr/>
          <p:nvPr/>
        </p:nvSpPr>
        <p:spPr>
          <a:xfrm>
            <a:off x="8675184" y="7962900"/>
            <a:ext cx="990724" cy="2438400"/>
          </a:xfrm>
          <a:prstGeom prst="rect">
            <a:avLst/>
          </a:prstGeom>
          <a:noFill/>
          <a:ln/>
        </p:spPr>
      </p:sp>
      <p:sp>
        <p:nvSpPr>
          <p:cNvPr id="17" name="Text 9"/>
          <p:cNvSpPr/>
          <p:nvPr/>
        </p:nvSpPr>
        <p:spPr>
          <a:xfrm>
            <a:off x="8675184" y="7962900"/>
            <a:ext cx="1532658" cy="29802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oppins Bold" pitchFamily="34" charset="0"/>
                <a:ea typeface="Poppins Bold" pitchFamily="34" charset="-122"/>
                <a:cs typeface="Poppins Bold" pitchFamily="34" charset="-120"/>
              </a:rPr>
              <a:t>3</a:t>
            </a:r>
            <a:endParaRPr lang="en-US" sz="12800" dirty="0"/>
          </a:p>
        </p:txBody>
      </p:sp>
      <p:sp>
        <p:nvSpPr>
          <p:cNvPr id="18" name="Shape 10"/>
          <p:cNvSpPr/>
          <p:nvPr/>
        </p:nvSpPr>
        <p:spPr>
          <a:xfrm>
            <a:off x="9869133" y="6997700"/>
            <a:ext cx="5410876" cy="4368800"/>
          </a:xfrm>
          <a:prstGeom prst="rect">
            <a:avLst/>
          </a:prstGeom>
          <a:noFill/>
          <a:ln/>
        </p:spPr>
      </p:sp>
      <p:sp>
        <p:nvSpPr>
          <p:cNvPr id="19" name="Text 11"/>
          <p:cNvSpPr/>
          <p:nvPr/>
        </p:nvSpPr>
        <p:spPr>
          <a:xfrm>
            <a:off x="9869133" y="6997700"/>
            <a:ext cx="5614102" cy="20320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Meet the creatures</a:t>
            </a:r>
            <a:endParaRPr lang="en-US" sz="4800" dirty="0"/>
          </a:p>
        </p:txBody>
      </p:sp>
      <p:sp>
        <p:nvSpPr>
          <p:cNvPr id="20" name="Text 12"/>
          <p:cNvSpPr/>
          <p:nvPr/>
        </p:nvSpPr>
        <p:spPr>
          <a:xfrm>
            <a:off x="9869133" y="8928100"/>
            <a:ext cx="5546360"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Encounter the mythical creatures that call the forest home, from talking animals to fairies.</a:t>
            </a:r>
            <a:endParaRPr lang="en-US" sz="3200" dirty="0"/>
          </a:p>
        </p:txBody>
      </p:sp>
      <p:sp>
        <p:nvSpPr>
          <p:cNvPr id="21" name="Shape 13"/>
          <p:cNvSpPr/>
          <p:nvPr/>
        </p:nvSpPr>
        <p:spPr>
          <a:xfrm>
            <a:off x="16181822" y="6997700"/>
            <a:ext cx="6604826" cy="4368800"/>
          </a:xfrm>
          <a:prstGeom prst="rect">
            <a:avLst/>
          </a:prstGeom>
          <a:noFill/>
          <a:ln/>
        </p:spPr>
      </p:sp>
      <p:sp>
        <p:nvSpPr>
          <p:cNvPr id="22" name="Shape 14"/>
          <p:cNvSpPr/>
          <p:nvPr/>
        </p:nvSpPr>
        <p:spPr>
          <a:xfrm>
            <a:off x="16181822" y="7962900"/>
            <a:ext cx="1105038" cy="2438400"/>
          </a:xfrm>
          <a:prstGeom prst="rect">
            <a:avLst/>
          </a:prstGeom>
          <a:noFill/>
          <a:ln/>
        </p:spPr>
      </p:sp>
      <p:sp>
        <p:nvSpPr>
          <p:cNvPr id="23" name="Text 15"/>
          <p:cNvSpPr/>
          <p:nvPr/>
        </p:nvSpPr>
        <p:spPr>
          <a:xfrm>
            <a:off x="16181822" y="7962900"/>
            <a:ext cx="1646973" cy="29802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oppins Bold" pitchFamily="34" charset="0"/>
                <a:ea typeface="Poppins Bold" pitchFamily="34" charset="-122"/>
                <a:cs typeface="Poppins Bold" pitchFamily="34" charset="-120"/>
              </a:rPr>
              <a:t>4</a:t>
            </a:r>
            <a:endParaRPr lang="en-US" sz="12800" dirty="0"/>
          </a:p>
        </p:txBody>
      </p:sp>
      <p:sp>
        <p:nvSpPr>
          <p:cNvPr id="24" name="Shape 16"/>
          <p:cNvSpPr/>
          <p:nvPr/>
        </p:nvSpPr>
        <p:spPr>
          <a:xfrm>
            <a:off x="17490086" y="6997700"/>
            <a:ext cx="5296562" cy="4368800"/>
          </a:xfrm>
          <a:prstGeom prst="rect">
            <a:avLst/>
          </a:prstGeom>
          <a:noFill/>
          <a:ln/>
        </p:spPr>
      </p:sp>
      <p:sp>
        <p:nvSpPr>
          <p:cNvPr id="25" name="Text 17"/>
          <p:cNvSpPr/>
          <p:nvPr/>
        </p:nvSpPr>
        <p:spPr>
          <a:xfrm>
            <a:off x="17490086" y="6997700"/>
            <a:ext cx="5499787" cy="20320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Uncover the magic</a:t>
            </a:r>
            <a:endParaRPr lang="en-US" sz="4800" dirty="0"/>
          </a:p>
        </p:txBody>
      </p:sp>
      <p:sp>
        <p:nvSpPr>
          <p:cNvPr id="26" name="Text 18"/>
          <p:cNvSpPr/>
          <p:nvPr/>
        </p:nvSpPr>
        <p:spPr>
          <a:xfrm>
            <a:off x="17490086" y="8928100"/>
            <a:ext cx="5432046"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Learn about the powerful magic that pervades the forest and how it affects all who enter.</a:t>
            </a:r>
            <a:endParaRPr lang="en-US" sz="3200" dirty="0"/>
          </a:p>
        </p:txBody>
      </p:sp>
      <p:sp>
        <p:nvSpPr>
          <p:cNvPr id="27" name="Shape 19"/>
          <p:cNvSpPr/>
          <p:nvPr/>
        </p:nvSpPr>
        <p:spPr>
          <a:xfrm>
            <a:off x="16181822" y="2578100"/>
            <a:ext cx="6604826" cy="3759200"/>
          </a:xfrm>
          <a:prstGeom prst="rect">
            <a:avLst/>
          </a:prstGeom>
          <a:noFill/>
          <a:ln/>
        </p:spPr>
      </p:sp>
      <p:sp>
        <p:nvSpPr>
          <p:cNvPr id="28" name="Shape 20"/>
          <p:cNvSpPr/>
          <p:nvPr/>
        </p:nvSpPr>
        <p:spPr>
          <a:xfrm>
            <a:off x="16181822" y="3238500"/>
            <a:ext cx="939917" cy="2438400"/>
          </a:xfrm>
          <a:prstGeom prst="rect">
            <a:avLst/>
          </a:prstGeom>
          <a:noFill/>
          <a:ln/>
        </p:spPr>
      </p:sp>
      <p:sp>
        <p:nvSpPr>
          <p:cNvPr id="29" name="Text 21"/>
          <p:cNvSpPr/>
          <p:nvPr/>
        </p:nvSpPr>
        <p:spPr>
          <a:xfrm>
            <a:off x="16181822" y="3238500"/>
            <a:ext cx="1481852" cy="29802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oppins Bold" pitchFamily="34" charset="0"/>
                <a:ea typeface="Poppins Bold" pitchFamily="34" charset="-122"/>
                <a:cs typeface="Poppins Bold" pitchFamily="34" charset="-120"/>
              </a:rPr>
              <a:t>2</a:t>
            </a:r>
            <a:endParaRPr lang="en-US" sz="12800" dirty="0"/>
          </a:p>
        </p:txBody>
      </p:sp>
      <p:sp>
        <p:nvSpPr>
          <p:cNvPr id="30" name="Shape 22"/>
          <p:cNvSpPr/>
          <p:nvPr/>
        </p:nvSpPr>
        <p:spPr>
          <a:xfrm>
            <a:off x="17324965" y="2578100"/>
            <a:ext cx="5461683" cy="3759200"/>
          </a:xfrm>
          <a:prstGeom prst="rect">
            <a:avLst/>
          </a:prstGeom>
          <a:noFill/>
          <a:ln/>
        </p:spPr>
      </p:sp>
      <p:sp>
        <p:nvSpPr>
          <p:cNvPr id="31" name="Text 23"/>
          <p:cNvSpPr/>
          <p:nvPr/>
        </p:nvSpPr>
        <p:spPr>
          <a:xfrm>
            <a:off x="17324965" y="2578100"/>
            <a:ext cx="5664908" cy="20320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Find your own path</a:t>
            </a:r>
            <a:endParaRPr lang="en-US" sz="4800" dirty="0"/>
          </a:p>
        </p:txBody>
      </p:sp>
      <p:sp>
        <p:nvSpPr>
          <p:cNvPr id="32" name="Text 24"/>
          <p:cNvSpPr/>
          <p:nvPr/>
        </p:nvSpPr>
        <p:spPr>
          <a:xfrm>
            <a:off x="17324965" y="4508500"/>
            <a:ext cx="5597166"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Choose your own path through the forest, and see where it takes you.</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7721600"/>
            <a:ext cx="6477810" cy="5994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372346" y="0"/>
            <a:ext cx="8014702" cy="6858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794514" y="11734800"/>
            <a:ext cx="3274994" cy="1716633"/>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pic>
        <p:nvPicPr>
          <p:cNvPr id="7"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8063" y="2933700"/>
            <a:ext cx="14479810" cy="7861300"/>
          </a:xfrm>
          <a:prstGeom prst="rect">
            <a:avLst/>
          </a:prstGeom>
        </p:spPr>
      </p:pic>
      <p:sp>
        <p:nvSpPr>
          <p:cNvPr id="8" name="Text 1"/>
          <p:cNvSpPr/>
          <p:nvPr/>
        </p:nvSpPr>
        <p:spPr>
          <a:xfrm>
            <a:off x="5012893" y="11696700"/>
            <a:ext cx="14348560" cy="18626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Fantasy Realm at a Glance</a:t>
            </a:r>
            <a:endParaRPr lang="en-US" sz="8000" dirty="0"/>
          </a:p>
        </p:txBody>
      </p:sp>
      <p:sp>
        <p:nvSpPr>
          <p:cNvPr id="9" name="Shape 2"/>
          <p:cNvSpPr/>
          <p:nvPr/>
        </p:nvSpPr>
        <p:spPr>
          <a:xfrm>
            <a:off x="15724565" y="1562100"/>
            <a:ext cx="6935067" cy="2844800"/>
          </a:xfrm>
          <a:prstGeom prst="rect">
            <a:avLst/>
          </a:prstGeom>
          <a:noFill/>
          <a:ln/>
        </p:spPr>
      </p:sp>
      <p:sp>
        <p:nvSpPr>
          <p:cNvPr id="10" name="Shape 3"/>
          <p:cNvSpPr/>
          <p:nvPr/>
        </p:nvSpPr>
        <p:spPr>
          <a:xfrm>
            <a:off x="15724565" y="1562100"/>
            <a:ext cx="6935067" cy="2844800"/>
          </a:xfrm>
          <a:prstGeom prst="rect">
            <a:avLst/>
          </a:prstGeom>
          <a:noFill/>
          <a:ln/>
        </p:spPr>
      </p:sp>
      <p:sp>
        <p:nvSpPr>
          <p:cNvPr id="11" name="Text 4"/>
          <p:cNvSpPr/>
          <p:nvPr/>
        </p:nvSpPr>
        <p:spPr>
          <a:xfrm>
            <a:off x="15724565" y="1562100"/>
            <a:ext cx="7138292"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The Enchanted Forest</a:t>
            </a:r>
            <a:endParaRPr lang="en-US" sz="4800" dirty="0"/>
          </a:p>
        </p:txBody>
      </p:sp>
      <p:sp>
        <p:nvSpPr>
          <p:cNvPr id="12" name="Text 5"/>
          <p:cNvSpPr/>
          <p:nvPr/>
        </p:nvSpPr>
        <p:spPr>
          <a:xfrm>
            <a:off x="15724565" y="2578100"/>
            <a:ext cx="7070550"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forest filled with talking animals and enchanted creatures.</a:t>
            </a:r>
            <a:endParaRPr lang="en-US" sz="3200" dirty="0"/>
          </a:p>
        </p:txBody>
      </p:sp>
      <p:sp>
        <p:nvSpPr>
          <p:cNvPr id="13" name="Shape 6"/>
          <p:cNvSpPr/>
          <p:nvPr/>
        </p:nvSpPr>
        <p:spPr>
          <a:xfrm>
            <a:off x="15724565" y="4864100"/>
            <a:ext cx="6935067" cy="2844800"/>
          </a:xfrm>
          <a:prstGeom prst="rect">
            <a:avLst/>
          </a:prstGeom>
          <a:noFill/>
          <a:ln/>
        </p:spPr>
      </p:sp>
      <p:sp>
        <p:nvSpPr>
          <p:cNvPr id="14" name="Shape 7"/>
          <p:cNvSpPr/>
          <p:nvPr/>
        </p:nvSpPr>
        <p:spPr>
          <a:xfrm>
            <a:off x="15724565" y="4864100"/>
            <a:ext cx="6935067" cy="2844800"/>
          </a:xfrm>
          <a:prstGeom prst="rect">
            <a:avLst/>
          </a:prstGeom>
          <a:noFill/>
          <a:ln/>
        </p:spPr>
      </p:sp>
      <p:sp>
        <p:nvSpPr>
          <p:cNvPr id="15" name="Text 8"/>
          <p:cNvSpPr/>
          <p:nvPr/>
        </p:nvSpPr>
        <p:spPr>
          <a:xfrm>
            <a:off x="15724565" y="4864100"/>
            <a:ext cx="7138292"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The Crystal Caves</a:t>
            </a:r>
            <a:endParaRPr lang="en-US" sz="4800" dirty="0"/>
          </a:p>
        </p:txBody>
      </p:sp>
      <p:sp>
        <p:nvSpPr>
          <p:cNvPr id="16" name="Text 9"/>
          <p:cNvSpPr/>
          <p:nvPr/>
        </p:nvSpPr>
        <p:spPr>
          <a:xfrm>
            <a:off x="15724565" y="5880100"/>
            <a:ext cx="7070550"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network of underground caves filled with precious gems and crystals.</a:t>
            </a:r>
            <a:endParaRPr lang="en-US" sz="3200" dirty="0"/>
          </a:p>
        </p:txBody>
      </p:sp>
      <p:sp>
        <p:nvSpPr>
          <p:cNvPr id="17" name="Shape 10"/>
          <p:cNvSpPr/>
          <p:nvPr/>
        </p:nvSpPr>
        <p:spPr>
          <a:xfrm>
            <a:off x="15724565" y="8191500"/>
            <a:ext cx="6935067" cy="2235200"/>
          </a:xfrm>
          <a:prstGeom prst="rect">
            <a:avLst/>
          </a:prstGeom>
          <a:noFill/>
          <a:ln/>
        </p:spPr>
      </p:sp>
      <p:sp>
        <p:nvSpPr>
          <p:cNvPr id="18" name="Shape 11"/>
          <p:cNvSpPr/>
          <p:nvPr/>
        </p:nvSpPr>
        <p:spPr>
          <a:xfrm>
            <a:off x="15724565" y="8191500"/>
            <a:ext cx="6935067" cy="2235200"/>
          </a:xfrm>
          <a:prstGeom prst="rect">
            <a:avLst/>
          </a:prstGeom>
          <a:noFill/>
          <a:ln/>
        </p:spPr>
      </p:sp>
      <p:sp>
        <p:nvSpPr>
          <p:cNvPr id="19" name="Text 12"/>
          <p:cNvSpPr/>
          <p:nvPr/>
        </p:nvSpPr>
        <p:spPr>
          <a:xfrm>
            <a:off x="15724565" y="8191500"/>
            <a:ext cx="7138292"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The Dragon's Lair</a:t>
            </a:r>
            <a:endParaRPr lang="en-US" sz="4800" dirty="0"/>
          </a:p>
        </p:txBody>
      </p:sp>
      <p:sp>
        <p:nvSpPr>
          <p:cNvPr id="20" name="Text 13"/>
          <p:cNvSpPr/>
          <p:nvPr/>
        </p:nvSpPr>
        <p:spPr>
          <a:xfrm>
            <a:off x="15724565" y="9207500"/>
            <a:ext cx="7070550"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5549900"/>
            <a:ext cx="4813902" cy="81661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2946" y="0"/>
            <a:ext cx="5614102" cy="86741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14877" y="12103100"/>
            <a:ext cx="2095762" cy="1028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2378" y="558800"/>
            <a:ext cx="2019552" cy="20193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6054423" y="965200"/>
            <a:ext cx="12278201" cy="18626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The Timeline</a:t>
            </a:r>
            <a:endParaRPr lang="en-US" sz="8000" dirty="0"/>
          </a:p>
        </p:txBody>
      </p:sp>
      <p:pic>
        <p:nvPicPr>
          <p:cNvPr id="9" name="Image 5" descr=" ">    </p:cNvPr>
          <p:cNvPicPr>
            <a:picLocks noChangeAspect="1"/>
          </p:cNvPicPr>
          <p:nvPr/>
        </p:nvPicPr>
        <p:blipFill>
          <a:blip r:embed="rId10"/>
          <a:stretch>
            <a:fillRect/>
          </a:stretch>
        </p:blipFill>
        <p:spPr>
          <a:xfrm>
            <a:off x="927216" y="4470400"/>
            <a:ext cx="22532616" cy="7251700"/>
          </a:xfrm>
          <a:prstGeom prst="rect">
            <a:avLst/>
          </a:prstGeom>
        </p:spPr>
      </p:pic>
      <p:sp>
        <p:nvSpPr>
          <p:cNvPr id="10" name="Shape 2"/>
          <p:cNvSpPr/>
          <p:nvPr/>
        </p:nvSpPr>
        <p:spPr>
          <a:xfrm>
            <a:off x="3035679" y="7200900"/>
            <a:ext cx="18087061" cy="1625600"/>
          </a:xfrm>
          <a:prstGeom prst="rect">
            <a:avLst/>
          </a:prstGeom>
          <a:noFill/>
          <a:ln/>
        </p:spPr>
      </p:sp>
      <p:pic>
        <p:nvPicPr>
          <p:cNvPr id="11" name="Image 6" descr=" ">    </p:cNvPr>
          <p:cNvPicPr>
            <a:picLocks noChangeAspect="1"/>
          </p:cNvPicPr>
          <p:nvPr/>
        </p:nvPicPr>
        <p:blipFill>
          <a:blip r:embed="rId11"/>
          <a:stretch>
            <a:fillRect/>
          </a:stretch>
        </p:blipFill>
        <p:spPr>
          <a:xfrm>
            <a:off x="3035679" y="7200900"/>
            <a:ext cx="1625803" cy="1625600"/>
          </a:xfrm>
          <a:prstGeom prst="rect">
            <a:avLst/>
          </a:prstGeom>
        </p:spPr>
      </p:pic>
      <p:sp>
        <p:nvSpPr>
          <p:cNvPr id="12" name="Shape 3"/>
          <p:cNvSpPr/>
          <p:nvPr/>
        </p:nvSpPr>
        <p:spPr>
          <a:xfrm>
            <a:off x="3035679" y="7200900"/>
            <a:ext cx="1625803" cy="1625600"/>
          </a:xfrm>
          <a:prstGeom prst="roundRect">
            <a:avLst>
              <a:gd name="adj" fmla="val 781313"/>
            </a:avLst>
          </a:prstGeom>
          <a:noFill/>
          <a:ln w="12700">
            <a:solidFill>
              <a:srgbClr val="D1E2EB"/>
            </a:solidFill>
            <a:prstDash val="solid"/>
          </a:ln>
        </p:spPr>
      </p:sp>
      <p:sp>
        <p:nvSpPr>
          <p:cNvPr id="13" name="Text 4"/>
          <p:cNvSpPr/>
          <p:nvPr/>
        </p:nvSpPr>
        <p:spPr>
          <a:xfrm>
            <a:off x="3022978" y="7454900"/>
            <a:ext cx="1651206" cy="1117600"/>
          </a:xfrm>
          <a:prstGeom prst="rect">
            <a:avLst/>
          </a:prstGeom>
          <a:noFill/>
          <a:ln/>
        </p:spPr>
        <p:txBody>
          <a:bodyPr wrap="square" lIns="0" tIns="0" rIns="0" bIns="0" rtlCol="0" anchor="ctr"/>
          <a:lstStyle/>
          <a:p>
            <a:pPr algn="ctr" indent="0" marL="0">
              <a:buNone/>
            </a:pPr>
            <a:r>
              <a:rPr lang="en-US" sz="4800" dirty="0">
                <a:solidFill>
                  <a:srgbClr val="D1E2EB">
                    <a:alpha val="100000"/>
                  </a:srgbClr>
                </a:solidFill>
                <a:latin typeface="Poppins Bold" pitchFamily="34" charset="0"/>
                <a:ea typeface="Poppins Bold" pitchFamily="34" charset="-122"/>
                <a:cs typeface="Poppins Bold" pitchFamily="34" charset="-120"/>
              </a:rPr>
              <a:t>2022</a:t>
            </a:r>
            <a:endParaRPr lang="en-US" sz="4800" dirty="0"/>
          </a:p>
        </p:txBody>
      </p:sp>
      <p:sp>
        <p:nvSpPr>
          <p:cNvPr id="14" name="Shape 5"/>
          <p:cNvSpPr/>
          <p:nvPr/>
        </p:nvSpPr>
        <p:spPr>
          <a:xfrm>
            <a:off x="4661483" y="8013700"/>
            <a:ext cx="3861283" cy="0"/>
          </a:xfrm>
          <a:prstGeom prst="rect">
            <a:avLst/>
          </a:prstGeom>
          <a:noFill/>
          <a:ln/>
        </p:spPr>
      </p:sp>
      <p:pic>
        <p:nvPicPr>
          <p:cNvPr id="15" name="Image 7"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661483" y="7975600"/>
            <a:ext cx="3861283" cy="38100"/>
          </a:xfrm>
          <a:prstGeom prst="rect">
            <a:avLst/>
          </a:prstGeom>
        </p:spPr>
      </p:pic>
      <p:pic>
        <p:nvPicPr>
          <p:cNvPr id="16" name="Image 8" descr=" ">    </p:cNvPr>
          <p:cNvPicPr>
            <a:picLocks noChangeAspect="1"/>
          </p:cNvPicPr>
          <p:nvPr/>
        </p:nvPicPr>
        <p:blipFill>
          <a:blip r:embed="rId14"/>
          <a:stretch>
            <a:fillRect/>
          </a:stretch>
        </p:blipFill>
        <p:spPr>
          <a:xfrm>
            <a:off x="8522765" y="7200900"/>
            <a:ext cx="1625803" cy="1625600"/>
          </a:xfrm>
          <a:prstGeom prst="rect">
            <a:avLst/>
          </a:prstGeom>
        </p:spPr>
      </p:pic>
      <p:sp>
        <p:nvSpPr>
          <p:cNvPr id="17" name="Shape 6"/>
          <p:cNvSpPr/>
          <p:nvPr/>
        </p:nvSpPr>
        <p:spPr>
          <a:xfrm>
            <a:off x="8522765" y="7200900"/>
            <a:ext cx="1625803" cy="1625600"/>
          </a:xfrm>
          <a:prstGeom prst="roundRect">
            <a:avLst>
              <a:gd name="adj" fmla="val 781313"/>
            </a:avLst>
          </a:prstGeom>
          <a:noFill/>
          <a:ln w="12700">
            <a:solidFill>
              <a:srgbClr val="D1E2EB"/>
            </a:solidFill>
            <a:prstDash val="solid"/>
          </a:ln>
        </p:spPr>
      </p:sp>
      <p:sp>
        <p:nvSpPr>
          <p:cNvPr id="18" name="Text 7"/>
          <p:cNvSpPr/>
          <p:nvPr/>
        </p:nvSpPr>
        <p:spPr>
          <a:xfrm>
            <a:off x="8497362" y="7454900"/>
            <a:ext cx="1676610" cy="1117600"/>
          </a:xfrm>
          <a:prstGeom prst="rect">
            <a:avLst/>
          </a:prstGeom>
          <a:noFill/>
          <a:ln/>
        </p:spPr>
        <p:txBody>
          <a:bodyPr wrap="square" lIns="0" tIns="0" rIns="0" bIns="0" rtlCol="0" anchor="ctr"/>
          <a:lstStyle/>
          <a:p>
            <a:pPr algn="ctr" indent="0" marL="0">
              <a:buNone/>
            </a:pPr>
            <a:r>
              <a:rPr lang="en-US" sz="4800" dirty="0">
                <a:solidFill>
                  <a:srgbClr val="D1E2EB">
                    <a:alpha val="100000"/>
                  </a:srgbClr>
                </a:solidFill>
                <a:latin typeface="Poppins Bold" pitchFamily="34" charset="0"/>
                <a:ea typeface="Poppins Bold" pitchFamily="34" charset="-122"/>
                <a:cs typeface="Poppins Bold" pitchFamily="34" charset="-120"/>
              </a:rPr>
              <a:t>2023</a:t>
            </a:r>
            <a:endParaRPr lang="en-US" sz="4800" dirty="0"/>
          </a:p>
        </p:txBody>
      </p:sp>
      <p:sp>
        <p:nvSpPr>
          <p:cNvPr id="19" name="Shape 8"/>
          <p:cNvSpPr/>
          <p:nvPr/>
        </p:nvSpPr>
        <p:spPr>
          <a:xfrm>
            <a:off x="10148568" y="8013700"/>
            <a:ext cx="3861283" cy="0"/>
          </a:xfrm>
          <a:prstGeom prst="rect">
            <a:avLst/>
          </a:prstGeom>
          <a:noFill/>
          <a:ln/>
        </p:spPr>
      </p:sp>
      <p:pic>
        <p:nvPicPr>
          <p:cNvPr id="20" name="Image 9"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148568" y="7975600"/>
            <a:ext cx="3861283" cy="38100"/>
          </a:xfrm>
          <a:prstGeom prst="rect">
            <a:avLst/>
          </a:prstGeom>
        </p:spPr>
      </p:pic>
      <p:pic>
        <p:nvPicPr>
          <p:cNvPr id="21" name="Image 10" descr=" ">    </p:cNvPr>
          <p:cNvPicPr>
            <a:picLocks noChangeAspect="1"/>
          </p:cNvPicPr>
          <p:nvPr/>
        </p:nvPicPr>
        <p:blipFill>
          <a:blip r:embed="rId17"/>
          <a:stretch>
            <a:fillRect/>
          </a:stretch>
        </p:blipFill>
        <p:spPr>
          <a:xfrm>
            <a:off x="14009851" y="7200900"/>
            <a:ext cx="1625803" cy="1625600"/>
          </a:xfrm>
          <a:prstGeom prst="rect">
            <a:avLst/>
          </a:prstGeom>
        </p:spPr>
      </p:pic>
      <p:sp>
        <p:nvSpPr>
          <p:cNvPr id="22" name="Shape 9"/>
          <p:cNvSpPr/>
          <p:nvPr/>
        </p:nvSpPr>
        <p:spPr>
          <a:xfrm>
            <a:off x="14009851" y="7200900"/>
            <a:ext cx="1625803" cy="1625600"/>
          </a:xfrm>
          <a:prstGeom prst="roundRect">
            <a:avLst>
              <a:gd name="adj" fmla="val 781313"/>
            </a:avLst>
          </a:prstGeom>
          <a:noFill/>
          <a:ln w="12700">
            <a:solidFill>
              <a:srgbClr val="D1E2EB"/>
            </a:solidFill>
            <a:prstDash val="solid"/>
          </a:ln>
        </p:spPr>
      </p:sp>
      <p:sp>
        <p:nvSpPr>
          <p:cNvPr id="23" name="Text 10"/>
          <p:cNvSpPr/>
          <p:nvPr/>
        </p:nvSpPr>
        <p:spPr>
          <a:xfrm>
            <a:off x="13965395" y="7454900"/>
            <a:ext cx="1714714" cy="1117600"/>
          </a:xfrm>
          <a:prstGeom prst="rect">
            <a:avLst/>
          </a:prstGeom>
          <a:noFill/>
          <a:ln/>
        </p:spPr>
        <p:txBody>
          <a:bodyPr wrap="square" lIns="0" tIns="0" rIns="0" bIns="0" rtlCol="0" anchor="ctr"/>
          <a:lstStyle/>
          <a:p>
            <a:pPr algn="ctr" indent="0" marL="0">
              <a:buNone/>
            </a:pPr>
            <a:r>
              <a:rPr lang="en-US" sz="4800" dirty="0">
                <a:solidFill>
                  <a:srgbClr val="D1E2EB">
                    <a:alpha val="100000"/>
                  </a:srgbClr>
                </a:solidFill>
                <a:latin typeface="Poppins Bold" pitchFamily="34" charset="0"/>
                <a:ea typeface="Poppins Bold" pitchFamily="34" charset="-122"/>
                <a:cs typeface="Poppins Bold" pitchFamily="34" charset="-120"/>
              </a:rPr>
              <a:t>2024</a:t>
            </a:r>
            <a:endParaRPr lang="en-US" sz="4800" dirty="0"/>
          </a:p>
        </p:txBody>
      </p:sp>
      <p:sp>
        <p:nvSpPr>
          <p:cNvPr id="24" name="Shape 11"/>
          <p:cNvSpPr/>
          <p:nvPr/>
        </p:nvSpPr>
        <p:spPr>
          <a:xfrm>
            <a:off x="15635654" y="8013700"/>
            <a:ext cx="3861283" cy="0"/>
          </a:xfrm>
          <a:prstGeom prst="rect">
            <a:avLst/>
          </a:prstGeom>
          <a:noFill/>
          <a:ln/>
        </p:spPr>
      </p:sp>
      <p:pic>
        <p:nvPicPr>
          <p:cNvPr id="25" name="Image 11"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635654" y="7975600"/>
            <a:ext cx="3861283" cy="38100"/>
          </a:xfrm>
          <a:prstGeom prst="rect">
            <a:avLst/>
          </a:prstGeom>
        </p:spPr>
      </p:pic>
      <p:pic>
        <p:nvPicPr>
          <p:cNvPr id="26" name="Image 12" descr=" ">    </p:cNvPr>
          <p:cNvPicPr>
            <a:picLocks noChangeAspect="1"/>
          </p:cNvPicPr>
          <p:nvPr/>
        </p:nvPicPr>
        <p:blipFill>
          <a:blip r:embed="rId20"/>
          <a:stretch>
            <a:fillRect/>
          </a:stretch>
        </p:blipFill>
        <p:spPr>
          <a:xfrm>
            <a:off x="19496937" y="7200900"/>
            <a:ext cx="1625803" cy="1625600"/>
          </a:xfrm>
          <a:prstGeom prst="rect">
            <a:avLst/>
          </a:prstGeom>
        </p:spPr>
      </p:pic>
      <p:sp>
        <p:nvSpPr>
          <p:cNvPr id="27" name="Shape 12"/>
          <p:cNvSpPr/>
          <p:nvPr/>
        </p:nvSpPr>
        <p:spPr>
          <a:xfrm>
            <a:off x="19496937" y="7200900"/>
            <a:ext cx="1625803" cy="1625600"/>
          </a:xfrm>
          <a:prstGeom prst="roundRect">
            <a:avLst>
              <a:gd name="adj" fmla="val 781313"/>
            </a:avLst>
          </a:prstGeom>
          <a:noFill/>
          <a:ln w="12700">
            <a:solidFill>
              <a:srgbClr val="D1E2EB"/>
            </a:solidFill>
            <a:prstDash val="solid"/>
          </a:ln>
        </p:spPr>
      </p:sp>
      <p:sp>
        <p:nvSpPr>
          <p:cNvPr id="28" name="Text 13"/>
          <p:cNvSpPr/>
          <p:nvPr/>
        </p:nvSpPr>
        <p:spPr>
          <a:xfrm>
            <a:off x="19458832" y="7454900"/>
            <a:ext cx="1702013" cy="1117600"/>
          </a:xfrm>
          <a:prstGeom prst="rect">
            <a:avLst/>
          </a:prstGeom>
          <a:noFill/>
          <a:ln/>
        </p:spPr>
        <p:txBody>
          <a:bodyPr wrap="square" lIns="0" tIns="0" rIns="0" bIns="0" rtlCol="0" anchor="ctr"/>
          <a:lstStyle/>
          <a:p>
            <a:pPr algn="ctr" indent="0" marL="0">
              <a:buNone/>
            </a:pPr>
            <a:r>
              <a:rPr lang="en-US" sz="4800" dirty="0">
                <a:solidFill>
                  <a:srgbClr val="D1E2EB">
                    <a:alpha val="100000"/>
                  </a:srgbClr>
                </a:solidFill>
                <a:latin typeface="Poppins Bold" pitchFamily="34" charset="0"/>
                <a:ea typeface="Poppins Bold" pitchFamily="34" charset="-122"/>
                <a:cs typeface="Poppins Bold" pitchFamily="34" charset="-120"/>
              </a:rPr>
              <a:t>2025</a:t>
            </a:r>
            <a:endParaRPr lang="en-US" sz="4800" dirty="0"/>
          </a:p>
        </p:txBody>
      </p:sp>
      <p:sp>
        <p:nvSpPr>
          <p:cNvPr id="29" name="Shape 14"/>
          <p:cNvSpPr/>
          <p:nvPr/>
        </p:nvSpPr>
        <p:spPr>
          <a:xfrm>
            <a:off x="927216" y="4470400"/>
            <a:ext cx="6096762" cy="2235200"/>
          </a:xfrm>
          <a:prstGeom prst="rect">
            <a:avLst/>
          </a:prstGeom>
          <a:noFill/>
          <a:ln/>
        </p:spPr>
      </p:sp>
      <p:sp>
        <p:nvSpPr>
          <p:cNvPr id="30" name="Shape 15"/>
          <p:cNvSpPr/>
          <p:nvPr/>
        </p:nvSpPr>
        <p:spPr>
          <a:xfrm>
            <a:off x="927216" y="4470400"/>
            <a:ext cx="6096762" cy="2235200"/>
          </a:xfrm>
          <a:prstGeom prst="rect">
            <a:avLst/>
          </a:prstGeom>
          <a:noFill/>
          <a:ln/>
        </p:spPr>
      </p:sp>
      <p:sp>
        <p:nvSpPr>
          <p:cNvPr id="31" name="Text 16"/>
          <p:cNvSpPr/>
          <p:nvPr/>
        </p:nvSpPr>
        <p:spPr>
          <a:xfrm>
            <a:off x="825603" y="4470400"/>
            <a:ext cx="6299987"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Dragon Taming</a:t>
            </a:r>
            <a:endParaRPr lang="en-US" sz="4800" dirty="0"/>
          </a:p>
        </p:txBody>
      </p:sp>
      <p:sp>
        <p:nvSpPr>
          <p:cNvPr id="32" name="Text 17"/>
          <p:cNvSpPr/>
          <p:nvPr/>
        </p:nvSpPr>
        <p:spPr>
          <a:xfrm>
            <a:off x="859474" y="5486400"/>
            <a:ext cx="6232246"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First dragon was successfully tamed</a:t>
            </a:r>
            <a:endParaRPr lang="en-US" sz="3200" dirty="0"/>
          </a:p>
        </p:txBody>
      </p:sp>
      <p:sp>
        <p:nvSpPr>
          <p:cNvPr id="33" name="Shape 18"/>
          <p:cNvSpPr/>
          <p:nvPr/>
        </p:nvSpPr>
        <p:spPr>
          <a:xfrm>
            <a:off x="11926791" y="4470400"/>
            <a:ext cx="6096762" cy="2235200"/>
          </a:xfrm>
          <a:prstGeom prst="rect">
            <a:avLst/>
          </a:prstGeom>
          <a:noFill/>
          <a:ln/>
        </p:spPr>
      </p:sp>
      <p:sp>
        <p:nvSpPr>
          <p:cNvPr id="34" name="Shape 19"/>
          <p:cNvSpPr/>
          <p:nvPr/>
        </p:nvSpPr>
        <p:spPr>
          <a:xfrm>
            <a:off x="11926791" y="4470400"/>
            <a:ext cx="6096762" cy="2235200"/>
          </a:xfrm>
          <a:prstGeom prst="rect">
            <a:avLst/>
          </a:prstGeom>
          <a:noFill/>
          <a:ln/>
        </p:spPr>
      </p:sp>
      <p:sp>
        <p:nvSpPr>
          <p:cNvPr id="35" name="Text 20"/>
          <p:cNvSpPr/>
          <p:nvPr/>
        </p:nvSpPr>
        <p:spPr>
          <a:xfrm>
            <a:off x="11825178" y="4470400"/>
            <a:ext cx="6299987"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Unicorn Migration</a:t>
            </a:r>
            <a:endParaRPr lang="en-US" sz="4800" dirty="0"/>
          </a:p>
        </p:txBody>
      </p:sp>
      <p:sp>
        <p:nvSpPr>
          <p:cNvPr id="36" name="Text 21"/>
          <p:cNvSpPr/>
          <p:nvPr/>
        </p:nvSpPr>
        <p:spPr>
          <a:xfrm>
            <a:off x="11859049" y="5486400"/>
            <a:ext cx="6232246"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Large herd of unicorns migrated to the realm</a:t>
            </a:r>
            <a:endParaRPr lang="en-US" sz="3200" dirty="0"/>
          </a:p>
        </p:txBody>
      </p:sp>
      <p:sp>
        <p:nvSpPr>
          <p:cNvPr id="37" name="Shape 22"/>
          <p:cNvSpPr/>
          <p:nvPr/>
        </p:nvSpPr>
        <p:spPr>
          <a:xfrm>
            <a:off x="17363070" y="9486900"/>
            <a:ext cx="6096762" cy="2235200"/>
          </a:xfrm>
          <a:prstGeom prst="rect">
            <a:avLst/>
          </a:prstGeom>
          <a:noFill/>
          <a:ln/>
        </p:spPr>
      </p:sp>
      <p:sp>
        <p:nvSpPr>
          <p:cNvPr id="38" name="Shape 23"/>
          <p:cNvSpPr/>
          <p:nvPr/>
        </p:nvSpPr>
        <p:spPr>
          <a:xfrm>
            <a:off x="17363070" y="9486900"/>
            <a:ext cx="6096762" cy="2235200"/>
          </a:xfrm>
          <a:prstGeom prst="rect">
            <a:avLst/>
          </a:prstGeom>
          <a:noFill/>
          <a:ln/>
        </p:spPr>
      </p:sp>
      <p:sp>
        <p:nvSpPr>
          <p:cNvPr id="39" name="Text 24"/>
          <p:cNvSpPr/>
          <p:nvPr/>
        </p:nvSpPr>
        <p:spPr>
          <a:xfrm>
            <a:off x="17261457" y="9486900"/>
            <a:ext cx="6299987"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Rainbow Sightings</a:t>
            </a:r>
            <a:endParaRPr lang="en-US" sz="4800" dirty="0"/>
          </a:p>
        </p:txBody>
      </p:sp>
      <p:sp>
        <p:nvSpPr>
          <p:cNvPr id="40" name="Text 25"/>
          <p:cNvSpPr/>
          <p:nvPr/>
        </p:nvSpPr>
        <p:spPr>
          <a:xfrm>
            <a:off x="17295328" y="10502900"/>
            <a:ext cx="6232246"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Unusually large number of rainbows were sighted</a:t>
            </a:r>
            <a:endParaRPr lang="en-US" sz="3200" dirty="0"/>
          </a:p>
        </p:txBody>
      </p:sp>
      <p:sp>
        <p:nvSpPr>
          <p:cNvPr id="41" name="Shape 26"/>
          <p:cNvSpPr/>
          <p:nvPr/>
        </p:nvSpPr>
        <p:spPr>
          <a:xfrm>
            <a:off x="6490511" y="9486900"/>
            <a:ext cx="6096762" cy="2235200"/>
          </a:xfrm>
          <a:prstGeom prst="rect">
            <a:avLst/>
          </a:prstGeom>
          <a:noFill/>
          <a:ln/>
        </p:spPr>
      </p:sp>
      <p:sp>
        <p:nvSpPr>
          <p:cNvPr id="42" name="Shape 27"/>
          <p:cNvSpPr/>
          <p:nvPr/>
        </p:nvSpPr>
        <p:spPr>
          <a:xfrm>
            <a:off x="6490511" y="9486900"/>
            <a:ext cx="6096762" cy="2235200"/>
          </a:xfrm>
          <a:prstGeom prst="rect">
            <a:avLst/>
          </a:prstGeom>
          <a:noFill/>
          <a:ln/>
        </p:spPr>
      </p:sp>
      <p:sp>
        <p:nvSpPr>
          <p:cNvPr id="43" name="Text 28"/>
          <p:cNvSpPr/>
          <p:nvPr/>
        </p:nvSpPr>
        <p:spPr>
          <a:xfrm>
            <a:off x="6388899" y="9486900"/>
            <a:ext cx="6299987"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Enchanted Pool</a:t>
            </a:r>
            <a:endParaRPr lang="en-US" sz="4800" dirty="0"/>
          </a:p>
        </p:txBody>
      </p:sp>
      <p:sp>
        <p:nvSpPr>
          <p:cNvPr id="44" name="Text 29"/>
          <p:cNvSpPr/>
          <p:nvPr/>
        </p:nvSpPr>
        <p:spPr>
          <a:xfrm>
            <a:off x="6422769" y="10502900"/>
            <a:ext cx="6232246"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pool with power to grant wishes</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5549900"/>
            <a:ext cx="4813902" cy="81661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2946" y="0"/>
            <a:ext cx="5614102" cy="86741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14877" y="12103100"/>
            <a:ext cx="2095762" cy="1028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2378" y="558800"/>
            <a:ext cx="2019552" cy="20193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3010276" y="927100"/>
            <a:ext cx="5851198"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The Graph</a:t>
            </a:r>
            <a:endParaRPr lang="en-US" sz="8000" dirty="0"/>
          </a:p>
        </p:txBody>
      </p:sp>
      <p:pic>
        <p:nvPicPr>
          <p:cNvPr id="9" name="Image 5" descr=" ">    </p:cNvPr>
          <p:cNvPicPr>
            <a:picLocks noChangeAspect="1"/>
          </p:cNvPicPr>
          <p:nvPr/>
        </p:nvPicPr>
        <p:blipFill>
          <a:blip r:embed="rId10"/>
          <a:stretch>
            <a:fillRect/>
          </a:stretch>
        </p:blipFill>
        <p:spPr>
          <a:xfrm>
            <a:off x="3010276" y="3162300"/>
            <a:ext cx="18366496" cy="9258300"/>
          </a:xfrm>
          <a:prstGeom prst="rect">
            <a:avLst/>
          </a:prstGeom>
        </p:spPr>
      </p:pic>
      <p:pic>
        <p:nvPicPr>
          <p:cNvPr id="10" name="Image 6" descr=" ">    </p:cNvPr>
          <p:cNvPicPr>
            <a:picLocks noChangeAspect="1"/>
          </p:cNvPicPr>
          <p:nvPr/>
        </p:nvPicPr>
        <p:blipFill>
          <a:blip r:embed="rId11"/>
          <a:stretch>
            <a:fillRect/>
          </a:stretch>
        </p:blipFill>
        <p:spPr>
          <a:xfrm>
            <a:off x="3010276" y="3162300"/>
            <a:ext cx="18366496" cy="9258300"/>
          </a:xfrm>
          <a:prstGeom prst="rect">
            <a:avLst/>
          </a:prstGeom>
        </p:spPr>
      </p:pic>
      <p:sp>
        <p:nvSpPr>
          <p:cNvPr id="11" name="Shape 2"/>
          <p:cNvSpPr/>
          <p:nvPr/>
        </p:nvSpPr>
        <p:spPr>
          <a:xfrm>
            <a:off x="3010276" y="3162300"/>
            <a:ext cx="18366496" cy="9029700"/>
          </a:xfrm>
          <a:prstGeom prst="rect">
            <a:avLst/>
          </a:prstGeom>
          <a:noFill/>
          <a:ln/>
        </p:spPr>
      </p:sp>
      <p:sp>
        <p:nvSpPr>
          <p:cNvPr id="12" name="Shape 3"/>
          <p:cNvSpPr/>
          <p:nvPr/>
        </p:nvSpPr>
        <p:spPr>
          <a:xfrm>
            <a:off x="3010276" y="3162300"/>
            <a:ext cx="18366496" cy="609600"/>
          </a:xfrm>
          <a:prstGeom prst="rect">
            <a:avLst/>
          </a:prstGeom>
          <a:noFill/>
          <a:ln/>
        </p:spPr>
      </p:sp>
      <p:sp>
        <p:nvSpPr>
          <p:cNvPr id="13" name="Text 4"/>
          <p:cNvSpPr/>
          <p:nvPr/>
        </p:nvSpPr>
        <p:spPr>
          <a:xfrm>
            <a:off x="2874793" y="3162300"/>
            <a:ext cx="643547" cy="745067"/>
          </a:xfrm>
          <a:prstGeom prst="rect">
            <a:avLst/>
          </a:prstGeom>
          <a:noFill/>
          <a:ln/>
        </p:spPr>
        <p:txBody>
          <a:bodyPr wrap="square" lIns="0" tIns="0" rIns="0" bIns="0" rtlCol="0" anchor="t"/>
          <a:lstStyle/>
          <a:p>
            <a:pPr algn="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12</a:t>
            </a:r>
            <a:endParaRPr lang="en-US" sz="3200" dirty="0"/>
          </a:p>
        </p:txBody>
      </p:sp>
      <p:pic>
        <p:nvPicPr>
          <p:cNvPr id="14" name="Image 7" descr=" ">    </p:cNvPr>
          <p:cNvPicPr>
            <a:picLocks noChangeAspect="1"/>
          </p:cNvPicPr>
          <p:nvPr/>
        </p:nvPicPr>
        <p:blipFill>
          <a:blip r:embed="rId12"/>
          <a:stretch>
            <a:fillRect/>
          </a:stretch>
        </p:blipFill>
        <p:spPr>
          <a:xfrm>
            <a:off x="3619952" y="3467100"/>
            <a:ext cx="17756819" cy="0"/>
          </a:xfrm>
          <a:prstGeom prst="rect">
            <a:avLst/>
          </a:prstGeom>
        </p:spPr>
      </p:pic>
      <p:pic>
        <p:nvPicPr>
          <p:cNvPr id="15" name="Image 8"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619952" y="3454400"/>
            <a:ext cx="17756819" cy="12700"/>
          </a:xfrm>
          <a:prstGeom prst="rect">
            <a:avLst/>
          </a:prstGeom>
        </p:spPr>
      </p:pic>
      <p:sp>
        <p:nvSpPr>
          <p:cNvPr id="16" name="Shape 5"/>
          <p:cNvSpPr/>
          <p:nvPr/>
        </p:nvSpPr>
        <p:spPr>
          <a:xfrm>
            <a:off x="3010276" y="4565650"/>
            <a:ext cx="18366496" cy="609600"/>
          </a:xfrm>
          <a:prstGeom prst="rect">
            <a:avLst/>
          </a:prstGeom>
          <a:noFill/>
          <a:ln/>
        </p:spPr>
      </p:sp>
      <p:sp>
        <p:nvSpPr>
          <p:cNvPr id="17" name="Text 6"/>
          <p:cNvSpPr/>
          <p:nvPr/>
        </p:nvSpPr>
        <p:spPr>
          <a:xfrm>
            <a:off x="2874793" y="4565650"/>
            <a:ext cx="643547" cy="745067"/>
          </a:xfrm>
          <a:prstGeom prst="rect">
            <a:avLst/>
          </a:prstGeom>
          <a:noFill/>
          <a:ln/>
        </p:spPr>
        <p:txBody>
          <a:bodyPr wrap="square" lIns="0" tIns="0" rIns="0" bIns="0" rtlCol="0" anchor="t"/>
          <a:lstStyle/>
          <a:p>
            <a:pPr algn="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10</a:t>
            </a:r>
            <a:endParaRPr lang="en-US" sz="3200" dirty="0"/>
          </a:p>
        </p:txBody>
      </p:sp>
      <p:pic>
        <p:nvPicPr>
          <p:cNvPr id="18" name="Image 9" descr=" ">    </p:cNvPr>
          <p:cNvPicPr>
            <a:picLocks noChangeAspect="1"/>
          </p:cNvPicPr>
          <p:nvPr/>
        </p:nvPicPr>
        <p:blipFill>
          <a:blip r:embed="rId15"/>
          <a:stretch>
            <a:fillRect/>
          </a:stretch>
        </p:blipFill>
        <p:spPr>
          <a:xfrm>
            <a:off x="3619952" y="4870450"/>
            <a:ext cx="17756819" cy="0"/>
          </a:xfrm>
          <a:prstGeom prst="rect">
            <a:avLst/>
          </a:prstGeom>
        </p:spPr>
      </p:pic>
      <p:pic>
        <p:nvPicPr>
          <p:cNvPr id="19" name="Image 10"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619952" y="4857750"/>
            <a:ext cx="17756819" cy="12700"/>
          </a:xfrm>
          <a:prstGeom prst="rect">
            <a:avLst/>
          </a:prstGeom>
        </p:spPr>
      </p:pic>
      <p:sp>
        <p:nvSpPr>
          <p:cNvPr id="20" name="Shape 7"/>
          <p:cNvSpPr/>
          <p:nvPr/>
        </p:nvSpPr>
        <p:spPr>
          <a:xfrm>
            <a:off x="3010276" y="5969000"/>
            <a:ext cx="18366496" cy="609600"/>
          </a:xfrm>
          <a:prstGeom prst="rect">
            <a:avLst/>
          </a:prstGeom>
          <a:noFill/>
          <a:ln/>
        </p:spPr>
      </p:sp>
      <p:sp>
        <p:nvSpPr>
          <p:cNvPr id="21" name="Text 8"/>
          <p:cNvSpPr/>
          <p:nvPr/>
        </p:nvSpPr>
        <p:spPr>
          <a:xfrm>
            <a:off x="2874793" y="5969000"/>
            <a:ext cx="643547" cy="745067"/>
          </a:xfrm>
          <a:prstGeom prst="rect">
            <a:avLst/>
          </a:prstGeom>
          <a:noFill/>
          <a:ln/>
        </p:spPr>
        <p:txBody>
          <a:bodyPr wrap="square" lIns="0" tIns="0" rIns="0" bIns="0" rtlCol="0" anchor="t"/>
          <a:lstStyle/>
          <a:p>
            <a:pPr algn="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8</a:t>
            </a:r>
            <a:endParaRPr lang="en-US" sz="3200" dirty="0"/>
          </a:p>
        </p:txBody>
      </p:sp>
      <p:pic>
        <p:nvPicPr>
          <p:cNvPr id="22" name="Image 11" descr=" ">    </p:cNvPr>
          <p:cNvPicPr>
            <a:picLocks noChangeAspect="1"/>
          </p:cNvPicPr>
          <p:nvPr/>
        </p:nvPicPr>
        <p:blipFill>
          <a:blip r:embed="rId18"/>
          <a:stretch>
            <a:fillRect/>
          </a:stretch>
        </p:blipFill>
        <p:spPr>
          <a:xfrm>
            <a:off x="3619952" y="6273800"/>
            <a:ext cx="17756819" cy="0"/>
          </a:xfrm>
          <a:prstGeom prst="rect">
            <a:avLst/>
          </a:prstGeom>
        </p:spPr>
      </p:pic>
      <p:pic>
        <p:nvPicPr>
          <p:cNvPr id="23" name="Image 12"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619952" y="6261100"/>
            <a:ext cx="17756819" cy="12700"/>
          </a:xfrm>
          <a:prstGeom prst="rect">
            <a:avLst/>
          </a:prstGeom>
        </p:spPr>
      </p:pic>
      <p:sp>
        <p:nvSpPr>
          <p:cNvPr id="24" name="Shape 9"/>
          <p:cNvSpPr/>
          <p:nvPr/>
        </p:nvSpPr>
        <p:spPr>
          <a:xfrm>
            <a:off x="3010276" y="7372350"/>
            <a:ext cx="18366496" cy="609600"/>
          </a:xfrm>
          <a:prstGeom prst="rect">
            <a:avLst/>
          </a:prstGeom>
          <a:noFill/>
          <a:ln/>
        </p:spPr>
      </p:sp>
      <p:sp>
        <p:nvSpPr>
          <p:cNvPr id="25" name="Text 10"/>
          <p:cNvSpPr/>
          <p:nvPr/>
        </p:nvSpPr>
        <p:spPr>
          <a:xfrm>
            <a:off x="2874793" y="7372350"/>
            <a:ext cx="643547" cy="745067"/>
          </a:xfrm>
          <a:prstGeom prst="rect">
            <a:avLst/>
          </a:prstGeom>
          <a:noFill/>
          <a:ln/>
        </p:spPr>
        <p:txBody>
          <a:bodyPr wrap="square" lIns="0" tIns="0" rIns="0" bIns="0" rtlCol="0" anchor="t"/>
          <a:lstStyle/>
          <a:p>
            <a:pPr algn="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6</a:t>
            </a:r>
            <a:endParaRPr lang="en-US" sz="3200" dirty="0"/>
          </a:p>
        </p:txBody>
      </p:sp>
      <p:pic>
        <p:nvPicPr>
          <p:cNvPr id="26" name="Image 13" descr=" ">    </p:cNvPr>
          <p:cNvPicPr>
            <a:picLocks noChangeAspect="1"/>
          </p:cNvPicPr>
          <p:nvPr/>
        </p:nvPicPr>
        <p:blipFill>
          <a:blip r:embed="rId21"/>
          <a:stretch>
            <a:fillRect/>
          </a:stretch>
        </p:blipFill>
        <p:spPr>
          <a:xfrm>
            <a:off x="3619952" y="7677150"/>
            <a:ext cx="17756819" cy="0"/>
          </a:xfrm>
          <a:prstGeom prst="rect">
            <a:avLst/>
          </a:prstGeom>
        </p:spPr>
      </p:pic>
      <p:pic>
        <p:nvPicPr>
          <p:cNvPr id="27" name="Image 14"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619952" y="7664450"/>
            <a:ext cx="17756819" cy="12700"/>
          </a:xfrm>
          <a:prstGeom prst="rect">
            <a:avLst/>
          </a:prstGeom>
        </p:spPr>
      </p:pic>
      <p:sp>
        <p:nvSpPr>
          <p:cNvPr id="28" name="Shape 11"/>
          <p:cNvSpPr/>
          <p:nvPr/>
        </p:nvSpPr>
        <p:spPr>
          <a:xfrm>
            <a:off x="3010276" y="8775700"/>
            <a:ext cx="18366496" cy="609600"/>
          </a:xfrm>
          <a:prstGeom prst="rect">
            <a:avLst/>
          </a:prstGeom>
          <a:noFill/>
          <a:ln/>
        </p:spPr>
      </p:sp>
      <p:sp>
        <p:nvSpPr>
          <p:cNvPr id="29" name="Text 12"/>
          <p:cNvSpPr/>
          <p:nvPr/>
        </p:nvSpPr>
        <p:spPr>
          <a:xfrm>
            <a:off x="2874793" y="8775700"/>
            <a:ext cx="643547" cy="745067"/>
          </a:xfrm>
          <a:prstGeom prst="rect">
            <a:avLst/>
          </a:prstGeom>
          <a:noFill/>
          <a:ln/>
        </p:spPr>
        <p:txBody>
          <a:bodyPr wrap="square" lIns="0" tIns="0" rIns="0" bIns="0" rtlCol="0" anchor="t"/>
          <a:lstStyle/>
          <a:p>
            <a:pPr algn="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4</a:t>
            </a:r>
            <a:endParaRPr lang="en-US" sz="3200" dirty="0"/>
          </a:p>
        </p:txBody>
      </p:sp>
      <p:pic>
        <p:nvPicPr>
          <p:cNvPr id="30" name="Image 15" descr=" ">    </p:cNvPr>
          <p:cNvPicPr>
            <a:picLocks noChangeAspect="1"/>
          </p:cNvPicPr>
          <p:nvPr/>
        </p:nvPicPr>
        <p:blipFill>
          <a:blip r:embed="rId24"/>
          <a:stretch>
            <a:fillRect/>
          </a:stretch>
        </p:blipFill>
        <p:spPr>
          <a:xfrm>
            <a:off x="3619952" y="9080500"/>
            <a:ext cx="17756819" cy="0"/>
          </a:xfrm>
          <a:prstGeom prst="rect">
            <a:avLst/>
          </a:prstGeom>
        </p:spPr>
      </p:pic>
      <p:pic>
        <p:nvPicPr>
          <p:cNvPr id="31" name="Image 16"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619952" y="9067800"/>
            <a:ext cx="17756819" cy="12700"/>
          </a:xfrm>
          <a:prstGeom prst="rect">
            <a:avLst/>
          </a:prstGeom>
        </p:spPr>
      </p:pic>
      <p:sp>
        <p:nvSpPr>
          <p:cNvPr id="32" name="Shape 13"/>
          <p:cNvSpPr/>
          <p:nvPr/>
        </p:nvSpPr>
        <p:spPr>
          <a:xfrm>
            <a:off x="3010276" y="10179050"/>
            <a:ext cx="18366496" cy="609600"/>
          </a:xfrm>
          <a:prstGeom prst="rect">
            <a:avLst/>
          </a:prstGeom>
          <a:noFill/>
          <a:ln/>
        </p:spPr>
      </p:sp>
      <p:sp>
        <p:nvSpPr>
          <p:cNvPr id="33" name="Text 14"/>
          <p:cNvSpPr/>
          <p:nvPr/>
        </p:nvSpPr>
        <p:spPr>
          <a:xfrm>
            <a:off x="2874793" y="10179050"/>
            <a:ext cx="643547" cy="745067"/>
          </a:xfrm>
          <a:prstGeom prst="rect">
            <a:avLst/>
          </a:prstGeom>
          <a:noFill/>
          <a:ln/>
        </p:spPr>
        <p:txBody>
          <a:bodyPr wrap="square" lIns="0" tIns="0" rIns="0" bIns="0" rtlCol="0" anchor="t"/>
          <a:lstStyle/>
          <a:p>
            <a:pPr algn="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2</a:t>
            </a:r>
            <a:endParaRPr lang="en-US" sz="3200" dirty="0"/>
          </a:p>
        </p:txBody>
      </p:sp>
      <p:pic>
        <p:nvPicPr>
          <p:cNvPr id="34" name="Image 17" descr=" ">    </p:cNvPr>
          <p:cNvPicPr>
            <a:picLocks noChangeAspect="1"/>
          </p:cNvPicPr>
          <p:nvPr/>
        </p:nvPicPr>
        <p:blipFill>
          <a:blip r:embed="rId27"/>
          <a:stretch>
            <a:fillRect/>
          </a:stretch>
        </p:blipFill>
        <p:spPr>
          <a:xfrm>
            <a:off x="3619952" y="10483850"/>
            <a:ext cx="17756819" cy="0"/>
          </a:xfrm>
          <a:prstGeom prst="rect">
            <a:avLst/>
          </a:prstGeom>
        </p:spPr>
      </p:pic>
      <p:pic>
        <p:nvPicPr>
          <p:cNvPr id="35" name="Image 18"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619952" y="10471150"/>
            <a:ext cx="17756819" cy="12700"/>
          </a:xfrm>
          <a:prstGeom prst="rect">
            <a:avLst/>
          </a:prstGeom>
        </p:spPr>
      </p:pic>
      <p:sp>
        <p:nvSpPr>
          <p:cNvPr id="36" name="Shape 15"/>
          <p:cNvSpPr/>
          <p:nvPr/>
        </p:nvSpPr>
        <p:spPr>
          <a:xfrm>
            <a:off x="3010276" y="11582400"/>
            <a:ext cx="18366496" cy="609600"/>
          </a:xfrm>
          <a:prstGeom prst="rect">
            <a:avLst/>
          </a:prstGeom>
          <a:noFill/>
          <a:ln/>
        </p:spPr>
      </p:sp>
      <p:sp>
        <p:nvSpPr>
          <p:cNvPr id="37" name="Text 16"/>
          <p:cNvSpPr/>
          <p:nvPr/>
        </p:nvSpPr>
        <p:spPr>
          <a:xfrm>
            <a:off x="2874793" y="11582400"/>
            <a:ext cx="643547" cy="745067"/>
          </a:xfrm>
          <a:prstGeom prst="rect">
            <a:avLst/>
          </a:prstGeom>
          <a:noFill/>
          <a:ln/>
        </p:spPr>
        <p:txBody>
          <a:bodyPr wrap="square" lIns="0" tIns="0" rIns="0" bIns="0" rtlCol="0" anchor="t"/>
          <a:lstStyle/>
          <a:p>
            <a:pPr algn="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0</a:t>
            </a:r>
            <a:endParaRPr lang="en-US" sz="3200" dirty="0"/>
          </a:p>
        </p:txBody>
      </p:sp>
      <p:pic>
        <p:nvPicPr>
          <p:cNvPr id="38" name="Image 19" descr=" ">    </p:cNvPr>
          <p:cNvPicPr>
            <a:picLocks noChangeAspect="1"/>
          </p:cNvPicPr>
          <p:nvPr/>
        </p:nvPicPr>
        <p:blipFill>
          <a:blip r:embed="rId30"/>
          <a:stretch>
            <a:fillRect/>
          </a:stretch>
        </p:blipFill>
        <p:spPr>
          <a:xfrm>
            <a:off x="3619952" y="12090400"/>
            <a:ext cx="17756819" cy="101600"/>
          </a:xfrm>
          <a:prstGeom prst="rect">
            <a:avLst/>
          </a:prstGeom>
        </p:spPr>
      </p:pic>
      <p:pic>
        <p:nvPicPr>
          <p:cNvPr id="39" name="Image 20" descr=" ">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619952" y="12090400"/>
            <a:ext cx="17756819" cy="12700"/>
          </a:xfrm>
          <a:prstGeom prst="rect">
            <a:avLst/>
          </a:prstGeom>
        </p:spPr>
      </p:pic>
      <p:pic>
        <p:nvPicPr>
          <p:cNvPr id="40" name="Image 21" descr=" ">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619952" y="12090400"/>
            <a:ext cx="12702" cy="101600"/>
          </a:xfrm>
          <a:prstGeom prst="rect">
            <a:avLst/>
          </a:prstGeom>
        </p:spPr>
      </p:pic>
      <p:pic>
        <p:nvPicPr>
          <p:cNvPr id="41" name="Image 22" descr=" ">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21364070" y="12090400"/>
            <a:ext cx="12702" cy="101600"/>
          </a:xfrm>
          <a:prstGeom prst="rect">
            <a:avLst/>
          </a:prstGeom>
        </p:spPr>
      </p:pic>
      <p:sp>
        <p:nvSpPr>
          <p:cNvPr id="42" name="Shape 17"/>
          <p:cNvSpPr/>
          <p:nvPr/>
        </p:nvSpPr>
        <p:spPr>
          <a:xfrm>
            <a:off x="3619952" y="3162300"/>
            <a:ext cx="17756819" cy="9258300"/>
          </a:xfrm>
          <a:prstGeom prst="rect">
            <a:avLst/>
          </a:prstGeom>
          <a:noFill/>
          <a:ln/>
        </p:spPr>
      </p:sp>
      <p:pic>
        <p:nvPicPr>
          <p:cNvPr id="43" name="Image 23" descr=" ">    </p:cNvPr>
          <p:cNvPicPr>
            <a:picLocks noChangeAspect="1"/>
          </p:cNvPicPr>
          <p:nvPr/>
        </p:nvPicPr>
        <p:blipFill>
          <a:blip r:embed="rId37"/>
          <a:stretch>
            <a:fillRect/>
          </a:stretch>
        </p:blipFill>
        <p:spPr>
          <a:xfrm>
            <a:off x="3619952" y="3162300"/>
            <a:ext cx="2536689" cy="9258300"/>
          </a:xfrm>
          <a:prstGeom prst="rect">
            <a:avLst/>
          </a:prstGeom>
        </p:spPr>
      </p:pic>
      <p:sp>
        <p:nvSpPr>
          <p:cNvPr id="44" name="Text 18"/>
          <p:cNvSpPr/>
          <p:nvPr/>
        </p:nvSpPr>
        <p:spPr>
          <a:xfrm>
            <a:off x="4377814" y="12217400"/>
            <a:ext cx="1011893" cy="7450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2015</a:t>
            </a:r>
            <a:endParaRPr lang="en-US" sz="3200" dirty="0"/>
          </a:p>
        </p:txBody>
      </p:sp>
      <p:pic>
        <p:nvPicPr>
          <p:cNvPr id="45" name="Image 24"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3619952" y="12090400"/>
            <a:ext cx="12702" cy="101600"/>
          </a:xfrm>
          <a:prstGeom prst="rect">
            <a:avLst/>
          </a:prstGeom>
        </p:spPr>
      </p:pic>
      <p:pic>
        <p:nvPicPr>
          <p:cNvPr id="46" name="Image 25" descr=" ">    </p:cNvPr>
          <p:cNvPicPr>
            <a:picLocks noChangeAspect="1"/>
          </p:cNvPicPr>
          <p:nvPr/>
        </p:nvPicPr>
        <p:blipFill>
          <a:blip r:embed="rId40"/>
          <a:stretch>
            <a:fillRect/>
          </a:stretch>
        </p:blipFill>
        <p:spPr>
          <a:xfrm>
            <a:off x="6156642" y="3162300"/>
            <a:ext cx="2536689" cy="9258300"/>
          </a:xfrm>
          <a:prstGeom prst="rect">
            <a:avLst/>
          </a:prstGeom>
        </p:spPr>
      </p:pic>
      <p:sp>
        <p:nvSpPr>
          <p:cNvPr id="47" name="Text 19"/>
          <p:cNvSpPr/>
          <p:nvPr/>
        </p:nvSpPr>
        <p:spPr>
          <a:xfrm>
            <a:off x="6901802" y="12217400"/>
            <a:ext cx="1024595" cy="7450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2016</a:t>
            </a:r>
            <a:endParaRPr lang="en-US" sz="3200" dirty="0"/>
          </a:p>
        </p:txBody>
      </p:sp>
      <p:pic>
        <p:nvPicPr>
          <p:cNvPr id="48" name="Image 26" descr=" ">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6156642" y="12090400"/>
            <a:ext cx="12702" cy="101600"/>
          </a:xfrm>
          <a:prstGeom prst="rect">
            <a:avLst/>
          </a:prstGeom>
        </p:spPr>
      </p:pic>
      <p:pic>
        <p:nvPicPr>
          <p:cNvPr id="49" name="Image 27" descr=" ">    </p:cNvPr>
          <p:cNvPicPr>
            <a:picLocks noChangeAspect="1"/>
          </p:cNvPicPr>
          <p:nvPr/>
        </p:nvPicPr>
        <p:blipFill>
          <a:blip r:embed="rId43"/>
          <a:stretch>
            <a:fillRect/>
          </a:stretch>
        </p:blipFill>
        <p:spPr>
          <a:xfrm>
            <a:off x="8693328" y="3162300"/>
            <a:ext cx="2536689" cy="9258300"/>
          </a:xfrm>
          <a:prstGeom prst="rect">
            <a:avLst/>
          </a:prstGeom>
        </p:spPr>
      </p:pic>
      <p:sp>
        <p:nvSpPr>
          <p:cNvPr id="50" name="Text 20"/>
          <p:cNvSpPr/>
          <p:nvPr/>
        </p:nvSpPr>
        <p:spPr>
          <a:xfrm>
            <a:off x="9463891" y="12217400"/>
            <a:ext cx="986490" cy="7450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2017</a:t>
            </a:r>
            <a:endParaRPr lang="en-US" sz="3200" dirty="0"/>
          </a:p>
        </p:txBody>
      </p:sp>
      <p:pic>
        <p:nvPicPr>
          <p:cNvPr id="51" name="Image 28"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8693328" y="12090400"/>
            <a:ext cx="12702" cy="101600"/>
          </a:xfrm>
          <a:prstGeom prst="rect">
            <a:avLst/>
          </a:prstGeom>
        </p:spPr>
      </p:pic>
      <p:pic>
        <p:nvPicPr>
          <p:cNvPr id="52" name="Image 29" descr=" ">    </p:cNvPr>
          <p:cNvPicPr>
            <a:picLocks noChangeAspect="1"/>
          </p:cNvPicPr>
          <p:nvPr/>
        </p:nvPicPr>
        <p:blipFill>
          <a:blip r:embed="rId46"/>
          <a:stretch>
            <a:fillRect/>
          </a:stretch>
        </p:blipFill>
        <p:spPr>
          <a:xfrm>
            <a:off x="11230017" y="3162300"/>
            <a:ext cx="2536689" cy="9258300"/>
          </a:xfrm>
          <a:prstGeom prst="rect">
            <a:avLst/>
          </a:prstGeom>
        </p:spPr>
      </p:pic>
      <p:sp>
        <p:nvSpPr>
          <p:cNvPr id="53" name="Text 21"/>
          <p:cNvSpPr/>
          <p:nvPr/>
        </p:nvSpPr>
        <p:spPr>
          <a:xfrm>
            <a:off x="11987879" y="12217400"/>
            <a:ext cx="1011893" cy="7450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2018</a:t>
            </a:r>
            <a:endParaRPr lang="en-US" sz="3200" dirty="0"/>
          </a:p>
        </p:txBody>
      </p:sp>
      <p:pic>
        <p:nvPicPr>
          <p:cNvPr id="54" name="Image 30" descr=" ">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1230017" y="12090400"/>
            <a:ext cx="12702" cy="101600"/>
          </a:xfrm>
          <a:prstGeom prst="rect">
            <a:avLst/>
          </a:prstGeom>
        </p:spPr>
      </p:pic>
      <p:pic>
        <p:nvPicPr>
          <p:cNvPr id="55" name="Image 31" descr=" ">    </p:cNvPr>
          <p:cNvPicPr>
            <a:picLocks noChangeAspect="1"/>
          </p:cNvPicPr>
          <p:nvPr/>
        </p:nvPicPr>
        <p:blipFill>
          <a:blip r:embed="rId49"/>
          <a:stretch>
            <a:fillRect/>
          </a:stretch>
        </p:blipFill>
        <p:spPr>
          <a:xfrm>
            <a:off x="13766707" y="3162300"/>
            <a:ext cx="2536689" cy="9258300"/>
          </a:xfrm>
          <a:prstGeom prst="rect">
            <a:avLst/>
          </a:prstGeom>
        </p:spPr>
      </p:pic>
      <p:sp>
        <p:nvSpPr>
          <p:cNvPr id="56" name="Text 22"/>
          <p:cNvSpPr/>
          <p:nvPr/>
        </p:nvSpPr>
        <p:spPr>
          <a:xfrm>
            <a:off x="14524568" y="12217400"/>
            <a:ext cx="1011893" cy="7450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2019</a:t>
            </a:r>
            <a:endParaRPr lang="en-US" sz="3200" dirty="0"/>
          </a:p>
        </p:txBody>
      </p:sp>
      <p:pic>
        <p:nvPicPr>
          <p:cNvPr id="57" name="Image 32" descr=" ">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13766707" y="12090400"/>
            <a:ext cx="12702" cy="101600"/>
          </a:xfrm>
          <a:prstGeom prst="rect">
            <a:avLst/>
          </a:prstGeom>
        </p:spPr>
      </p:pic>
      <p:pic>
        <p:nvPicPr>
          <p:cNvPr id="58" name="Image 33" descr=" ">    </p:cNvPr>
          <p:cNvPicPr>
            <a:picLocks noChangeAspect="1"/>
          </p:cNvPicPr>
          <p:nvPr/>
        </p:nvPicPr>
        <p:blipFill>
          <a:blip r:embed="rId52"/>
          <a:stretch>
            <a:fillRect/>
          </a:stretch>
        </p:blipFill>
        <p:spPr>
          <a:xfrm>
            <a:off x="16303393" y="3162300"/>
            <a:ext cx="2536689" cy="9258300"/>
          </a:xfrm>
          <a:prstGeom prst="rect">
            <a:avLst/>
          </a:prstGeom>
        </p:spPr>
      </p:pic>
      <p:sp>
        <p:nvSpPr>
          <p:cNvPr id="59" name="Text 23"/>
          <p:cNvSpPr/>
          <p:nvPr/>
        </p:nvSpPr>
        <p:spPr>
          <a:xfrm>
            <a:off x="17010448" y="12217400"/>
            <a:ext cx="1113506" cy="7450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2020</a:t>
            </a:r>
            <a:endParaRPr lang="en-US" sz="3200" dirty="0"/>
          </a:p>
        </p:txBody>
      </p:sp>
      <p:pic>
        <p:nvPicPr>
          <p:cNvPr id="60" name="Image 34" descr=" ">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16303393" y="12090400"/>
            <a:ext cx="12702" cy="101600"/>
          </a:xfrm>
          <a:prstGeom prst="rect">
            <a:avLst/>
          </a:prstGeom>
        </p:spPr>
      </p:pic>
      <p:pic>
        <p:nvPicPr>
          <p:cNvPr id="61" name="Image 35" descr=" ">    </p:cNvPr>
          <p:cNvPicPr>
            <a:picLocks noChangeAspect="1"/>
          </p:cNvPicPr>
          <p:nvPr/>
        </p:nvPicPr>
        <p:blipFill>
          <a:blip r:embed="rId55"/>
          <a:stretch>
            <a:fillRect/>
          </a:stretch>
        </p:blipFill>
        <p:spPr>
          <a:xfrm>
            <a:off x="18840082" y="3162300"/>
            <a:ext cx="2536689" cy="9258300"/>
          </a:xfrm>
          <a:prstGeom prst="rect">
            <a:avLst/>
          </a:prstGeom>
        </p:spPr>
      </p:pic>
      <p:sp>
        <p:nvSpPr>
          <p:cNvPr id="62" name="Text 24"/>
          <p:cNvSpPr/>
          <p:nvPr/>
        </p:nvSpPr>
        <p:spPr>
          <a:xfrm>
            <a:off x="19597944" y="12217400"/>
            <a:ext cx="999192" cy="7450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2021</a:t>
            </a:r>
            <a:endParaRPr lang="en-US" sz="3200" dirty="0"/>
          </a:p>
        </p:txBody>
      </p:sp>
      <p:pic>
        <p:nvPicPr>
          <p:cNvPr id="63" name="Image 36" descr=" ">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18840082" y="12090400"/>
            <a:ext cx="12702" cy="101600"/>
          </a:xfrm>
          <a:prstGeom prst="rect">
            <a:avLst/>
          </a:prstGeom>
        </p:spPr>
      </p:pic>
      <p:sp>
        <p:nvSpPr>
          <p:cNvPr id="64" name="Shape 25"/>
          <p:cNvSpPr/>
          <p:nvPr/>
        </p:nvSpPr>
        <p:spPr>
          <a:xfrm>
            <a:off x="5537892" y="7569200"/>
            <a:ext cx="1625803" cy="1625600"/>
          </a:xfrm>
          <a:prstGeom prst="roundRect">
            <a:avLst>
              <a:gd name="adj" fmla="val 781313"/>
            </a:avLst>
          </a:prstGeom>
          <a:solidFill>
            <a:srgbClr val="D1E2EB">
              <a:alpha val="100000"/>
            </a:srgbClr>
          </a:solidFill>
          <a:ln/>
        </p:spPr>
      </p:sp>
      <p:sp>
        <p:nvSpPr>
          <p:cNvPr id="65" name="Text 26"/>
          <p:cNvSpPr/>
          <p:nvPr/>
        </p:nvSpPr>
        <p:spPr>
          <a:xfrm>
            <a:off x="6045956" y="7823200"/>
            <a:ext cx="609676" cy="11176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Poppins Bold" pitchFamily="34" charset="0"/>
                <a:ea typeface="Poppins Bold" pitchFamily="34" charset="-122"/>
                <a:cs typeface="Poppins Bold" pitchFamily="34" charset="-120"/>
              </a:rPr>
              <a:t>B</a:t>
            </a:r>
            <a:endParaRPr lang="en-US" sz="4800" dirty="0"/>
          </a:p>
        </p:txBody>
      </p:sp>
      <p:sp>
        <p:nvSpPr>
          <p:cNvPr id="66" name="Shape 27"/>
          <p:cNvSpPr/>
          <p:nvPr/>
        </p:nvSpPr>
        <p:spPr>
          <a:xfrm>
            <a:off x="11672759" y="7493000"/>
            <a:ext cx="2464108" cy="2463800"/>
          </a:xfrm>
          <a:prstGeom prst="roundRect">
            <a:avLst>
              <a:gd name="adj" fmla="val 515505"/>
            </a:avLst>
          </a:prstGeom>
          <a:solidFill>
            <a:srgbClr val="FBE5E3">
              <a:alpha val="100000"/>
            </a:srgbClr>
          </a:solidFill>
          <a:ln/>
        </p:spPr>
      </p:sp>
      <p:sp>
        <p:nvSpPr>
          <p:cNvPr id="67" name="Text 28"/>
          <p:cNvSpPr/>
          <p:nvPr/>
        </p:nvSpPr>
        <p:spPr>
          <a:xfrm>
            <a:off x="12568221" y="8166100"/>
            <a:ext cx="673184" cy="11176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Poppins Bold" pitchFamily="34" charset="0"/>
                <a:ea typeface="Poppins Bold" pitchFamily="34" charset="-122"/>
                <a:cs typeface="Poppins Bold" pitchFamily="34" charset="-120"/>
              </a:rPr>
              <a:t>C</a:t>
            </a:r>
            <a:endParaRPr lang="en-US" sz="4800" dirty="0"/>
          </a:p>
        </p:txBody>
      </p:sp>
      <p:sp>
        <p:nvSpPr>
          <p:cNvPr id="68" name="Shape 29"/>
          <p:cNvSpPr/>
          <p:nvPr/>
        </p:nvSpPr>
        <p:spPr>
          <a:xfrm>
            <a:off x="16753394" y="5384800"/>
            <a:ext cx="1105038" cy="1104900"/>
          </a:xfrm>
          <a:prstGeom prst="roundRect">
            <a:avLst>
              <a:gd name="adj" fmla="val 1149517"/>
            </a:avLst>
          </a:prstGeom>
          <a:solidFill>
            <a:srgbClr val="FFFFFF">
              <a:alpha val="100000"/>
            </a:srgbClr>
          </a:solidFill>
          <a:ln/>
        </p:spPr>
      </p:sp>
      <p:sp>
        <p:nvSpPr>
          <p:cNvPr id="69" name="Text 30"/>
          <p:cNvSpPr/>
          <p:nvPr/>
        </p:nvSpPr>
        <p:spPr>
          <a:xfrm>
            <a:off x="16975672" y="5378450"/>
            <a:ext cx="660483" cy="1117600"/>
          </a:xfrm>
          <a:prstGeom prst="rect">
            <a:avLst/>
          </a:prstGeom>
          <a:noFill/>
          <a:ln/>
        </p:spPr>
        <p:txBody>
          <a:bodyPr wrap="square" lIns="0" tIns="0" rIns="0" bIns="0" rtlCol="0" anchor="ctr"/>
          <a:lstStyle/>
          <a:p>
            <a:pPr algn="ctr" indent="0" marL="0">
              <a:buNone/>
            </a:pPr>
            <a:r>
              <a:rPr lang="en-US" sz="4800" dirty="0">
                <a:solidFill>
                  <a:srgbClr val="D1E2EB">
                    <a:alpha val="100000"/>
                  </a:srgbClr>
                </a:solidFill>
                <a:latin typeface="Poppins Bold" pitchFamily="34" charset="0"/>
                <a:ea typeface="Poppins Bold" pitchFamily="34" charset="-122"/>
                <a:cs typeface="Poppins Bold" pitchFamily="34" charset="-120"/>
              </a:rPr>
              <a:t>A</a:t>
            </a:r>
            <a:endParaRPr lang="en-US" sz="48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6082536" y="0"/>
            <a:ext cx="8304512" cy="8180685"/>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7442200"/>
            <a:ext cx="8471959" cy="6273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2137" y="164703"/>
            <a:ext cx="3111886" cy="191492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919515" y="11239500"/>
            <a:ext cx="3173474" cy="1883718"/>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3581848" y="711200"/>
            <a:ext cx="5851198"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Our Team</a:t>
            </a:r>
            <a:endParaRPr lang="en-US" sz="8000" dirty="0"/>
          </a:p>
        </p:txBody>
      </p:sp>
      <p:sp>
        <p:nvSpPr>
          <p:cNvPr id="9" name="Shape 2"/>
          <p:cNvSpPr/>
          <p:nvPr/>
        </p:nvSpPr>
        <p:spPr>
          <a:xfrm>
            <a:off x="3556445" y="2755900"/>
            <a:ext cx="4788498" cy="10109200"/>
          </a:xfrm>
          <a:prstGeom prst="rect">
            <a:avLst/>
          </a:prstGeom>
          <a:noFill/>
          <a:ln/>
        </p:spPr>
      </p:sp>
      <p:pic>
        <p:nvPicPr>
          <p:cNvPr id="10"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56445" y="2755900"/>
            <a:ext cx="4788498" cy="8229600"/>
          </a:xfrm>
          <a:prstGeom prst="rect">
            <a:avLst/>
          </a:prstGeom>
        </p:spPr>
      </p:pic>
      <p:sp>
        <p:nvSpPr>
          <p:cNvPr id="11" name="Shape 3"/>
          <p:cNvSpPr/>
          <p:nvPr/>
        </p:nvSpPr>
        <p:spPr>
          <a:xfrm>
            <a:off x="3556445" y="11188700"/>
            <a:ext cx="4788498" cy="1676400"/>
          </a:xfrm>
          <a:prstGeom prst="rect">
            <a:avLst/>
          </a:prstGeom>
          <a:noFill/>
          <a:ln/>
        </p:spPr>
      </p:sp>
      <p:sp>
        <p:nvSpPr>
          <p:cNvPr id="12" name="Shape 4"/>
          <p:cNvSpPr/>
          <p:nvPr/>
        </p:nvSpPr>
        <p:spPr>
          <a:xfrm>
            <a:off x="3556445" y="11188700"/>
            <a:ext cx="4788498" cy="1676400"/>
          </a:xfrm>
          <a:prstGeom prst="rect">
            <a:avLst/>
          </a:prstGeom>
          <a:noFill/>
          <a:ln/>
        </p:spPr>
      </p:sp>
      <p:sp>
        <p:nvSpPr>
          <p:cNvPr id="13" name="Text 5"/>
          <p:cNvSpPr/>
          <p:nvPr/>
        </p:nvSpPr>
        <p:spPr>
          <a:xfrm>
            <a:off x="3454832" y="11188700"/>
            <a:ext cx="4991724"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Eldruin</a:t>
            </a:r>
            <a:endParaRPr lang="en-US" sz="4800" dirty="0"/>
          </a:p>
        </p:txBody>
      </p:sp>
      <p:sp>
        <p:nvSpPr>
          <p:cNvPr id="14" name="Text 6"/>
          <p:cNvSpPr/>
          <p:nvPr/>
        </p:nvSpPr>
        <p:spPr>
          <a:xfrm>
            <a:off x="3488703" y="1225550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15" name="Shape 7"/>
          <p:cNvSpPr/>
          <p:nvPr/>
        </p:nvSpPr>
        <p:spPr>
          <a:xfrm>
            <a:off x="9157845" y="2755900"/>
            <a:ext cx="4788498" cy="10109200"/>
          </a:xfrm>
          <a:prstGeom prst="rect">
            <a:avLst/>
          </a:prstGeom>
          <a:noFill/>
          <a:ln/>
        </p:spPr>
      </p:sp>
      <p:pic>
        <p:nvPicPr>
          <p:cNvPr id="16"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157845" y="2755900"/>
            <a:ext cx="4788498" cy="8229600"/>
          </a:xfrm>
          <a:prstGeom prst="rect">
            <a:avLst/>
          </a:prstGeom>
        </p:spPr>
      </p:pic>
      <p:sp>
        <p:nvSpPr>
          <p:cNvPr id="17" name="Shape 8"/>
          <p:cNvSpPr/>
          <p:nvPr/>
        </p:nvSpPr>
        <p:spPr>
          <a:xfrm>
            <a:off x="9157845" y="11188700"/>
            <a:ext cx="4788498" cy="1676400"/>
          </a:xfrm>
          <a:prstGeom prst="rect">
            <a:avLst/>
          </a:prstGeom>
          <a:noFill/>
          <a:ln/>
        </p:spPr>
      </p:sp>
      <p:sp>
        <p:nvSpPr>
          <p:cNvPr id="18" name="Shape 9"/>
          <p:cNvSpPr/>
          <p:nvPr/>
        </p:nvSpPr>
        <p:spPr>
          <a:xfrm>
            <a:off x="9157845" y="11188700"/>
            <a:ext cx="4788498" cy="1676400"/>
          </a:xfrm>
          <a:prstGeom prst="rect">
            <a:avLst/>
          </a:prstGeom>
          <a:noFill/>
          <a:ln/>
        </p:spPr>
      </p:sp>
      <p:sp>
        <p:nvSpPr>
          <p:cNvPr id="19" name="Text 10"/>
          <p:cNvSpPr/>
          <p:nvPr/>
        </p:nvSpPr>
        <p:spPr>
          <a:xfrm>
            <a:off x="9056232" y="11188700"/>
            <a:ext cx="4991724"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Elementalen</a:t>
            </a:r>
            <a:endParaRPr lang="en-US" sz="4800" dirty="0"/>
          </a:p>
        </p:txBody>
      </p:sp>
      <p:sp>
        <p:nvSpPr>
          <p:cNvPr id="20" name="Text 11"/>
          <p:cNvSpPr/>
          <p:nvPr/>
        </p:nvSpPr>
        <p:spPr>
          <a:xfrm>
            <a:off x="9090103" y="1225550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Guardian</a:t>
            </a:r>
            <a:endParaRPr lang="en-US" sz="3200" dirty="0"/>
          </a:p>
        </p:txBody>
      </p:sp>
      <p:sp>
        <p:nvSpPr>
          <p:cNvPr id="21" name="Shape 12"/>
          <p:cNvSpPr/>
          <p:nvPr/>
        </p:nvSpPr>
        <p:spPr>
          <a:xfrm>
            <a:off x="14759245" y="2755900"/>
            <a:ext cx="4788498" cy="10109200"/>
          </a:xfrm>
          <a:prstGeom prst="rect">
            <a:avLst/>
          </a:prstGeom>
          <a:noFill/>
          <a:ln/>
        </p:spPr>
      </p:sp>
      <p:pic>
        <p:nvPicPr>
          <p:cNvPr id="22"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4759245" y="2755900"/>
            <a:ext cx="4788498" cy="8229600"/>
          </a:xfrm>
          <a:prstGeom prst="rect">
            <a:avLst/>
          </a:prstGeom>
        </p:spPr>
      </p:pic>
      <p:sp>
        <p:nvSpPr>
          <p:cNvPr id="23" name="Shape 13"/>
          <p:cNvSpPr/>
          <p:nvPr/>
        </p:nvSpPr>
        <p:spPr>
          <a:xfrm>
            <a:off x="14759245" y="11188700"/>
            <a:ext cx="4788498" cy="1676400"/>
          </a:xfrm>
          <a:prstGeom prst="rect">
            <a:avLst/>
          </a:prstGeom>
          <a:noFill/>
          <a:ln/>
        </p:spPr>
      </p:sp>
      <p:sp>
        <p:nvSpPr>
          <p:cNvPr id="24" name="Shape 14"/>
          <p:cNvSpPr/>
          <p:nvPr/>
        </p:nvSpPr>
        <p:spPr>
          <a:xfrm>
            <a:off x="14759245" y="11188700"/>
            <a:ext cx="4788498" cy="1676400"/>
          </a:xfrm>
          <a:prstGeom prst="rect">
            <a:avLst/>
          </a:prstGeom>
          <a:noFill/>
          <a:ln/>
        </p:spPr>
      </p:sp>
      <p:sp>
        <p:nvSpPr>
          <p:cNvPr id="25" name="Text 15"/>
          <p:cNvSpPr/>
          <p:nvPr/>
        </p:nvSpPr>
        <p:spPr>
          <a:xfrm>
            <a:off x="14657632" y="11188700"/>
            <a:ext cx="4991724"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Lunaria</a:t>
            </a:r>
            <a:endParaRPr lang="en-US" sz="4800" dirty="0"/>
          </a:p>
        </p:txBody>
      </p:sp>
      <p:sp>
        <p:nvSpPr>
          <p:cNvPr id="26" name="Text 16"/>
          <p:cNvSpPr/>
          <p:nvPr/>
        </p:nvSpPr>
        <p:spPr>
          <a:xfrm>
            <a:off x="14691503" y="1225550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Moon Priestess</a:t>
            </a:r>
            <a:endParaRPr lang="en-US" sz="3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4398515" y="0"/>
            <a:ext cx="9988533" cy="10497021"/>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3990" y="0"/>
            <a:ext cx="22939067" cy="137160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12193524" y="2641600"/>
            <a:ext cx="10093528" cy="3386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Thank you for choosing EaTemp</a:t>
            </a:r>
            <a:endParaRPr lang="en-US" sz="8000" dirty="0"/>
          </a:p>
        </p:txBody>
      </p:sp>
      <p:sp>
        <p:nvSpPr>
          <p:cNvPr id="7" name="Text 2"/>
          <p:cNvSpPr/>
          <p:nvPr/>
        </p:nvSpPr>
        <p:spPr>
          <a:xfrm>
            <a:off x="12193524" y="6299200"/>
            <a:ext cx="9890303" cy="491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sp>
        <p:nvSpPr>
          <p:cNvPr id="8" name="Text 3"/>
          <p:cNvSpPr/>
          <p:nvPr/>
        </p:nvSpPr>
        <p:spPr>
          <a:xfrm rot="16200000">
            <a:off x="22204468" y="8326859"/>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6"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9"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908300"/>
            <a:ext cx="12199276" cy="979110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909238" y="7721600"/>
            <a:ext cx="6477810" cy="5994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8014702" cy="6858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503788" y="774700"/>
            <a:ext cx="2566939" cy="309562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7540" y="11734800"/>
            <a:ext cx="3274994" cy="1716636"/>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8878410" y="1320800"/>
            <a:ext cx="15199566" cy="29802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oppins Bold" pitchFamily="34" charset="0"/>
                <a:ea typeface="Poppins Bold" pitchFamily="34" charset="-122"/>
                <a:cs typeface="Poppins Bold" pitchFamily="34" charset="-120"/>
              </a:rPr>
              <a:t>Table of Contents</a:t>
            </a:r>
            <a:endParaRPr lang="en-US" sz="12800" dirty="0"/>
          </a:p>
        </p:txBody>
      </p:sp>
      <p:sp>
        <p:nvSpPr>
          <p:cNvPr id="9" name="Shape 2"/>
          <p:cNvSpPr/>
          <p:nvPr/>
        </p:nvSpPr>
        <p:spPr>
          <a:xfrm>
            <a:off x="8814902" y="4051300"/>
            <a:ext cx="7316114" cy="1625600"/>
          </a:xfrm>
          <a:prstGeom prst="rect">
            <a:avLst/>
          </a:prstGeom>
          <a:noFill/>
          <a:ln/>
        </p:spPr>
      </p:sp>
      <p:sp>
        <p:nvSpPr>
          <p:cNvPr id="10" name="Shape 3"/>
          <p:cNvSpPr/>
          <p:nvPr/>
        </p:nvSpPr>
        <p:spPr>
          <a:xfrm>
            <a:off x="8814902" y="4051300"/>
            <a:ext cx="1625803" cy="1625600"/>
          </a:xfrm>
          <a:prstGeom prst="roundRect">
            <a:avLst>
              <a:gd name="adj" fmla="val 781313"/>
            </a:avLst>
          </a:prstGeom>
          <a:solidFill>
            <a:srgbClr val="FBE5E3">
              <a:alpha val="100000"/>
            </a:srgbClr>
          </a:solidFill>
          <a:ln/>
        </p:spPr>
      </p:sp>
      <p:sp>
        <p:nvSpPr>
          <p:cNvPr id="11" name="Text 4"/>
          <p:cNvSpPr/>
          <p:nvPr/>
        </p:nvSpPr>
        <p:spPr>
          <a:xfrm>
            <a:off x="9208651" y="4305300"/>
            <a:ext cx="838305" cy="11176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01</a:t>
            </a:r>
            <a:endParaRPr lang="en-US" sz="4800" dirty="0"/>
          </a:p>
        </p:txBody>
      </p:sp>
      <p:sp>
        <p:nvSpPr>
          <p:cNvPr id="12" name="Shape 5"/>
          <p:cNvSpPr/>
          <p:nvPr/>
        </p:nvSpPr>
        <p:spPr>
          <a:xfrm>
            <a:off x="10643930" y="4051300"/>
            <a:ext cx="5487086" cy="1625600"/>
          </a:xfrm>
          <a:prstGeom prst="rect">
            <a:avLst/>
          </a:prstGeom>
          <a:noFill/>
          <a:ln/>
        </p:spPr>
      </p:sp>
      <p:sp>
        <p:nvSpPr>
          <p:cNvPr id="13" name="Text 6"/>
          <p:cNvSpPr/>
          <p:nvPr/>
        </p:nvSpPr>
        <p:spPr>
          <a:xfrm>
            <a:off x="10643930" y="4051300"/>
            <a:ext cx="5690311"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Introduction</a:t>
            </a:r>
            <a:endParaRPr lang="en-US" sz="4800" dirty="0"/>
          </a:p>
        </p:txBody>
      </p:sp>
      <p:sp>
        <p:nvSpPr>
          <p:cNvPr id="14" name="Text 7"/>
          <p:cNvSpPr/>
          <p:nvPr/>
        </p:nvSpPr>
        <p:spPr>
          <a:xfrm>
            <a:off x="10643930" y="50673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15" name="Shape 8"/>
          <p:cNvSpPr/>
          <p:nvPr/>
        </p:nvSpPr>
        <p:spPr>
          <a:xfrm>
            <a:off x="16283435" y="4051300"/>
            <a:ext cx="7316114" cy="1625600"/>
          </a:xfrm>
          <a:prstGeom prst="rect">
            <a:avLst/>
          </a:prstGeom>
          <a:noFill/>
          <a:ln/>
        </p:spPr>
      </p:sp>
      <p:sp>
        <p:nvSpPr>
          <p:cNvPr id="16" name="Shape 9"/>
          <p:cNvSpPr/>
          <p:nvPr/>
        </p:nvSpPr>
        <p:spPr>
          <a:xfrm>
            <a:off x="16283435" y="4051300"/>
            <a:ext cx="1625803" cy="1625600"/>
          </a:xfrm>
          <a:prstGeom prst="roundRect">
            <a:avLst>
              <a:gd name="adj" fmla="val 781313"/>
            </a:avLst>
          </a:prstGeom>
          <a:solidFill>
            <a:srgbClr val="D1E2EB">
              <a:alpha val="100000"/>
            </a:srgbClr>
          </a:solidFill>
          <a:ln/>
        </p:spPr>
      </p:sp>
      <p:sp>
        <p:nvSpPr>
          <p:cNvPr id="17" name="Text 10"/>
          <p:cNvSpPr/>
          <p:nvPr/>
        </p:nvSpPr>
        <p:spPr>
          <a:xfrm>
            <a:off x="16620027" y="4305300"/>
            <a:ext cx="952619" cy="11176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02</a:t>
            </a:r>
            <a:endParaRPr lang="en-US" sz="4800" dirty="0"/>
          </a:p>
        </p:txBody>
      </p:sp>
      <p:sp>
        <p:nvSpPr>
          <p:cNvPr id="18" name="Shape 11"/>
          <p:cNvSpPr/>
          <p:nvPr/>
        </p:nvSpPr>
        <p:spPr>
          <a:xfrm>
            <a:off x="18112464" y="4051300"/>
            <a:ext cx="5487086" cy="1625600"/>
          </a:xfrm>
          <a:prstGeom prst="rect">
            <a:avLst/>
          </a:prstGeom>
          <a:noFill/>
          <a:ln/>
        </p:spPr>
      </p:sp>
      <p:sp>
        <p:nvSpPr>
          <p:cNvPr id="19" name="Text 12"/>
          <p:cNvSpPr/>
          <p:nvPr/>
        </p:nvSpPr>
        <p:spPr>
          <a:xfrm>
            <a:off x="18112464" y="4051300"/>
            <a:ext cx="5690311"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Encounters</a:t>
            </a:r>
            <a:endParaRPr lang="en-US" sz="4800" dirty="0"/>
          </a:p>
        </p:txBody>
      </p:sp>
      <p:sp>
        <p:nvSpPr>
          <p:cNvPr id="20" name="Text 13"/>
          <p:cNvSpPr/>
          <p:nvPr/>
        </p:nvSpPr>
        <p:spPr>
          <a:xfrm>
            <a:off x="18112464" y="50673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Unicorn Sightings</a:t>
            </a:r>
            <a:endParaRPr lang="en-US" sz="3200" dirty="0"/>
          </a:p>
        </p:txBody>
      </p:sp>
      <p:sp>
        <p:nvSpPr>
          <p:cNvPr id="21" name="Shape 14"/>
          <p:cNvSpPr/>
          <p:nvPr/>
        </p:nvSpPr>
        <p:spPr>
          <a:xfrm>
            <a:off x="8814902" y="7035800"/>
            <a:ext cx="7316114" cy="1625600"/>
          </a:xfrm>
          <a:prstGeom prst="rect">
            <a:avLst/>
          </a:prstGeom>
          <a:noFill/>
          <a:ln/>
        </p:spPr>
      </p:sp>
      <p:sp>
        <p:nvSpPr>
          <p:cNvPr id="22" name="Shape 15"/>
          <p:cNvSpPr/>
          <p:nvPr/>
        </p:nvSpPr>
        <p:spPr>
          <a:xfrm>
            <a:off x="8814902" y="7035800"/>
            <a:ext cx="1625803" cy="1625600"/>
          </a:xfrm>
          <a:prstGeom prst="roundRect">
            <a:avLst>
              <a:gd name="adj" fmla="val 781313"/>
            </a:avLst>
          </a:prstGeom>
          <a:solidFill>
            <a:srgbClr val="D1E2EB">
              <a:alpha val="100000"/>
            </a:srgbClr>
          </a:solidFill>
          <a:ln/>
        </p:spPr>
      </p:sp>
      <p:sp>
        <p:nvSpPr>
          <p:cNvPr id="23" name="Text 16"/>
          <p:cNvSpPr/>
          <p:nvPr/>
        </p:nvSpPr>
        <p:spPr>
          <a:xfrm>
            <a:off x="9138792" y="7289800"/>
            <a:ext cx="978022" cy="11176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03</a:t>
            </a:r>
            <a:endParaRPr lang="en-US" sz="4800" dirty="0"/>
          </a:p>
        </p:txBody>
      </p:sp>
      <p:sp>
        <p:nvSpPr>
          <p:cNvPr id="24" name="Shape 17"/>
          <p:cNvSpPr/>
          <p:nvPr/>
        </p:nvSpPr>
        <p:spPr>
          <a:xfrm>
            <a:off x="10643930" y="7035800"/>
            <a:ext cx="5487086" cy="1625600"/>
          </a:xfrm>
          <a:prstGeom prst="rect">
            <a:avLst/>
          </a:prstGeom>
          <a:noFill/>
          <a:ln/>
        </p:spPr>
      </p:sp>
      <p:sp>
        <p:nvSpPr>
          <p:cNvPr id="25" name="Text 18"/>
          <p:cNvSpPr/>
          <p:nvPr/>
        </p:nvSpPr>
        <p:spPr>
          <a:xfrm>
            <a:off x="10643930" y="7035800"/>
            <a:ext cx="5690311"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Wonders</a:t>
            </a:r>
            <a:endParaRPr lang="en-US" sz="4800" dirty="0"/>
          </a:p>
        </p:txBody>
      </p:sp>
      <p:sp>
        <p:nvSpPr>
          <p:cNvPr id="26" name="Text 19"/>
          <p:cNvSpPr/>
          <p:nvPr/>
        </p:nvSpPr>
        <p:spPr>
          <a:xfrm>
            <a:off x="10643930" y="80518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Wishes Granted</a:t>
            </a:r>
            <a:endParaRPr lang="en-US" sz="3200" dirty="0"/>
          </a:p>
        </p:txBody>
      </p:sp>
      <p:sp>
        <p:nvSpPr>
          <p:cNvPr id="27" name="Shape 20"/>
          <p:cNvSpPr/>
          <p:nvPr/>
        </p:nvSpPr>
        <p:spPr>
          <a:xfrm>
            <a:off x="16283435" y="7035800"/>
            <a:ext cx="7316114" cy="1625600"/>
          </a:xfrm>
          <a:prstGeom prst="rect">
            <a:avLst/>
          </a:prstGeom>
          <a:noFill/>
          <a:ln/>
        </p:spPr>
      </p:sp>
      <p:sp>
        <p:nvSpPr>
          <p:cNvPr id="28" name="Shape 21"/>
          <p:cNvSpPr/>
          <p:nvPr/>
        </p:nvSpPr>
        <p:spPr>
          <a:xfrm>
            <a:off x="16283435" y="7035800"/>
            <a:ext cx="1625803" cy="1625600"/>
          </a:xfrm>
          <a:prstGeom prst="roundRect">
            <a:avLst>
              <a:gd name="adj" fmla="val 781313"/>
            </a:avLst>
          </a:prstGeom>
          <a:solidFill>
            <a:srgbClr val="FBE5E3">
              <a:alpha val="100000"/>
            </a:srgbClr>
          </a:solidFill>
          <a:ln/>
        </p:spPr>
      </p:sp>
      <p:sp>
        <p:nvSpPr>
          <p:cNvPr id="29" name="Text 22"/>
          <p:cNvSpPr/>
          <p:nvPr/>
        </p:nvSpPr>
        <p:spPr>
          <a:xfrm>
            <a:off x="16588273" y="7289800"/>
            <a:ext cx="1016127" cy="11176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04</a:t>
            </a:r>
            <a:endParaRPr lang="en-US" sz="4800" dirty="0"/>
          </a:p>
        </p:txBody>
      </p:sp>
      <p:sp>
        <p:nvSpPr>
          <p:cNvPr id="30" name="Shape 23"/>
          <p:cNvSpPr/>
          <p:nvPr/>
        </p:nvSpPr>
        <p:spPr>
          <a:xfrm>
            <a:off x="18112464" y="7035800"/>
            <a:ext cx="5487086" cy="1625600"/>
          </a:xfrm>
          <a:prstGeom prst="rect">
            <a:avLst/>
          </a:prstGeom>
          <a:noFill/>
          <a:ln/>
        </p:spPr>
      </p:sp>
      <p:sp>
        <p:nvSpPr>
          <p:cNvPr id="31" name="Text 24"/>
          <p:cNvSpPr/>
          <p:nvPr/>
        </p:nvSpPr>
        <p:spPr>
          <a:xfrm>
            <a:off x="18112464" y="7035800"/>
            <a:ext cx="5690311"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Magic</a:t>
            </a:r>
            <a:endParaRPr lang="en-US" sz="4800" dirty="0"/>
          </a:p>
        </p:txBody>
      </p:sp>
      <p:sp>
        <p:nvSpPr>
          <p:cNvPr id="32" name="Text 25"/>
          <p:cNvSpPr/>
          <p:nvPr/>
        </p:nvSpPr>
        <p:spPr>
          <a:xfrm>
            <a:off x="18112464" y="80518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Spellcasting</a:t>
            </a:r>
            <a:endParaRPr lang="en-US" sz="3200" dirty="0"/>
          </a:p>
        </p:txBody>
      </p:sp>
      <p:sp>
        <p:nvSpPr>
          <p:cNvPr id="33" name="Shape 26"/>
          <p:cNvSpPr/>
          <p:nvPr/>
        </p:nvSpPr>
        <p:spPr>
          <a:xfrm>
            <a:off x="8814902" y="10020300"/>
            <a:ext cx="7316114" cy="1625600"/>
          </a:xfrm>
          <a:prstGeom prst="rect">
            <a:avLst/>
          </a:prstGeom>
          <a:noFill/>
          <a:ln/>
        </p:spPr>
      </p:sp>
      <p:sp>
        <p:nvSpPr>
          <p:cNvPr id="34" name="Shape 27"/>
          <p:cNvSpPr/>
          <p:nvPr/>
        </p:nvSpPr>
        <p:spPr>
          <a:xfrm>
            <a:off x="8814902" y="10020300"/>
            <a:ext cx="1625803" cy="1625600"/>
          </a:xfrm>
          <a:prstGeom prst="roundRect">
            <a:avLst>
              <a:gd name="adj" fmla="val 781313"/>
            </a:avLst>
          </a:prstGeom>
          <a:solidFill>
            <a:srgbClr val="FBE5E3">
              <a:alpha val="100000"/>
            </a:srgbClr>
          </a:solidFill>
          <a:ln/>
        </p:spPr>
      </p:sp>
      <p:sp>
        <p:nvSpPr>
          <p:cNvPr id="35" name="Text 28"/>
          <p:cNvSpPr/>
          <p:nvPr/>
        </p:nvSpPr>
        <p:spPr>
          <a:xfrm>
            <a:off x="9126091" y="10274300"/>
            <a:ext cx="1003425" cy="11176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05</a:t>
            </a:r>
            <a:endParaRPr lang="en-US" sz="4800" dirty="0"/>
          </a:p>
        </p:txBody>
      </p:sp>
      <p:sp>
        <p:nvSpPr>
          <p:cNvPr id="36" name="Shape 29"/>
          <p:cNvSpPr/>
          <p:nvPr/>
        </p:nvSpPr>
        <p:spPr>
          <a:xfrm>
            <a:off x="10643930" y="10020300"/>
            <a:ext cx="5487086" cy="1625600"/>
          </a:xfrm>
          <a:prstGeom prst="rect">
            <a:avLst/>
          </a:prstGeom>
          <a:noFill/>
          <a:ln/>
        </p:spPr>
      </p:sp>
      <p:sp>
        <p:nvSpPr>
          <p:cNvPr id="37" name="Text 30"/>
          <p:cNvSpPr/>
          <p:nvPr/>
        </p:nvSpPr>
        <p:spPr>
          <a:xfrm>
            <a:off x="10643930" y="10020300"/>
            <a:ext cx="5690311"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Adventure</a:t>
            </a:r>
            <a:endParaRPr lang="en-US" sz="4800" dirty="0"/>
          </a:p>
        </p:txBody>
      </p:sp>
      <p:sp>
        <p:nvSpPr>
          <p:cNvPr id="38" name="Text 31"/>
          <p:cNvSpPr/>
          <p:nvPr/>
        </p:nvSpPr>
        <p:spPr>
          <a:xfrm>
            <a:off x="10643930" y="110363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Happily Ever After</a:t>
            </a:r>
            <a:endParaRPr lang="en-US" sz="3200" dirty="0"/>
          </a:p>
        </p:txBody>
      </p:sp>
      <p:sp>
        <p:nvSpPr>
          <p:cNvPr id="39" name="Shape 32"/>
          <p:cNvSpPr/>
          <p:nvPr/>
        </p:nvSpPr>
        <p:spPr>
          <a:xfrm>
            <a:off x="16283435" y="10020300"/>
            <a:ext cx="7316114" cy="1625600"/>
          </a:xfrm>
          <a:prstGeom prst="rect">
            <a:avLst/>
          </a:prstGeom>
          <a:noFill/>
          <a:ln/>
        </p:spPr>
      </p:sp>
      <p:sp>
        <p:nvSpPr>
          <p:cNvPr id="40" name="Shape 33"/>
          <p:cNvSpPr/>
          <p:nvPr/>
        </p:nvSpPr>
        <p:spPr>
          <a:xfrm>
            <a:off x="16283435" y="10020300"/>
            <a:ext cx="1625803" cy="1625600"/>
          </a:xfrm>
          <a:prstGeom prst="roundRect">
            <a:avLst>
              <a:gd name="adj" fmla="val 781313"/>
            </a:avLst>
          </a:prstGeom>
          <a:solidFill>
            <a:srgbClr val="D1E2EB">
              <a:alpha val="100000"/>
            </a:srgbClr>
          </a:solidFill>
          <a:ln/>
        </p:spPr>
      </p:sp>
      <p:sp>
        <p:nvSpPr>
          <p:cNvPr id="41" name="Text 34"/>
          <p:cNvSpPr/>
          <p:nvPr/>
        </p:nvSpPr>
        <p:spPr>
          <a:xfrm>
            <a:off x="16600975" y="10274300"/>
            <a:ext cx="990724" cy="11176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06</a:t>
            </a:r>
            <a:endParaRPr lang="en-US" sz="4800" dirty="0"/>
          </a:p>
        </p:txBody>
      </p:sp>
      <p:sp>
        <p:nvSpPr>
          <p:cNvPr id="42" name="Shape 35"/>
          <p:cNvSpPr/>
          <p:nvPr/>
        </p:nvSpPr>
        <p:spPr>
          <a:xfrm>
            <a:off x="18112464" y="10020300"/>
            <a:ext cx="5487086" cy="1625600"/>
          </a:xfrm>
          <a:prstGeom prst="rect">
            <a:avLst/>
          </a:prstGeom>
          <a:noFill/>
          <a:ln/>
        </p:spPr>
      </p:sp>
      <p:sp>
        <p:nvSpPr>
          <p:cNvPr id="43" name="Text 36"/>
          <p:cNvSpPr/>
          <p:nvPr/>
        </p:nvSpPr>
        <p:spPr>
          <a:xfrm>
            <a:off x="18112464" y="10020300"/>
            <a:ext cx="5690311"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Conclusion</a:t>
            </a:r>
            <a:endParaRPr lang="en-US" sz="4800" dirty="0"/>
          </a:p>
        </p:txBody>
      </p:sp>
      <p:sp>
        <p:nvSpPr>
          <p:cNvPr id="44" name="Text 37"/>
          <p:cNvSpPr/>
          <p:nvPr/>
        </p:nvSpPr>
        <p:spPr>
          <a:xfrm>
            <a:off x="18112464" y="110363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Embrace the Fantasy</a:t>
            </a:r>
            <a:endParaRPr lang="en-US" sz="3200" dirty="0"/>
          </a:p>
        </p:txBody>
      </p:sp>
      <p:pic>
        <p:nvPicPr>
          <p:cNvPr id="45"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6975" y="3759200"/>
            <a:ext cx="7150994" cy="7797800"/>
          </a:xfrm>
          <a:prstGeom prst="rect">
            <a:avLst/>
          </a:prstGeom>
        </p:spPr>
      </p:pic>
      <p:pic>
        <p:nvPicPr>
          <p:cNvPr id="46"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4273" y="3746500"/>
            <a:ext cx="7176397" cy="7835900"/>
          </a:xfrm>
          <a:prstGeom prst="rect">
            <a:avLst/>
          </a:prstGeom>
        </p:spPr>
      </p:pic>
      <p:pic>
        <p:nvPicPr>
          <p:cNvPr id="47"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70159" y="6870700"/>
            <a:ext cx="5042530" cy="190500"/>
          </a:xfrm>
          <a:prstGeom prst="rect">
            <a:avLst/>
          </a:prstGeom>
        </p:spPr>
      </p:pic>
      <p:pic>
        <p:nvPicPr>
          <p:cNvPr id="48"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778222" y="7874000"/>
            <a:ext cx="5042530" cy="190500"/>
          </a:xfrm>
          <a:prstGeom prst="rect">
            <a:avLst/>
          </a:prstGeom>
        </p:spPr>
      </p:pic>
      <p:pic>
        <p:nvPicPr>
          <p:cNvPr id="49"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159270" y="8877300"/>
            <a:ext cx="5042530" cy="190500"/>
          </a:xfrm>
          <a:prstGeom prst="rect">
            <a:avLst/>
          </a:prstGeom>
        </p:spPr>
      </p:pic>
      <p:pic>
        <p:nvPicPr>
          <p:cNvPr id="50"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159270" y="9880600"/>
            <a:ext cx="2184673" cy="190500"/>
          </a:xfrm>
          <a:prstGeom prst="rect">
            <a:avLst/>
          </a:prstGeom>
        </p:spPr>
      </p:pic>
      <p:pic>
        <p:nvPicPr>
          <p:cNvPr id="51"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905238" y="10896600"/>
            <a:ext cx="2032254" cy="190500"/>
          </a:xfrm>
          <a:prstGeom prst="rect">
            <a:avLst/>
          </a:prstGeom>
        </p:spPr>
      </p:pic>
      <p:pic>
        <p:nvPicPr>
          <p:cNvPr id="52"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106038" y="9398000"/>
            <a:ext cx="1968746" cy="1371600"/>
          </a:xfrm>
          <a:prstGeom prst="rect">
            <a:avLst/>
          </a:prstGeom>
        </p:spPr>
      </p:pic>
      <p:pic>
        <p:nvPicPr>
          <p:cNvPr id="53"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270159" y="4851400"/>
            <a:ext cx="4051806" cy="812800"/>
          </a:xfrm>
          <a:prstGeom prst="rect">
            <a:avLst/>
          </a:prstGeom>
        </p:spPr>
      </p:pic>
      <p:pic>
        <p:nvPicPr>
          <p:cNvPr id="54"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2311689" y="4851400"/>
            <a:ext cx="4051806" cy="812800"/>
          </a:xfrm>
          <a:prstGeom prst="rect">
            <a:avLst/>
          </a:prstGeom>
        </p:spPr>
      </p:pic>
      <p:pic>
        <p:nvPicPr>
          <p:cNvPr id="55"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4128016" y="4686300"/>
            <a:ext cx="2235479" cy="1524000"/>
          </a:xfrm>
          <a:prstGeom prst="rect">
            <a:avLst/>
          </a:prstGeom>
        </p:spPr>
      </p:pic>
      <p:pic>
        <p:nvPicPr>
          <p:cNvPr id="56"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346368" y="4686300"/>
            <a:ext cx="2235479" cy="1524000"/>
          </a:xfrm>
          <a:prstGeom prst="rect">
            <a:avLst/>
          </a:prstGeom>
        </p:spPr>
      </p:pic>
      <p:pic>
        <p:nvPicPr>
          <p:cNvPr id="57"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4051806" y="4610100"/>
            <a:ext cx="2387898" cy="1676400"/>
          </a:xfrm>
          <a:prstGeom prst="rect">
            <a:avLst/>
          </a:prstGeom>
        </p:spPr>
      </p:pic>
      <p:pic>
        <p:nvPicPr>
          <p:cNvPr id="58"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270159" y="4610100"/>
            <a:ext cx="2387898" cy="1676400"/>
          </a:xfrm>
          <a:prstGeom prst="rect">
            <a:avLst/>
          </a:prstGeom>
        </p:spPr>
      </p:pic>
      <p:pic>
        <p:nvPicPr>
          <p:cNvPr id="59"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3505638" y="4711700"/>
            <a:ext cx="698587" cy="279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5549900"/>
            <a:ext cx="4813902" cy="81661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2946" y="0"/>
            <a:ext cx="5614102" cy="86741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14877" y="12103100"/>
            <a:ext cx="2095762" cy="1028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2378" y="558800"/>
            <a:ext cx="2019552" cy="20193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2959470" y="2743200"/>
            <a:ext cx="16418919"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The Realm of the Extraordinary</a:t>
            </a:r>
            <a:endParaRPr lang="en-US" sz="8000" dirty="0"/>
          </a:p>
        </p:txBody>
      </p:sp>
      <p:sp>
        <p:nvSpPr>
          <p:cNvPr id="9" name="Text 2"/>
          <p:cNvSpPr/>
          <p:nvPr/>
        </p:nvSpPr>
        <p:spPr>
          <a:xfrm>
            <a:off x="2959470" y="47371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10" name="Text 3"/>
          <p:cNvSpPr/>
          <p:nvPr/>
        </p:nvSpPr>
        <p:spPr>
          <a:xfrm>
            <a:off x="12701588" y="47371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6082536" y="0"/>
            <a:ext cx="8304512" cy="818069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7442200"/>
            <a:ext cx="8471959" cy="6273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2137" y="164709"/>
            <a:ext cx="3111886" cy="191492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919515" y="11239500"/>
            <a:ext cx="3173474" cy="1883711"/>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0" y="0"/>
            <a:ext cx="11685461" cy="13716000"/>
          </a:xfrm>
          <a:prstGeom prst="rect">
            <a:avLst/>
          </a:prstGeom>
        </p:spPr>
      </p:pic>
      <p:sp>
        <p:nvSpPr>
          <p:cNvPr id="9" name="Shape 1"/>
          <p:cNvSpPr/>
          <p:nvPr/>
        </p:nvSpPr>
        <p:spPr>
          <a:xfrm>
            <a:off x="12358645" y="2705100"/>
            <a:ext cx="9907238" cy="3556000"/>
          </a:xfrm>
          <a:prstGeom prst="rect">
            <a:avLst/>
          </a:prstGeom>
          <a:noFill/>
          <a:ln/>
        </p:spPr>
      </p:sp>
      <p:pic>
        <p:nvPicPr>
          <p:cNvPr id="1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358645" y="3746934"/>
            <a:ext cx="1625803" cy="1472326"/>
          </a:xfrm>
          <a:prstGeom prst="rect">
            <a:avLst/>
          </a:prstGeom>
        </p:spPr>
      </p:pic>
      <p:sp>
        <p:nvSpPr>
          <p:cNvPr id="11" name="Shape 2"/>
          <p:cNvSpPr/>
          <p:nvPr/>
        </p:nvSpPr>
        <p:spPr>
          <a:xfrm>
            <a:off x="14390899" y="2705100"/>
            <a:ext cx="7874984" cy="3556000"/>
          </a:xfrm>
          <a:prstGeom prst="rect">
            <a:avLst/>
          </a:prstGeom>
          <a:noFill/>
          <a:ln/>
        </p:spPr>
      </p:sp>
      <p:sp>
        <p:nvSpPr>
          <p:cNvPr id="12" name="Text 3"/>
          <p:cNvSpPr/>
          <p:nvPr/>
        </p:nvSpPr>
        <p:spPr>
          <a:xfrm>
            <a:off x="14390899" y="2705100"/>
            <a:ext cx="8078210"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Unicorn Sightings</a:t>
            </a:r>
            <a:endParaRPr lang="en-US" sz="4800" dirty="0"/>
          </a:p>
        </p:txBody>
      </p:sp>
      <p:sp>
        <p:nvSpPr>
          <p:cNvPr id="13" name="Text 4"/>
          <p:cNvSpPr/>
          <p:nvPr/>
        </p:nvSpPr>
        <p:spPr>
          <a:xfrm>
            <a:off x="14390899" y="3822700"/>
            <a:ext cx="8010468"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4" name="Shape 5"/>
          <p:cNvSpPr/>
          <p:nvPr/>
        </p:nvSpPr>
        <p:spPr>
          <a:xfrm>
            <a:off x="12358645" y="6858000"/>
            <a:ext cx="9907238" cy="3556000"/>
          </a:xfrm>
          <a:prstGeom prst="rect">
            <a:avLst/>
          </a:prstGeom>
          <a:noFill/>
          <a:ln/>
        </p:spPr>
      </p:sp>
      <p:pic>
        <p:nvPicPr>
          <p:cNvPr id="15"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358645" y="7967997"/>
            <a:ext cx="1625803" cy="1336011"/>
          </a:xfrm>
          <a:prstGeom prst="rect">
            <a:avLst/>
          </a:prstGeom>
        </p:spPr>
      </p:pic>
      <p:sp>
        <p:nvSpPr>
          <p:cNvPr id="16" name="Shape 6"/>
          <p:cNvSpPr/>
          <p:nvPr/>
        </p:nvSpPr>
        <p:spPr>
          <a:xfrm>
            <a:off x="14390899" y="6858000"/>
            <a:ext cx="7874984" cy="3556000"/>
          </a:xfrm>
          <a:prstGeom prst="rect">
            <a:avLst/>
          </a:prstGeom>
          <a:noFill/>
          <a:ln/>
        </p:spPr>
      </p:sp>
      <p:sp>
        <p:nvSpPr>
          <p:cNvPr id="17" name="Text 7"/>
          <p:cNvSpPr/>
          <p:nvPr/>
        </p:nvSpPr>
        <p:spPr>
          <a:xfrm>
            <a:off x="14390899" y="6858000"/>
            <a:ext cx="8078210"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Dragon Taming</a:t>
            </a:r>
            <a:endParaRPr lang="en-US" sz="4800" dirty="0"/>
          </a:p>
        </p:txBody>
      </p:sp>
      <p:sp>
        <p:nvSpPr>
          <p:cNvPr id="18" name="Text 8"/>
          <p:cNvSpPr/>
          <p:nvPr/>
        </p:nvSpPr>
        <p:spPr>
          <a:xfrm>
            <a:off x="14390899" y="7975600"/>
            <a:ext cx="8010468"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909238" y="7721600"/>
            <a:ext cx="6477810" cy="5994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8014702" cy="6858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503788" y="774700"/>
            <a:ext cx="2566939" cy="3095619"/>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7540" y="11734800"/>
            <a:ext cx="3274994" cy="1716639"/>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3543743" y="1384300"/>
            <a:ext cx="8129016" cy="11214100"/>
          </a:xfrm>
          <a:prstGeom prst="rect">
            <a:avLst/>
          </a:prstGeom>
          <a:noFill/>
          <a:ln/>
        </p:spPr>
      </p:sp>
      <p:pic>
        <p:nvPicPr>
          <p:cNvPr id="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54482" y="1384300"/>
            <a:ext cx="1707539" cy="1625600"/>
          </a:xfrm>
          <a:prstGeom prst="rect">
            <a:avLst/>
          </a:prstGeom>
        </p:spPr>
      </p:pic>
      <p:sp>
        <p:nvSpPr>
          <p:cNvPr id="10" name="Shape 2"/>
          <p:cNvSpPr/>
          <p:nvPr/>
        </p:nvSpPr>
        <p:spPr>
          <a:xfrm>
            <a:off x="4832954" y="3619500"/>
            <a:ext cx="5550594" cy="914400"/>
          </a:xfrm>
          <a:prstGeom prst="rect">
            <a:avLst/>
          </a:prstGeom>
          <a:noFill/>
          <a:ln/>
        </p:spPr>
      </p:sp>
      <p:sp>
        <p:nvSpPr>
          <p:cNvPr id="11" name="Text 3"/>
          <p:cNvSpPr/>
          <p:nvPr/>
        </p:nvSpPr>
        <p:spPr>
          <a:xfrm>
            <a:off x="4832954" y="3619500"/>
            <a:ext cx="5753819"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Unicorn Sightings</a:t>
            </a:r>
            <a:endParaRPr lang="en-US" sz="4800" dirty="0"/>
          </a:p>
        </p:txBody>
      </p:sp>
      <p:sp>
        <p:nvSpPr>
          <p:cNvPr id="12" name="Shape 4"/>
          <p:cNvSpPr/>
          <p:nvPr/>
        </p:nvSpPr>
        <p:spPr>
          <a:xfrm>
            <a:off x="3543743" y="5143500"/>
            <a:ext cx="8129016" cy="1828800"/>
          </a:xfrm>
          <a:prstGeom prst="rect">
            <a:avLst/>
          </a:prstGeom>
          <a:noFill/>
          <a:ln/>
        </p:spPr>
      </p:sp>
      <p:sp>
        <p:nvSpPr>
          <p:cNvPr id="13" name="Text 5"/>
          <p:cNvSpPr/>
          <p:nvPr/>
        </p:nvSpPr>
        <p:spPr>
          <a:xfrm>
            <a:off x="3476001" y="5143500"/>
            <a:ext cx="8264500" cy="1964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pic>
        <p:nvPicPr>
          <p:cNvPr id="14"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43743" y="7581900"/>
            <a:ext cx="8129016" cy="5016500"/>
          </a:xfrm>
          <a:prstGeom prst="rect">
            <a:avLst/>
          </a:prstGeom>
        </p:spPr>
      </p:pic>
      <p:sp>
        <p:nvSpPr>
          <p:cNvPr id="15" name="Shape 6"/>
          <p:cNvSpPr/>
          <p:nvPr/>
        </p:nvSpPr>
        <p:spPr>
          <a:xfrm>
            <a:off x="12663483" y="1384300"/>
            <a:ext cx="8129016" cy="11214100"/>
          </a:xfrm>
          <a:prstGeom prst="rect">
            <a:avLst/>
          </a:prstGeom>
          <a:noFill/>
          <a:ln/>
        </p:spPr>
      </p:sp>
      <p:pic>
        <p:nvPicPr>
          <p:cNvPr id="16"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679840" y="1384300"/>
            <a:ext cx="2096302" cy="1625600"/>
          </a:xfrm>
          <a:prstGeom prst="rect">
            <a:avLst/>
          </a:prstGeom>
        </p:spPr>
      </p:pic>
      <p:sp>
        <p:nvSpPr>
          <p:cNvPr id="17" name="Shape 7"/>
          <p:cNvSpPr/>
          <p:nvPr/>
        </p:nvSpPr>
        <p:spPr>
          <a:xfrm>
            <a:off x="14282935" y="3619500"/>
            <a:ext cx="4890111" cy="914400"/>
          </a:xfrm>
          <a:prstGeom prst="rect">
            <a:avLst/>
          </a:prstGeom>
          <a:noFill/>
          <a:ln/>
        </p:spPr>
      </p:sp>
      <p:sp>
        <p:nvSpPr>
          <p:cNvPr id="18" name="Text 8"/>
          <p:cNvSpPr/>
          <p:nvPr/>
        </p:nvSpPr>
        <p:spPr>
          <a:xfrm>
            <a:off x="14282935" y="3619500"/>
            <a:ext cx="5093337"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Dragon Taming</a:t>
            </a:r>
            <a:endParaRPr lang="en-US" sz="4800" dirty="0"/>
          </a:p>
        </p:txBody>
      </p:sp>
      <p:sp>
        <p:nvSpPr>
          <p:cNvPr id="19" name="Shape 9"/>
          <p:cNvSpPr/>
          <p:nvPr/>
        </p:nvSpPr>
        <p:spPr>
          <a:xfrm>
            <a:off x="12663483" y="5143500"/>
            <a:ext cx="8129016" cy="1828800"/>
          </a:xfrm>
          <a:prstGeom prst="rect">
            <a:avLst/>
          </a:prstGeom>
          <a:noFill/>
          <a:ln/>
        </p:spPr>
      </p:sp>
      <p:sp>
        <p:nvSpPr>
          <p:cNvPr id="20" name="Text 10"/>
          <p:cNvSpPr/>
          <p:nvPr/>
        </p:nvSpPr>
        <p:spPr>
          <a:xfrm>
            <a:off x="12595741" y="5143500"/>
            <a:ext cx="8264500" cy="1964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take on these creatures.</a:t>
            </a:r>
            <a:endParaRPr lang="en-US" sz="3200" dirty="0"/>
          </a:p>
        </p:txBody>
      </p:sp>
      <p:pic>
        <p:nvPicPr>
          <p:cNvPr id="2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663483" y="7581900"/>
            <a:ext cx="8129016" cy="50165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9988533" cy="10497021"/>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3990" y="0"/>
            <a:ext cx="22939067" cy="13716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65921" y="9194800"/>
            <a:ext cx="1430985" cy="266099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226778" y="9194800"/>
            <a:ext cx="4152030" cy="3929645"/>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17327" y="1384300"/>
            <a:ext cx="3364141" cy="1655719"/>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pic>
        <p:nvPicPr>
          <p:cNvPr id="9"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24191" y="2425700"/>
            <a:ext cx="5966698" cy="4437887"/>
          </a:xfrm>
          <a:prstGeom prst="rect">
            <a:avLst/>
          </a:prstGeom>
        </p:spPr>
      </p:pic>
      <p:sp>
        <p:nvSpPr>
          <p:cNvPr id="10" name="Shape 1"/>
          <p:cNvSpPr/>
          <p:nvPr/>
        </p:nvSpPr>
        <p:spPr>
          <a:xfrm>
            <a:off x="6071359" y="4686300"/>
            <a:ext cx="12244330" cy="7391400"/>
          </a:xfrm>
          <a:prstGeom prst="rect">
            <a:avLst/>
          </a:prstGeom>
          <a:noFill/>
          <a:ln/>
        </p:spPr>
      </p:sp>
      <p:sp>
        <p:nvSpPr>
          <p:cNvPr id="11" name="Text 2"/>
          <p:cNvSpPr/>
          <p:nvPr/>
        </p:nvSpPr>
        <p:spPr>
          <a:xfrm>
            <a:off x="6071359" y="4686300"/>
            <a:ext cx="12447556" cy="66040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2" name="Text 3"/>
          <p:cNvSpPr/>
          <p:nvPr/>
        </p:nvSpPr>
        <p:spPr>
          <a:xfrm>
            <a:off x="13819327" y="11391900"/>
            <a:ext cx="4648781"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5549900"/>
            <a:ext cx="4813902" cy="81661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2946" y="0"/>
            <a:ext cx="5614102" cy="86741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14877" y="12103100"/>
            <a:ext cx="2095762" cy="1028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2378" y="558800"/>
            <a:ext cx="2019552" cy="20193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39237" y="1371600"/>
            <a:ext cx="9665908" cy="10261600"/>
          </a:xfrm>
          <a:prstGeom prst="rect">
            <a:avLst/>
          </a:prstGeom>
        </p:spPr>
      </p:pic>
      <p:pic>
        <p:nvPicPr>
          <p:cNvPr id="9"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742118" y="1600957"/>
            <a:ext cx="12972225" cy="11403843"/>
          </a:xfrm>
          <a:prstGeom prst="rect">
            <a:avLst/>
          </a:prstGeom>
        </p:spPr>
      </p:pic>
      <p:sp>
        <p:nvSpPr>
          <p:cNvPr id="10" name="Shape 1"/>
          <p:cNvSpPr/>
          <p:nvPr/>
        </p:nvSpPr>
        <p:spPr>
          <a:xfrm>
            <a:off x="2324391" y="2895600"/>
            <a:ext cx="6757245" cy="3352800"/>
          </a:xfrm>
          <a:prstGeom prst="rect">
            <a:avLst/>
          </a:prstGeom>
          <a:noFill/>
          <a:ln/>
        </p:spPr>
      </p:sp>
      <p:sp>
        <p:nvSpPr>
          <p:cNvPr id="11" name="Text 2"/>
          <p:cNvSpPr/>
          <p:nvPr/>
        </p:nvSpPr>
        <p:spPr>
          <a:xfrm>
            <a:off x="2324391" y="2895600"/>
            <a:ext cx="6960470" cy="20320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Dragon Taming Technique</a:t>
            </a:r>
            <a:endParaRPr lang="en-US" sz="4800" dirty="0"/>
          </a:p>
        </p:txBody>
      </p:sp>
      <p:sp>
        <p:nvSpPr>
          <p:cNvPr id="12" name="Text 3"/>
          <p:cNvSpPr/>
          <p:nvPr/>
        </p:nvSpPr>
        <p:spPr>
          <a:xfrm>
            <a:off x="2324391" y="5029200"/>
            <a:ext cx="6892728"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guide to taming and caring for dragons in the realm of magic.</a:t>
            </a:r>
            <a:endParaRPr lang="en-US" sz="3200" dirty="0"/>
          </a:p>
        </p:txBody>
      </p:sp>
      <p:sp>
        <p:nvSpPr>
          <p:cNvPr id="13" name="Shape 4"/>
          <p:cNvSpPr/>
          <p:nvPr/>
        </p:nvSpPr>
        <p:spPr>
          <a:xfrm>
            <a:off x="2324391" y="7239000"/>
            <a:ext cx="6757245" cy="3962400"/>
          </a:xfrm>
          <a:prstGeom prst="rect">
            <a:avLst/>
          </a:prstGeom>
          <a:noFill/>
          <a:ln/>
        </p:spPr>
      </p:sp>
      <p:sp>
        <p:nvSpPr>
          <p:cNvPr id="14" name="Text 5"/>
          <p:cNvSpPr/>
          <p:nvPr/>
        </p:nvSpPr>
        <p:spPr>
          <a:xfrm>
            <a:off x="2324391" y="7239000"/>
            <a:ext cx="6960470" cy="20320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oppins Bold" pitchFamily="34" charset="0"/>
                <a:ea typeface="Poppins Bold" pitchFamily="34" charset="-122"/>
                <a:cs typeface="Poppins Bold" pitchFamily="34" charset="-120"/>
              </a:rPr>
              <a:t>The Art of Unicorn Sighting</a:t>
            </a:r>
            <a:endParaRPr lang="en-US" sz="4800" dirty="0"/>
          </a:p>
        </p:txBody>
      </p:sp>
      <p:sp>
        <p:nvSpPr>
          <p:cNvPr id="15" name="Text 6"/>
          <p:cNvSpPr/>
          <p:nvPr/>
        </p:nvSpPr>
        <p:spPr>
          <a:xfrm>
            <a:off x="2324391" y="9372600"/>
            <a:ext cx="6892728"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Tips and tricks for spotting the elusive unicorns in their natural habitat.</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6082536" y="0"/>
            <a:ext cx="8304512" cy="818069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7442200"/>
            <a:ext cx="8471959" cy="6273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2137" y="164716"/>
            <a:ext cx="3111886" cy="191492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919515" y="11239500"/>
            <a:ext cx="3173474" cy="1883718"/>
          </a:xfrm>
          <a:prstGeom prst="rect">
            <a:avLst/>
          </a:prstGeom>
        </p:spPr>
      </p:pic>
      <p:sp>
        <p:nvSpPr>
          <p:cNvPr id="6" name="Text 0"/>
          <p:cNvSpPr/>
          <p:nvPr/>
        </p:nvSpPr>
        <p:spPr>
          <a:xfrm>
            <a:off x="2091528" y="1320800"/>
            <a:ext cx="20216693" cy="18626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Poppins Bold" pitchFamily="34" charset="0"/>
                <a:ea typeface="Poppins Bold" pitchFamily="34" charset="-122"/>
                <a:cs typeface="Poppins Bold" pitchFamily="34" charset="-120"/>
              </a:rPr>
              <a:t>The Magic of Dragons: A Research</a:t>
            </a:r>
            <a:endParaRPr lang="en-US" sz="8000" dirty="0"/>
          </a:p>
        </p:txBody>
      </p:sp>
      <p:sp>
        <p:nvSpPr>
          <p:cNvPr id="7" name="Shape 1"/>
          <p:cNvSpPr/>
          <p:nvPr/>
        </p:nvSpPr>
        <p:spPr>
          <a:xfrm>
            <a:off x="2146568" y="4025900"/>
            <a:ext cx="8205226" cy="8204200"/>
          </a:xfrm>
          <a:prstGeom prst="rect">
            <a:avLst/>
          </a:prstGeom>
          <a:noFill/>
          <a:ln/>
        </p:spPr>
      </p:sp>
      <p:sp>
        <p:nvSpPr>
          <p:cNvPr id="8" name="Shape 2"/>
          <p:cNvSpPr/>
          <p:nvPr/>
        </p:nvSpPr>
        <p:spPr>
          <a:xfrm>
            <a:off x="2146568" y="4025900"/>
            <a:ext cx="8205226" cy="8204200"/>
          </a:xfrm>
          <a:prstGeom prst="ellipse">
            <a:avLst/>
          </a:prstGeom>
          <a:solidFill>
            <a:srgbClr val="D1E2EB">
              <a:alpha val="100000"/>
            </a:srgbClr>
          </a:solidFill>
          <a:ln/>
        </p:spPr>
      </p:sp>
      <p:sp>
        <p:nvSpPr>
          <p:cNvPr id="9" name="Shape 3"/>
          <p:cNvSpPr/>
          <p:nvPr/>
        </p:nvSpPr>
        <p:spPr>
          <a:xfrm>
            <a:off x="3175397" y="5918200"/>
            <a:ext cx="6160270" cy="6159500"/>
          </a:xfrm>
          <a:prstGeom prst="ellipse">
            <a:avLst/>
          </a:prstGeom>
          <a:solidFill>
            <a:srgbClr val="FBE5E3">
              <a:alpha val="100000"/>
            </a:srgbClr>
          </a:solidFill>
          <a:ln/>
        </p:spPr>
      </p:sp>
      <p:sp>
        <p:nvSpPr>
          <p:cNvPr id="10" name="Shape 4"/>
          <p:cNvSpPr/>
          <p:nvPr/>
        </p:nvSpPr>
        <p:spPr>
          <a:xfrm>
            <a:off x="4204225" y="7797800"/>
            <a:ext cx="4089911" cy="4089400"/>
          </a:xfrm>
          <a:prstGeom prst="ellipse">
            <a:avLst/>
          </a:prstGeom>
          <a:solidFill>
            <a:srgbClr val="FFFFFF">
              <a:alpha val="100000"/>
            </a:srgbClr>
          </a:solidFill>
          <a:ln/>
        </p:spPr>
      </p:sp>
      <p:sp>
        <p:nvSpPr>
          <p:cNvPr id="11" name="Text 5"/>
          <p:cNvSpPr/>
          <p:nvPr/>
        </p:nvSpPr>
        <p:spPr>
          <a:xfrm>
            <a:off x="5410876" y="4470400"/>
            <a:ext cx="1651206" cy="11176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6.7M</a:t>
            </a:r>
            <a:endParaRPr lang="en-US" sz="4800" dirty="0"/>
          </a:p>
        </p:txBody>
      </p:sp>
      <p:sp>
        <p:nvSpPr>
          <p:cNvPr id="12" name="Text 6"/>
          <p:cNvSpPr/>
          <p:nvPr/>
        </p:nvSpPr>
        <p:spPr>
          <a:xfrm>
            <a:off x="5423578" y="9283700"/>
            <a:ext cx="1663908" cy="11176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2.3M</a:t>
            </a:r>
            <a:endParaRPr lang="en-US" sz="4800" dirty="0"/>
          </a:p>
        </p:txBody>
      </p:sp>
      <p:sp>
        <p:nvSpPr>
          <p:cNvPr id="13" name="Text 7"/>
          <p:cNvSpPr/>
          <p:nvPr/>
        </p:nvSpPr>
        <p:spPr>
          <a:xfrm>
            <a:off x="5372772" y="6350000"/>
            <a:ext cx="1765521" cy="11176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4.4M</a:t>
            </a:r>
            <a:endParaRPr lang="en-US" sz="4800" dirty="0"/>
          </a:p>
        </p:txBody>
      </p:sp>
      <p:sp>
        <p:nvSpPr>
          <p:cNvPr id="14" name="Shape 8"/>
          <p:cNvSpPr/>
          <p:nvPr/>
        </p:nvSpPr>
        <p:spPr>
          <a:xfrm>
            <a:off x="23370921" y="10515600"/>
            <a:ext cx="1016127" cy="3200400"/>
          </a:xfrm>
          <a:prstGeom prst="rect">
            <a:avLst/>
          </a:prstGeom>
          <a:noFill/>
          <a:ln/>
        </p:spPr>
      </p:sp>
      <p:pic>
        <p:nvPicPr>
          <p:cNvPr id="15"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16" name="Shape 9"/>
          <p:cNvSpPr/>
          <p:nvPr/>
        </p:nvSpPr>
        <p:spPr>
          <a:xfrm>
            <a:off x="12638080" y="3594100"/>
            <a:ext cx="8459257" cy="2540000"/>
          </a:xfrm>
          <a:prstGeom prst="rect">
            <a:avLst/>
          </a:prstGeom>
          <a:noFill/>
          <a:ln/>
        </p:spPr>
      </p:sp>
      <p:pic>
        <p:nvPicPr>
          <p:cNvPr id="17"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638080" y="3594100"/>
            <a:ext cx="1505780" cy="1016000"/>
          </a:xfrm>
          <a:prstGeom prst="rect">
            <a:avLst/>
          </a:prstGeom>
        </p:spPr>
      </p:pic>
      <p:sp>
        <p:nvSpPr>
          <p:cNvPr id="18" name="Shape 10"/>
          <p:cNvSpPr/>
          <p:nvPr/>
        </p:nvSpPr>
        <p:spPr>
          <a:xfrm>
            <a:off x="12638080" y="4914900"/>
            <a:ext cx="8459257" cy="1219200"/>
          </a:xfrm>
          <a:prstGeom prst="rect">
            <a:avLst/>
          </a:prstGeom>
          <a:noFill/>
          <a:ln/>
        </p:spPr>
      </p:sp>
      <p:sp>
        <p:nvSpPr>
          <p:cNvPr id="19" name="Text 11"/>
          <p:cNvSpPr/>
          <p:nvPr/>
        </p:nvSpPr>
        <p:spPr>
          <a:xfrm>
            <a:off x="12638080" y="4914900"/>
            <a:ext cx="8594741"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Art of Archery": Discover the intricacies of the Art of Archery .</a:t>
            </a:r>
            <a:endParaRPr lang="en-US" sz="3200" dirty="0"/>
          </a:p>
        </p:txBody>
      </p:sp>
      <p:sp>
        <p:nvSpPr>
          <p:cNvPr id="20" name="Shape 12"/>
          <p:cNvSpPr/>
          <p:nvPr/>
        </p:nvSpPr>
        <p:spPr>
          <a:xfrm>
            <a:off x="12638080" y="6946900"/>
            <a:ext cx="8459257" cy="2540000"/>
          </a:xfrm>
          <a:prstGeom prst="rect">
            <a:avLst/>
          </a:prstGeom>
          <a:noFill/>
          <a:ln/>
        </p:spPr>
      </p:sp>
      <p:pic>
        <p:nvPicPr>
          <p:cNvPr id="21"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638080" y="6946900"/>
            <a:ext cx="1317663" cy="1016000"/>
          </a:xfrm>
          <a:prstGeom prst="rect">
            <a:avLst/>
          </a:prstGeom>
        </p:spPr>
      </p:pic>
      <p:sp>
        <p:nvSpPr>
          <p:cNvPr id="22" name="Shape 13"/>
          <p:cNvSpPr/>
          <p:nvPr/>
        </p:nvSpPr>
        <p:spPr>
          <a:xfrm>
            <a:off x="12638080" y="8267700"/>
            <a:ext cx="8459257" cy="1219200"/>
          </a:xfrm>
          <a:prstGeom prst="rect">
            <a:avLst/>
          </a:prstGeom>
          <a:noFill/>
          <a:ln/>
        </p:spPr>
      </p:sp>
      <p:sp>
        <p:nvSpPr>
          <p:cNvPr id="23" name="Text 14"/>
          <p:cNvSpPr/>
          <p:nvPr/>
        </p:nvSpPr>
        <p:spPr>
          <a:xfrm>
            <a:off x="12638080" y="8267700"/>
            <a:ext cx="8594741"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Music of the Elves": Immerse yourself in the enchanting music of the elves.</a:t>
            </a:r>
            <a:endParaRPr lang="en-US" sz="3200" dirty="0"/>
          </a:p>
        </p:txBody>
      </p:sp>
      <p:sp>
        <p:nvSpPr>
          <p:cNvPr id="24" name="Shape 15"/>
          <p:cNvSpPr/>
          <p:nvPr/>
        </p:nvSpPr>
        <p:spPr>
          <a:xfrm>
            <a:off x="12638080" y="10299700"/>
            <a:ext cx="8459257" cy="2540000"/>
          </a:xfrm>
          <a:prstGeom prst="rect">
            <a:avLst/>
          </a:prstGeom>
          <a:noFill/>
          <a:ln/>
        </p:spPr>
      </p:sp>
      <p:pic>
        <p:nvPicPr>
          <p:cNvPr id="25"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638080" y="10299700"/>
            <a:ext cx="1016127" cy="1016000"/>
          </a:xfrm>
          <a:prstGeom prst="rect">
            <a:avLst/>
          </a:prstGeom>
        </p:spPr>
      </p:pic>
      <p:sp>
        <p:nvSpPr>
          <p:cNvPr id="26" name="Shape 16"/>
          <p:cNvSpPr/>
          <p:nvPr/>
        </p:nvSpPr>
        <p:spPr>
          <a:xfrm>
            <a:off x="12638080" y="11620500"/>
            <a:ext cx="8459257" cy="1219200"/>
          </a:xfrm>
          <a:prstGeom prst="rect">
            <a:avLst/>
          </a:prstGeom>
          <a:noFill/>
          <a:ln/>
        </p:spPr>
      </p:sp>
      <p:sp>
        <p:nvSpPr>
          <p:cNvPr id="27" name="Text 17"/>
          <p:cNvSpPr/>
          <p:nvPr/>
        </p:nvSpPr>
        <p:spPr>
          <a:xfrm>
            <a:off x="12638080" y="11620500"/>
            <a:ext cx="8594741"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25</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2023-09-26T08:06:15Z</dcterms:created>
  <dcterms:modified xsi:type="dcterms:W3CDTF">2023-09-26T08:06:15Z</dcterms:modified>
</cp:coreProperties>
</file>