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3185564" y="1296908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87384" y="4235047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959636" y="231503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605979" y="1328058"/>
            <a:ext cx="2859278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890112" y="1328058"/>
            <a:ext cx="2971592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1471508" y="4141953"/>
            <a:ext cx="662407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2960368" y="1619477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14141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14141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2716306" y="3046947"/>
            <a:ext cx="5230883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14141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600" u="none" cap="none" strike="noStrike">
              <a:solidFill>
                <a:srgbClr val="14141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