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20.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21.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10.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9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Lst>
  <p:sldSz cy="5143500" cx="9144000"/>
  <p:notesSz cx="6858000" cy="9144000"/>
  <p:embeddedFontLst>
    <p:embeddedFont>
      <p:font typeface="Lato"/>
      <p:regular r:id="rId45"/>
      <p:bold r:id="rId46"/>
      <p:italic r:id="rId47"/>
      <p:boldItalic r:id="rId48"/>
    </p:embeddedFont>
    <p:embeddedFont>
      <p:font typeface="Lato Light"/>
      <p:regular r:id="rId49"/>
      <p:bold r:id="rId50"/>
      <p:italic r:id="rId51"/>
      <p:boldItalic r:id="rId52"/>
    </p:embeddedFont>
    <p:embeddedFont>
      <p:font typeface="Quattrocento Sans"/>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AA17036-8A1F-41FE-8B0A-DDB8431C5B4F}">
  <a:tblStyle styleId="{EAA17036-8A1F-41FE-8B0A-DDB8431C5B4F}"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font" Target="fonts/Lato-bold.fntdata"/><Relationship Id="rId45" Type="http://schemas.openxmlformats.org/officeDocument/2006/relationships/font" Target="fonts/Lato-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font" Target="fonts/Lato-boldItalic.fntdata"/><Relationship Id="rId47" Type="http://schemas.openxmlformats.org/officeDocument/2006/relationships/font" Target="fonts/Lato-italic.fntdata"/><Relationship Id="rId49" Type="http://schemas.openxmlformats.org/officeDocument/2006/relationships/font" Target="fonts/LatoLight-regular.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LatoLight-italic.fntdata"/><Relationship Id="rId50" Type="http://schemas.openxmlformats.org/officeDocument/2006/relationships/font" Target="fonts/LatoLight-bold.fntdata"/><Relationship Id="rId53" Type="http://schemas.openxmlformats.org/officeDocument/2006/relationships/font" Target="fonts/QuattrocentoSans-regular.fntdata"/><Relationship Id="rId52" Type="http://schemas.openxmlformats.org/officeDocument/2006/relationships/font" Target="fonts/LatoLight-boldItalic.fntdata"/><Relationship Id="rId11" Type="http://schemas.openxmlformats.org/officeDocument/2006/relationships/slide" Target="slides/slide5.xml"/><Relationship Id="rId55" Type="http://schemas.openxmlformats.org/officeDocument/2006/relationships/font" Target="fonts/QuattrocentoSans-italic.fntdata"/><Relationship Id="rId10" Type="http://schemas.openxmlformats.org/officeDocument/2006/relationships/slide" Target="slides/slide4.xml"/><Relationship Id="rId54" Type="http://schemas.openxmlformats.org/officeDocument/2006/relationships/font" Target="fonts/QuattrocentoSans-bold.fntdata"/><Relationship Id="rId13" Type="http://schemas.openxmlformats.org/officeDocument/2006/relationships/slide" Target="slides/slide7.xml"/><Relationship Id="rId12" Type="http://schemas.openxmlformats.org/officeDocument/2006/relationships/slide" Target="slides/slide6.xml"/><Relationship Id="rId56" Type="http://schemas.openxmlformats.org/officeDocument/2006/relationships/font" Target="fonts/QuattrocentoSans-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g95826c1a72_0_2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2" name="Google Shape;432;g95826c1a72_0_2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a0b2a4dbdb_0_3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1" name="Google Shape;491;ga0b2a4dbdb_0_3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13d123f6c43_0_8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6" name="Google Shape;496;g13d123f6c43_0_8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ga6adeef60f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1" name="Google Shape;501;ga6adeef60f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7" name="Shape 517"/>
        <p:cNvGrpSpPr/>
        <p:nvPr/>
      </p:nvGrpSpPr>
      <p:grpSpPr>
        <a:xfrm>
          <a:off x="0" y="0"/>
          <a:ext cx="0" cy="0"/>
          <a:chOff x="0" y="0"/>
          <a:chExt cx="0" cy="0"/>
        </a:xfrm>
      </p:grpSpPr>
      <p:sp>
        <p:nvSpPr>
          <p:cNvPr id="518" name="Google Shape;518;g13d123f6c43_0_1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9" name="Google Shape;519;g13d123f6c43_0_1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a6adeef60f_0_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9" name="Google Shape;529;ga6adeef60f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ga6adeef60f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8" name="Google Shape;548;ga6adeef60f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ga6adeef60f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5" name="Google Shape;555;ga6adeef60f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0" name="Shape 560"/>
        <p:cNvGrpSpPr/>
        <p:nvPr/>
      </p:nvGrpSpPr>
      <p:grpSpPr>
        <a:xfrm>
          <a:off x="0" y="0"/>
          <a:ext cx="0" cy="0"/>
          <a:chOff x="0" y="0"/>
          <a:chExt cx="0" cy="0"/>
        </a:xfrm>
      </p:grpSpPr>
      <p:sp>
        <p:nvSpPr>
          <p:cNvPr id="561" name="Google Shape;561;ga6adeef60f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2" name="Google Shape;562;ga6adeef60f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2" name="Shape 572"/>
        <p:cNvGrpSpPr/>
        <p:nvPr/>
      </p:nvGrpSpPr>
      <p:grpSpPr>
        <a:xfrm>
          <a:off x="0" y="0"/>
          <a:ext cx="0" cy="0"/>
          <a:chOff x="0" y="0"/>
          <a:chExt cx="0" cy="0"/>
        </a:xfrm>
      </p:grpSpPr>
      <p:sp>
        <p:nvSpPr>
          <p:cNvPr id="573" name="Google Shape;573;ga0b2a4dbdb_0_3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4" name="Google Shape;574;ga0b2a4dbdb_0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7" name="Shape 577"/>
        <p:cNvGrpSpPr/>
        <p:nvPr/>
      </p:nvGrpSpPr>
      <p:grpSpPr>
        <a:xfrm>
          <a:off x="0" y="0"/>
          <a:ext cx="0" cy="0"/>
          <a:chOff x="0" y="0"/>
          <a:chExt cx="0" cy="0"/>
        </a:xfrm>
      </p:grpSpPr>
      <p:sp>
        <p:nvSpPr>
          <p:cNvPr id="578" name="Google Shape;578;ga6adeef60f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9" name="Google Shape;579;ga6adeef60f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13d123f6c43_0_4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
        <p:nvSpPr>
          <p:cNvPr id="439" name="Google Shape;439;g13d123f6c43_0_423:notes"/>
          <p:cNvSpPr txBox="1"/>
          <p:nvPr>
            <p:ph idx="1" type="body"/>
          </p:nvPr>
        </p:nvSpPr>
        <p:spPr>
          <a:xfrm>
            <a:off x="685800" y="4400550"/>
            <a:ext cx="5486400" cy="3600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13d123f6c43_0_42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Font typeface="Arial"/>
              <a:buNone/>
            </a:pPr>
            <a:fld id="{00000000-1234-1234-1234-123412341234}" type="slidenum">
              <a:rPr lang="en"/>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4" name="Shape 584"/>
        <p:cNvGrpSpPr/>
        <p:nvPr/>
      </p:nvGrpSpPr>
      <p:grpSpPr>
        <a:xfrm>
          <a:off x="0" y="0"/>
          <a:ext cx="0" cy="0"/>
          <a:chOff x="0" y="0"/>
          <a:chExt cx="0" cy="0"/>
        </a:xfrm>
      </p:grpSpPr>
      <p:sp>
        <p:nvSpPr>
          <p:cNvPr id="585" name="Google Shape;585;g13d123f6c43_0_12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6" name="Google Shape;586;g13d123f6c43_0_12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13d123f6c43_0_12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1" name="Google Shape;591;g13d123f6c43_0_12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0" name="Shape 600"/>
        <p:cNvGrpSpPr/>
        <p:nvPr/>
      </p:nvGrpSpPr>
      <p:grpSpPr>
        <a:xfrm>
          <a:off x="0" y="0"/>
          <a:ext cx="0" cy="0"/>
          <a:chOff x="0" y="0"/>
          <a:chExt cx="0" cy="0"/>
        </a:xfrm>
      </p:grpSpPr>
      <p:sp>
        <p:nvSpPr>
          <p:cNvPr id="601" name="Google Shape;601;ga0bc0ecade_0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2" name="Google Shape;602;ga0bc0ecade_0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a6adeef60f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a6adeef60f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a6adeef60f_0_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a6adeef60f_0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3" name="Shape 633"/>
        <p:cNvGrpSpPr/>
        <p:nvPr/>
      </p:nvGrpSpPr>
      <p:grpSpPr>
        <a:xfrm>
          <a:off x="0" y="0"/>
          <a:ext cx="0" cy="0"/>
          <a:chOff x="0" y="0"/>
          <a:chExt cx="0" cy="0"/>
        </a:xfrm>
      </p:grpSpPr>
      <p:sp>
        <p:nvSpPr>
          <p:cNvPr id="634" name="Google Shape;634;ga0bc0ecade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5" name="Google Shape;635;ga0bc0ecade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a6adeef60f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0" name="Google Shape;640;ga6adeef60f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a0bc0ecade_0_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a0bc0ecade_0_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a6adeef60f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0" name="Google Shape;660;ga6adeef60f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6" name="Shape 666"/>
        <p:cNvGrpSpPr/>
        <p:nvPr/>
      </p:nvGrpSpPr>
      <p:grpSpPr>
        <a:xfrm>
          <a:off x="0" y="0"/>
          <a:ext cx="0" cy="0"/>
          <a:chOff x="0" y="0"/>
          <a:chExt cx="0" cy="0"/>
        </a:xfrm>
      </p:grpSpPr>
      <p:sp>
        <p:nvSpPr>
          <p:cNvPr id="667" name="Google Shape;667;ga6adeef60f_0_3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8" name="Google Shape;668;ga6adeef60f_0_3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7" name="Shape 447"/>
        <p:cNvGrpSpPr/>
        <p:nvPr/>
      </p:nvGrpSpPr>
      <p:grpSpPr>
        <a:xfrm>
          <a:off x="0" y="0"/>
          <a:ext cx="0" cy="0"/>
          <a:chOff x="0" y="0"/>
          <a:chExt cx="0" cy="0"/>
        </a:xfrm>
      </p:grpSpPr>
      <p:sp>
        <p:nvSpPr>
          <p:cNvPr id="448" name="Google Shape;448;g95826c1a72_0_3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9" name="Google Shape;449;g95826c1a72_0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a6adeef60f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3" name="Google Shape;673;ga6adeef60f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a6adeef60f_0_2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0" name="Google Shape;680;ga6adeef60f_0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3" name="Shape 683"/>
        <p:cNvGrpSpPr/>
        <p:nvPr/>
      </p:nvGrpSpPr>
      <p:grpSpPr>
        <a:xfrm>
          <a:off x="0" y="0"/>
          <a:ext cx="0" cy="0"/>
          <a:chOff x="0" y="0"/>
          <a:chExt cx="0" cy="0"/>
        </a:xfrm>
      </p:grpSpPr>
      <p:sp>
        <p:nvSpPr>
          <p:cNvPr id="684" name="Google Shape;684;ga0bc0ecade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5" name="Google Shape;685;ga0bc0ecade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1fe87d15fb8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1fe87d15fb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ga0bc0ecade_0_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6" name="Google Shape;706;ga0bc0ecade_0_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9" name="Shape 709"/>
        <p:cNvGrpSpPr/>
        <p:nvPr/>
      </p:nvGrpSpPr>
      <p:grpSpPr>
        <a:xfrm>
          <a:off x="0" y="0"/>
          <a:ext cx="0" cy="0"/>
          <a:chOff x="0" y="0"/>
          <a:chExt cx="0" cy="0"/>
        </a:xfrm>
      </p:grpSpPr>
      <p:sp>
        <p:nvSpPr>
          <p:cNvPr id="710" name="Google Shape;710;ga0bc0ecade_0_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1" name="Google Shape;711;ga0bc0ecade_0_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g13d123f6c43_0_12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8" name="Google Shape;718;g13d123f6c43_0_12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g13d123f6c43_0_12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3" name="Google Shape;723;g13d123f6c43_0_12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a0b2a4dbdb_0_4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4" name="Google Shape;734;ga0b2a4dbdb_0_4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95826c1a72_0_3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4" name="Google Shape;454;g95826c1a72_0_3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g95826c1a72_0_5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0" name="Google Shape;460;g95826c1a72_0_5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4" name="Shape 464"/>
        <p:cNvGrpSpPr/>
        <p:nvPr/>
      </p:nvGrpSpPr>
      <p:grpSpPr>
        <a:xfrm>
          <a:off x="0" y="0"/>
          <a:ext cx="0" cy="0"/>
          <a:chOff x="0" y="0"/>
          <a:chExt cx="0" cy="0"/>
        </a:xfrm>
      </p:grpSpPr>
      <p:sp>
        <p:nvSpPr>
          <p:cNvPr id="465" name="Google Shape;465;ga0bc0ecade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6" name="Google Shape;466;ga0bc0ecade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a0bc0ecade_0_1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1" name="Google Shape;471;ga0bc0ecade_0_1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6" name="Shape 476"/>
        <p:cNvGrpSpPr/>
        <p:nvPr/>
      </p:nvGrpSpPr>
      <p:grpSpPr>
        <a:xfrm>
          <a:off x="0" y="0"/>
          <a:ext cx="0" cy="0"/>
          <a:chOff x="0" y="0"/>
          <a:chExt cx="0" cy="0"/>
        </a:xfrm>
      </p:grpSpPr>
      <p:sp>
        <p:nvSpPr>
          <p:cNvPr id="477" name="Google Shape;477;ga0b2a4dbdb_0_3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8" name="Google Shape;478;ga0b2a4dbdb_0_3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ga0b2a4dbdb_0_3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3" name="Google Shape;483;ga0b2a4dbdb_0_3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7.png"/><Relationship Id="rId6"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pening">
  <p:cSld name="Contents slide layout">
    <p:spTree>
      <p:nvGrpSpPr>
        <p:cNvPr id="6" name="Shape 6"/>
        <p:cNvGrpSpPr/>
        <p:nvPr/>
      </p:nvGrpSpPr>
      <p:grpSpPr>
        <a:xfrm>
          <a:off x="0" y="0"/>
          <a:ext cx="0" cy="0"/>
          <a:chOff x="0" y="0"/>
          <a:chExt cx="0" cy="0"/>
        </a:xfrm>
      </p:grpSpPr>
      <p:sp>
        <p:nvSpPr>
          <p:cNvPr id="7" name="Google Shape;7;p2"/>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 name="Google Shape;8;p2"/>
          <p:cNvPicPr preferRelativeResize="0"/>
          <p:nvPr/>
        </p:nvPicPr>
        <p:blipFill>
          <a:blip r:embed="rId2">
            <a:alphaModFix/>
          </a:blip>
          <a:stretch>
            <a:fillRect/>
          </a:stretch>
        </p:blipFill>
        <p:spPr>
          <a:xfrm>
            <a:off x="382519" y="468144"/>
            <a:ext cx="2164275" cy="580168"/>
          </a:xfrm>
          <a:prstGeom prst="rect">
            <a:avLst/>
          </a:prstGeom>
          <a:noFill/>
          <a:ln>
            <a:noFill/>
          </a:ln>
        </p:spPr>
      </p:pic>
      <p:sp>
        <p:nvSpPr>
          <p:cNvPr id="9" name="Google Shape;9;p2"/>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 name="Google Shape;10;p2"/>
          <p:cNvSpPr txBox="1"/>
          <p:nvPr/>
        </p:nvSpPr>
        <p:spPr>
          <a:xfrm>
            <a:off x="407513" y="952088"/>
            <a:ext cx="2164200" cy="456900"/>
          </a:xfrm>
          <a:prstGeom prst="rect">
            <a:avLst/>
          </a:prstGeom>
          <a:noFill/>
          <a:ln>
            <a:noFill/>
          </a:ln>
        </p:spPr>
        <p:txBody>
          <a:bodyPr anchorCtr="0" anchor="t" bIns="68575" lIns="68575" spcFirstLastPara="1" rIns="68575" wrap="square" tIns="68575">
            <a:spAutoFit/>
          </a:bodyPr>
          <a:lstStyle/>
          <a:p>
            <a:pPr indent="0" lvl="0" marL="0" rtl="0" algn="l">
              <a:lnSpc>
                <a:spcPct val="129920"/>
              </a:lnSpc>
              <a:spcBef>
                <a:spcPts val="1400"/>
              </a:spcBef>
              <a:spcAft>
                <a:spcPts val="300"/>
              </a:spcAft>
              <a:buNone/>
            </a:pPr>
            <a:r>
              <a:rPr lang="en" sz="900">
                <a:solidFill>
                  <a:schemeClr val="dk1"/>
                </a:solidFill>
                <a:highlight>
                  <a:srgbClr val="FFFFFF"/>
                </a:highlight>
                <a:latin typeface="Lato Light"/>
                <a:ea typeface="Lato Light"/>
                <a:cs typeface="Lato Light"/>
                <a:sym typeface="Lato Light"/>
              </a:rPr>
              <a:t>Digital Telecommunication Infrastructure</a:t>
            </a:r>
            <a:endParaRPr sz="900">
              <a:solidFill>
                <a:schemeClr val="dk1"/>
              </a:solidFill>
              <a:highlight>
                <a:srgbClr val="FFFFFF"/>
              </a:highlight>
              <a:latin typeface="Lato Light"/>
              <a:ea typeface="Lato Light"/>
              <a:cs typeface="Lato Light"/>
              <a:sym typeface="Lato Light"/>
            </a:endParaRPr>
          </a:p>
        </p:txBody>
      </p:sp>
      <p:grpSp>
        <p:nvGrpSpPr>
          <p:cNvPr id="11" name="Google Shape;11;p2"/>
          <p:cNvGrpSpPr/>
          <p:nvPr/>
        </p:nvGrpSpPr>
        <p:grpSpPr>
          <a:xfrm>
            <a:off x="5154561" y="925484"/>
            <a:ext cx="3544157" cy="3292877"/>
            <a:chOff x="6504842" y="1222650"/>
            <a:chExt cx="5055859" cy="4697400"/>
          </a:xfrm>
        </p:grpSpPr>
        <p:pic>
          <p:nvPicPr>
            <p:cNvPr id="12" name="Google Shape;12;p2"/>
            <p:cNvPicPr preferRelativeResize="0"/>
            <p:nvPr/>
          </p:nvPicPr>
          <p:blipFill>
            <a:blip r:embed="rId3">
              <a:alphaModFix/>
            </a:blip>
            <a:stretch>
              <a:fillRect/>
            </a:stretch>
          </p:blipFill>
          <p:spPr>
            <a:xfrm>
              <a:off x="6504842" y="1562475"/>
              <a:ext cx="2378780" cy="1665382"/>
            </a:xfrm>
            <a:prstGeom prst="rect">
              <a:avLst/>
            </a:prstGeom>
            <a:noFill/>
            <a:ln>
              <a:noFill/>
            </a:ln>
            <a:effectLst>
              <a:outerShdw blurRad="57150" rotWithShape="0" algn="bl" dir="5400000" dist="19050">
                <a:srgbClr val="000000">
                  <a:alpha val="29000"/>
                </a:srgbClr>
              </a:outerShdw>
            </a:effectLst>
          </p:spPr>
        </p:pic>
        <p:pic>
          <p:nvPicPr>
            <p:cNvPr id="13" name="Google Shape;13;p2"/>
            <p:cNvPicPr preferRelativeResize="0"/>
            <p:nvPr/>
          </p:nvPicPr>
          <p:blipFill rotWithShape="1">
            <a:blip r:embed="rId4">
              <a:alphaModFix/>
            </a:blip>
            <a:srcRect b="12141" l="0" r="0" t="0"/>
            <a:stretch/>
          </p:blipFill>
          <p:spPr>
            <a:xfrm>
              <a:off x="9181916" y="2058000"/>
              <a:ext cx="2378781" cy="1665379"/>
            </a:xfrm>
            <a:prstGeom prst="rect">
              <a:avLst/>
            </a:prstGeom>
            <a:noFill/>
            <a:ln>
              <a:noFill/>
            </a:ln>
            <a:effectLst>
              <a:outerShdw blurRad="57150" rotWithShape="0" algn="bl" dir="5400000" dist="19050">
                <a:srgbClr val="000000">
                  <a:alpha val="29000"/>
                </a:srgbClr>
              </a:outerShdw>
            </a:effectLst>
          </p:spPr>
        </p:pic>
        <p:pic>
          <p:nvPicPr>
            <p:cNvPr id="14" name="Google Shape;14;p2"/>
            <p:cNvPicPr preferRelativeResize="0"/>
            <p:nvPr/>
          </p:nvPicPr>
          <p:blipFill rotWithShape="1">
            <a:blip r:embed="rId5">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9000"/>
                </a:srgbClr>
              </a:outerShdw>
            </a:effectLst>
          </p:spPr>
        </p:pic>
        <p:pic>
          <p:nvPicPr>
            <p:cNvPr id="15" name="Google Shape;15;p2"/>
            <p:cNvPicPr preferRelativeResize="0"/>
            <p:nvPr/>
          </p:nvPicPr>
          <p:blipFill>
            <a:blip r:embed="rId6">
              <a:alphaModFix/>
            </a:blip>
            <a:stretch>
              <a:fillRect/>
            </a:stretch>
          </p:blipFill>
          <p:spPr>
            <a:xfrm>
              <a:off x="9181919" y="3956715"/>
              <a:ext cx="2378781" cy="1652023"/>
            </a:xfrm>
            <a:prstGeom prst="rect">
              <a:avLst/>
            </a:prstGeom>
            <a:noFill/>
            <a:ln>
              <a:noFill/>
            </a:ln>
            <a:effectLst>
              <a:outerShdw blurRad="57150" rotWithShape="0" algn="bl" dir="5400000" dist="19050">
                <a:srgbClr val="000000">
                  <a:alpha val="29000"/>
                </a:srgbClr>
              </a:outerShdw>
            </a:effectLst>
          </p:spPr>
        </p:pic>
        <p:cxnSp>
          <p:nvCxnSpPr>
            <p:cNvPr id="16" name="Google Shape;16;p2"/>
            <p:cNvCxnSpPr/>
            <p:nvPr/>
          </p:nvCxnSpPr>
          <p:spPr>
            <a:xfrm>
              <a:off x="9032775" y="1222650"/>
              <a:ext cx="0" cy="4697400"/>
            </a:xfrm>
            <a:prstGeom prst="straightConnector1">
              <a:avLst/>
            </a:prstGeom>
            <a:noFill/>
            <a:ln cap="flat" cmpd="sng" w="9525">
              <a:solidFill>
                <a:srgbClr val="44546A"/>
              </a:solidFill>
              <a:prstDash val="solid"/>
              <a:round/>
              <a:headEnd len="med" w="med" type="none"/>
              <a:tailEnd len="med" w="med" type="none"/>
            </a:ln>
          </p:spPr>
        </p:cxn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p:cSld name="11_Contents slide layout">
    <p:spTree>
      <p:nvGrpSpPr>
        <p:cNvPr id="97" name="Shape 97"/>
        <p:cNvGrpSpPr/>
        <p:nvPr/>
      </p:nvGrpSpPr>
      <p:grpSpPr>
        <a:xfrm>
          <a:off x="0" y="0"/>
          <a:ext cx="0" cy="0"/>
          <a:chOff x="0" y="0"/>
          <a:chExt cx="0" cy="0"/>
        </a:xfrm>
      </p:grpSpPr>
      <p:sp>
        <p:nvSpPr>
          <p:cNvPr id="98" name="Google Shape;98;p11"/>
          <p:cNvSpPr/>
          <p:nvPr/>
        </p:nvSpPr>
        <p:spPr>
          <a:xfrm flipH="1" rot="10800000">
            <a:off x="-9562" y="5081850"/>
            <a:ext cx="9163200" cy="81900"/>
          </a:xfrm>
          <a:prstGeom prst="rect">
            <a:avLst/>
          </a:prstGeom>
          <a:solidFill>
            <a:srgbClr val="E324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1"/>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100" name="Google Shape;100;p11"/>
          <p:cNvSpPr txBox="1"/>
          <p:nvPr/>
        </p:nvSpPr>
        <p:spPr>
          <a:xfrm>
            <a:off x="2800125" y="296091"/>
            <a:ext cx="3543900" cy="554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2700">
                <a:latin typeface="Calibri"/>
                <a:ea typeface="Calibri"/>
                <a:cs typeface="Calibri"/>
                <a:sym typeface="Calibri"/>
              </a:rPr>
              <a:t>Yo</a:t>
            </a:r>
            <a:r>
              <a:rPr b="1" lang="en" sz="2700">
                <a:solidFill>
                  <a:schemeClr val="dk1"/>
                </a:solidFill>
                <a:latin typeface="Calibri"/>
                <a:ea typeface="Calibri"/>
                <a:cs typeface="Calibri"/>
                <a:sym typeface="Calibri"/>
              </a:rPr>
              <a:t>u</a:t>
            </a:r>
            <a:r>
              <a:rPr b="1" lang="en" sz="2700">
                <a:latin typeface="Calibri"/>
                <a:ea typeface="Calibri"/>
                <a:cs typeface="Calibri"/>
                <a:sym typeface="Calibri"/>
              </a:rPr>
              <a:t>r Content</a:t>
            </a:r>
            <a:endParaRPr b="1" sz="2700">
              <a:latin typeface="Calibri"/>
              <a:ea typeface="Calibri"/>
              <a:cs typeface="Calibri"/>
              <a:sym typeface="Calibri"/>
            </a:endParaRPr>
          </a:p>
        </p:txBody>
      </p:sp>
      <p:sp>
        <p:nvSpPr>
          <p:cNvPr id="101" name="Google Shape;101;p11"/>
          <p:cNvSpPr/>
          <p:nvPr/>
        </p:nvSpPr>
        <p:spPr>
          <a:xfrm>
            <a:off x="810000"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lang="en" sz="1400">
                <a:latin typeface="Calibri"/>
                <a:ea typeface="Calibri"/>
                <a:cs typeface="Calibri"/>
                <a:sym typeface="Calibri"/>
              </a:rPr>
              <a:t>Your content</a:t>
            </a:r>
            <a:endParaRPr sz="1400">
              <a:latin typeface="Calibri"/>
              <a:ea typeface="Calibri"/>
              <a:cs typeface="Calibri"/>
              <a:sym typeface="Calibri"/>
            </a:endParaRPr>
          </a:p>
        </p:txBody>
      </p:sp>
      <p:pic>
        <p:nvPicPr>
          <p:cNvPr id="102" name="Google Shape;102;p11"/>
          <p:cNvPicPr preferRelativeResize="0"/>
          <p:nvPr/>
        </p:nvPicPr>
        <p:blipFill>
          <a:blip r:embed="rId2">
            <a:alphaModFix/>
          </a:blip>
          <a:stretch>
            <a:fillRect/>
          </a:stretch>
        </p:blipFill>
        <p:spPr>
          <a:xfrm>
            <a:off x="7956956" y="122719"/>
            <a:ext cx="1123820" cy="301256"/>
          </a:xfrm>
          <a:prstGeom prst="rect">
            <a:avLst/>
          </a:prstGeom>
          <a:noFill/>
          <a:ln>
            <a:noFill/>
          </a:ln>
        </p:spPr>
      </p:pic>
      <p:sp>
        <p:nvSpPr>
          <p:cNvPr id="103" name="Google Shape;103;p11"/>
          <p:cNvSpPr/>
          <p:nvPr/>
        </p:nvSpPr>
        <p:spPr>
          <a:xfrm>
            <a:off x="2756925"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lang="en" sz="1400">
                <a:latin typeface="Calibri"/>
                <a:ea typeface="Calibri"/>
                <a:cs typeface="Calibri"/>
                <a:sym typeface="Calibri"/>
              </a:rPr>
              <a:t>Your content</a:t>
            </a:r>
            <a:endParaRPr sz="1400">
              <a:latin typeface="Calibri"/>
              <a:ea typeface="Calibri"/>
              <a:cs typeface="Calibri"/>
              <a:sym typeface="Calibri"/>
            </a:endParaRPr>
          </a:p>
        </p:txBody>
      </p:sp>
      <p:sp>
        <p:nvSpPr>
          <p:cNvPr id="104" name="Google Shape;104;p11"/>
          <p:cNvSpPr/>
          <p:nvPr/>
        </p:nvSpPr>
        <p:spPr>
          <a:xfrm>
            <a:off x="4794975"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lang="en" sz="1400">
                <a:latin typeface="Calibri"/>
                <a:ea typeface="Calibri"/>
                <a:cs typeface="Calibri"/>
                <a:sym typeface="Calibri"/>
              </a:rPr>
              <a:t>Your content</a:t>
            </a:r>
            <a:endParaRPr sz="1400">
              <a:latin typeface="Calibri"/>
              <a:ea typeface="Calibri"/>
              <a:cs typeface="Calibri"/>
              <a:sym typeface="Calibri"/>
            </a:endParaRPr>
          </a:p>
        </p:txBody>
      </p:sp>
      <p:sp>
        <p:nvSpPr>
          <p:cNvPr id="105" name="Google Shape;105;p11"/>
          <p:cNvSpPr/>
          <p:nvPr/>
        </p:nvSpPr>
        <p:spPr>
          <a:xfrm>
            <a:off x="6721650"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rPr lang="en" sz="1400">
                <a:latin typeface="Calibri"/>
                <a:ea typeface="Calibri"/>
                <a:cs typeface="Calibri"/>
                <a:sym typeface="Calibri"/>
              </a:rPr>
              <a:t>Your content</a:t>
            </a:r>
            <a:endParaRPr sz="1400">
              <a:latin typeface="Calibri"/>
              <a:ea typeface="Calibri"/>
              <a:cs typeface="Calibri"/>
              <a:sym typeface="Calibri"/>
            </a:endParaRPr>
          </a:p>
        </p:txBody>
      </p:sp>
      <p:sp>
        <p:nvSpPr>
          <p:cNvPr id="106" name="Google Shape;106;p11"/>
          <p:cNvSpPr txBox="1"/>
          <p:nvPr/>
        </p:nvSpPr>
        <p:spPr>
          <a:xfrm>
            <a:off x="810000" y="2186325"/>
            <a:ext cx="1660500" cy="785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p:txBody>
      </p:sp>
      <p:sp>
        <p:nvSpPr>
          <p:cNvPr id="107" name="Google Shape;107;p11"/>
          <p:cNvSpPr txBox="1"/>
          <p:nvPr/>
        </p:nvSpPr>
        <p:spPr>
          <a:xfrm>
            <a:off x="2802488" y="2482875"/>
            <a:ext cx="1660500" cy="785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p:txBody>
      </p:sp>
      <p:sp>
        <p:nvSpPr>
          <p:cNvPr id="108" name="Google Shape;108;p11"/>
          <p:cNvSpPr txBox="1"/>
          <p:nvPr/>
        </p:nvSpPr>
        <p:spPr>
          <a:xfrm>
            <a:off x="4794975" y="2186325"/>
            <a:ext cx="1660500" cy="785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p:txBody>
      </p:sp>
      <p:sp>
        <p:nvSpPr>
          <p:cNvPr id="109" name="Google Shape;109;p11"/>
          <p:cNvSpPr txBox="1"/>
          <p:nvPr/>
        </p:nvSpPr>
        <p:spPr>
          <a:xfrm>
            <a:off x="6721650" y="2482875"/>
            <a:ext cx="1660500" cy="7851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a:p>
            <a:pPr indent="0" lvl="0" marL="0" rtl="0" algn="ctr">
              <a:spcBef>
                <a:spcPts val="0"/>
              </a:spcBef>
              <a:spcAft>
                <a:spcPts val="0"/>
              </a:spcAft>
              <a:buNone/>
            </a:pPr>
            <a:r>
              <a:rPr lang="en" sz="1400">
                <a:solidFill>
                  <a:schemeClr val="dk1"/>
                </a:solidFill>
                <a:latin typeface="Calibri"/>
                <a:ea typeface="Calibri"/>
                <a:cs typeface="Calibri"/>
                <a:sym typeface="Calibri"/>
              </a:rPr>
              <a:t>Content</a:t>
            </a:r>
            <a:endParaRPr sz="1400">
              <a:solidFill>
                <a:schemeClr val="dk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1">
  <p:cSld name="2_Contents slide layout_1">
    <p:bg>
      <p:bgPr>
        <a:solidFill>
          <a:srgbClr val="253646"/>
        </a:solidFill>
      </p:bgPr>
    </p:bg>
    <p:spTree>
      <p:nvGrpSpPr>
        <p:cNvPr id="110" name="Shape 110"/>
        <p:cNvGrpSpPr/>
        <p:nvPr/>
      </p:nvGrpSpPr>
      <p:grpSpPr>
        <a:xfrm>
          <a:off x="0" y="0"/>
          <a:ext cx="0" cy="0"/>
          <a:chOff x="0" y="0"/>
          <a:chExt cx="0" cy="0"/>
        </a:xfrm>
      </p:grpSpPr>
      <p:cxnSp>
        <p:nvCxnSpPr>
          <p:cNvPr id="111" name="Google Shape;111;p12"/>
          <p:cNvCxnSpPr/>
          <p:nvPr/>
        </p:nvCxnSpPr>
        <p:spPr>
          <a:xfrm rot="10800000">
            <a:off x="140990" y="4815459"/>
            <a:ext cx="7745400" cy="0"/>
          </a:xfrm>
          <a:prstGeom prst="straightConnector1">
            <a:avLst/>
          </a:prstGeom>
          <a:noFill/>
          <a:ln cap="flat" cmpd="sng" w="9525">
            <a:solidFill>
              <a:srgbClr val="253646"/>
            </a:solidFill>
            <a:prstDash val="solid"/>
            <a:round/>
            <a:headEnd len="med" w="med" type="none"/>
            <a:tailEnd len="med" w="med" type="none"/>
          </a:ln>
        </p:spPr>
      </p:cxnSp>
      <p:cxnSp>
        <p:nvCxnSpPr>
          <p:cNvPr id="112" name="Google Shape;112;p12"/>
          <p:cNvCxnSpPr/>
          <p:nvPr/>
        </p:nvCxnSpPr>
        <p:spPr>
          <a:xfrm>
            <a:off x="304688" y="0"/>
            <a:ext cx="0" cy="4505700"/>
          </a:xfrm>
          <a:prstGeom prst="straightConnector1">
            <a:avLst/>
          </a:prstGeom>
          <a:noFill/>
          <a:ln cap="flat" cmpd="sng" w="9525">
            <a:solidFill>
              <a:srgbClr val="44546A"/>
            </a:solidFill>
            <a:prstDash val="solid"/>
            <a:round/>
            <a:headEnd len="med" w="med" type="none"/>
            <a:tailEnd len="med" w="med" type="none"/>
          </a:ln>
        </p:spPr>
      </p:cxnSp>
      <p:cxnSp>
        <p:nvCxnSpPr>
          <p:cNvPr id="113" name="Google Shape;113;p12"/>
          <p:cNvCxnSpPr/>
          <p:nvPr/>
        </p:nvCxnSpPr>
        <p:spPr>
          <a:xfrm>
            <a:off x="575878" y="0"/>
            <a:ext cx="0" cy="4505700"/>
          </a:xfrm>
          <a:prstGeom prst="straightConnector1">
            <a:avLst/>
          </a:prstGeom>
          <a:noFill/>
          <a:ln cap="flat" cmpd="sng" w="9525">
            <a:solidFill>
              <a:srgbClr val="44546A"/>
            </a:solidFill>
            <a:prstDash val="solid"/>
            <a:round/>
            <a:headEnd len="med" w="med" type="none"/>
            <a:tailEnd len="med" w="med" type="none"/>
          </a:ln>
        </p:spPr>
      </p:cxnSp>
      <p:cxnSp>
        <p:nvCxnSpPr>
          <p:cNvPr id="114" name="Google Shape;114;p12"/>
          <p:cNvCxnSpPr/>
          <p:nvPr/>
        </p:nvCxnSpPr>
        <p:spPr>
          <a:xfrm>
            <a:off x="847069" y="0"/>
            <a:ext cx="0" cy="4505700"/>
          </a:xfrm>
          <a:prstGeom prst="straightConnector1">
            <a:avLst/>
          </a:prstGeom>
          <a:noFill/>
          <a:ln cap="flat" cmpd="sng" w="9525">
            <a:solidFill>
              <a:srgbClr val="44546A"/>
            </a:solidFill>
            <a:prstDash val="solid"/>
            <a:round/>
            <a:headEnd len="med" w="med" type="none"/>
            <a:tailEnd len="med" w="med" type="none"/>
          </a:ln>
        </p:spPr>
      </p:cxnSp>
      <p:sp>
        <p:nvSpPr>
          <p:cNvPr id="115" name="Google Shape;115;p12"/>
          <p:cNvSpPr/>
          <p:nvPr/>
        </p:nvSpPr>
        <p:spPr>
          <a:xfrm>
            <a:off x="243592" y="43461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16" name="Google Shape;116;p12"/>
          <p:cNvSpPr/>
          <p:nvPr/>
        </p:nvSpPr>
        <p:spPr>
          <a:xfrm>
            <a:off x="243592" y="638894"/>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17" name="Google Shape;117;p12"/>
          <p:cNvSpPr/>
          <p:nvPr/>
        </p:nvSpPr>
        <p:spPr>
          <a:xfrm>
            <a:off x="243592" y="1062139"/>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18" name="Google Shape;118;p12"/>
          <p:cNvSpPr/>
          <p:nvPr/>
        </p:nvSpPr>
        <p:spPr>
          <a:xfrm>
            <a:off x="243592" y="3921298"/>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19" name="Google Shape;119;p12"/>
          <p:cNvSpPr/>
          <p:nvPr/>
        </p:nvSpPr>
        <p:spPr>
          <a:xfrm>
            <a:off x="243592" y="3027902"/>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0" name="Google Shape;120;p12"/>
          <p:cNvSpPr/>
          <p:nvPr/>
        </p:nvSpPr>
        <p:spPr>
          <a:xfrm>
            <a:off x="243592" y="282141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1" name="Google Shape;121;p12"/>
          <p:cNvSpPr/>
          <p:nvPr/>
        </p:nvSpPr>
        <p:spPr>
          <a:xfrm>
            <a:off x="183489" y="203787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2" name="Google Shape;122;p12"/>
          <p:cNvSpPr/>
          <p:nvPr/>
        </p:nvSpPr>
        <p:spPr>
          <a:xfrm>
            <a:off x="243592" y="209796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3" name="Google Shape;123;p12"/>
          <p:cNvSpPr/>
          <p:nvPr/>
        </p:nvSpPr>
        <p:spPr>
          <a:xfrm>
            <a:off x="781479" y="320550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4" name="Google Shape;124;p12"/>
          <p:cNvSpPr/>
          <p:nvPr/>
        </p:nvSpPr>
        <p:spPr>
          <a:xfrm>
            <a:off x="512536" y="15493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5" name="Google Shape;125;p12"/>
          <p:cNvSpPr/>
          <p:nvPr/>
        </p:nvSpPr>
        <p:spPr>
          <a:xfrm>
            <a:off x="512536" y="1708927"/>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6" name="Google Shape;126;p12"/>
          <p:cNvSpPr/>
          <p:nvPr/>
        </p:nvSpPr>
        <p:spPr>
          <a:xfrm>
            <a:off x="512536" y="192561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7" name="Google Shape;127;p12"/>
          <p:cNvSpPr/>
          <p:nvPr/>
        </p:nvSpPr>
        <p:spPr>
          <a:xfrm>
            <a:off x="512536" y="3742978"/>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8" name="Google Shape;128;p12"/>
          <p:cNvSpPr/>
          <p:nvPr/>
        </p:nvSpPr>
        <p:spPr>
          <a:xfrm>
            <a:off x="512536" y="3530078"/>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29" name="Google Shape;129;p12"/>
          <p:cNvSpPr/>
          <p:nvPr/>
        </p:nvSpPr>
        <p:spPr>
          <a:xfrm>
            <a:off x="781479" y="31344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0" name="Google Shape;130;p12"/>
          <p:cNvSpPr/>
          <p:nvPr/>
        </p:nvSpPr>
        <p:spPr>
          <a:xfrm>
            <a:off x="781479" y="883643"/>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1" name="Google Shape;131;p12"/>
          <p:cNvSpPr/>
          <p:nvPr/>
        </p:nvSpPr>
        <p:spPr>
          <a:xfrm>
            <a:off x="781479" y="3961329"/>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2" name="Google Shape;132;p12"/>
          <p:cNvSpPr/>
          <p:nvPr/>
        </p:nvSpPr>
        <p:spPr>
          <a:xfrm>
            <a:off x="781479" y="2221072"/>
            <a:ext cx="120900" cy="120900"/>
          </a:xfrm>
          <a:prstGeom prst="ellipse">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3" name="Google Shape;133;p12"/>
          <p:cNvSpPr/>
          <p:nvPr/>
        </p:nvSpPr>
        <p:spPr>
          <a:xfrm>
            <a:off x="454679" y="71171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4" name="Google Shape;134;p12"/>
          <p:cNvSpPr/>
          <p:nvPr/>
        </p:nvSpPr>
        <p:spPr>
          <a:xfrm>
            <a:off x="514783" y="77180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5" name="Google Shape;135;p12"/>
          <p:cNvSpPr/>
          <p:nvPr/>
        </p:nvSpPr>
        <p:spPr>
          <a:xfrm>
            <a:off x="725870" y="1606015"/>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6" name="Google Shape;136;p12"/>
          <p:cNvSpPr/>
          <p:nvPr/>
        </p:nvSpPr>
        <p:spPr>
          <a:xfrm>
            <a:off x="785973" y="1666111"/>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7" name="Google Shape;137;p12"/>
          <p:cNvSpPr/>
          <p:nvPr/>
        </p:nvSpPr>
        <p:spPr>
          <a:xfrm>
            <a:off x="454679" y="2813732"/>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138" name="Google Shape;138;p12"/>
          <p:cNvSpPr/>
          <p:nvPr/>
        </p:nvSpPr>
        <p:spPr>
          <a:xfrm>
            <a:off x="514783" y="2873828"/>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grpSp>
        <p:nvGrpSpPr>
          <p:cNvPr id="139" name="Google Shape;139;p12"/>
          <p:cNvGrpSpPr/>
          <p:nvPr/>
        </p:nvGrpSpPr>
        <p:grpSpPr>
          <a:xfrm>
            <a:off x="-10125" y="4505625"/>
            <a:ext cx="9164250" cy="498150"/>
            <a:chOff x="-13500" y="6236050"/>
            <a:chExt cx="12219000" cy="664200"/>
          </a:xfrm>
        </p:grpSpPr>
        <p:sp>
          <p:nvSpPr>
            <p:cNvPr id="140" name="Google Shape;140;p12"/>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141" name="Google Shape;141;p12"/>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142" name="Google Shape;142;p12"/>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ontents slide layout">
  <p:cSld name="12_Contents slide layout">
    <p:bg>
      <p:bgPr>
        <a:blipFill>
          <a:blip r:embed="rId2">
            <a:alphaModFix/>
          </a:blip>
          <a:stretch>
            <a:fillRect/>
          </a:stretch>
        </a:blipFill>
      </p:bgPr>
    </p:bg>
    <p:spTree>
      <p:nvGrpSpPr>
        <p:cNvPr id="143" name="Shape 143"/>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p:cSld name="13_Contents slide layout">
    <p:spTree>
      <p:nvGrpSpPr>
        <p:cNvPr id="144" name="Shape 144"/>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ontents slide layout">
  <p:cSld name="14_Contents slide layout">
    <p:bg>
      <p:bgPr>
        <a:blipFill>
          <a:blip r:embed="rId2">
            <a:alphaModFix/>
          </a:blip>
          <a:stretch>
            <a:fillRect/>
          </a:stretch>
        </a:blipFill>
      </p:bgPr>
    </p:bg>
    <p:spTree>
      <p:nvGrpSpPr>
        <p:cNvPr id="145" name="Shape 145"/>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ontents slide layout">
  <p:cSld name="15_Contents slide layout">
    <p:spTree>
      <p:nvGrpSpPr>
        <p:cNvPr id="146" name="Shape 146"/>
        <p:cNvGrpSpPr/>
        <p:nvPr/>
      </p:nvGrpSpPr>
      <p:grpSpPr>
        <a:xfrm>
          <a:off x="0" y="0"/>
          <a:ext cx="0" cy="0"/>
          <a:chOff x="0" y="0"/>
          <a:chExt cx="0" cy="0"/>
        </a:xfrm>
      </p:grpSpPr>
      <p:sp>
        <p:nvSpPr>
          <p:cNvPr id="147" name="Google Shape;147;p16"/>
          <p:cNvSpPr/>
          <p:nvPr>
            <p:ph idx="2" type="pic"/>
          </p:nvPr>
        </p:nvSpPr>
        <p:spPr>
          <a:xfrm>
            <a:off x="0" y="-1"/>
            <a:ext cx="9144000" cy="34353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2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148" name="Google Shape;148;p16"/>
          <p:cNvGrpSpPr/>
          <p:nvPr/>
        </p:nvGrpSpPr>
        <p:grpSpPr>
          <a:xfrm>
            <a:off x="41" y="5081789"/>
            <a:ext cx="9143844" cy="61766"/>
            <a:chOff x="1063925" y="1155200"/>
            <a:chExt cx="10673333" cy="88200"/>
          </a:xfrm>
        </p:grpSpPr>
        <p:sp>
          <p:nvSpPr>
            <p:cNvPr id="149" name="Google Shape;149;p1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151" name="Google Shape;151;p1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52" name="Google Shape;152;p16"/>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ontents slide layout">
  <p:cSld name="16_Contents slide layout">
    <p:bg>
      <p:bgPr>
        <a:blipFill>
          <a:blip r:embed="rId2">
            <a:alphaModFix/>
          </a:blip>
          <a:stretch>
            <a:fillRect/>
          </a:stretch>
        </a:blipFill>
      </p:bgPr>
    </p:bg>
    <p:spTree>
      <p:nvGrpSpPr>
        <p:cNvPr id="153" name="Shape 153"/>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154" name="Shape 154"/>
        <p:cNvGrpSpPr/>
        <p:nvPr/>
      </p:nvGrpSpPr>
      <p:grpSpPr>
        <a:xfrm>
          <a:off x="0" y="0"/>
          <a:ext cx="0" cy="0"/>
          <a:chOff x="0" y="0"/>
          <a:chExt cx="0" cy="0"/>
        </a:xfrm>
      </p:grpSpPr>
      <p:sp>
        <p:nvSpPr>
          <p:cNvPr id="155" name="Google Shape;155;p18"/>
          <p:cNvSpPr txBox="1"/>
          <p:nvPr>
            <p:ph idx="1" type="body"/>
          </p:nvPr>
        </p:nvSpPr>
        <p:spPr>
          <a:xfrm>
            <a:off x="242647" y="24936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con sets layout">
  <p:cSld name="1_Icon sets layout">
    <p:spTree>
      <p:nvGrpSpPr>
        <p:cNvPr id="156" name="Shape 156"/>
        <p:cNvGrpSpPr/>
        <p:nvPr/>
      </p:nvGrpSpPr>
      <p:grpSpPr>
        <a:xfrm>
          <a:off x="0" y="0"/>
          <a:ext cx="0" cy="0"/>
          <a:chOff x="0" y="0"/>
          <a:chExt cx="0" cy="0"/>
        </a:xfrm>
      </p:grpSpPr>
      <p:sp>
        <p:nvSpPr>
          <p:cNvPr id="157" name="Google Shape;157;p19"/>
          <p:cNvSpPr txBox="1"/>
          <p:nvPr>
            <p:ph idx="1" type="body"/>
          </p:nvPr>
        </p:nvSpPr>
        <p:spPr>
          <a:xfrm>
            <a:off x="242647" y="92609"/>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158" name="Google Shape;158;p19"/>
          <p:cNvSpPr/>
          <p:nvPr/>
        </p:nvSpPr>
        <p:spPr>
          <a:xfrm>
            <a:off x="265508" y="848693"/>
            <a:ext cx="2670600" cy="4052100"/>
          </a:xfrm>
          <a:prstGeom prst="roundRect">
            <a:avLst>
              <a:gd fmla="val 3968" name="adj"/>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Arial"/>
              <a:ea typeface="Arial"/>
              <a:cs typeface="Arial"/>
              <a:sym typeface="Arial"/>
            </a:endParaRPr>
          </a:p>
        </p:txBody>
      </p:sp>
      <p:sp>
        <p:nvSpPr>
          <p:cNvPr id="159" name="Google Shape;159;p19"/>
          <p:cNvSpPr/>
          <p:nvPr/>
        </p:nvSpPr>
        <p:spPr>
          <a:xfrm>
            <a:off x="398950" y="1010625"/>
            <a:ext cx="115500" cy="3761400"/>
          </a:xfrm>
          <a:prstGeom prst="roundRect">
            <a:avLst>
              <a:gd fmla="val 50000" name="adj"/>
            </a:avLst>
          </a:prstGeom>
          <a:solidFill>
            <a:schemeClr val="lt1">
              <a:alpha val="4078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chemeClr val="lt1"/>
              </a:solidFill>
              <a:latin typeface="Arial"/>
              <a:ea typeface="Arial"/>
              <a:cs typeface="Arial"/>
              <a:sym typeface="Arial"/>
            </a:endParaRPr>
          </a:p>
        </p:txBody>
      </p:sp>
      <p:sp>
        <p:nvSpPr>
          <p:cNvPr id="160" name="Google Shape;160;p19"/>
          <p:cNvSpPr/>
          <p:nvPr/>
        </p:nvSpPr>
        <p:spPr>
          <a:xfrm rot="5400000">
            <a:off x="2292807" y="957527"/>
            <a:ext cx="514500" cy="513900"/>
          </a:xfrm>
          <a:prstGeom prst="halfFrame">
            <a:avLst>
              <a:gd fmla="val 23728" name="adj1"/>
              <a:gd fmla="val 24642" name="adj2"/>
            </a:avLst>
          </a:prstGeom>
          <a:solidFill>
            <a:schemeClr val="lt1">
              <a:alpha val="22750"/>
            </a:schemeClr>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000">
              <a:solidFill>
                <a:srgbClr val="262626"/>
              </a:solidFill>
              <a:latin typeface="Arial"/>
              <a:ea typeface="Arial"/>
              <a:cs typeface="Arial"/>
              <a:sym typeface="Arial"/>
            </a:endParaRPr>
          </a:p>
        </p:txBody>
      </p:sp>
      <p:sp>
        <p:nvSpPr>
          <p:cNvPr id="161" name="Google Shape;161;p19"/>
          <p:cNvSpPr txBox="1"/>
          <p:nvPr/>
        </p:nvSpPr>
        <p:spPr>
          <a:xfrm>
            <a:off x="533778" y="1227910"/>
            <a:ext cx="1674300" cy="408000"/>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rPr b="1" lang="en" sz="1100">
                <a:solidFill>
                  <a:schemeClr val="lt1"/>
                </a:solidFill>
                <a:latin typeface="Arial"/>
                <a:ea typeface="Arial"/>
                <a:cs typeface="Arial"/>
                <a:sym typeface="Arial"/>
              </a:rPr>
              <a:t>You can Resize without losing quality</a:t>
            </a:r>
            <a:endParaRPr b="1" sz="1100">
              <a:solidFill>
                <a:schemeClr val="lt1"/>
              </a:solidFill>
              <a:latin typeface="Arial"/>
              <a:ea typeface="Arial"/>
              <a:cs typeface="Arial"/>
              <a:sym typeface="Arial"/>
            </a:endParaRPr>
          </a:p>
        </p:txBody>
      </p:sp>
      <p:sp>
        <p:nvSpPr>
          <p:cNvPr id="162" name="Google Shape;162;p19"/>
          <p:cNvSpPr txBox="1"/>
          <p:nvPr/>
        </p:nvSpPr>
        <p:spPr>
          <a:xfrm>
            <a:off x="533778" y="1595597"/>
            <a:ext cx="1674300" cy="577200"/>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rPr b="1" lang="en" sz="1100">
                <a:solidFill>
                  <a:schemeClr val="lt1"/>
                </a:solidFill>
                <a:latin typeface="Arial"/>
                <a:ea typeface="Arial"/>
                <a:cs typeface="Arial"/>
                <a:sym typeface="Arial"/>
              </a:rPr>
              <a:t>You can Change Fill Color &amp;</a:t>
            </a:r>
            <a:endParaRPr sz="1100"/>
          </a:p>
          <a:p>
            <a:pPr indent="0" lvl="0" marL="0" marR="0" rtl="0" algn="l">
              <a:spcBef>
                <a:spcPts val="0"/>
              </a:spcBef>
              <a:spcAft>
                <a:spcPts val="0"/>
              </a:spcAft>
              <a:buNone/>
            </a:pPr>
            <a:r>
              <a:rPr b="1" lang="en" sz="1100">
                <a:solidFill>
                  <a:schemeClr val="lt1"/>
                </a:solidFill>
                <a:latin typeface="Arial"/>
                <a:ea typeface="Arial"/>
                <a:cs typeface="Arial"/>
                <a:sym typeface="Arial"/>
              </a:rPr>
              <a:t>Line Color</a:t>
            </a:r>
            <a:endParaRPr b="1" sz="1100">
              <a:solidFill>
                <a:schemeClr val="lt1"/>
              </a:solidFill>
              <a:latin typeface="Arial"/>
              <a:ea typeface="Arial"/>
              <a:cs typeface="Arial"/>
              <a:sym typeface="Arial"/>
            </a:endParaRPr>
          </a:p>
        </p:txBody>
      </p:sp>
      <p:sp>
        <p:nvSpPr>
          <p:cNvPr id="163" name="Google Shape;163;p19"/>
          <p:cNvSpPr txBox="1"/>
          <p:nvPr/>
        </p:nvSpPr>
        <p:spPr>
          <a:xfrm>
            <a:off x="540922" y="4356328"/>
            <a:ext cx="1674000" cy="238500"/>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rPr lang="en" sz="1100">
                <a:solidFill>
                  <a:schemeClr val="lt1"/>
                </a:solidFill>
                <a:latin typeface="Arial"/>
                <a:ea typeface="Arial"/>
                <a:cs typeface="Arial"/>
                <a:sym typeface="Arial"/>
              </a:rPr>
              <a:t>www.allppt.com</a:t>
            </a:r>
            <a:endParaRPr sz="1100">
              <a:solidFill>
                <a:schemeClr val="lt1"/>
              </a:solidFill>
              <a:latin typeface="Arial"/>
              <a:ea typeface="Arial"/>
              <a:cs typeface="Arial"/>
              <a:sym typeface="Arial"/>
            </a:endParaRPr>
          </a:p>
        </p:txBody>
      </p:sp>
      <p:sp>
        <p:nvSpPr>
          <p:cNvPr id="164" name="Google Shape;164;p19"/>
          <p:cNvSpPr txBox="1"/>
          <p:nvPr/>
        </p:nvSpPr>
        <p:spPr>
          <a:xfrm>
            <a:off x="540922" y="3337743"/>
            <a:ext cx="2038200" cy="1038900"/>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rPr b="1" lang="en" sz="2100">
                <a:solidFill>
                  <a:schemeClr val="lt1"/>
                </a:solidFill>
                <a:latin typeface="Arial"/>
                <a:ea typeface="Arial"/>
                <a:cs typeface="Arial"/>
                <a:sym typeface="Arial"/>
              </a:rPr>
              <a:t>FREE </a:t>
            </a:r>
            <a:endParaRPr sz="1100"/>
          </a:p>
          <a:p>
            <a:pPr indent="0" lvl="0" marL="0" marR="0" rtl="0" algn="l">
              <a:spcBef>
                <a:spcPts val="0"/>
              </a:spcBef>
              <a:spcAft>
                <a:spcPts val="0"/>
              </a:spcAft>
              <a:buNone/>
            </a:pPr>
            <a:r>
              <a:rPr b="1" lang="en" sz="2100">
                <a:solidFill>
                  <a:schemeClr val="lt1"/>
                </a:solidFill>
                <a:latin typeface="Arial"/>
                <a:ea typeface="Arial"/>
                <a:cs typeface="Arial"/>
                <a:sym typeface="Arial"/>
              </a:rPr>
              <a:t>PPT TEMPLATES</a:t>
            </a:r>
            <a:endParaRPr sz="1100"/>
          </a:p>
        </p:txBody>
      </p:sp>
      <p:grpSp>
        <p:nvGrpSpPr>
          <p:cNvPr id="165" name="Google Shape;165;p19"/>
          <p:cNvGrpSpPr/>
          <p:nvPr/>
        </p:nvGrpSpPr>
        <p:grpSpPr>
          <a:xfrm>
            <a:off x="4334441" y="140127"/>
            <a:ext cx="475116" cy="102825"/>
            <a:chOff x="5655129" y="211061"/>
            <a:chExt cx="633488" cy="137100"/>
          </a:xfrm>
        </p:grpSpPr>
        <p:sp>
          <p:nvSpPr>
            <p:cNvPr id="166" name="Google Shape;166;p19"/>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7" name="Google Shape;167;p19"/>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68" name="Google Shape;168;p19"/>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169" name="Google Shape;169;p19"/>
          <p:cNvGrpSpPr/>
          <p:nvPr/>
        </p:nvGrpSpPr>
        <p:grpSpPr>
          <a:xfrm>
            <a:off x="41" y="5081789"/>
            <a:ext cx="9143844" cy="61766"/>
            <a:chOff x="1063925" y="1155200"/>
            <a:chExt cx="10673333" cy="88200"/>
          </a:xfrm>
        </p:grpSpPr>
        <p:sp>
          <p:nvSpPr>
            <p:cNvPr id="170" name="Google Shape;170;p19"/>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9"/>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172" name="Google Shape;172;p19"/>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73" name="Google Shape;173;p19"/>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s slide layout">
  <p:cSld name="1_Contents slide layout">
    <p:spTree>
      <p:nvGrpSpPr>
        <p:cNvPr id="174" name="Shape 174"/>
        <p:cNvGrpSpPr/>
        <p:nvPr/>
      </p:nvGrpSpPr>
      <p:grpSpPr>
        <a:xfrm>
          <a:off x="0" y="0"/>
          <a:ext cx="0" cy="0"/>
          <a:chOff x="0" y="0"/>
          <a:chExt cx="0" cy="0"/>
        </a:xfrm>
      </p:grpSpPr>
      <p:sp>
        <p:nvSpPr>
          <p:cNvPr id="175" name="Google Shape;175;p20"/>
          <p:cNvSpPr txBox="1"/>
          <p:nvPr>
            <p:ph idx="1" type="body"/>
          </p:nvPr>
        </p:nvSpPr>
        <p:spPr>
          <a:xfrm>
            <a:off x="242647" y="25463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176" name="Google Shape;176;p20"/>
          <p:cNvGrpSpPr/>
          <p:nvPr/>
        </p:nvGrpSpPr>
        <p:grpSpPr>
          <a:xfrm>
            <a:off x="4334441" y="140127"/>
            <a:ext cx="475116" cy="102825"/>
            <a:chOff x="5655129" y="211061"/>
            <a:chExt cx="633488" cy="137100"/>
          </a:xfrm>
        </p:grpSpPr>
        <p:sp>
          <p:nvSpPr>
            <p:cNvPr id="177" name="Google Shape;177;p20"/>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78" name="Google Shape;178;p20"/>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79" name="Google Shape;179;p20"/>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180" name="Google Shape;180;p20"/>
          <p:cNvGrpSpPr/>
          <p:nvPr/>
        </p:nvGrpSpPr>
        <p:grpSpPr>
          <a:xfrm>
            <a:off x="41" y="5081789"/>
            <a:ext cx="9143844" cy="61766"/>
            <a:chOff x="1063925" y="1155200"/>
            <a:chExt cx="10673333" cy="88200"/>
          </a:xfrm>
        </p:grpSpPr>
        <p:sp>
          <p:nvSpPr>
            <p:cNvPr id="181" name="Google Shape;181;p20"/>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20"/>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183" name="Google Shape;183;p20"/>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84" name="Google Shape;184;p20"/>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7" name="Shape 17"/>
        <p:cNvGrpSpPr/>
        <p:nvPr/>
      </p:nvGrpSpPr>
      <p:grpSpPr>
        <a:xfrm>
          <a:off x="0" y="0"/>
          <a:ext cx="0" cy="0"/>
          <a:chOff x="0" y="0"/>
          <a:chExt cx="0" cy="0"/>
        </a:xfrm>
      </p:grpSpPr>
      <p:sp>
        <p:nvSpPr>
          <p:cNvPr id="18" name="Google Shape;18;p3"/>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 name="Google Shape;19;p3"/>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pic>
        <p:nvPicPr>
          <p:cNvPr id="20" name="Google Shape;20;p3"/>
          <p:cNvPicPr preferRelativeResize="0"/>
          <p:nvPr/>
        </p:nvPicPr>
        <p:blipFill>
          <a:blip r:embed="rId2">
            <a:alphaModFix/>
          </a:blip>
          <a:stretch>
            <a:fillRect/>
          </a:stretch>
        </p:blipFill>
        <p:spPr>
          <a:xfrm>
            <a:off x="7956956" y="122719"/>
            <a:ext cx="1123820" cy="301256"/>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1">
  <p:cSld name="Image slide layout_1">
    <p:spTree>
      <p:nvGrpSpPr>
        <p:cNvPr id="185" name="Shape 185"/>
        <p:cNvGrpSpPr/>
        <p:nvPr/>
      </p:nvGrpSpPr>
      <p:grpSpPr>
        <a:xfrm>
          <a:off x="0" y="0"/>
          <a:ext cx="0" cy="0"/>
          <a:chOff x="0" y="0"/>
          <a:chExt cx="0" cy="0"/>
        </a:xfrm>
      </p:grpSpPr>
      <p:sp>
        <p:nvSpPr>
          <p:cNvPr id="186" name="Google Shape;186;p21"/>
          <p:cNvSpPr/>
          <p:nvPr>
            <p:ph idx="2" type="pic"/>
          </p:nvPr>
        </p:nvSpPr>
        <p:spPr>
          <a:xfrm>
            <a:off x="679142" y="1142995"/>
            <a:ext cx="2077200" cy="33810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1400"/>
              <a:buFont typeface="Arial"/>
              <a:buNone/>
              <a:defRPr b="0" i="0" sz="14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187" name="Google Shape;187;p21"/>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188" name="Google Shape;188;p21"/>
          <p:cNvGrpSpPr/>
          <p:nvPr/>
        </p:nvGrpSpPr>
        <p:grpSpPr>
          <a:xfrm>
            <a:off x="4334441" y="140127"/>
            <a:ext cx="475116" cy="102825"/>
            <a:chOff x="5655129" y="211061"/>
            <a:chExt cx="633488" cy="137100"/>
          </a:xfrm>
        </p:grpSpPr>
        <p:sp>
          <p:nvSpPr>
            <p:cNvPr id="189" name="Google Shape;189;p21"/>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90" name="Google Shape;190;p21"/>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191" name="Google Shape;191;p21"/>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192" name="Google Shape;192;p21"/>
          <p:cNvGrpSpPr/>
          <p:nvPr/>
        </p:nvGrpSpPr>
        <p:grpSpPr>
          <a:xfrm>
            <a:off x="41" y="5081789"/>
            <a:ext cx="9143844" cy="61766"/>
            <a:chOff x="1063925" y="1155200"/>
            <a:chExt cx="10673333" cy="88200"/>
          </a:xfrm>
        </p:grpSpPr>
        <p:sp>
          <p:nvSpPr>
            <p:cNvPr id="193" name="Google Shape;193;p2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2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195" name="Google Shape;195;p2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196" name="Google Shape;196;p21"/>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extLst>
    <p:ext uri="{DCECCB84-F9BA-43D5-87BE-67443E8EF086}">
      <p15:sldGuideLst>
        <p15:guide id="1" orient="horz" pos="1782">
          <p15:clr>
            <a:srgbClr val="FBAE40"/>
          </p15:clr>
        </p15:guide>
        <p15:guide id="2" pos="288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1">
  <p:cSld name="7_Contents slide layout_1">
    <p:spTree>
      <p:nvGrpSpPr>
        <p:cNvPr id="197" name="Shape 197"/>
        <p:cNvGrpSpPr/>
        <p:nvPr/>
      </p:nvGrpSpPr>
      <p:grpSpPr>
        <a:xfrm>
          <a:off x="0" y="0"/>
          <a:ext cx="0" cy="0"/>
          <a:chOff x="0" y="0"/>
          <a:chExt cx="0" cy="0"/>
        </a:xfrm>
      </p:grpSpPr>
      <p:sp>
        <p:nvSpPr>
          <p:cNvPr id="198" name="Google Shape;198;p22"/>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199" name="Google Shape;199;p22"/>
          <p:cNvGrpSpPr/>
          <p:nvPr/>
        </p:nvGrpSpPr>
        <p:grpSpPr>
          <a:xfrm>
            <a:off x="4334441" y="140127"/>
            <a:ext cx="475116" cy="102825"/>
            <a:chOff x="5655129" y="211061"/>
            <a:chExt cx="633488" cy="137100"/>
          </a:xfrm>
        </p:grpSpPr>
        <p:sp>
          <p:nvSpPr>
            <p:cNvPr id="200" name="Google Shape;200;p22"/>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01" name="Google Shape;201;p22"/>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02" name="Google Shape;202;p22"/>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203" name="Google Shape;203;p22"/>
          <p:cNvGrpSpPr/>
          <p:nvPr/>
        </p:nvGrpSpPr>
        <p:grpSpPr>
          <a:xfrm>
            <a:off x="41" y="5081789"/>
            <a:ext cx="9143844" cy="61766"/>
            <a:chOff x="1063925" y="1155200"/>
            <a:chExt cx="10673333" cy="88200"/>
          </a:xfrm>
        </p:grpSpPr>
        <p:sp>
          <p:nvSpPr>
            <p:cNvPr id="204" name="Google Shape;204;p2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2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06" name="Google Shape;206;p2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07" name="Google Shape;207;p22"/>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Image slide layout">
  <p:cSld name="1_Image slide layout">
    <p:spTree>
      <p:nvGrpSpPr>
        <p:cNvPr id="208" name="Shape 208"/>
        <p:cNvGrpSpPr/>
        <p:nvPr/>
      </p:nvGrpSpPr>
      <p:grpSpPr>
        <a:xfrm>
          <a:off x="0" y="0"/>
          <a:ext cx="0" cy="0"/>
          <a:chOff x="0" y="0"/>
          <a:chExt cx="0" cy="0"/>
        </a:xfrm>
      </p:grpSpPr>
      <p:grpSp>
        <p:nvGrpSpPr>
          <p:cNvPr id="209" name="Google Shape;209;p23"/>
          <p:cNvGrpSpPr/>
          <p:nvPr/>
        </p:nvGrpSpPr>
        <p:grpSpPr>
          <a:xfrm>
            <a:off x="6681338" y="1082030"/>
            <a:ext cx="1955912" cy="3650782"/>
            <a:chOff x="3501573" y="3178068"/>
            <a:chExt cx="1341043" cy="2738771"/>
          </a:xfrm>
        </p:grpSpPr>
        <p:sp>
          <p:nvSpPr>
            <p:cNvPr id="210" name="Google Shape;210;p23"/>
            <p:cNvSpPr/>
            <p:nvPr/>
          </p:nvSpPr>
          <p:spPr>
            <a:xfrm>
              <a:off x="3504728" y="3612346"/>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11" name="Google Shape;211;p23"/>
            <p:cNvSpPr/>
            <p:nvPr/>
          </p:nvSpPr>
          <p:spPr>
            <a:xfrm>
              <a:off x="3501573" y="3832632"/>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8574" y="65246"/>
                    <a:pt x="15716"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12" name="Google Shape;212;p23"/>
            <p:cNvSpPr/>
            <p:nvPr/>
          </p:nvSpPr>
          <p:spPr>
            <a:xfrm>
              <a:off x="4776089" y="3829487"/>
              <a:ext cx="62960" cy="220361"/>
            </a:xfrm>
            <a:custGeom>
              <a:rect b="b" l="l" r="r" t="t"/>
              <a:pathLst>
                <a:path extrusionOk="0" h="66675" w="19050">
                  <a:moveTo>
                    <a:pt x="12859" y="68104"/>
                  </a:moveTo>
                  <a:lnTo>
                    <a:pt x="12859" y="68104"/>
                  </a:lnTo>
                  <a:cubicBezTo>
                    <a:pt x="10001" y="68104"/>
                    <a:pt x="7144" y="65246"/>
                    <a:pt x="7144" y="62389"/>
                  </a:cubicBezTo>
                  <a:lnTo>
                    <a:pt x="7144" y="12859"/>
                  </a:lnTo>
                  <a:cubicBezTo>
                    <a:pt x="7144" y="10001"/>
                    <a:pt x="10001" y="7144"/>
                    <a:pt x="12859" y="7144"/>
                  </a:cubicBezTo>
                  <a:lnTo>
                    <a:pt x="12859" y="7144"/>
                  </a:lnTo>
                  <a:cubicBezTo>
                    <a:pt x="15716" y="7144"/>
                    <a:pt x="18574" y="10001"/>
                    <a:pt x="18574" y="12859"/>
                  </a:cubicBezTo>
                  <a:lnTo>
                    <a:pt x="18574" y="62389"/>
                  </a:lnTo>
                  <a:cubicBezTo>
                    <a:pt x="19526" y="65246"/>
                    <a:pt x="16669" y="68104"/>
                    <a:pt x="12859" y="6810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13" name="Google Shape;213;p23"/>
            <p:cNvSpPr/>
            <p:nvPr/>
          </p:nvSpPr>
          <p:spPr>
            <a:xfrm>
              <a:off x="3520451" y="3178068"/>
              <a:ext cx="1322165" cy="2738771"/>
            </a:xfrm>
            <a:custGeom>
              <a:rect b="b" l="l" r="r" t="t"/>
              <a:pathLst>
                <a:path extrusionOk="0" h="828675" w="400050">
                  <a:moveTo>
                    <a:pt x="350044" y="7144"/>
                  </a:moveTo>
                  <a:lnTo>
                    <a:pt x="53816" y="7144"/>
                  </a:lnTo>
                  <a:cubicBezTo>
                    <a:pt x="28099" y="7144"/>
                    <a:pt x="7144" y="28099"/>
                    <a:pt x="7144" y="53816"/>
                  </a:cubicBezTo>
                  <a:lnTo>
                    <a:pt x="7144" y="781526"/>
                  </a:lnTo>
                  <a:cubicBezTo>
                    <a:pt x="7144" y="807244"/>
                    <a:pt x="28099" y="828199"/>
                    <a:pt x="53816" y="828199"/>
                  </a:cubicBezTo>
                  <a:lnTo>
                    <a:pt x="350044" y="828199"/>
                  </a:lnTo>
                  <a:cubicBezTo>
                    <a:pt x="375761" y="828199"/>
                    <a:pt x="396716" y="807244"/>
                    <a:pt x="396716" y="781526"/>
                  </a:cubicBezTo>
                  <a:lnTo>
                    <a:pt x="396716" y="53816"/>
                  </a:lnTo>
                  <a:cubicBezTo>
                    <a:pt x="396716" y="28099"/>
                    <a:pt x="375761" y="7144"/>
                    <a:pt x="350044" y="7144"/>
                  </a:cubicBezTo>
                  <a:close/>
                </a:path>
              </a:pathLst>
            </a:custGeom>
            <a:solidFill>
              <a:srgbClr val="808080"/>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14" name="Google Shape;214;p23"/>
            <p:cNvSpPr/>
            <p:nvPr/>
          </p:nvSpPr>
          <p:spPr>
            <a:xfrm>
              <a:off x="3529897" y="3190651"/>
              <a:ext cx="1290685" cy="2707291"/>
            </a:xfrm>
            <a:custGeom>
              <a:rect b="b" l="l" r="r" t="t"/>
              <a:pathLst>
                <a:path extrusionOk="0" h="819150" w="390525">
                  <a:moveTo>
                    <a:pt x="345281" y="7144"/>
                  </a:moveTo>
                  <a:lnTo>
                    <a:pt x="52864" y="7144"/>
                  </a:lnTo>
                  <a:cubicBezTo>
                    <a:pt x="27146" y="7144"/>
                    <a:pt x="7144" y="27146"/>
                    <a:pt x="7144" y="52864"/>
                  </a:cubicBezTo>
                  <a:lnTo>
                    <a:pt x="7144" y="772954"/>
                  </a:lnTo>
                  <a:cubicBezTo>
                    <a:pt x="7144" y="798671"/>
                    <a:pt x="27146" y="818674"/>
                    <a:pt x="52864" y="818674"/>
                  </a:cubicBezTo>
                  <a:lnTo>
                    <a:pt x="345281" y="818674"/>
                  </a:lnTo>
                  <a:cubicBezTo>
                    <a:pt x="370999" y="818674"/>
                    <a:pt x="391001" y="798671"/>
                    <a:pt x="391001" y="772954"/>
                  </a:cubicBezTo>
                  <a:lnTo>
                    <a:pt x="391001" y="52864"/>
                  </a:lnTo>
                  <a:cubicBezTo>
                    <a:pt x="391001" y="28099"/>
                    <a:pt x="370046" y="7144"/>
                    <a:pt x="345281" y="7144"/>
                  </a:cubicBezTo>
                  <a:close/>
                </a:path>
              </a:pathLst>
            </a:custGeom>
            <a:solidFill>
              <a:srgbClr val="1A1A1A"/>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15" name="Google Shape;215;p23"/>
            <p:cNvSpPr/>
            <p:nvPr/>
          </p:nvSpPr>
          <p:spPr>
            <a:xfrm>
              <a:off x="3627447" y="3596610"/>
              <a:ext cx="1101804" cy="1951768"/>
            </a:xfrm>
            <a:custGeom>
              <a:rect b="b" l="l" r="r" t="t"/>
              <a:pathLst>
                <a:path extrusionOk="0" h="590550" w="333375">
                  <a:moveTo>
                    <a:pt x="7144" y="7144"/>
                  </a:moveTo>
                  <a:lnTo>
                    <a:pt x="331946" y="7144"/>
                  </a:lnTo>
                  <a:lnTo>
                    <a:pt x="331946" y="586264"/>
                  </a:lnTo>
                  <a:lnTo>
                    <a:pt x="7144" y="586264"/>
                  </a:lnTo>
                  <a:close/>
                </a:path>
              </a:pathLst>
            </a:custGeom>
            <a:solidFill>
              <a:srgbClr val="F2F2F2"/>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grpSp>
          <p:nvGrpSpPr>
            <p:cNvPr id="216" name="Google Shape;216;p23"/>
            <p:cNvGrpSpPr/>
            <p:nvPr/>
          </p:nvGrpSpPr>
          <p:grpSpPr>
            <a:xfrm>
              <a:off x="4092679" y="5635777"/>
              <a:ext cx="164577" cy="172999"/>
              <a:chOff x="6772303" y="6038214"/>
              <a:chExt cx="140700" cy="147900"/>
            </a:xfrm>
          </p:grpSpPr>
          <p:sp>
            <p:nvSpPr>
              <p:cNvPr id="217" name="Google Shape;217;p23"/>
              <p:cNvSpPr/>
              <p:nvPr/>
            </p:nvSpPr>
            <p:spPr>
              <a:xfrm>
                <a:off x="6772303" y="6038214"/>
                <a:ext cx="140700" cy="147900"/>
              </a:xfrm>
              <a:prstGeom prst="ellipse">
                <a:avLst/>
              </a:prstGeom>
              <a:solidFill>
                <a:srgbClr val="A5A5A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18" name="Google Shape;218;p23"/>
              <p:cNvSpPr/>
              <p:nvPr/>
            </p:nvSpPr>
            <p:spPr>
              <a:xfrm>
                <a:off x="6807465" y="6071635"/>
                <a:ext cx="70200" cy="81300"/>
              </a:xfrm>
              <a:prstGeom prst="ellipse">
                <a:avLst/>
              </a:prstGeom>
              <a:solidFill>
                <a:srgbClr val="D8D8D8"/>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
          <p:nvSpPr>
            <p:cNvPr id="219" name="Google Shape;219;p23"/>
            <p:cNvSpPr/>
            <p:nvPr/>
          </p:nvSpPr>
          <p:spPr>
            <a:xfrm>
              <a:off x="3821102" y="3628406"/>
              <a:ext cx="906484" cy="1887588"/>
            </a:xfrm>
            <a:custGeom>
              <a:rect b="b" l="l" r="r" t="t"/>
              <a:pathLst>
                <a:path extrusionOk="0" h="2330356" w="1119116">
                  <a:moveTo>
                    <a:pt x="614149" y="0"/>
                  </a:moveTo>
                  <a:lnTo>
                    <a:pt x="1115704" y="3412"/>
                  </a:lnTo>
                  <a:cubicBezTo>
                    <a:pt x="1116841" y="777923"/>
                    <a:pt x="1117979" y="1555845"/>
                    <a:pt x="1119116" y="2330356"/>
                  </a:cubicBezTo>
                  <a:lnTo>
                    <a:pt x="0" y="2330356"/>
                  </a:lnTo>
                  <a:lnTo>
                    <a:pt x="614149" y="0"/>
                  </a:lnTo>
                  <a:close/>
                </a:path>
              </a:pathLst>
            </a:custGeom>
            <a:solidFill>
              <a:srgbClr val="999999">
                <a:alpha val="9800"/>
              </a:srgbClr>
            </a:solidFill>
            <a:ln>
              <a:noFill/>
            </a:ln>
          </p:spPr>
          <p:txBody>
            <a:bodyPr anchorCtr="0" anchor="ctr" bIns="34275" lIns="68575" spcFirstLastPara="1" rIns="68575" wrap="square" tIns="34275">
              <a:noAutofit/>
            </a:bodyPr>
            <a:lstStyle/>
            <a:p>
              <a:pPr indent="0" lvl="0" marL="0" marR="0" rtl="0" algn="l">
                <a:spcBef>
                  <a:spcPts val="0"/>
                </a:spcBef>
                <a:spcAft>
                  <a:spcPts val="0"/>
                </a:spcAft>
                <a:buNone/>
              </a:pPr>
              <a:r>
                <a:t/>
              </a:r>
              <a:endParaRPr sz="1400">
                <a:solidFill>
                  <a:schemeClr val="dk1"/>
                </a:solidFill>
                <a:latin typeface="Arial"/>
                <a:ea typeface="Arial"/>
                <a:cs typeface="Arial"/>
                <a:sym typeface="Arial"/>
              </a:endParaRPr>
            </a:p>
          </p:txBody>
        </p:sp>
        <p:sp>
          <p:nvSpPr>
            <p:cNvPr id="220" name="Google Shape;220;p23"/>
            <p:cNvSpPr/>
            <p:nvPr/>
          </p:nvSpPr>
          <p:spPr>
            <a:xfrm>
              <a:off x="4058661" y="3449093"/>
              <a:ext cx="254400" cy="58500"/>
            </a:xfrm>
            <a:prstGeom prst="roundRect">
              <a:avLst>
                <a:gd fmla="val 50000" name="adj"/>
              </a:avLst>
            </a:prstGeom>
            <a:solidFill>
              <a:srgbClr val="7F7F7F"/>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21" name="Google Shape;221;p23"/>
            <p:cNvSpPr/>
            <p:nvPr/>
          </p:nvSpPr>
          <p:spPr>
            <a:xfrm>
              <a:off x="3922825" y="3449093"/>
              <a:ext cx="58500" cy="58500"/>
            </a:xfrm>
            <a:prstGeom prst="ellipse">
              <a:avLst/>
            </a:prstGeom>
            <a:solidFill>
              <a:srgbClr val="A5A5A5"/>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
        <p:nvSpPr>
          <p:cNvPr id="222" name="Google Shape;222;p23"/>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223" name="Google Shape;223;p23"/>
          <p:cNvSpPr/>
          <p:nvPr>
            <p:ph idx="2" type="pic"/>
          </p:nvPr>
        </p:nvSpPr>
        <p:spPr>
          <a:xfrm>
            <a:off x="6881802" y="1614656"/>
            <a:ext cx="1626600" cy="26259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224" name="Google Shape;224;p23"/>
          <p:cNvGrpSpPr/>
          <p:nvPr/>
        </p:nvGrpSpPr>
        <p:grpSpPr>
          <a:xfrm>
            <a:off x="4334441" y="140127"/>
            <a:ext cx="475116" cy="102825"/>
            <a:chOff x="5655129" y="211061"/>
            <a:chExt cx="633488" cy="137100"/>
          </a:xfrm>
        </p:grpSpPr>
        <p:sp>
          <p:nvSpPr>
            <p:cNvPr id="225" name="Google Shape;225;p23"/>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26" name="Google Shape;226;p23"/>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27" name="Google Shape;227;p23"/>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228" name="Google Shape;228;p23"/>
          <p:cNvGrpSpPr/>
          <p:nvPr/>
        </p:nvGrpSpPr>
        <p:grpSpPr>
          <a:xfrm>
            <a:off x="41" y="5081789"/>
            <a:ext cx="9143844" cy="61766"/>
            <a:chOff x="1063925" y="1155200"/>
            <a:chExt cx="10673333" cy="88200"/>
          </a:xfrm>
        </p:grpSpPr>
        <p:sp>
          <p:nvSpPr>
            <p:cNvPr id="229" name="Google Shape;229;p23"/>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23"/>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31" name="Google Shape;231;p23"/>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32" name="Google Shape;232;p23"/>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Image slide layout">
  <p:cSld name="9_Image slide layout">
    <p:spTree>
      <p:nvGrpSpPr>
        <p:cNvPr id="233" name="Shape 233"/>
        <p:cNvGrpSpPr/>
        <p:nvPr/>
      </p:nvGrpSpPr>
      <p:grpSpPr>
        <a:xfrm>
          <a:off x="0" y="0"/>
          <a:ext cx="0" cy="0"/>
          <a:chOff x="0" y="0"/>
          <a:chExt cx="0" cy="0"/>
        </a:xfrm>
      </p:grpSpPr>
      <p:sp>
        <p:nvSpPr>
          <p:cNvPr id="234" name="Google Shape;234;p24"/>
          <p:cNvSpPr/>
          <p:nvPr>
            <p:ph idx="2" type="pic"/>
          </p:nvPr>
        </p:nvSpPr>
        <p:spPr>
          <a:xfrm>
            <a:off x="0" y="958337"/>
            <a:ext cx="3153300" cy="32460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235" name="Google Shape;235;p24"/>
          <p:cNvSpPr/>
          <p:nvPr>
            <p:ph idx="3" type="pic"/>
          </p:nvPr>
        </p:nvSpPr>
        <p:spPr>
          <a:xfrm>
            <a:off x="6001884" y="954103"/>
            <a:ext cx="3146100" cy="32502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236" name="Google Shape;236;p24"/>
          <p:cNvGrpSpPr/>
          <p:nvPr/>
        </p:nvGrpSpPr>
        <p:grpSpPr>
          <a:xfrm>
            <a:off x="4334441" y="140127"/>
            <a:ext cx="475116" cy="102825"/>
            <a:chOff x="5655129" y="211061"/>
            <a:chExt cx="633488" cy="137100"/>
          </a:xfrm>
        </p:grpSpPr>
        <p:sp>
          <p:nvSpPr>
            <p:cNvPr id="237" name="Google Shape;237;p24"/>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38" name="Google Shape;238;p24"/>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39" name="Google Shape;239;p24"/>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240" name="Google Shape;240;p24"/>
          <p:cNvGrpSpPr/>
          <p:nvPr/>
        </p:nvGrpSpPr>
        <p:grpSpPr>
          <a:xfrm>
            <a:off x="41" y="5081789"/>
            <a:ext cx="9143844" cy="61766"/>
            <a:chOff x="1063925" y="1155200"/>
            <a:chExt cx="10673333" cy="88200"/>
          </a:xfrm>
        </p:grpSpPr>
        <p:sp>
          <p:nvSpPr>
            <p:cNvPr id="241" name="Google Shape;241;p24"/>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2" name="Google Shape;242;p24"/>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43" name="Google Shape;243;p24"/>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44" name="Google Shape;244;p24"/>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extLst>
    <p:ext uri="{DCECCB84-F9BA-43D5-87BE-67443E8EF086}">
      <p15:sldGuideLst>
        <p15:guide id="1" orient="horz" pos="1620">
          <p15:clr>
            <a:srgbClr val="FBAE40"/>
          </p15:clr>
        </p15:guide>
        <p15:guide id="2" pos="288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ontents slide layout 1">
  <p:cSld name="11_Contents slide layout_1">
    <p:bg>
      <p:bgPr>
        <a:blipFill>
          <a:blip r:embed="rId2">
            <a:alphaModFix/>
          </a:blip>
          <a:stretch>
            <a:fillRect/>
          </a:stretch>
        </a:blipFill>
      </p:bgPr>
    </p:bg>
    <p:spTree>
      <p:nvGrpSpPr>
        <p:cNvPr id="245" name="Shape 245"/>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ontents slide layout 1">
  <p:cSld name="13_Contents slide layout_1">
    <p:bg>
      <p:bgPr>
        <a:blipFill>
          <a:blip r:embed="rId2">
            <a:alphaModFix/>
          </a:blip>
          <a:stretch>
            <a:fillRect/>
          </a:stretch>
        </a:blipFill>
      </p:bgPr>
    </p:bg>
    <p:spTree>
      <p:nvGrpSpPr>
        <p:cNvPr id="246" name="Shape 246"/>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Image slide layout">
  <p:cSld name="2_Image slide layout">
    <p:spTree>
      <p:nvGrpSpPr>
        <p:cNvPr id="247" name="Shape 247"/>
        <p:cNvGrpSpPr/>
        <p:nvPr/>
      </p:nvGrpSpPr>
      <p:grpSpPr>
        <a:xfrm>
          <a:off x="0" y="0"/>
          <a:ext cx="0" cy="0"/>
          <a:chOff x="0" y="0"/>
          <a:chExt cx="0" cy="0"/>
        </a:xfrm>
      </p:grpSpPr>
      <p:sp>
        <p:nvSpPr>
          <p:cNvPr id="248" name="Google Shape;248;p27"/>
          <p:cNvSpPr/>
          <p:nvPr>
            <p:ph idx="2" type="pic"/>
          </p:nvPr>
        </p:nvSpPr>
        <p:spPr>
          <a:xfrm>
            <a:off x="0" y="0"/>
            <a:ext cx="4316100" cy="51435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1200"/>
              <a:buFont typeface="Arial"/>
              <a:buNone/>
              <a:defRPr b="0" i="0" sz="12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249" name="Google Shape;249;p27"/>
          <p:cNvGrpSpPr/>
          <p:nvPr/>
        </p:nvGrpSpPr>
        <p:grpSpPr>
          <a:xfrm>
            <a:off x="41" y="5081789"/>
            <a:ext cx="9143844" cy="61766"/>
            <a:chOff x="1063925" y="1155200"/>
            <a:chExt cx="10673333" cy="88200"/>
          </a:xfrm>
        </p:grpSpPr>
        <p:sp>
          <p:nvSpPr>
            <p:cNvPr id="250" name="Google Shape;250;p27"/>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27"/>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52" name="Google Shape;252;p27"/>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53" name="Google Shape;253;p27"/>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Image slide layout">
  <p:cSld name="3_Image slide layout">
    <p:spTree>
      <p:nvGrpSpPr>
        <p:cNvPr id="254" name="Shape 254"/>
        <p:cNvGrpSpPr/>
        <p:nvPr/>
      </p:nvGrpSpPr>
      <p:grpSpPr>
        <a:xfrm>
          <a:off x="0" y="0"/>
          <a:ext cx="0" cy="0"/>
          <a:chOff x="0" y="0"/>
          <a:chExt cx="0" cy="0"/>
        </a:xfrm>
      </p:grpSpPr>
      <p:sp>
        <p:nvSpPr>
          <p:cNvPr id="255" name="Google Shape;255;p28"/>
          <p:cNvSpPr/>
          <p:nvPr/>
        </p:nvSpPr>
        <p:spPr>
          <a:xfrm>
            <a:off x="488374" y="463694"/>
            <a:ext cx="8167200" cy="37407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56" name="Google Shape;256;p28"/>
          <p:cNvSpPr/>
          <p:nvPr>
            <p:ph idx="2" type="pic"/>
          </p:nvPr>
        </p:nvSpPr>
        <p:spPr>
          <a:xfrm>
            <a:off x="1" y="1"/>
            <a:ext cx="5392800" cy="51435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257" name="Google Shape;257;p28"/>
          <p:cNvGrpSpPr/>
          <p:nvPr/>
        </p:nvGrpSpPr>
        <p:grpSpPr>
          <a:xfrm>
            <a:off x="41" y="5081789"/>
            <a:ext cx="9143844" cy="61766"/>
            <a:chOff x="1063925" y="1155200"/>
            <a:chExt cx="10673333" cy="88200"/>
          </a:xfrm>
        </p:grpSpPr>
        <p:sp>
          <p:nvSpPr>
            <p:cNvPr id="258" name="Google Shape;258;p28"/>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28"/>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60" name="Google Shape;260;p28"/>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61" name="Google Shape;261;p28"/>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Images and Contents Layout">
  <p:cSld name="6_Images and Contents Layout">
    <p:spTree>
      <p:nvGrpSpPr>
        <p:cNvPr id="262" name="Shape 262"/>
        <p:cNvGrpSpPr/>
        <p:nvPr/>
      </p:nvGrpSpPr>
      <p:grpSpPr>
        <a:xfrm>
          <a:off x="0" y="0"/>
          <a:ext cx="0" cy="0"/>
          <a:chOff x="0" y="0"/>
          <a:chExt cx="0" cy="0"/>
        </a:xfrm>
      </p:grpSpPr>
      <p:sp>
        <p:nvSpPr>
          <p:cNvPr id="263" name="Google Shape;263;p29"/>
          <p:cNvSpPr/>
          <p:nvPr>
            <p:ph idx="2" type="pic"/>
          </p:nvPr>
        </p:nvSpPr>
        <p:spPr>
          <a:xfrm>
            <a:off x="107504" y="108293"/>
            <a:ext cx="8928900" cy="38706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90000"/>
              </a:lnSpc>
              <a:spcBef>
                <a:spcPts val="8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90000"/>
              </a:lnSpc>
              <a:spcBef>
                <a:spcPts val="400"/>
              </a:spcBef>
              <a:spcAft>
                <a:spcPts val="0"/>
              </a:spcAft>
              <a:buClr>
                <a:schemeClr val="dk1"/>
              </a:buClr>
              <a:buSzPts val="2100"/>
              <a:buFont typeface="Arial"/>
              <a:buNone/>
              <a:defRPr b="0" i="0" sz="21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500"/>
              <a:buFont typeface="Arial"/>
              <a:buNone/>
              <a:defRPr b="0" i="0" sz="1500" u="none" cap="none" strike="noStrike">
                <a:solidFill>
                  <a:schemeClr val="dk1"/>
                </a:solidFill>
                <a:latin typeface="Arial"/>
                <a:ea typeface="Arial"/>
                <a:cs typeface="Arial"/>
                <a:sym typeface="Arial"/>
              </a:defRPr>
            </a:lvl9pPr>
          </a:lstStyle>
          <a:p/>
        </p:txBody>
      </p:sp>
      <p:sp>
        <p:nvSpPr>
          <p:cNvPr id="264" name="Google Shape;264;p29"/>
          <p:cNvSpPr txBox="1"/>
          <p:nvPr>
            <p:ph type="title"/>
          </p:nvPr>
        </p:nvSpPr>
        <p:spPr>
          <a:xfrm>
            <a:off x="0" y="222758"/>
            <a:ext cx="9144000" cy="533400"/>
          </a:xfrm>
          <a:prstGeom prst="rect">
            <a:avLst/>
          </a:prstGeom>
          <a:noFill/>
          <a:ln>
            <a:noFill/>
          </a:ln>
        </p:spPr>
        <p:txBody>
          <a:bodyPr anchorCtr="0" anchor="ctr" bIns="34275" lIns="68575" spcFirstLastPara="1" rIns="68575" wrap="square" tIns="34275">
            <a:noAutofit/>
          </a:bodyPr>
          <a:lstStyle>
            <a:lvl1pPr lvl="0" marR="0" rtl="0" algn="ctr">
              <a:lnSpc>
                <a:spcPct val="90000"/>
              </a:lnSpc>
              <a:spcBef>
                <a:spcPts val="0"/>
              </a:spcBef>
              <a:spcAft>
                <a:spcPts val="0"/>
              </a:spcAft>
              <a:buClr>
                <a:srgbClr val="3F3F3F"/>
              </a:buClr>
              <a:buSzPts val="3600"/>
              <a:buFont typeface="Arial"/>
              <a:buNone/>
              <a:defRPr b="0" i="0" sz="3600" u="none" cap="none" strike="noStrike">
                <a:solidFill>
                  <a:srgbClr val="3F3F3F"/>
                </a:solidFill>
                <a:latin typeface="Arial"/>
                <a:ea typeface="Arial"/>
                <a:cs typeface="Arial"/>
                <a:sym typeface="Arial"/>
              </a:defRPr>
            </a:lvl1pPr>
            <a:lvl2pPr lvl="1" rtl="0">
              <a:spcBef>
                <a:spcPts val="0"/>
              </a:spcBef>
              <a:spcAft>
                <a:spcPts val="0"/>
              </a:spcAft>
              <a:buSzPts val="1100"/>
              <a:buNone/>
              <a:defRPr sz="1400"/>
            </a:lvl2pPr>
            <a:lvl3pPr lvl="2" rtl="0">
              <a:spcBef>
                <a:spcPts val="0"/>
              </a:spcBef>
              <a:spcAft>
                <a:spcPts val="0"/>
              </a:spcAft>
              <a:buSzPts val="1100"/>
              <a:buNone/>
              <a:defRPr sz="1400"/>
            </a:lvl3pPr>
            <a:lvl4pPr lvl="3" rtl="0">
              <a:spcBef>
                <a:spcPts val="0"/>
              </a:spcBef>
              <a:spcAft>
                <a:spcPts val="0"/>
              </a:spcAft>
              <a:buSzPts val="1100"/>
              <a:buNone/>
              <a:defRPr sz="1400"/>
            </a:lvl4pPr>
            <a:lvl5pPr lvl="4" rtl="0">
              <a:spcBef>
                <a:spcPts val="0"/>
              </a:spcBef>
              <a:spcAft>
                <a:spcPts val="0"/>
              </a:spcAft>
              <a:buSzPts val="1100"/>
              <a:buNone/>
              <a:defRPr sz="1400"/>
            </a:lvl5pPr>
            <a:lvl6pPr lvl="5" rtl="0">
              <a:spcBef>
                <a:spcPts val="0"/>
              </a:spcBef>
              <a:spcAft>
                <a:spcPts val="0"/>
              </a:spcAft>
              <a:buSzPts val="1100"/>
              <a:buNone/>
              <a:defRPr sz="1400"/>
            </a:lvl6pPr>
            <a:lvl7pPr lvl="6" rtl="0">
              <a:spcBef>
                <a:spcPts val="0"/>
              </a:spcBef>
              <a:spcAft>
                <a:spcPts val="0"/>
              </a:spcAft>
              <a:buSzPts val="1100"/>
              <a:buNone/>
              <a:defRPr sz="1400"/>
            </a:lvl7pPr>
            <a:lvl8pPr lvl="7" rtl="0">
              <a:spcBef>
                <a:spcPts val="0"/>
              </a:spcBef>
              <a:spcAft>
                <a:spcPts val="0"/>
              </a:spcAft>
              <a:buSzPts val="1100"/>
              <a:buNone/>
              <a:defRPr sz="1400"/>
            </a:lvl8pPr>
            <a:lvl9pPr lvl="8" rtl="0">
              <a:spcBef>
                <a:spcPts val="0"/>
              </a:spcBef>
              <a:spcAft>
                <a:spcPts val="0"/>
              </a:spcAft>
              <a:buSzPts val="1100"/>
              <a:buNone/>
              <a:defRPr sz="1400"/>
            </a:lvl9pPr>
          </a:lstStyle>
          <a:p/>
        </p:txBody>
      </p:sp>
      <p:grpSp>
        <p:nvGrpSpPr>
          <p:cNvPr id="265" name="Google Shape;265;p29"/>
          <p:cNvGrpSpPr/>
          <p:nvPr/>
        </p:nvGrpSpPr>
        <p:grpSpPr>
          <a:xfrm>
            <a:off x="41" y="5081789"/>
            <a:ext cx="9143844" cy="61766"/>
            <a:chOff x="1063925" y="1155200"/>
            <a:chExt cx="10673333" cy="88200"/>
          </a:xfrm>
        </p:grpSpPr>
        <p:sp>
          <p:nvSpPr>
            <p:cNvPr id="266" name="Google Shape;266;p29"/>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29"/>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68" name="Google Shape;268;p29"/>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Image slide layout">
  <p:cSld name="4_Image slide layout">
    <p:spTree>
      <p:nvGrpSpPr>
        <p:cNvPr id="269" name="Shape 269"/>
        <p:cNvGrpSpPr/>
        <p:nvPr/>
      </p:nvGrpSpPr>
      <p:grpSpPr>
        <a:xfrm>
          <a:off x="0" y="0"/>
          <a:ext cx="0" cy="0"/>
          <a:chOff x="0" y="0"/>
          <a:chExt cx="0" cy="0"/>
        </a:xfrm>
      </p:grpSpPr>
      <p:sp>
        <p:nvSpPr>
          <p:cNvPr id="270" name="Google Shape;270;p30"/>
          <p:cNvSpPr/>
          <p:nvPr>
            <p:ph idx="2" type="pic"/>
          </p:nvPr>
        </p:nvSpPr>
        <p:spPr>
          <a:xfrm>
            <a:off x="6286499" y="1148437"/>
            <a:ext cx="2400300" cy="34290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900"/>
              <a:buFont typeface="Arial"/>
              <a:buNone/>
              <a:defRPr b="0" i="0" sz="9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271" name="Google Shape;271;p30"/>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272" name="Google Shape;272;p30"/>
          <p:cNvSpPr/>
          <p:nvPr/>
        </p:nvSpPr>
        <p:spPr>
          <a:xfrm>
            <a:off x="3521052" y="1148437"/>
            <a:ext cx="2400300" cy="34290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nvGrpSpPr>
          <p:cNvPr id="273" name="Google Shape;273;p30"/>
          <p:cNvGrpSpPr/>
          <p:nvPr/>
        </p:nvGrpSpPr>
        <p:grpSpPr>
          <a:xfrm>
            <a:off x="4334441" y="140127"/>
            <a:ext cx="475116" cy="102825"/>
            <a:chOff x="5655129" y="211061"/>
            <a:chExt cx="633488" cy="137100"/>
          </a:xfrm>
        </p:grpSpPr>
        <p:sp>
          <p:nvSpPr>
            <p:cNvPr id="274" name="Google Shape;274;p30"/>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75" name="Google Shape;275;p30"/>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76" name="Google Shape;276;p30"/>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277" name="Google Shape;277;p30"/>
          <p:cNvGrpSpPr/>
          <p:nvPr/>
        </p:nvGrpSpPr>
        <p:grpSpPr>
          <a:xfrm>
            <a:off x="41" y="5081789"/>
            <a:ext cx="9143844" cy="61766"/>
            <a:chOff x="1063925" y="1155200"/>
            <a:chExt cx="10673333" cy="88200"/>
          </a:xfrm>
        </p:grpSpPr>
        <p:sp>
          <p:nvSpPr>
            <p:cNvPr id="278" name="Google Shape;278;p30"/>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p30"/>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80" name="Google Shape;280;p30"/>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81" name="Google Shape;281;p30"/>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Contents slide layout">
  <p:cSld name="18_Contents slide layout">
    <p:bg>
      <p:bgPr>
        <a:solidFill>
          <a:schemeClr val="lt1"/>
        </a:solidFill>
      </p:bgPr>
    </p:bg>
    <p:spTree>
      <p:nvGrpSpPr>
        <p:cNvPr id="21" name="Shape 21"/>
        <p:cNvGrpSpPr/>
        <p:nvPr/>
      </p:nvGrpSpPr>
      <p:grpSpPr>
        <a:xfrm>
          <a:off x="0" y="0"/>
          <a:ext cx="0" cy="0"/>
          <a:chOff x="0" y="0"/>
          <a:chExt cx="0" cy="0"/>
        </a:xfrm>
      </p:grpSpPr>
      <p:grpSp>
        <p:nvGrpSpPr>
          <p:cNvPr id="22" name="Google Shape;22;p4"/>
          <p:cNvGrpSpPr/>
          <p:nvPr/>
        </p:nvGrpSpPr>
        <p:grpSpPr>
          <a:xfrm>
            <a:off x="0" y="-112"/>
            <a:ext cx="199939" cy="5143416"/>
            <a:chOff x="-7" y="0"/>
            <a:chExt cx="254407" cy="6578100"/>
          </a:xfrm>
        </p:grpSpPr>
        <p:sp>
          <p:nvSpPr>
            <p:cNvPr id="23" name="Google Shape;23;p4"/>
            <p:cNvSpPr/>
            <p:nvPr/>
          </p:nvSpPr>
          <p:spPr>
            <a:xfrm flipH="1" rot="5400000">
              <a:off x="-969157" y="969150"/>
              <a:ext cx="2192700" cy="2544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4" name="Google Shape;24;p4"/>
            <p:cNvSpPr/>
            <p:nvPr/>
          </p:nvSpPr>
          <p:spPr>
            <a:xfrm flipH="1" rot="5400000">
              <a:off x="-969150" y="3161850"/>
              <a:ext cx="2192700" cy="254400"/>
            </a:xfrm>
            <a:prstGeom prst="rect">
              <a:avLst/>
            </a:prstGeom>
            <a:solidFill>
              <a:srgbClr val="E3249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5" name="Google Shape;25;p4"/>
            <p:cNvSpPr/>
            <p:nvPr/>
          </p:nvSpPr>
          <p:spPr>
            <a:xfrm flipH="1" rot="5400000">
              <a:off x="-969150" y="5354550"/>
              <a:ext cx="2192700" cy="254400"/>
            </a:xfrm>
            <a:prstGeom prst="rect">
              <a:avLst/>
            </a:prstGeom>
            <a:solidFill>
              <a:srgbClr val="EBE01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grpSp>
      <p:pic>
        <p:nvPicPr>
          <p:cNvPr id="26" name="Google Shape;26;p4"/>
          <p:cNvPicPr preferRelativeResize="0"/>
          <p:nvPr/>
        </p:nvPicPr>
        <p:blipFill>
          <a:blip r:embed="rId2">
            <a:alphaModFix/>
          </a:blip>
          <a:stretch>
            <a:fillRect/>
          </a:stretch>
        </p:blipFill>
        <p:spPr>
          <a:xfrm>
            <a:off x="7947862" y="68194"/>
            <a:ext cx="1123820" cy="301256"/>
          </a:xfrm>
          <a:prstGeom prst="rect">
            <a:avLst/>
          </a:prstGeom>
          <a:noFill/>
          <a:ln>
            <a:noFill/>
          </a:ln>
        </p:spPr>
      </p:pic>
      <p:sp>
        <p:nvSpPr>
          <p:cNvPr id="27" name="Google Shape;27;p4"/>
          <p:cNvSpPr txBox="1"/>
          <p:nvPr>
            <p:ph type="title"/>
          </p:nvPr>
        </p:nvSpPr>
        <p:spPr>
          <a:xfrm>
            <a:off x="2201813" y="1792031"/>
            <a:ext cx="4712100" cy="9762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Clr>
                <a:schemeClr val="dk1"/>
              </a:buClr>
              <a:buSzPts val="2600"/>
              <a:buNone/>
              <a:defRPr sz="2600">
                <a:solidFill>
                  <a:schemeClr val="dk1"/>
                </a:solidFill>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Image slide layout">
  <p:cSld name="5_Image slide layout">
    <p:spTree>
      <p:nvGrpSpPr>
        <p:cNvPr id="282" name="Shape 282"/>
        <p:cNvGrpSpPr/>
        <p:nvPr/>
      </p:nvGrpSpPr>
      <p:grpSpPr>
        <a:xfrm>
          <a:off x="0" y="0"/>
          <a:ext cx="0" cy="0"/>
          <a:chOff x="0" y="0"/>
          <a:chExt cx="0" cy="0"/>
        </a:xfrm>
      </p:grpSpPr>
      <p:sp>
        <p:nvSpPr>
          <p:cNvPr id="283" name="Google Shape;283;p31"/>
          <p:cNvSpPr/>
          <p:nvPr>
            <p:ph idx="2" type="pic"/>
          </p:nvPr>
        </p:nvSpPr>
        <p:spPr>
          <a:xfrm>
            <a:off x="378619" y="999162"/>
            <a:ext cx="8386800" cy="2679900"/>
          </a:xfrm>
          <a:prstGeom prst="rect">
            <a:avLst/>
          </a:prstGeom>
          <a:solidFill>
            <a:srgbClr val="F2F2F2"/>
          </a:solidFill>
          <a:ln>
            <a:noFill/>
          </a:ln>
        </p:spPr>
        <p:txBody>
          <a:bodyPr anchorCtr="0" anchor="ctr" bIns="34275" lIns="68575" spcFirstLastPara="1" rIns="68575" wrap="square" tIns="34275">
            <a:noAutofit/>
          </a:bodyPr>
          <a:lstStyle>
            <a:lvl1pPr lvl="0" marR="0" rtl="0" algn="ctr">
              <a:lnSpc>
                <a:spcPct val="100000"/>
              </a:lnSpc>
              <a:spcBef>
                <a:spcPts val="800"/>
              </a:spcBef>
              <a:spcAft>
                <a:spcPts val="0"/>
              </a:spcAft>
              <a:buClr>
                <a:srgbClr val="3F3F3F"/>
              </a:buClr>
              <a:buSzPts val="1400"/>
              <a:buFont typeface="Arial"/>
              <a:buNone/>
              <a:defRPr b="0" i="0" sz="1400" u="none" cap="none" strike="noStrike">
                <a:solidFill>
                  <a:srgbClr val="3F3F3F"/>
                </a:solidFill>
                <a:latin typeface="Arial"/>
                <a:ea typeface="Arial"/>
                <a:cs typeface="Arial"/>
                <a:sym typeface="Arial"/>
              </a:defRPr>
            </a:lvl1pPr>
            <a:lvl2pPr lvl="1"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lvl="2"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lvl="3"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lvl="4"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lvl="5"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lvl="6"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lvl="7"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lvl="8"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
        <p:nvSpPr>
          <p:cNvPr id="284" name="Google Shape;284;p31"/>
          <p:cNvSpPr txBox="1"/>
          <p:nvPr>
            <p:ph idx="1" type="body"/>
          </p:nvPr>
        </p:nvSpPr>
        <p:spPr>
          <a:xfrm>
            <a:off x="242647" y="300354"/>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grpSp>
        <p:nvGrpSpPr>
          <p:cNvPr id="285" name="Google Shape;285;p31"/>
          <p:cNvGrpSpPr/>
          <p:nvPr/>
        </p:nvGrpSpPr>
        <p:grpSpPr>
          <a:xfrm>
            <a:off x="4334441" y="140127"/>
            <a:ext cx="475116" cy="102825"/>
            <a:chOff x="5655129" y="211061"/>
            <a:chExt cx="633488" cy="137100"/>
          </a:xfrm>
        </p:grpSpPr>
        <p:sp>
          <p:nvSpPr>
            <p:cNvPr id="286" name="Google Shape;286;p31"/>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87" name="Google Shape;287;p31"/>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88" name="Google Shape;288;p31"/>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289" name="Google Shape;289;p31"/>
          <p:cNvGrpSpPr/>
          <p:nvPr/>
        </p:nvGrpSpPr>
        <p:grpSpPr>
          <a:xfrm>
            <a:off x="41" y="5081789"/>
            <a:ext cx="9143844" cy="61766"/>
            <a:chOff x="1063925" y="1155200"/>
            <a:chExt cx="10673333" cy="88200"/>
          </a:xfrm>
        </p:grpSpPr>
        <p:sp>
          <p:nvSpPr>
            <p:cNvPr id="290" name="Google Shape;290;p3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3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292" name="Google Shape;292;p3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293" name="Google Shape;293;p31"/>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94" name="Shape 294"/>
        <p:cNvGrpSpPr/>
        <p:nvPr/>
      </p:nvGrpSpPr>
      <p:grpSpPr>
        <a:xfrm>
          <a:off x="0" y="0"/>
          <a:ext cx="0" cy="0"/>
          <a:chOff x="0" y="0"/>
          <a:chExt cx="0" cy="0"/>
        </a:xfrm>
      </p:grpSpPr>
      <p:grpSp>
        <p:nvGrpSpPr>
          <p:cNvPr id="295" name="Google Shape;295;p32"/>
          <p:cNvGrpSpPr/>
          <p:nvPr/>
        </p:nvGrpSpPr>
        <p:grpSpPr>
          <a:xfrm>
            <a:off x="4334441" y="140127"/>
            <a:ext cx="475116" cy="102825"/>
            <a:chOff x="5655129" y="211061"/>
            <a:chExt cx="633488" cy="137100"/>
          </a:xfrm>
        </p:grpSpPr>
        <p:sp>
          <p:nvSpPr>
            <p:cNvPr id="296" name="Google Shape;296;p32"/>
            <p:cNvSpPr/>
            <p:nvPr/>
          </p:nvSpPr>
          <p:spPr>
            <a:xfrm>
              <a:off x="5655129" y="211061"/>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97" name="Google Shape;297;p32"/>
            <p:cNvSpPr/>
            <p:nvPr/>
          </p:nvSpPr>
          <p:spPr>
            <a:xfrm>
              <a:off x="5903323" y="211061"/>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298" name="Google Shape;298;p32"/>
            <p:cNvSpPr/>
            <p:nvPr/>
          </p:nvSpPr>
          <p:spPr>
            <a:xfrm>
              <a:off x="6151517" y="211061"/>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grpSp>
        <p:nvGrpSpPr>
          <p:cNvPr id="299" name="Google Shape;299;p32"/>
          <p:cNvGrpSpPr/>
          <p:nvPr/>
        </p:nvGrpSpPr>
        <p:grpSpPr>
          <a:xfrm>
            <a:off x="41" y="5081789"/>
            <a:ext cx="9143844" cy="61766"/>
            <a:chOff x="1063925" y="1155200"/>
            <a:chExt cx="10673333" cy="88200"/>
          </a:xfrm>
        </p:grpSpPr>
        <p:sp>
          <p:nvSpPr>
            <p:cNvPr id="300" name="Google Shape;300;p3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3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302" name="Google Shape;302;p3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03" name="Google Shape;303;p32"/>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04" name="Shape 304"/>
        <p:cNvGrpSpPr/>
        <p:nvPr/>
      </p:nvGrpSpPr>
      <p:grpSpPr>
        <a:xfrm>
          <a:off x="0" y="0"/>
          <a:ext cx="0" cy="0"/>
          <a:chOff x="0" y="0"/>
          <a:chExt cx="0" cy="0"/>
        </a:xfrm>
      </p:grpSpPr>
      <p:sp>
        <p:nvSpPr>
          <p:cNvPr id="305" name="Google Shape;305;p33"/>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33"/>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2"/>
              </a:buClr>
              <a:buSzPts val="2600"/>
              <a:buChar char="●"/>
              <a:defRPr sz="2600">
                <a:solidFill>
                  <a:schemeClr val="dk2"/>
                </a:solidFill>
              </a:defRPr>
            </a:lvl1pPr>
            <a:lvl2pPr lvl="1" rtl="0">
              <a:spcBef>
                <a:spcPts val="0"/>
              </a:spcBef>
              <a:spcAft>
                <a:spcPts val="0"/>
              </a:spcAft>
              <a:buClr>
                <a:schemeClr val="dk2"/>
              </a:buClr>
              <a:buSzPts val="2600"/>
              <a:buChar char="○"/>
              <a:defRPr sz="2600">
                <a:solidFill>
                  <a:schemeClr val="dk2"/>
                </a:solidFill>
              </a:defRPr>
            </a:lvl2pPr>
            <a:lvl3pPr lvl="2" rtl="0">
              <a:spcBef>
                <a:spcPts val="0"/>
              </a:spcBef>
              <a:spcAft>
                <a:spcPts val="0"/>
              </a:spcAft>
              <a:buClr>
                <a:schemeClr val="dk2"/>
              </a:buClr>
              <a:buSzPts val="2600"/>
              <a:buChar char="■"/>
              <a:defRPr sz="2600">
                <a:solidFill>
                  <a:schemeClr val="dk2"/>
                </a:solidFill>
              </a:defRPr>
            </a:lvl3pPr>
            <a:lvl4pPr lvl="3" rtl="0">
              <a:spcBef>
                <a:spcPts val="0"/>
              </a:spcBef>
              <a:spcAft>
                <a:spcPts val="0"/>
              </a:spcAft>
              <a:buClr>
                <a:schemeClr val="dk2"/>
              </a:buClr>
              <a:buSzPts val="2600"/>
              <a:buChar char="●"/>
              <a:defRPr sz="2600">
                <a:solidFill>
                  <a:schemeClr val="dk2"/>
                </a:solidFill>
              </a:defRPr>
            </a:lvl4pPr>
            <a:lvl5pPr lvl="4" rtl="0">
              <a:spcBef>
                <a:spcPts val="0"/>
              </a:spcBef>
              <a:spcAft>
                <a:spcPts val="0"/>
              </a:spcAft>
              <a:buClr>
                <a:schemeClr val="dk2"/>
              </a:buClr>
              <a:buSzPts val="2600"/>
              <a:buChar char="○"/>
              <a:defRPr sz="2600">
                <a:solidFill>
                  <a:schemeClr val="dk2"/>
                </a:solidFill>
              </a:defRPr>
            </a:lvl5pPr>
            <a:lvl6pPr lvl="5" rtl="0">
              <a:spcBef>
                <a:spcPts val="0"/>
              </a:spcBef>
              <a:spcAft>
                <a:spcPts val="0"/>
              </a:spcAft>
              <a:buClr>
                <a:schemeClr val="dk2"/>
              </a:buClr>
              <a:buSzPts val="2600"/>
              <a:buChar char="■"/>
              <a:defRPr sz="2600">
                <a:solidFill>
                  <a:schemeClr val="dk2"/>
                </a:solidFill>
              </a:defRPr>
            </a:lvl6pPr>
            <a:lvl7pPr lvl="6" rtl="0">
              <a:spcBef>
                <a:spcPts val="0"/>
              </a:spcBef>
              <a:spcAft>
                <a:spcPts val="0"/>
              </a:spcAft>
              <a:buClr>
                <a:schemeClr val="dk2"/>
              </a:buClr>
              <a:buSzPts val="2600"/>
              <a:buChar char="●"/>
              <a:defRPr sz="2600">
                <a:solidFill>
                  <a:schemeClr val="dk2"/>
                </a:solidFill>
              </a:defRPr>
            </a:lvl7pPr>
            <a:lvl8pPr lvl="7" rtl="0">
              <a:spcBef>
                <a:spcPts val="0"/>
              </a:spcBef>
              <a:spcAft>
                <a:spcPts val="0"/>
              </a:spcAft>
              <a:buClr>
                <a:schemeClr val="dk2"/>
              </a:buClr>
              <a:buSzPts val="2600"/>
              <a:buChar char="○"/>
              <a:defRPr sz="2600">
                <a:solidFill>
                  <a:schemeClr val="dk2"/>
                </a:solidFill>
              </a:defRPr>
            </a:lvl8pPr>
            <a:lvl9pPr lvl="8" rtl="0">
              <a:spcBef>
                <a:spcPts val="0"/>
              </a:spcBef>
              <a:spcAft>
                <a:spcPts val="0"/>
              </a:spcAft>
              <a:buClr>
                <a:schemeClr val="dk2"/>
              </a:buClr>
              <a:buSzPts val="2600"/>
              <a:buChar char="■"/>
              <a:defRPr sz="2600">
                <a:solidFill>
                  <a:schemeClr val="dk2"/>
                </a:solidFill>
              </a:defRPr>
            </a:lvl9pPr>
          </a:lstStyle>
          <a:p/>
        </p:txBody>
      </p:sp>
      <p:sp>
        <p:nvSpPr>
          <p:cNvPr id="307" name="Google Shape;307;p33"/>
          <p:cNvSpPr txBox="1"/>
          <p:nvPr>
            <p:ph idx="1" type="subTitle"/>
          </p:nvPr>
        </p:nvSpPr>
        <p:spPr>
          <a:xfrm>
            <a:off x="724950" y="3161525"/>
            <a:ext cx="3300900" cy="759000"/>
          </a:xfrm>
          <a:prstGeom prst="rect">
            <a:avLst/>
          </a:prstGeom>
          <a:noFill/>
          <a:ln>
            <a:noFill/>
          </a:ln>
        </p:spPr>
        <p:txBody>
          <a:bodyPr anchorCtr="0" anchor="ctr" bIns="91425" lIns="91425" spcFirstLastPara="1" rIns="91425" wrap="square" tIns="91425">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308" name="Google Shape;308;p33"/>
          <p:cNvSpPr txBox="1"/>
          <p:nvPr>
            <p:ph idx="2" type="body"/>
          </p:nvPr>
        </p:nvSpPr>
        <p:spPr>
          <a:xfrm>
            <a:off x="5174225" y="1352625"/>
            <a:ext cx="3374400" cy="30255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309" name="Google Shape;309;p3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indent="0" lvl="0" marL="0" rtl="0" algn="l">
              <a:spcBef>
                <a:spcPts val="0"/>
              </a:spcBef>
              <a:spcAft>
                <a:spcPts val="0"/>
              </a:spcAft>
              <a:buNone/>
            </a:pPr>
            <a:fld id="{00000000-1234-1234-1234-123412341234}" type="slidenum">
              <a:rPr lang="en"/>
              <a:t>‹#›</a:t>
            </a:fld>
            <a:endParaRPr/>
          </a:p>
        </p:txBody>
      </p:sp>
      <p:grpSp>
        <p:nvGrpSpPr>
          <p:cNvPr id="310" name="Google Shape;310;p33"/>
          <p:cNvGrpSpPr/>
          <p:nvPr/>
        </p:nvGrpSpPr>
        <p:grpSpPr>
          <a:xfrm>
            <a:off x="41" y="5081789"/>
            <a:ext cx="9143844" cy="61766"/>
            <a:chOff x="1063925" y="1155200"/>
            <a:chExt cx="10673333" cy="88200"/>
          </a:xfrm>
        </p:grpSpPr>
        <p:sp>
          <p:nvSpPr>
            <p:cNvPr id="311" name="Google Shape;311;p33"/>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p33"/>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313" name="Google Shape;313;p33"/>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pic>
        <p:nvPicPr>
          <p:cNvPr id="314" name="Google Shape;314;p33"/>
          <p:cNvPicPr preferRelativeResize="0"/>
          <p:nvPr/>
        </p:nvPicPr>
        <p:blipFill rotWithShape="1">
          <a:blip r:embed="rId2">
            <a:alphaModFix/>
          </a:blip>
          <a:srcRect b="34119" l="0" r="0" t="0"/>
          <a:stretch/>
        </p:blipFill>
        <p:spPr>
          <a:xfrm>
            <a:off x="8243569" y="61762"/>
            <a:ext cx="845887" cy="361687"/>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rotWithShape="1">
          <a:blip r:embed="rId2">
            <a:alphaModFix/>
          </a:blip>
          <a:stretch>
            <a:fillRect b="0" l="0" r="0" t="0"/>
          </a:stretch>
        </a:blipFill>
      </p:bgPr>
    </p:bg>
    <p:spTree>
      <p:nvGrpSpPr>
        <p:cNvPr id="315" name="Shape 315"/>
        <p:cNvGrpSpPr/>
        <p:nvPr/>
      </p:nvGrpSpPr>
      <p:grpSpPr>
        <a:xfrm>
          <a:off x="0" y="0"/>
          <a:ext cx="0" cy="0"/>
          <a:chOff x="0" y="0"/>
          <a:chExt cx="0" cy="0"/>
        </a:xfrm>
      </p:grpSpPr>
      <p:grpSp>
        <p:nvGrpSpPr>
          <p:cNvPr id="316" name="Google Shape;316;p34"/>
          <p:cNvGrpSpPr/>
          <p:nvPr/>
        </p:nvGrpSpPr>
        <p:grpSpPr>
          <a:xfrm>
            <a:off x="41" y="5081789"/>
            <a:ext cx="9143844" cy="61766"/>
            <a:chOff x="1063925" y="1155200"/>
            <a:chExt cx="10673333" cy="88200"/>
          </a:xfrm>
        </p:grpSpPr>
        <p:sp>
          <p:nvSpPr>
            <p:cNvPr id="317" name="Google Shape;317;p34"/>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34"/>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319" name="Google Shape;319;p34"/>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320" name="Shape 320"/>
        <p:cNvGrpSpPr/>
        <p:nvPr/>
      </p:nvGrpSpPr>
      <p:grpSpPr>
        <a:xfrm>
          <a:off x="0" y="0"/>
          <a:ext cx="0" cy="0"/>
          <a:chOff x="0" y="0"/>
          <a:chExt cx="0" cy="0"/>
        </a:xfrm>
      </p:grpSpPr>
      <p:sp>
        <p:nvSpPr>
          <p:cNvPr id="321" name="Google Shape;321;p35"/>
          <p:cNvSpPr/>
          <p:nvPr/>
        </p:nvSpPr>
        <p:spPr>
          <a:xfrm>
            <a:off x="0" y="0"/>
            <a:ext cx="4572000" cy="5143500"/>
          </a:xfrm>
          <a:prstGeom prst="rect">
            <a:avLst/>
          </a:prstGeom>
          <a:solidFill>
            <a:srgbClr val="999999">
              <a:alpha val="98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35"/>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2"/>
              </a:buClr>
              <a:buSzPts val="2600"/>
              <a:buChar char="●"/>
              <a:defRPr sz="2600">
                <a:solidFill>
                  <a:schemeClr val="dk2"/>
                </a:solidFill>
              </a:defRPr>
            </a:lvl1pPr>
            <a:lvl2pPr lvl="1" rtl="0">
              <a:spcBef>
                <a:spcPts val="0"/>
              </a:spcBef>
              <a:spcAft>
                <a:spcPts val="0"/>
              </a:spcAft>
              <a:buClr>
                <a:schemeClr val="dk2"/>
              </a:buClr>
              <a:buSzPts val="2600"/>
              <a:buChar char="○"/>
              <a:defRPr sz="2600">
                <a:solidFill>
                  <a:schemeClr val="dk2"/>
                </a:solidFill>
              </a:defRPr>
            </a:lvl2pPr>
            <a:lvl3pPr lvl="2" rtl="0">
              <a:spcBef>
                <a:spcPts val="0"/>
              </a:spcBef>
              <a:spcAft>
                <a:spcPts val="0"/>
              </a:spcAft>
              <a:buClr>
                <a:schemeClr val="dk2"/>
              </a:buClr>
              <a:buSzPts val="2600"/>
              <a:buChar char="■"/>
              <a:defRPr sz="2600">
                <a:solidFill>
                  <a:schemeClr val="dk2"/>
                </a:solidFill>
              </a:defRPr>
            </a:lvl3pPr>
            <a:lvl4pPr lvl="3" rtl="0">
              <a:spcBef>
                <a:spcPts val="0"/>
              </a:spcBef>
              <a:spcAft>
                <a:spcPts val="0"/>
              </a:spcAft>
              <a:buClr>
                <a:schemeClr val="dk2"/>
              </a:buClr>
              <a:buSzPts val="2600"/>
              <a:buChar char="●"/>
              <a:defRPr sz="2600">
                <a:solidFill>
                  <a:schemeClr val="dk2"/>
                </a:solidFill>
              </a:defRPr>
            </a:lvl4pPr>
            <a:lvl5pPr lvl="4" rtl="0">
              <a:spcBef>
                <a:spcPts val="0"/>
              </a:spcBef>
              <a:spcAft>
                <a:spcPts val="0"/>
              </a:spcAft>
              <a:buClr>
                <a:schemeClr val="dk2"/>
              </a:buClr>
              <a:buSzPts val="2600"/>
              <a:buChar char="○"/>
              <a:defRPr sz="2600">
                <a:solidFill>
                  <a:schemeClr val="dk2"/>
                </a:solidFill>
              </a:defRPr>
            </a:lvl5pPr>
            <a:lvl6pPr lvl="5" rtl="0">
              <a:spcBef>
                <a:spcPts val="0"/>
              </a:spcBef>
              <a:spcAft>
                <a:spcPts val="0"/>
              </a:spcAft>
              <a:buClr>
                <a:schemeClr val="dk2"/>
              </a:buClr>
              <a:buSzPts val="2600"/>
              <a:buChar char="■"/>
              <a:defRPr sz="2600">
                <a:solidFill>
                  <a:schemeClr val="dk2"/>
                </a:solidFill>
              </a:defRPr>
            </a:lvl6pPr>
            <a:lvl7pPr lvl="6" rtl="0">
              <a:spcBef>
                <a:spcPts val="0"/>
              </a:spcBef>
              <a:spcAft>
                <a:spcPts val="0"/>
              </a:spcAft>
              <a:buClr>
                <a:schemeClr val="dk2"/>
              </a:buClr>
              <a:buSzPts val="2600"/>
              <a:buChar char="●"/>
              <a:defRPr sz="2600">
                <a:solidFill>
                  <a:schemeClr val="dk2"/>
                </a:solidFill>
              </a:defRPr>
            </a:lvl7pPr>
            <a:lvl8pPr lvl="7" rtl="0">
              <a:spcBef>
                <a:spcPts val="0"/>
              </a:spcBef>
              <a:spcAft>
                <a:spcPts val="0"/>
              </a:spcAft>
              <a:buClr>
                <a:schemeClr val="dk2"/>
              </a:buClr>
              <a:buSzPts val="2600"/>
              <a:buChar char="○"/>
              <a:defRPr sz="2600">
                <a:solidFill>
                  <a:schemeClr val="dk2"/>
                </a:solidFill>
              </a:defRPr>
            </a:lvl8pPr>
            <a:lvl9pPr lvl="8" rtl="0">
              <a:spcBef>
                <a:spcPts val="0"/>
              </a:spcBef>
              <a:spcAft>
                <a:spcPts val="0"/>
              </a:spcAft>
              <a:buClr>
                <a:schemeClr val="dk2"/>
              </a:buClr>
              <a:buSzPts val="2600"/>
              <a:buChar char="■"/>
              <a:defRPr sz="2600">
                <a:solidFill>
                  <a:schemeClr val="dk2"/>
                </a:solidFill>
              </a:defRPr>
            </a:lvl9pPr>
          </a:lstStyle>
          <a:p/>
        </p:txBody>
      </p:sp>
      <p:sp>
        <p:nvSpPr>
          <p:cNvPr id="323" name="Google Shape;323;p35"/>
          <p:cNvSpPr txBox="1"/>
          <p:nvPr>
            <p:ph idx="1" type="body"/>
          </p:nvPr>
        </p:nvSpPr>
        <p:spPr>
          <a:xfrm>
            <a:off x="5161963" y="390094"/>
            <a:ext cx="3374400" cy="30255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324" name="Google Shape;324;p3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indent="0" lvl="0" marL="0" rtl="0" algn="l">
              <a:spcBef>
                <a:spcPts val="0"/>
              </a:spcBef>
              <a:spcAft>
                <a:spcPts val="0"/>
              </a:spcAft>
              <a:buNone/>
            </a:pPr>
            <a:fld id="{00000000-1234-1234-1234-123412341234}" type="slidenum">
              <a:rPr lang="en"/>
              <a:t>‹#›</a:t>
            </a:fld>
            <a:endParaRPr/>
          </a:p>
        </p:txBody>
      </p:sp>
      <p:grpSp>
        <p:nvGrpSpPr>
          <p:cNvPr id="325" name="Google Shape;325;p35"/>
          <p:cNvGrpSpPr/>
          <p:nvPr/>
        </p:nvGrpSpPr>
        <p:grpSpPr>
          <a:xfrm>
            <a:off x="729961" y="990574"/>
            <a:ext cx="1359783" cy="45449"/>
            <a:chOff x="1063925" y="1155200"/>
            <a:chExt cx="10673333" cy="88200"/>
          </a:xfrm>
        </p:grpSpPr>
        <p:sp>
          <p:nvSpPr>
            <p:cNvPr id="326" name="Google Shape;326;p35"/>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35"/>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328" name="Google Shape;328;p35"/>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type="titleOnly">
  <p:cSld name="TITLE_ONLY">
    <p:spTree>
      <p:nvGrpSpPr>
        <p:cNvPr id="329" name="Shape 329"/>
        <p:cNvGrpSpPr/>
        <p:nvPr/>
      </p:nvGrpSpPr>
      <p:grpSpPr>
        <a:xfrm>
          <a:off x="0" y="0"/>
          <a:ext cx="0" cy="0"/>
          <a:chOff x="0" y="0"/>
          <a:chExt cx="0" cy="0"/>
        </a:xfrm>
      </p:grpSpPr>
      <p:grpSp>
        <p:nvGrpSpPr>
          <p:cNvPr id="330" name="Google Shape;330;p36"/>
          <p:cNvGrpSpPr/>
          <p:nvPr/>
        </p:nvGrpSpPr>
        <p:grpSpPr>
          <a:xfrm>
            <a:off x="41" y="5081789"/>
            <a:ext cx="9143844" cy="61766"/>
            <a:chOff x="1063925" y="1155200"/>
            <a:chExt cx="10673333" cy="88200"/>
          </a:xfrm>
        </p:grpSpPr>
        <p:sp>
          <p:nvSpPr>
            <p:cNvPr id="331" name="Google Shape;331;p36"/>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36"/>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333" name="Google Shape;333;p36"/>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34" name="Google Shape;334;p36"/>
          <p:cNvGrpSpPr/>
          <p:nvPr/>
        </p:nvGrpSpPr>
        <p:grpSpPr>
          <a:xfrm>
            <a:off x="4334441" y="158296"/>
            <a:ext cx="475116" cy="102825"/>
            <a:chOff x="5215346" y="150098"/>
            <a:chExt cx="633488" cy="137100"/>
          </a:xfrm>
        </p:grpSpPr>
        <p:sp>
          <p:nvSpPr>
            <p:cNvPr id="335" name="Google Shape;335;p36"/>
            <p:cNvSpPr/>
            <p:nvPr/>
          </p:nvSpPr>
          <p:spPr>
            <a:xfrm>
              <a:off x="5215346" y="150098"/>
              <a:ext cx="137100" cy="137100"/>
            </a:xfrm>
            <a:prstGeom prst="rect">
              <a:avLst/>
            </a:prstGeom>
            <a:solidFill>
              <a:schemeClr val="accen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36" name="Google Shape;336;p36"/>
            <p:cNvSpPr/>
            <p:nvPr/>
          </p:nvSpPr>
          <p:spPr>
            <a:xfrm>
              <a:off x="5463540" y="150098"/>
              <a:ext cx="137100" cy="137100"/>
            </a:xfrm>
            <a:prstGeom prst="rect">
              <a:avLst/>
            </a:prstGeom>
            <a:solidFill>
              <a:srgbClr val="DA0CC0"/>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sp>
          <p:nvSpPr>
            <p:cNvPr id="337" name="Google Shape;337;p36"/>
            <p:cNvSpPr/>
            <p:nvPr/>
          </p:nvSpPr>
          <p:spPr>
            <a:xfrm>
              <a:off x="5711734" y="150098"/>
              <a:ext cx="137100" cy="137100"/>
            </a:xfrm>
            <a:prstGeom prst="rect">
              <a:avLst/>
            </a:prstGeom>
            <a:solidFill>
              <a:srgbClr val="FFD966"/>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sz="1400">
                <a:solidFill>
                  <a:schemeClr val="lt1"/>
                </a:solidFill>
                <a:latin typeface="Arial"/>
                <a:ea typeface="Arial"/>
                <a:cs typeface="Arial"/>
                <a:sym typeface="Arial"/>
              </a:endParaRPr>
            </a:p>
          </p:txBody>
        </p:sp>
      </p:grpSp>
      <p:sp>
        <p:nvSpPr>
          <p:cNvPr id="338" name="Google Shape;338;p36"/>
          <p:cNvSpPr txBox="1"/>
          <p:nvPr>
            <p:ph type="ctrTitle"/>
          </p:nvPr>
        </p:nvSpPr>
        <p:spPr>
          <a:xfrm>
            <a:off x="715275" y="261113"/>
            <a:ext cx="7713600" cy="6213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Clr>
                <a:schemeClr val="dk1"/>
              </a:buClr>
              <a:buSzPts val="3200"/>
              <a:buChar char="●"/>
              <a:defRPr b="1" sz="3200">
                <a:solidFill>
                  <a:schemeClr val="dk1"/>
                </a:solidFill>
              </a:defRPr>
            </a:lvl1pPr>
            <a:lvl2pPr lvl="1" rtl="0" algn="ctr">
              <a:spcBef>
                <a:spcPts val="0"/>
              </a:spcBef>
              <a:spcAft>
                <a:spcPts val="0"/>
              </a:spcAft>
              <a:buClr>
                <a:schemeClr val="lt1"/>
              </a:buClr>
              <a:buSzPts val="4800"/>
              <a:buChar char="○"/>
              <a:defRPr b="1" sz="4800">
                <a:solidFill>
                  <a:schemeClr val="lt1"/>
                </a:solidFill>
              </a:defRPr>
            </a:lvl2pPr>
            <a:lvl3pPr lvl="2" rtl="0" algn="ctr">
              <a:spcBef>
                <a:spcPts val="0"/>
              </a:spcBef>
              <a:spcAft>
                <a:spcPts val="0"/>
              </a:spcAft>
              <a:buClr>
                <a:schemeClr val="lt1"/>
              </a:buClr>
              <a:buSzPts val="4800"/>
              <a:buChar char="■"/>
              <a:defRPr b="1" sz="4800">
                <a:solidFill>
                  <a:schemeClr val="lt1"/>
                </a:solidFill>
              </a:defRPr>
            </a:lvl3pPr>
            <a:lvl4pPr lvl="3" rtl="0" algn="ctr">
              <a:spcBef>
                <a:spcPts val="0"/>
              </a:spcBef>
              <a:spcAft>
                <a:spcPts val="0"/>
              </a:spcAft>
              <a:buClr>
                <a:schemeClr val="lt1"/>
              </a:buClr>
              <a:buSzPts val="4800"/>
              <a:buChar char="●"/>
              <a:defRPr b="1" sz="4800">
                <a:solidFill>
                  <a:schemeClr val="lt1"/>
                </a:solidFill>
              </a:defRPr>
            </a:lvl4pPr>
            <a:lvl5pPr lvl="4" rtl="0" algn="ctr">
              <a:spcBef>
                <a:spcPts val="0"/>
              </a:spcBef>
              <a:spcAft>
                <a:spcPts val="0"/>
              </a:spcAft>
              <a:buClr>
                <a:schemeClr val="lt1"/>
              </a:buClr>
              <a:buSzPts val="4800"/>
              <a:buChar char="○"/>
              <a:defRPr b="1" sz="4800">
                <a:solidFill>
                  <a:schemeClr val="lt1"/>
                </a:solidFill>
              </a:defRPr>
            </a:lvl5pPr>
            <a:lvl6pPr lvl="5" rtl="0" algn="ctr">
              <a:spcBef>
                <a:spcPts val="0"/>
              </a:spcBef>
              <a:spcAft>
                <a:spcPts val="0"/>
              </a:spcAft>
              <a:buClr>
                <a:schemeClr val="lt1"/>
              </a:buClr>
              <a:buSzPts val="4800"/>
              <a:buChar char="■"/>
              <a:defRPr b="1" sz="4800">
                <a:solidFill>
                  <a:schemeClr val="lt1"/>
                </a:solidFill>
              </a:defRPr>
            </a:lvl6pPr>
            <a:lvl7pPr lvl="6" rtl="0" algn="ctr">
              <a:spcBef>
                <a:spcPts val="0"/>
              </a:spcBef>
              <a:spcAft>
                <a:spcPts val="0"/>
              </a:spcAft>
              <a:buClr>
                <a:schemeClr val="lt1"/>
              </a:buClr>
              <a:buSzPts val="4800"/>
              <a:buChar char="●"/>
              <a:defRPr b="1" sz="4800">
                <a:solidFill>
                  <a:schemeClr val="lt1"/>
                </a:solidFill>
              </a:defRPr>
            </a:lvl7pPr>
            <a:lvl8pPr lvl="7" rtl="0" algn="ctr">
              <a:spcBef>
                <a:spcPts val="0"/>
              </a:spcBef>
              <a:spcAft>
                <a:spcPts val="0"/>
              </a:spcAft>
              <a:buClr>
                <a:schemeClr val="lt1"/>
              </a:buClr>
              <a:buSzPts val="4800"/>
              <a:buChar char="○"/>
              <a:defRPr b="1" sz="4800">
                <a:solidFill>
                  <a:schemeClr val="lt1"/>
                </a:solidFill>
              </a:defRPr>
            </a:lvl8pPr>
            <a:lvl9pPr lvl="8" rtl="0" algn="ctr">
              <a:spcBef>
                <a:spcPts val="0"/>
              </a:spcBef>
              <a:spcAft>
                <a:spcPts val="0"/>
              </a:spcAft>
              <a:buClr>
                <a:schemeClr val="lt1"/>
              </a:buClr>
              <a:buSzPts val="4800"/>
              <a:buChar char="■"/>
              <a:defRPr b="1" sz="4800">
                <a:solidFill>
                  <a:schemeClr val="lt1"/>
                </a:solidFill>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1">
  <p:cSld name="MAIN_POINT_1">
    <p:bg>
      <p:bgPr>
        <a:solidFill>
          <a:schemeClr val="lt1"/>
        </a:solidFill>
      </p:bgPr>
    </p:bg>
    <p:spTree>
      <p:nvGrpSpPr>
        <p:cNvPr id="339" name="Shape 339"/>
        <p:cNvGrpSpPr/>
        <p:nvPr/>
      </p:nvGrpSpPr>
      <p:grpSpPr>
        <a:xfrm>
          <a:off x="0" y="0"/>
          <a:ext cx="0" cy="0"/>
          <a:chOff x="0" y="0"/>
          <a:chExt cx="0" cy="0"/>
        </a:xfrm>
      </p:grpSpPr>
      <p:sp>
        <p:nvSpPr>
          <p:cNvPr id="340" name="Google Shape;340;p37"/>
          <p:cNvSpPr/>
          <p:nvPr/>
        </p:nvSpPr>
        <p:spPr>
          <a:xfrm>
            <a:off x="0" y="0"/>
            <a:ext cx="4625700" cy="5143500"/>
          </a:xfrm>
          <a:prstGeom prst="rect">
            <a:avLst/>
          </a:prstGeom>
          <a:solidFill>
            <a:srgbClr val="D5A6B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341" name="Google Shape;341;p37"/>
          <p:cNvSpPr txBox="1"/>
          <p:nvPr>
            <p:ph type="title"/>
          </p:nvPr>
        </p:nvSpPr>
        <p:spPr>
          <a:xfrm>
            <a:off x="459900" y="1933200"/>
            <a:ext cx="4026300" cy="12771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lt1"/>
              </a:buClr>
              <a:buSzPts val="2300"/>
              <a:buChar char="●"/>
              <a:defRPr b="1" sz="2300">
                <a:solidFill>
                  <a:schemeClr val="lt1"/>
                </a:solidFill>
              </a:defRPr>
            </a:lvl1pPr>
            <a:lvl2pPr lvl="1" rtl="0">
              <a:spcBef>
                <a:spcPts val="0"/>
              </a:spcBef>
              <a:spcAft>
                <a:spcPts val="0"/>
              </a:spcAft>
              <a:buClr>
                <a:schemeClr val="lt1"/>
              </a:buClr>
              <a:buSzPts val="3600"/>
              <a:buChar char="○"/>
              <a:defRPr sz="3600">
                <a:solidFill>
                  <a:schemeClr val="lt1"/>
                </a:solidFill>
              </a:defRPr>
            </a:lvl2pPr>
            <a:lvl3pPr lvl="2" rtl="0">
              <a:spcBef>
                <a:spcPts val="0"/>
              </a:spcBef>
              <a:spcAft>
                <a:spcPts val="0"/>
              </a:spcAft>
              <a:buClr>
                <a:schemeClr val="lt1"/>
              </a:buClr>
              <a:buSzPts val="3600"/>
              <a:buChar char="■"/>
              <a:defRPr sz="3600">
                <a:solidFill>
                  <a:schemeClr val="lt1"/>
                </a:solidFill>
              </a:defRPr>
            </a:lvl3pPr>
            <a:lvl4pPr lvl="3" rtl="0">
              <a:spcBef>
                <a:spcPts val="0"/>
              </a:spcBef>
              <a:spcAft>
                <a:spcPts val="0"/>
              </a:spcAft>
              <a:buClr>
                <a:schemeClr val="lt1"/>
              </a:buClr>
              <a:buSzPts val="3600"/>
              <a:buChar char="●"/>
              <a:defRPr sz="3600">
                <a:solidFill>
                  <a:schemeClr val="lt1"/>
                </a:solidFill>
              </a:defRPr>
            </a:lvl4pPr>
            <a:lvl5pPr lvl="4" rtl="0">
              <a:spcBef>
                <a:spcPts val="0"/>
              </a:spcBef>
              <a:spcAft>
                <a:spcPts val="0"/>
              </a:spcAft>
              <a:buClr>
                <a:schemeClr val="lt1"/>
              </a:buClr>
              <a:buSzPts val="3600"/>
              <a:buChar char="○"/>
              <a:defRPr sz="3600">
                <a:solidFill>
                  <a:schemeClr val="lt1"/>
                </a:solidFill>
              </a:defRPr>
            </a:lvl5pPr>
            <a:lvl6pPr lvl="5" rtl="0">
              <a:spcBef>
                <a:spcPts val="0"/>
              </a:spcBef>
              <a:spcAft>
                <a:spcPts val="0"/>
              </a:spcAft>
              <a:buClr>
                <a:schemeClr val="lt1"/>
              </a:buClr>
              <a:buSzPts val="3600"/>
              <a:buChar char="■"/>
              <a:defRPr sz="3600">
                <a:solidFill>
                  <a:schemeClr val="lt1"/>
                </a:solidFill>
              </a:defRPr>
            </a:lvl6pPr>
            <a:lvl7pPr lvl="6" rtl="0">
              <a:spcBef>
                <a:spcPts val="0"/>
              </a:spcBef>
              <a:spcAft>
                <a:spcPts val="0"/>
              </a:spcAft>
              <a:buClr>
                <a:schemeClr val="lt1"/>
              </a:buClr>
              <a:buSzPts val="3600"/>
              <a:buChar char="●"/>
              <a:defRPr sz="3600">
                <a:solidFill>
                  <a:schemeClr val="lt1"/>
                </a:solidFill>
              </a:defRPr>
            </a:lvl7pPr>
            <a:lvl8pPr lvl="7" rtl="0">
              <a:spcBef>
                <a:spcPts val="0"/>
              </a:spcBef>
              <a:spcAft>
                <a:spcPts val="0"/>
              </a:spcAft>
              <a:buClr>
                <a:schemeClr val="lt1"/>
              </a:buClr>
              <a:buSzPts val="3600"/>
              <a:buChar char="○"/>
              <a:defRPr sz="3600">
                <a:solidFill>
                  <a:schemeClr val="lt1"/>
                </a:solidFill>
              </a:defRPr>
            </a:lvl8pPr>
            <a:lvl9pPr lvl="8" rtl="0">
              <a:spcBef>
                <a:spcPts val="0"/>
              </a:spcBef>
              <a:spcAft>
                <a:spcPts val="0"/>
              </a:spcAft>
              <a:buClr>
                <a:schemeClr val="lt1"/>
              </a:buClr>
              <a:buSzPts val="3600"/>
              <a:buChar char="■"/>
              <a:defRPr sz="3600">
                <a:solidFill>
                  <a:schemeClr val="lt1"/>
                </a:solidFill>
              </a:defRPr>
            </a:lvl9pPr>
          </a:lstStyle>
          <a:p/>
        </p:txBody>
      </p:sp>
      <p:sp>
        <p:nvSpPr>
          <p:cNvPr id="342" name="Google Shape;342;p37"/>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sz="1400">
                <a:solidFill>
                  <a:schemeClr val="lt1"/>
                </a:solidFill>
              </a:defRPr>
            </a:lvl1pPr>
            <a:lvl2pPr lvl="1" rtl="0">
              <a:buNone/>
              <a:defRPr sz="1400">
                <a:solidFill>
                  <a:schemeClr val="lt1"/>
                </a:solidFill>
              </a:defRPr>
            </a:lvl2pPr>
            <a:lvl3pPr lvl="2" rtl="0">
              <a:buNone/>
              <a:defRPr sz="1400">
                <a:solidFill>
                  <a:schemeClr val="lt1"/>
                </a:solidFill>
              </a:defRPr>
            </a:lvl3pPr>
            <a:lvl4pPr lvl="3" rtl="0">
              <a:buNone/>
              <a:defRPr sz="1400">
                <a:solidFill>
                  <a:schemeClr val="lt1"/>
                </a:solidFill>
              </a:defRPr>
            </a:lvl4pPr>
            <a:lvl5pPr lvl="4" rtl="0">
              <a:buNone/>
              <a:defRPr sz="1400">
                <a:solidFill>
                  <a:schemeClr val="lt1"/>
                </a:solidFill>
              </a:defRPr>
            </a:lvl5pPr>
            <a:lvl6pPr lvl="5" rtl="0">
              <a:buNone/>
              <a:defRPr sz="1400">
                <a:solidFill>
                  <a:schemeClr val="lt1"/>
                </a:solidFill>
              </a:defRPr>
            </a:lvl6pPr>
            <a:lvl7pPr lvl="6" rtl="0">
              <a:buNone/>
              <a:defRPr sz="1400">
                <a:solidFill>
                  <a:schemeClr val="lt1"/>
                </a:solidFill>
              </a:defRPr>
            </a:lvl7pPr>
            <a:lvl8pPr lvl="7" rtl="0">
              <a:buNone/>
              <a:defRPr sz="1400">
                <a:solidFill>
                  <a:schemeClr val="lt1"/>
                </a:solidFill>
              </a:defRPr>
            </a:lvl8pPr>
            <a:lvl9pPr lvl="8" rtl="0">
              <a:buNone/>
              <a:defRPr sz="1400">
                <a:solidFill>
                  <a:schemeClr val="lt1"/>
                </a:solidFill>
              </a:defRPr>
            </a:lvl9pPr>
          </a:lstStyle>
          <a:p>
            <a:pPr indent="0" lvl="0" marL="0" rtl="0" algn="l">
              <a:spcBef>
                <a:spcPts val="0"/>
              </a:spcBef>
              <a:spcAft>
                <a:spcPts val="0"/>
              </a:spcAft>
              <a:buNone/>
            </a:pPr>
            <a:fld id="{00000000-1234-1234-1234-123412341234}" type="slidenum">
              <a:rPr lang="en"/>
              <a:t>‹#›</a:t>
            </a:fld>
            <a:endParaRPr/>
          </a:p>
        </p:txBody>
      </p:sp>
      <p:sp>
        <p:nvSpPr>
          <p:cNvPr id="343" name="Google Shape;343;p37"/>
          <p:cNvSpPr txBox="1"/>
          <p:nvPr>
            <p:ph idx="2" type="title"/>
          </p:nvPr>
        </p:nvSpPr>
        <p:spPr>
          <a:xfrm>
            <a:off x="5058919" y="1933200"/>
            <a:ext cx="4026300" cy="12771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rgbClr val="7F7F7F"/>
              </a:buClr>
              <a:buSzPts val="2300"/>
              <a:buChar char="●"/>
              <a:defRPr sz="2300">
                <a:solidFill>
                  <a:srgbClr val="7F7F7F"/>
                </a:solidFill>
              </a:defRPr>
            </a:lvl1pPr>
            <a:lvl2pPr lvl="1" rtl="0">
              <a:spcBef>
                <a:spcPts val="0"/>
              </a:spcBef>
              <a:spcAft>
                <a:spcPts val="0"/>
              </a:spcAft>
              <a:buClr>
                <a:schemeClr val="lt1"/>
              </a:buClr>
              <a:buSzPts val="3600"/>
              <a:buChar char="○"/>
              <a:defRPr sz="3600">
                <a:solidFill>
                  <a:schemeClr val="lt1"/>
                </a:solidFill>
              </a:defRPr>
            </a:lvl2pPr>
            <a:lvl3pPr lvl="2" rtl="0">
              <a:spcBef>
                <a:spcPts val="0"/>
              </a:spcBef>
              <a:spcAft>
                <a:spcPts val="0"/>
              </a:spcAft>
              <a:buClr>
                <a:schemeClr val="lt1"/>
              </a:buClr>
              <a:buSzPts val="3600"/>
              <a:buChar char="■"/>
              <a:defRPr sz="3600">
                <a:solidFill>
                  <a:schemeClr val="lt1"/>
                </a:solidFill>
              </a:defRPr>
            </a:lvl3pPr>
            <a:lvl4pPr lvl="3" rtl="0">
              <a:spcBef>
                <a:spcPts val="0"/>
              </a:spcBef>
              <a:spcAft>
                <a:spcPts val="0"/>
              </a:spcAft>
              <a:buClr>
                <a:schemeClr val="lt1"/>
              </a:buClr>
              <a:buSzPts val="3600"/>
              <a:buChar char="●"/>
              <a:defRPr sz="3600">
                <a:solidFill>
                  <a:schemeClr val="lt1"/>
                </a:solidFill>
              </a:defRPr>
            </a:lvl4pPr>
            <a:lvl5pPr lvl="4" rtl="0">
              <a:spcBef>
                <a:spcPts val="0"/>
              </a:spcBef>
              <a:spcAft>
                <a:spcPts val="0"/>
              </a:spcAft>
              <a:buClr>
                <a:schemeClr val="lt1"/>
              </a:buClr>
              <a:buSzPts val="3600"/>
              <a:buChar char="○"/>
              <a:defRPr sz="3600">
                <a:solidFill>
                  <a:schemeClr val="lt1"/>
                </a:solidFill>
              </a:defRPr>
            </a:lvl5pPr>
            <a:lvl6pPr lvl="5" rtl="0">
              <a:spcBef>
                <a:spcPts val="0"/>
              </a:spcBef>
              <a:spcAft>
                <a:spcPts val="0"/>
              </a:spcAft>
              <a:buClr>
                <a:schemeClr val="lt1"/>
              </a:buClr>
              <a:buSzPts val="3600"/>
              <a:buChar char="■"/>
              <a:defRPr sz="3600">
                <a:solidFill>
                  <a:schemeClr val="lt1"/>
                </a:solidFill>
              </a:defRPr>
            </a:lvl6pPr>
            <a:lvl7pPr lvl="6" rtl="0">
              <a:spcBef>
                <a:spcPts val="0"/>
              </a:spcBef>
              <a:spcAft>
                <a:spcPts val="0"/>
              </a:spcAft>
              <a:buClr>
                <a:schemeClr val="lt1"/>
              </a:buClr>
              <a:buSzPts val="3600"/>
              <a:buChar char="●"/>
              <a:defRPr sz="3600">
                <a:solidFill>
                  <a:schemeClr val="lt1"/>
                </a:solidFill>
              </a:defRPr>
            </a:lvl7pPr>
            <a:lvl8pPr lvl="7" rtl="0">
              <a:spcBef>
                <a:spcPts val="0"/>
              </a:spcBef>
              <a:spcAft>
                <a:spcPts val="0"/>
              </a:spcAft>
              <a:buClr>
                <a:schemeClr val="lt1"/>
              </a:buClr>
              <a:buSzPts val="3600"/>
              <a:buChar char="○"/>
              <a:defRPr sz="3600">
                <a:solidFill>
                  <a:schemeClr val="lt1"/>
                </a:solidFill>
              </a:defRPr>
            </a:lvl8pPr>
            <a:lvl9pPr lvl="8" rtl="0">
              <a:spcBef>
                <a:spcPts val="0"/>
              </a:spcBef>
              <a:spcAft>
                <a:spcPts val="0"/>
              </a:spcAft>
              <a:buClr>
                <a:schemeClr val="lt1"/>
              </a:buClr>
              <a:buSzPts val="3600"/>
              <a:buChar char="■"/>
              <a:defRPr sz="3600">
                <a:solidFill>
                  <a:schemeClr val="lt1"/>
                </a:solidFill>
              </a:defRPr>
            </a:lvl9pPr>
          </a:lstStyle>
          <a:p/>
        </p:txBody>
      </p:sp>
      <p:grpSp>
        <p:nvGrpSpPr>
          <p:cNvPr id="344" name="Google Shape;344;p37"/>
          <p:cNvGrpSpPr/>
          <p:nvPr/>
        </p:nvGrpSpPr>
        <p:grpSpPr>
          <a:xfrm>
            <a:off x="493258" y="3210280"/>
            <a:ext cx="997957" cy="52064"/>
            <a:chOff x="1063925" y="1155200"/>
            <a:chExt cx="10673333" cy="88200"/>
          </a:xfrm>
        </p:grpSpPr>
        <p:sp>
          <p:nvSpPr>
            <p:cNvPr id="345" name="Google Shape;345;p37"/>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37"/>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347" name="Google Shape;347;p37"/>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1">
  <p:cSld name="SECTION_TITLE_AND_DESCRIPTION_2">
    <p:spTree>
      <p:nvGrpSpPr>
        <p:cNvPr id="348" name="Shape 348"/>
        <p:cNvGrpSpPr/>
        <p:nvPr/>
      </p:nvGrpSpPr>
      <p:grpSpPr>
        <a:xfrm>
          <a:off x="0" y="0"/>
          <a:ext cx="0" cy="0"/>
          <a:chOff x="0" y="0"/>
          <a:chExt cx="0" cy="0"/>
        </a:xfrm>
      </p:grpSpPr>
      <p:sp>
        <p:nvSpPr>
          <p:cNvPr id="349" name="Google Shape;349;p38"/>
          <p:cNvSpPr/>
          <p:nvPr/>
        </p:nvSpPr>
        <p:spPr>
          <a:xfrm>
            <a:off x="0" y="0"/>
            <a:ext cx="4572000" cy="5143500"/>
          </a:xfrm>
          <a:prstGeom prst="rect">
            <a:avLst/>
          </a:prstGeom>
          <a:solidFill>
            <a:srgbClr val="999999">
              <a:alpha val="980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38"/>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2"/>
              </a:buClr>
              <a:buSzPts val="2600"/>
              <a:buChar char="●"/>
              <a:defRPr sz="2600">
                <a:solidFill>
                  <a:schemeClr val="dk2"/>
                </a:solidFill>
              </a:defRPr>
            </a:lvl1pPr>
            <a:lvl2pPr lvl="1" rtl="0">
              <a:spcBef>
                <a:spcPts val="0"/>
              </a:spcBef>
              <a:spcAft>
                <a:spcPts val="0"/>
              </a:spcAft>
              <a:buClr>
                <a:schemeClr val="dk2"/>
              </a:buClr>
              <a:buSzPts val="2600"/>
              <a:buChar char="○"/>
              <a:defRPr sz="2600">
                <a:solidFill>
                  <a:schemeClr val="dk2"/>
                </a:solidFill>
              </a:defRPr>
            </a:lvl2pPr>
            <a:lvl3pPr lvl="2" rtl="0">
              <a:spcBef>
                <a:spcPts val="0"/>
              </a:spcBef>
              <a:spcAft>
                <a:spcPts val="0"/>
              </a:spcAft>
              <a:buClr>
                <a:schemeClr val="dk2"/>
              </a:buClr>
              <a:buSzPts val="2600"/>
              <a:buChar char="■"/>
              <a:defRPr sz="2600">
                <a:solidFill>
                  <a:schemeClr val="dk2"/>
                </a:solidFill>
              </a:defRPr>
            </a:lvl3pPr>
            <a:lvl4pPr lvl="3" rtl="0">
              <a:spcBef>
                <a:spcPts val="0"/>
              </a:spcBef>
              <a:spcAft>
                <a:spcPts val="0"/>
              </a:spcAft>
              <a:buClr>
                <a:schemeClr val="dk2"/>
              </a:buClr>
              <a:buSzPts val="2600"/>
              <a:buChar char="●"/>
              <a:defRPr sz="2600">
                <a:solidFill>
                  <a:schemeClr val="dk2"/>
                </a:solidFill>
              </a:defRPr>
            </a:lvl4pPr>
            <a:lvl5pPr lvl="4" rtl="0">
              <a:spcBef>
                <a:spcPts val="0"/>
              </a:spcBef>
              <a:spcAft>
                <a:spcPts val="0"/>
              </a:spcAft>
              <a:buClr>
                <a:schemeClr val="dk2"/>
              </a:buClr>
              <a:buSzPts val="2600"/>
              <a:buChar char="○"/>
              <a:defRPr sz="2600">
                <a:solidFill>
                  <a:schemeClr val="dk2"/>
                </a:solidFill>
              </a:defRPr>
            </a:lvl5pPr>
            <a:lvl6pPr lvl="5" rtl="0">
              <a:spcBef>
                <a:spcPts val="0"/>
              </a:spcBef>
              <a:spcAft>
                <a:spcPts val="0"/>
              </a:spcAft>
              <a:buClr>
                <a:schemeClr val="dk2"/>
              </a:buClr>
              <a:buSzPts val="2600"/>
              <a:buChar char="■"/>
              <a:defRPr sz="2600">
                <a:solidFill>
                  <a:schemeClr val="dk2"/>
                </a:solidFill>
              </a:defRPr>
            </a:lvl6pPr>
            <a:lvl7pPr lvl="6" rtl="0">
              <a:spcBef>
                <a:spcPts val="0"/>
              </a:spcBef>
              <a:spcAft>
                <a:spcPts val="0"/>
              </a:spcAft>
              <a:buClr>
                <a:schemeClr val="dk2"/>
              </a:buClr>
              <a:buSzPts val="2600"/>
              <a:buChar char="●"/>
              <a:defRPr sz="2600">
                <a:solidFill>
                  <a:schemeClr val="dk2"/>
                </a:solidFill>
              </a:defRPr>
            </a:lvl7pPr>
            <a:lvl8pPr lvl="7" rtl="0">
              <a:spcBef>
                <a:spcPts val="0"/>
              </a:spcBef>
              <a:spcAft>
                <a:spcPts val="0"/>
              </a:spcAft>
              <a:buClr>
                <a:schemeClr val="dk2"/>
              </a:buClr>
              <a:buSzPts val="2600"/>
              <a:buChar char="○"/>
              <a:defRPr sz="2600">
                <a:solidFill>
                  <a:schemeClr val="dk2"/>
                </a:solidFill>
              </a:defRPr>
            </a:lvl8pPr>
            <a:lvl9pPr lvl="8" rtl="0">
              <a:spcBef>
                <a:spcPts val="0"/>
              </a:spcBef>
              <a:spcAft>
                <a:spcPts val="0"/>
              </a:spcAft>
              <a:buClr>
                <a:schemeClr val="dk2"/>
              </a:buClr>
              <a:buSzPts val="2600"/>
              <a:buChar char="■"/>
              <a:defRPr sz="2600">
                <a:solidFill>
                  <a:schemeClr val="dk2"/>
                </a:solidFill>
              </a:defRPr>
            </a:lvl9pPr>
          </a:lstStyle>
          <a:p/>
        </p:txBody>
      </p:sp>
      <p:sp>
        <p:nvSpPr>
          <p:cNvPr id="351" name="Google Shape;351;p38"/>
          <p:cNvSpPr txBox="1"/>
          <p:nvPr>
            <p:ph idx="1" type="body"/>
          </p:nvPr>
        </p:nvSpPr>
        <p:spPr>
          <a:xfrm>
            <a:off x="5161963" y="390094"/>
            <a:ext cx="3374400" cy="30255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sz="1400"/>
            </a:lvl1pPr>
            <a:lvl2pPr indent="-317500" lvl="1" marL="914400" rtl="0">
              <a:spcBef>
                <a:spcPts val="0"/>
              </a:spcBef>
              <a:spcAft>
                <a:spcPts val="0"/>
              </a:spcAft>
              <a:buSzPts val="1400"/>
              <a:buChar char="○"/>
              <a:defRPr sz="1400"/>
            </a:lvl2pPr>
            <a:lvl3pPr indent="-317500" lvl="2" marL="1371600" rtl="0">
              <a:spcBef>
                <a:spcPts val="0"/>
              </a:spcBef>
              <a:spcAft>
                <a:spcPts val="0"/>
              </a:spcAft>
              <a:buSzPts val="1400"/>
              <a:buChar char="■"/>
              <a:defRPr sz="1400"/>
            </a:lvl3pPr>
            <a:lvl4pPr indent="-317500" lvl="3" marL="1828800" rtl="0">
              <a:spcBef>
                <a:spcPts val="0"/>
              </a:spcBef>
              <a:spcAft>
                <a:spcPts val="0"/>
              </a:spcAft>
              <a:buSzPts val="1400"/>
              <a:buChar char="●"/>
              <a:defRPr sz="1400"/>
            </a:lvl4pPr>
            <a:lvl5pPr indent="-317500" lvl="4" marL="2286000" rtl="0">
              <a:spcBef>
                <a:spcPts val="0"/>
              </a:spcBef>
              <a:spcAft>
                <a:spcPts val="0"/>
              </a:spcAft>
              <a:buSzPts val="1400"/>
              <a:buChar char="○"/>
              <a:defRPr sz="1400"/>
            </a:lvl5pPr>
            <a:lvl6pPr indent="-317500" lvl="5" marL="2743200" rtl="0">
              <a:spcBef>
                <a:spcPts val="0"/>
              </a:spcBef>
              <a:spcAft>
                <a:spcPts val="0"/>
              </a:spcAft>
              <a:buSzPts val="1400"/>
              <a:buChar char="■"/>
              <a:defRPr sz="1400"/>
            </a:lvl6pPr>
            <a:lvl7pPr indent="-317500" lvl="6" marL="3200400" rtl="0">
              <a:spcBef>
                <a:spcPts val="0"/>
              </a:spcBef>
              <a:spcAft>
                <a:spcPts val="0"/>
              </a:spcAft>
              <a:buSzPts val="1400"/>
              <a:buChar char="●"/>
              <a:defRPr sz="1400"/>
            </a:lvl7pPr>
            <a:lvl8pPr indent="-317500" lvl="7" marL="3657600" rtl="0">
              <a:spcBef>
                <a:spcPts val="0"/>
              </a:spcBef>
              <a:spcAft>
                <a:spcPts val="0"/>
              </a:spcAft>
              <a:buSzPts val="1400"/>
              <a:buChar char="○"/>
              <a:defRPr sz="1400"/>
            </a:lvl8pPr>
            <a:lvl9pPr indent="-317500" lvl="8" marL="4114800" rtl="0">
              <a:spcBef>
                <a:spcPts val="0"/>
              </a:spcBef>
              <a:spcAft>
                <a:spcPts val="0"/>
              </a:spcAft>
              <a:buSzPts val="1400"/>
              <a:buChar char="■"/>
              <a:defRPr sz="1400"/>
            </a:lvl9pPr>
          </a:lstStyle>
          <a:p/>
        </p:txBody>
      </p:sp>
      <p:sp>
        <p:nvSpPr>
          <p:cNvPr id="352" name="Google Shape;352;p3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sz="1400"/>
            </a:lvl1pPr>
            <a:lvl2pPr lvl="1" rtl="0">
              <a:buNone/>
              <a:defRPr sz="1400"/>
            </a:lvl2pPr>
            <a:lvl3pPr lvl="2" rtl="0">
              <a:buNone/>
              <a:defRPr sz="1400"/>
            </a:lvl3pPr>
            <a:lvl4pPr lvl="3" rtl="0">
              <a:buNone/>
              <a:defRPr sz="1400"/>
            </a:lvl4pPr>
            <a:lvl5pPr lvl="4" rtl="0">
              <a:buNone/>
              <a:defRPr sz="1400"/>
            </a:lvl5pPr>
            <a:lvl6pPr lvl="5" rtl="0">
              <a:buNone/>
              <a:defRPr sz="1400"/>
            </a:lvl6pPr>
            <a:lvl7pPr lvl="6" rtl="0">
              <a:buNone/>
              <a:defRPr sz="1400"/>
            </a:lvl7pPr>
            <a:lvl8pPr lvl="7" rtl="0">
              <a:buNone/>
              <a:defRPr sz="1400"/>
            </a:lvl8pPr>
            <a:lvl9pPr lvl="8" rtl="0">
              <a:buNone/>
              <a:defRPr sz="1400"/>
            </a:lvl9pPr>
          </a:lstStyle>
          <a:p>
            <a:pPr indent="0" lvl="0" marL="0" rtl="0" algn="l">
              <a:spcBef>
                <a:spcPts val="0"/>
              </a:spcBef>
              <a:spcAft>
                <a:spcPts val="0"/>
              </a:spcAft>
              <a:buNone/>
            </a:pPr>
            <a:fld id="{00000000-1234-1234-1234-123412341234}" type="slidenum">
              <a:rPr lang="en"/>
              <a:t>‹#›</a:t>
            </a:fld>
            <a:endParaRPr/>
          </a:p>
        </p:txBody>
      </p:sp>
      <p:grpSp>
        <p:nvGrpSpPr>
          <p:cNvPr id="353" name="Google Shape;353;p38"/>
          <p:cNvGrpSpPr/>
          <p:nvPr/>
        </p:nvGrpSpPr>
        <p:grpSpPr>
          <a:xfrm>
            <a:off x="729961" y="990574"/>
            <a:ext cx="1359783" cy="45449"/>
            <a:chOff x="1063925" y="1155200"/>
            <a:chExt cx="10673333" cy="88200"/>
          </a:xfrm>
        </p:grpSpPr>
        <p:sp>
          <p:nvSpPr>
            <p:cNvPr id="354" name="Google Shape;354;p38"/>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p38"/>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356" name="Google Shape;356;p38"/>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357" name="Shape 357"/>
        <p:cNvGrpSpPr/>
        <p:nvPr/>
      </p:nvGrpSpPr>
      <p:grpSpPr>
        <a:xfrm>
          <a:off x="0" y="0"/>
          <a:ext cx="0" cy="0"/>
          <a:chOff x="0" y="0"/>
          <a:chExt cx="0" cy="0"/>
        </a:xfrm>
      </p:grpSpPr>
      <p:sp>
        <p:nvSpPr>
          <p:cNvPr id="358" name="Google Shape;358;p39"/>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p39"/>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pic>
        <p:nvPicPr>
          <p:cNvPr id="360" name="Google Shape;360;p39"/>
          <p:cNvPicPr preferRelativeResize="0"/>
          <p:nvPr/>
        </p:nvPicPr>
        <p:blipFill>
          <a:blip r:embed="rId2">
            <a:alphaModFix/>
          </a:blip>
          <a:stretch>
            <a:fillRect/>
          </a:stretch>
        </p:blipFill>
        <p:spPr>
          <a:xfrm>
            <a:off x="7956956" y="122719"/>
            <a:ext cx="1123820" cy="301256"/>
          </a:xfrm>
          <a:prstGeom prst="rect">
            <a:avLst/>
          </a:prstGeom>
          <a:noFill/>
          <a:ln>
            <a:noFill/>
          </a:ln>
        </p:spPr>
      </p:pic>
      <p:sp>
        <p:nvSpPr>
          <p:cNvPr id="361" name="Google Shape;361;p39"/>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100"/>
              <a:buFont typeface="Calibri"/>
              <a:buNone/>
              <a:defRPr sz="2100">
                <a:latin typeface="Calibri"/>
                <a:ea typeface="Calibri"/>
                <a:cs typeface="Calibri"/>
                <a:sym typeface="Calibri"/>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2">
  <p:cSld name="4_Taam slide layout_2">
    <p:spTree>
      <p:nvGrpSpPr>
        <p:cNvPr id="362" name="Shape 362"/>
        <p:cNvGrpSpPr/>
        <p:nvPr/>
      </p:nvGrpSpPr>
      <p:grpSpPr>
        <a:xfrm>
          <a:off x="0" y="0"/>
          <a:ext cx="0" cy="0"/>
          <a:chOff x="0" y="0"/>
          <a:chExt cx="0" cy="0"/>
        </a:xfrm>
      </p:grpSpPr>
      <p:sp>
        <p:nvSpPr>
          <p:cNvPr id="363" name="Google Shape;363;p40"/>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40"/>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pic>
        <p:nvPicPr>
          <p:cNvPr id="365" name="Google Shape;365;p40"/>
          <p:cNvPicPr preferRelativeResize="0"/>
          <p:nvPr/>
        </p:nvPicPr>
        <p:blipFill>
          <a:blip r:embed="rId2">
            <a:alphaModFix/>
          </a:blip>
          <a:stretch>
            <a:fillRect/>
          </a:stretch>
        </p:blipFill>
        <p:spPr>
          <a:xfrm>
            <a:off x="7956956" y="122719"/>
            <a:ext cx="1123820" cy="301256"/>
          </a:xfrm>
          <a:prstGeom prst="rect">
            <a:avLst/>
          </a:prstGeom>
          <a:noFill/>
          <a:ln>
            <a:noFill/>
          </a:ln>
        </p:spPr>
      </p:pic>
      <p:sp>
        <p:nvSpPr>
          <p:cNvPr id="366" name="Google Shape;366;p40"/>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100"/>
              <a:buFont typeface="Calibri"/>
              <a:buNone/>
              <a:defRPr sz="2100">
                <a:latin typeface="Calibri"/>
                <a:ea typeface="Calibri"/>
                <a:cs typeface="Calibri"/>
                <a:sym typeface="Calibri"/>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chemeClr val="dk2"/>
        </a:solidFill>
      </p:bgPr>
    </p:bg>
    <p:spTree>
      <p:nvGrpSpPr>
        <p:cNvPr id="28" name="Shape 28"/>
        <p:cNvGrpSpPr/>
        <p:nvPr/>
      </p:nvGrpSpPr>
      <p:grpSpPr>
        <a:xfrm>
          <a:off x="0" y="0"/>
          <a:ext cx="0" cy="0"/>
          <a:chOff x="0" y="0"/>
          <a:chExt cx="0" cy="0"/>
        </a:xfrm>
      </p:grpSpPr>
      <p:sp>
        <p:nvSpPr>
          <p:cNvPr id="29" name="Google Shape;29;p5"/>
          <p:cNvSpPr txBox="1"/>
          <p:nvPr>
            <p:ph type="title"/>
          </p:nvPr>
        </p:nvSpPr>
        <p:spPr>
          <a:xfrm>
            <a:off x="2319703" y="1691025"/>
            <a:ext cx="4712100" cy="976200"/>
          </a:xfrm>
          <a:prstGeom prst="rect">
            <a:avLst/>
          </a:prstGeom>
          <a:noFill/>
          <a:ln>
            <a:noFill/>
          </a:ln>
        </p:spPr>
        <p:txBody>
          <a:bodyPr anchorCtr="0" anchor="ctr" bIns="68575" lIns="68575" spcFirstLastPara="1" rIns="68575" wrap="square" tIns="68575">
            <a:noAutofit/>
          </a:bodyPr>
          <a:lstStyle>
            <a:lvl1pPr lvl="0" rtl="0" algn="ctr">
              <a:spcBef>
                <a:spcPts val="0"/>
              </a:spcBef>
              <a:spcAft>
                <a:spcPts val="0"/>
              </a:spcAft>
              <a:buClr>
                <a:schemeClr val="lt1"/>
              </a:buClr>
              <a:buSzPts val="2600"/>
              <a:buNone/>
              <a:defRPr sz="2600">
                <a:solidFill>
                  <a:schemeClr val="lt1"/>
                </a:solidFill>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cxnSp>
        <p:nvCxnSpPr>
          <p:cNvPr id="30" name="Google Shape;30;p5"/>
          <p:cNvCxnSpPr/>
          <p:nvPr/>
        </p:nvCxnSpPr>
        <p:spPr>
          <a:xfrm>
            <a:off x="1503450" y="1759913"/>
            <a:ext cx="6137100" cy="0"/>
          </a:xfrm>
          <a:prstGeom prst="straightConnector1">
            <a:avLst/>
          </a:prstGeom>
          <a:noFill/>
          <a:ln cap="flat" cmpd="sng" w="38100">
            <a:solidFill>
              <a:schemeClr val="lt1"/>
            </a:solidFill>
            <a:prstDash val="solid"/>
            <a:round/>
            <a:headEnd len="med" w="med" type="oval"/>
            <a:tailEnd len="med" w="med" type="oval"/>
          </a:ln>
        </p:spPr>
      </p:cxnSp>
      <p:cxnSp>
        <p:nvCxnSpPr>
          <p:cNvPr id="31" name="Google Shape;31;p5"/>
          <p:cNvCxnSpPr/>
          <p:nvPr/>
        </p:nvCxnSpPr>
        <p:spPr>
          <a:xfrm>
            <a:off x="1503450" y="2676731"/>
            <a:ext cx="6137100" cy="0"/>
          </a:xfrm>
          <a:prstGeom prst="straightConnector1">
            <a:avLst/>
          </a:prstGeom>
          <a:noFill/>
          <a:ln cap="flat" cmpd="sng" w="38100">
            <a:solidFill>
              <a:schemeClr val="lt1"/>
            </a:solidFill>
            <a:prstDash val="solid"/>
            <a:round/>
            <a:headEnd len="med" w="med" type="oval"/>
            <a:tailEnd len="med" w="med" type="oval"/>
          </a:ln>
        </p:spPr>
      </p:cxnSp>
      <p:grpSp>
        <p:nvGrpSpPr>
          <p:cNvPr id="32" name="Google Shape;32;p5"/>
          <p:cNvGrpSpPr/>
          <p:nvPr/>
        </p:nvGrpSpPr>
        <p:grpSpPr>
          <a:xfrm>
            <a:off x="10124" y="4505625"/>
            <a:ext cx="9144700" cy="498150"/>
            <a:chOff x="-13500" y="6236050"/>
            <a:chExt cx="12219000" cy="664200"/>
          </a:xfrm>
        </p:grpSpPr>
        <p:sp>
          <p:nvSpPr>
            <p:cNvPr id="33" name="Google Shape;33;p5"/>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34" name="Google Shape;34;p5"/>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35" name="Google Shape;35;p5"/>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3">
  <p:cSld name="4_Taam slide layout_3">
    <p:spTree>
      <p:nvGrpSpPr>
        <p:cNvPr id="367" name="Shape 367"/>
        <p:cNvGrpSpPr/>
        <p:nvPr/>
      </p:nvGrpSpPr>
      <p:grpSpPr>
        <a:xfrm>
          <a:off x="0" y="0"/>
          <a:ext cx="0" cy="0"/>
          <a:chOff x="0" y="0"/>
          <a:chExt cx="0" cy="0"/>
        </a:xfrm>
      </p:grpSpPr>
      <p:sp>
        <p:nvSpPr>
          <p:cNvPr id="368" name="Google Shape;368;p41"/>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41"/>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pic>
        <p:nvPicPr>
          <p:cNvPr id="370" name="Google Shape;370;p41"/>
          <p:cNvPicPr preferRelativeResize="0"/>
          <p:nvPr/>
        </p:nvPicPr>
        <p:blipFill>
          <a:blip r:embed="rId2">
            <a:alphaModFix/>
          </a:blip>
          <a:stretch>
            <a:fillRect/>
          </a:stretch>
        </p:blipFill>
        <p:spPr>
          <a:xfrm>
            <a:off x="7956956" y="122719"/>
            <a:ext cx="1123820" cy="301256"/>
          </a:xfrm>
          <a:prstGeom prst="rect">
            <a:avLst/>
          </a:prstGeom>
          <a:noFill/>
          <a:ln>
            <a:noFill/>
          </a:ln>
        </p:spPr>
      </p:pic>
      <p:sp>
        <p:nvSpPr>
          <p:cNvPr id="371" name="Google Shape;371;p41"/>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100"/>
              <a:buFont typeface="Calibri"/>
              <a:buNone/>
              <a:defRPr sz="2100">
                <a:latin typeface="Calibri"/>
                <a:ea typeface="Calibri"/>
                <a:cs typeface="Calibri"/>
                <a:sym typeface="Calibri"/>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4">
  <p:cSld name="4_Taam slide layout_4">
    <p:spTree>
      <p:nvGrpSpPr>
        <p:cNvPr id="372" name="Shape 372"/>
        <p:cNvGrpSpPr/>
        <p:nvPr/>
      </p:nvGrpSpPr>
      <p:grpSpPr>
        <a:xfrm>
          <a:off x="0" y="0"/>
          <a:ext cx="0" cy="0"/>
          <a:chOff x="0" y="0"/>
          <a:chExt cx="0" cy="0"/>
        </a:xfrm>
      </p:grpSpPr>
      <p:sp>
        <p:nvSpPr>
          <p:cNvPr id="373" name="Google Shape;373;p42"/>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42"/>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pic>
        <p:nvPicPr>
          <p:cNvPr id="375" name="Google Shape;375;p42"/>
          <p:cNvPicPr preferRelativeResize="0"/>
          <p:nvPr/>
        </p:nvPicPr>
        <p:blipFill>
          <a:blip r:embed="rId2">
            <a:alphaModFix/>
          </a:blip>
          <a:stretch>
            <a:fillRect/>
          </a:stretch>
        </p:blipFill>
        <p:spPr>
          <a:xfrm>
            <a:off x="7956956" y="122719"/>
            <a:ext cx="1123820" cy="301256"/>
          </a:xfrm>
          <a:prstGeom prst="rect">
            <a:avLst/>
          </a:prstGeom>
          <a:noFill/>
          <a:ln>
            <a:noFill/>
          </a:ln>
        </p:spPr>
      </p:pic>
      <p:sp>
        <p:nvSpPr>
          <p:cNvPr id="376" name="Google Shape;376;p42"/>
          <p:cNvSpPr txBox="1"/>
          <p:nvPr>
            <p:ph type="title"/>
          </p:nvPr>
        </p:nvSpPr>
        <p:spPr>
          <a:xfrm>
            <a:off x="227138" y="423975"/>
            <a:ext cx="8689800" cy="438000"/>
          </a:xfrm>
          <a:prstGeom prst="rect">
            <a:avLst/>
          </a:prstGeom>
          <a:noFill/>
          <a:ln>
            <a:noFill/>
          </a:ln>
        </p:spPr>
        <p:txBody>
          <a:bodyPr anchorCtr="0" anchor="t" bIns="68575" lIns="68575" spcFirstLastPara="1" rIns="68575" wrap="square" tIns="68575">
            <a:noAutofit/>
          </a:bodyPr>
          <a:lstStyle>
            <a:lvl1pPr lvl="0" rtl="0">
              <a:spcBef>
                <a:spcPts val="0"/>
              </a:spcBef>
              <a:spcAft>
                <a:spcPts val="0"/>
              </a:spcAft>
              <a:buSzPts val="2100"/>
              <a:buFont typeface="Calibri"/>
              <a:buNone/>
              <a:defRPr sz="2100">
                <a:latin typeface="Calibri"/>
                <a:ea typeface="Calibri"/>
                <a:cs typeface="Calibri"/>
                <a:sym typeface="Calibri"/>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377" name="Shape 377"/>
        <p:cNvGrpSpPr/>
        <p:nvPr/>
      </p:nvGrpSpPr>
      <p:grpSpPr>
        <a:xfrm>
          <a:off x="0" y="0"/>
          <a:ext cx="0" cy="0"/>
          <a:chOff x="0" y="0"/>
          <a:chExt cx="0" cy="0"/>
        </a:xfrm>
      </p:grpSpPr>
      <p:sp>
        <p:nvSpPr>
          <p:cNvPr id="378" name="Google Shape;378;p43"/>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spcBef>
                <a:spcPts val="0"/>
              </a:spcBef>
              <a:spcAft>
                <a:spcPts val="0"/>
              </a:spcAft>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379" name="Google Shape;379;p43"/>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rtl="0" algn="r">
              <a:spcBef>
                <a:spcPts val="0"/>
              </a:spcBef>
              <a:buNone/>
              <a:defRPr sz="1100">
                <a:solidFill>
                  <a:srgbClr val="888888"/>
                </a:solidFill>
              </a:defRPr>
            </a:lvl1pPr>
            <a:lvl2pPr indent="0" lvl="1" marL="0" rtl="0" algn="r">
              <a:spcBef>
                <a:spcPts val="0"/>
              </a:spcBef>
              <a:buNone/>
              <a:defRPr sz="1100">
                <a:solidFill>
                  <a:srgbClr val="888888"/>
                </a:solidFill>
              </a:defRPr>
            </a:lvl2pPr>
            <a:lvl3pPr indent="0" lvl="2" marL="0" rtl="0" algn="r">
              <a:spcBef>
                <a:spcPts val="0"/>
              </a:spcBef>
              <a:buNone/>
              <a:defRPr sz="1100">
                <a:solidFill>
                  <a:srgbClr val="888888"/>
                </a:solidFill>
              </a:defRPr>
            </a:lvl3pPr>
            <a:lvl4pPr indent="0" lvl="3" marL="0" rtl="0" algn="r">
              <a:spcBef>
                <a:spcPts val="0"/>
              </a:spcBef>
              <a:buNone/>
              <a:defRPr sz="1100">
                <a:solidFill>
                  <a:srgbClr val="888888"/>
                </a:solidFill>
              </a:defRPr>
            </a:lvl4pPr>
            <a:lvl5pPr indent="0" lvl="4" marL="0" rtl="0" algn="r">
              <a:spcBef>
                <a:spcPts val="0"/>
              </a:spcBef>
              <a:buNone/>
              <a:defRPr sz="1100">
                <a:solidFill>
                  <a:srgbClr val="888888"/>
                </a:solidFill>
              </a:defRPr>
            </a:lvl5pPr>
            <a:lvl6pPr indent="0" lvl="5" marL="0" rtl="0" algn="r">
              <a:spcBef>
                <a:spcPts val="0"/>
              </a:spcBef>
              <a:buNone/>
              <a:defRPr sz="1100">
                <a:solidFill>
                  <a:srgbClr val="888888"/>
                </a:solidFill>
              </a:defRPr>
            </a:lvl6pPr>
            <a:lvl7pPr indent="0" lvl="6" marL="0" rtl="0" algn="r">
              <a:spcBef>
                <a:spcPts val="0"/>
              </a:spcBef>
              <a:buNone/>
              <a:defRPr sz="1100">
                <a:solidFill>
                  <a:srgbClr val="888888"/>
                </a:solidFill>
              </a:defRPr>
            </a:lvl7pPr>
            <a:lvl8pPr indent="0" lvl="7" marL="0" rtl="0" algn="r">
              <a:spcBef>
                <a:spcPts val="0"/>
              </a:spcBef>
              <a:buNone/>
              <a:defRPr sz="1100">
                <a:solidFill>
                  <a:srgbClr val="888888"/>
                </a:solidFill>
              </a:defRPr>
            </a:lvl8pPr>
            <a:lvl9pPr indent="0" lvl="8" marL="0" rtl="0" algn="r">
              <a:spcBef>
                <a:spcPts val="0"/>
              </a:spcBef>
              <a:buNone/>
              <a:defRPr sz="1100">
                <a:solidFill>
                  <a:srgbClr val="888888"/>
                </a:solidFill>
              </a:defRPr>
            </a:lvl9pPr>
          </a:lstStyle>
          <a:p>
            <a:pPr indent="0" lvl="0" marL="0" rtl="0" algn="r">
              <a:spcBef>
                <a:spcPts val="0"/>
              </a:spcBef>
              <a:spcAft>
                <a:spcPts val="0"/>
              </a:spcAft>
              <a:buNone/>
            </a:pPr>
            <a:fld id="{00000000-1234-1234-1234-123412341234}" type="slidenum">
              <a:rPr lang="en"/>
              <a:t>‹#›</a:t>
            </a:fld>
            <a:endParaRPr/>
          </a:p>
        </p:txBody>
      </p:sp>
      <p:sp>
        <p:nvSpPr>
          <p:cNvPr id="380" name="Google Shape;380;p43"/>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rtl="0" algn="l">
              <a:spcBef>
                <a:spcPts val="0"/>
              </a:spcBef>
              <a:spcAft>
                <a:spcPts val="0"/>
              </a:spcAft>
              <a:buClr>
                <a:schemeClr val="lt1"/>
              </a:buClr>
              <a:buSzPts val="3600"/>
              <a:buFont typeface="Quattrocento Sans"/>
              <a:buChar char="●"/>
              <a:defRPr sz="3600">
                <a:solidFill>
                  <a:schemeClr val="lt1"/>
                </a:solidFill>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381" name="Shape 381"/>
        <p:cNvGrpSpPr/>
        <p:nvPr/>
      </p:nvGrpSpPr>
      <p:grpSpPr>
        <a:xfrm>
          <a:off x="0" y="0"/>
          <a:ext cx="0" cy="0"/>
          <a:chOff x="0" y="0"/>
          <a:chExt cx="0" cy="0"/>
        </a:xfrm>
      </p:grpSpPr>
      <p:sp>
        <p:nvSpPr>
          <p:cNvPr id="382" name="Google Shape;382;p4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3" name="Google Shape;383;p44"/>
          <p:cNvGrpSpPr/>
          <p:nvPr/>
        </p:nvGrpSpPr>
        <p:grpSpPr>
          <a:xfrm>
            <a:off x="830392" y="1191256"/>
            <a:ext cx="745763" cy="45826"/>
            <a:chOff x="4580561" y="2589004"/>
            <a:chExt cx="1064464" cy="25200"/>
          </a:xfrm>
        </p:grpSpPr>
        <p:sp>
          <p:nvSpPr>
            <p:cNvPr id="384" name="Google Shape;384;p4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4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6" name="Google Shape;386;p44"/>
          <p:cNvSpPr txBox="1"/>
          <p:nvPr>
            <p:ph type="ctrTitle"/>
          </p:nvPr>
        </p:nvSpPr>
        <p:spPr>
          <a:xfrm>
            <a:off x="729450" y="1322450"/>
            <a:ext cx="7688100" cy="16647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2"/>
              </a:buClr>
              <a:buSzPts val="4200"/>
              <a:buChar char="●"/>
              <a:defRPr sz="4200">
                <a:solidFill>
                  <a:schemeClr val="dk2"/>
                </a:solidFill>
              </a:defRPr>
            </a:lvl1pPr>
            <a:lvl2pPr lvl="1" rtl="0">
              <a:spcBef>
                <a:spcPts val="0"/>
              </a:spcBef>
              <a:spcAft>
                <a:spcPts val="0"/>
              </a:spcAft>
              <a:buClr>
                <a:schemeClr val="dk2"/>
              </a:buClr>
              <a:buSzPts val="4200"/>
              <a:buChar char="○"/>
              <a:defRPr sz="4200">
                <a:solidFill>
                  <a:schemeClr val="dk2"/>
                </a:solidFill>
              </a:defRPr>
            </a:lvl2pPr>
            <a:lvl3pPr lvl="2" rtl="0">
              <a:spcBef>
                <a:spcPts val="0"/>
              </a:spcBef>
              <a:spcAft>
                <a:spcPts val="0"/>
              </a:spcAft>
              <a:buClr>
                <a:schemeClr val="dk2"/>
              </a:buClr>
              <a:buSzPts val="4200"/>
              <a:buChar char="■"/>
              <a:defRPr sz="4200">
                <a:solidFill>
                  <a:schemeClr val="dk2"/>
                </a:solidFill>
              </a:defRPr>
            </a:lvl3pPr>
            <a:lvl4pPr lvl="3" rtl="0">
              <a:spcBef>
                <a:spcPts val="0"/>
              </a:spcBef>
              <a:spcAft>
                <a:spcPts val="0"/>
              </a:spcAft>
              <a:buClr>
                <a:schemeClr val="dk2"/>
              </a:buClr>
              <a:buSzPts val="4200"/>
              <a:buChar char="●"/>
              <a:defRPr sz="4200">
                <a:solidFill>
                  <a:schemeClr val="dk2"/>
                </a:solidFill>
              </a:defRPr>
            </a:lvl4pPr>
            <a:lvl5pPr lvl="4" rtl="0">
              <a:spcBef>
                <a:spcPts val="0"/>
              </a:spcBef>
              <a:spcAft>
                <a:spcPts val="0"/>
              </a:spcAft>
              <a:buClr>
                <a:schemeClr val="dk2"/>
              </a:buClr>
              <a:buSzPts val="4200"/>
              <a:buChar char="○"/>
              <a:defRPr sz="4200">
                <a:solidFill>
                  <a:schemeClr val="dk2"/>
                </a:solidFill>
              </a:defRPr>
            </a:lvl5pPr>
            <a:lvl6pPr lvl="5" rtl="0">
              <a:spcBef>
                <a:spcPts val="0"/>
              </a:spcBef>
              <a:spcAft>
                <a:spcPts val="0"/>
              </a:spcAft>
              <a:buClr>
                <a:schemeClr val="dk2"/>
              </a:buClr>
              <a:buSzPts val="4200"/>
              <a:buChar char="■"/>
              <a:defRPr sz="4200">
                <a:solidFill>
                  <a:schemeClr val="dk2"/>
                </a:solidFill>
              </a:defRPr>
            </a:lvl6pPr>
            <a:lvl7pPr lvl="6" rtl="0">
              <a:spcBef>
                <a:spcPts val="0"/>
              </a:spcBef>
              <a:spcAft>
                <a:spcPts val="0"/>
              </a:spcAft>
              <a:buClr>
                <a:schemeClr val="dk2"/>
              </a:buClr>
              <a:buSzPts val="4200"/>
              <a:buChar char="●"/>
              <a:defRPr sz="4200">
                <a:solidFill>
                  <a:schemeClr val="dk2"/>
                </a:solidFill>
              </a:defRPr>
            </a:lvl7pPr>
            <a:lvl8pPr lvl="7" rtl="0">
              <a:spcBef>
                <a:spcPts val="0"/>
              </a:spcBef>
              <a:spcAft>
                <a:spcPts val="0"/>
              </a:spcAft>
              <a:buClr>
                <a:schemeClr val="dk2"/>
              </a:buClr>
              <a:buSzPts val="4200"/>
              <a:buChar char="○"/>
              <a:defRPr sz="4200">
                <a:solidFill>
                  <a:schemeClr val="dk2"/>
                </a:solidFill>
              </a:defRPr>
            </a:lvl8pPr>
            <a:lvl9pPr lvl="8" rtl="0">
              <a:spcBef>
                <a:spcPts val="0"/>
              </a:spcBef>
              <a:spcAft>
                <a:spcPts val="0"/>
              </a:spcAft>
              <a:buClr>
                <a:schemeClr val="dk2"/>
              </a:buClr>
              <a:buSzPts val="4200"/>
              <a:buChar char="■"/>
              <a:defRPr sz="4200">
                <a:solidFill>
                  <a:schemeClr val="dk2"/>
                </a:solidFill>
              </a:defRPr>
            </a:lvl9pPr>
          </a:lstStyle>
          <a:p/>
        </p:txBody>
      </p:sp>
      <p:sp>
        <p:nvSpPr>
          <p:cNvPr id="387" name="Google Shape;387;p44"/>
          <p:cNvSpPr txBox="1"/>
          <p:nvPr>
            <p:ph idx="1" type="subTitle"/>
          </p:nvPr>
        </p:nvSpPr>
        <p:spPr>
          <a:xfrm>
            <a:off x="729627" y="3172900"/>
            <a:ext cx="7688100" cy="541200"/>
          </a:xfrm>
          <a:prstGeom prst="rect">
            <a:avLst/>
          </a:prstGeom>
          <a:noFill/>
          <a:ln>
            <a:noFill/>
          </a:ln>
        </p:spPr>
        <p:txBody>
          <a:bodyPr anchorCtr="0" anchor="ctr" bIns="91425" lIns="91425" spcFirstLastPara="1" rIns="91425" wrap="square" tIns="91425">
            <a:no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388" name="Google Shape;388;p44"/>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89" name="Shape 389"/>
        <p:cNvGrpSpPr/>
        <p:nvPr/>
      </p:nvGrpSpPr>
      <p:grpSpPr>
        <a:xfrm>
          <a:off x="0" y="0"/>
          <a:ext cx="0" cy="0"/>
          <a:chOff x="0" y="0"/>
          <a:chExt cx="0" cy="0"/>
        </a:xfrm>
      </p:grpSpPr>
      <p:sp>
        <p:nvSpPr>
          <p:cNvPr id="390" name="Google Shape;390;p4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1" name="Google Shape;391;p45"/>
          <p:cNvGrpSpPr/>
          <p:nvPr/>
        </p:nvGrpSpPr>
        <p:grpSpPr>
          <a:xfrm>
            <a:off x="830392" y="1191256"/>
            <a:ext cx="745763" cy="45826"/>
            <a:chOff x="4580561" y="2589004"/>
            <a:chExt cx="1064464" cy="25200"/>
          </a:xfrm>
        </p:grpSpPr>
        <p:sp>
          <p:nvSpPr>
            <p:cNvPr id="392" name="Google Shape;392;p4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4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4" name="Google Shape;394;p45"/>
          <p:cNvSpPr txBox="1"/>
          <p:nvPr>
            <p:ph type="title"/>
          </p:nvPr>
        </p:nvSpPr>
        <p:spPr>
          <a:xfrm>
            <a:off x="729450" y="1318650"/>
            <a:ext cx="7688700" cy="535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2"/>
              </a:buClr>
              <a:buSzPts val="2600"/>
              <a:buChar char="●"/>
              <a:defRPr sz="2600">
                <a:solidFill>
                  <a:schemeClr val="dk2"/>
                </a:solidFill>
              </a:defRPr>
            </a:lvl1pPr>
            <a:lvl2pPr lvl="1" rtl="0">
              <a:spcBef>
                <a:spcPts val="0"/>
              </a:spcBef>
              <a:spcAft>
                <a:spcPts val="0"/>
              </a:spcAft>
              <a:buClr>
                <a:schemeClr val="dk2"/>
              </a:buClr>
              <a:buSzPts val="2600"/>
              <a:buChar char="○"/>
              <a:defRPr sz="2600">
                <a:solidFill>
                  <a:schemeClr val="dk2"/>
                </a:solidFill>
              </a:defRPr>
            </a:lvl2pPr>
            <a:lvl3pPr lvl="2" rtl="0">
              <a:spcBef>
                <a:spcPts val="0"/>
              </a:spcBef>
              <a:spcAft>
                <a:spcPts val="0"/>
              </a:spcAft>
              <a:buClr>
                <a:schemeClr val="dk2"/>
              </a:buClr>
              <a:buSzPts val="2600"/>
              <a:buChar char="■"/>
              <a:defRPr sz="2600">
                <a:solidFill>
                  <a:schemeClr val="dk2"/>
                </a:solidFill>
              </a:defRPr>
            </a:lvl3pPr>
            <a:lvl4pPr lvl="3" rtl="0">
              <a:spcBef>
                <a:spcPts val="0"/>
              </a:spcBef>
              <a:spcAft>
                <a:spcPts val="0"/>
              </a:spcAft>
              <a:buClr>
                <a:schemeClr val="dk2"/>
              </a:buClr>
              <a:buSzPts val="2600"/>
              <a:buChar char="●"/>
              <a:defRPr sz="2600">
                <a:solidFill>
                  <a:schemeClr val="dk2"/>
                </a:solidFill>
              </a:defRPr>
            </a:lvl4pPr>
            <a:lvl5pPr lvl="4" rtl="0">
              <a:spcBef>
                <a:spcPts val="0"/>
              </a:spcBef>
              <a:spcAft>
                <a:spcPts val="0"/>
              </a:spcAft>
              <a:buClr>
                <a:schemeClr val="dk2"/>
              </a:buClr>
              <a:buSzPts val="2600"/>
              <a:buChar char="○"/>
              <a:defRPr sz="2600">
                <a:solidFill>
                  <a:schemeClr val="dk2"/>
                </a:solidFill>
              </a:defRPr>
            </a:lvl5pPr>
            <a:lvl6pPr lvl="5" rtl="0">
              <a:spcBef>
                <a:spcPts val="0"/>
              </a:spcBef>
              <a:spcAft>
                <a:spcPts val="0"/>
              </a:spcAft>
              <a:buClr>
                <a:schemeClr val="dk2"/>
              </a:buClr>
              <a:buSzPts val="2600"/>
              <a:buChar char="■"/>
              <a:defRPr sz="2600">
                <a:solidFill>
                  <a:schemeClr val="dk2"/>
                </a:solidFill>
              </a:defRPr>
            </a:lvl6pPr>
            <a:lvl7pPr lvl="6" rtl="0">
              <a:spcBef>
                <a:spcPts val="0"/>
              </a:spcBef>
              <a:spcAft>
                <a:spcPts val="0"/>
              </a:spcAft>
              <a:buClr>
                <a:schemeClr val="dk2"/>
              </a:buClr>
              <a:buSzPts val="2600"/>
              <a:buChar char="●"/>
              <a:defRPr sz="2600">
                <a:solidFill>
                  <a:schemeClr val="dk2"/>
                </a:solidFill>
              </a:defRPr>
            </a:lvl7pPr>
            <a:lvl8pPr lvl="7" rtl="0">
              <a:spcBef>
                <a:spcPts val="0"/>
              </a:spcBef>
              <a:spcAft>
                <a:spcPts val="0"/>
              </a:spcAft>
              <a:buClr>
                <a:schemeClr val="dk2"/>
              </a:buClr>
              <a:buSzPts val="2600"/>
              <a:buChar char="○"/>
              <a:defRPr sz="2600">
                <a:solidFill>
                  <a:schemeClr val="dk2"/>
                </a:solidFill>
              </a:defRPr>
            </a:lvl8pPr>
            <a:lvl9pPr lvl="8" rtl="0">
              <a:spcBef>
                <a:spcPts val="0"/>
              </a:spcBef>
              <a:spcAft>
                <a:spcPts val="0"/>
              </a:spcAft>
              <a:buClr>
                <a:schemeClr val="dk2"/>
              </a:buClr>
              <a:buSzPts val="2600"/>
              <a:buChar char="■"/>
              <a:defRPr sz="2600">
                <a:solidFill>
                  <a:schemeClr val="dk2"/>
                </a:solidFill>
              </a:defRPr>
            </a:lvl9pPr>
          </a:lstStyle>
          <a:p/>
        </p:txBody>
      </p:sp>
      <p:sp>
        <p:nvSpPr>
          <p:cNvPr id="395" name="Google Shape;395;p45"/>
          <p:cNvSpPr txBox="1"/>
          <p:nvPr>
            <p:ph idx="1" type="body"/>
          </p:nvPr>
        </p:nvSpPr>
        <p:spPr>
          <a:xfrm>
            <a:off x="729450" y="2078875"/>
            <a:ext cx="7688700" cy="22611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396" name="Google Shape;396;p4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397" name="Shape 397"/>
        <p:cNvGrpSpPr/>
        <p:nvPr/>
      </p:nvGrpSpPr>
      <p:grpSpPr>
        <a:xfrm>
          <a:off x="0" y="0"/>
          <a:ext cx="0" cy="0"/>
          <a:chOff x="0" y="0"/>
          <a:chExt cx="0" cy="0"/>
        </a:xfrm>
      </p:grpSpPr>
      <p:grpSp>
        <p:nvGrpSpPr>
          <p:cNvPr id="398" name="Google Shape;398;p46"/>
          <p:cNvGrpSpPr/>
          <p:nvPr/>
        </p:nvGrpSpPr>
        <p:grpSpPr>
          <a:xfrm>
            <a:off x="830392" y="1191256"/>
            <a:ext cx="745763" cy="45826"/>
            <a:chOff x="4580561" y="2589004"/>
            <a:chExt cx="1064464" cy="25200"/>
          </a:xfrm>
        </p:grpSpPr>
        <p:sp>
          <p:nvSpPr>
            <p:cNvPr id="399" name="Google Shape;399;p46"/>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p46"/>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1" name="Google Shape;401;p46"/>
          <p:cNvSpPr txBox="1"/>
          <p:nvPr>
            <p:ph type="title"/>
          </p:nvPr>
        </p:nvSpPr>
        <p:spPr>
          <a:xfrm>
            <a:off x="729450" y="1322450"/>
            <a:ext cx="7688400" cy="15186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lt1"/>
              </a:buClr>
              <a:buSzPts val="3600"/>
              <a:buChar char="●"/>
              <a:defRPr sz="3600">
                <a:solidFill>
                  <a:schemeClr val="lt1"/>
                </a:solidFill>
              </a:defRPr>
            </a:lvl1pPr>
            <a:lvl2pPr lvl="1" rtl="0">
              <a:spcBef>
                <a:spcPts val="0"/>
              </a:spcBef>
              <a:spcAft>
                <a:spcPts val="0"/>
              </a:spcAft>
              <a:buClr>
                <a:schemeClr val="lt1"/>
              </a:buClr>
              <a:buSzPts val="3600"/>
              <a:buChar char="○"/>
              <a:defRPr sz="3600">
                <a:solidFill>
                  <a:schemeClr val="lt1"/>
                </a:solidFill>
              </a:defRPr>
            </a:lvl2pPr>
            <a:lvl3pPr lvl="2" rtl="0">
              <a:spcBef>
                <a:spcPts val="0"/>
              </a:spcBef>
              <a:spcAft>
                <a:spcPts val="0"/>
              </a:spcAft>
              <a:buClr>
                <a:schemeClr val="lt1"/>
              </a:buClr>
              <a:buSzPts val="3600"/>
              <a:buChar char="■"/>
              <a:defRPr sz="3600">
                <a:solidFill>
                  <a:schemeClr val="lt1"/>
                </a:solidFill>
              </a:defRPr>
            </a:lvl3pPr>
            <a:lvl4pPr lvl="3" rtl="0">
              <a:spcBef>
                <a:spcPts val="0"/>
              </a:spcBef>
              <a:spcAft>
                <a:spcPts val="0"/>
              </a:spcAft>
              <a:buClr>
                <a:schemeClr val="lt1"/>
              </a:buClr>
              <a:buSzPts val="3600"/>
              <a:buChar char="●"/>
              <a:defRPr sz="3600">
                <a:solidFill>
                  <a:schemeClr val="lt1"/>
                </a:solidFill>
              </a:defRPr>
            </a:lvl4pPr>
            <a:lvl5pPr lvl="4" rtl="0">
              <a:spcBef>
                <a:spcPts val="0"/>
              </a:spcBef>
              <a:spcAft>
                <a:spcPts val="0"/>
              </a:spcAft>
              <a:buClr>
                <a:schemeClr val="lt1"/>
              </a:buClr>
              <a:buSzPts val="3600"/>
              <a:buChar char="○"/>
              <a:defRPr sz="3600">
                <a:solidFill>
                  <a:schemeClr val="lt1"/>
                </a:solidFill>
              </a:defRPr>
            </a:lvl5pPr>
            <a:lvl6pPr lvl="5" rtl="0">
              <a:spcBef>
                <a:spcPts val="0"/>
              </a:spcBef>
              <a:spcAft>
                <a:spcPts val="0"/>
              </a:spcAft>
              <a:buClr>
                <a:schemeClr val="lt1"/>
              </a:buClr>
              <a:buSzPts val="3600"/>
              <a:buChar char="■"/>
              <a:defRPr sz="3600">
                <a:solidFill>
                  <a:schemeClr val="lt1"/>
                </a:solidFill>
              </a:defRPr>
            </a:lvl6pPr>
            <a:lvl7pPr lvl="6" rtl="0">
              <a:spcBef>
                <a:spcPts val="0"/>
              </a:spcBef>
              <a:spcAft>
                <a:spcPts val="0"/>
              </a:spcAft>
              <a:buClr>
                <a:schemeClr val="lt1"/>
              </a:buClr>
              <a:buSzPts val="3600"/>
              <a:buChar char="●"/>
              <a:defRPr sz="3600">
                <a:solidFill>
                  <a:schemeClr val="lt1"/>
                </a:solidFill>
              </a:defRPr>
            </a:lvl7pPr>
            <a:lvl8pPr lvl="7" rtl="0">
              <a:spcBef>
                <a:spcPts val="0"/>
              </a:spcBef>
              <a:spcAft>
                <a:spcPts val="0"/>
              </a:spcAft>
              <a:buClr>
                <a:schemeClr val="lt1"/>
              </a:buClr>
              <a:buSzPts val="3600"/>
              <a:buChar char="○"/>
              <a:defRPr sz="3600">
                <a:solidFill>
                  <a:schemeClr val="lt1"/>
                </a:solidFill>
              </a:defRPr>
            </a:lvl8pPr>
            <a:lvl9pPr lvl="8" rtl="0">
              <a:spcBef>
                <a:spcPts val="0"/>
              </a:spcBef>
              <a:spcAft>
                <a:spcPts val="0"/>
              </a:spcAft>
              <a:buClr>
                <a:schemeClr val="lt1"/>
              </a:buClr>
              <a:buSzPts val="3600"/>
              <a:buChar char="■"/>
              <a:defRPr sz="3600">
                <a:solidFill>
                  <a:schemeClr val="lt1"/>
                </a:solidFill>
              </a:defRPr>
            </a:lvl9pPr>
          </a:lstStyle>
          <a:p/>
        </p:txBody>
      </p:sp>
      <p:sp>
        <p:nvSpPr>
          <p:cNvPr id="402" name="Google Shape;402;p46"/>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_POINT_2">
  <p:cSld name="MAIN_POINT_2">
    <p:bg>
      <p:bgPr>
        <a:solidFill>
          <a:schemeClr val="accent3"/>
        </a:solidFill>
      </p:bgPr>
    </p:bg>
    <p:spTree>
      <p:nvGrpSpPr>
        <p:cNvPr id="403" name="Shape 403"/>
        <p:cNvGrpSpPr/>
        <p:nvPr/>
      </p:nvGrpSpPr>
      <p:grpSpPr>
        <a:xfrm>
          <a:off x="0" y="0"/>
          <a:ext cx="0" cy="0"/>
          <a:chOff x="0" y="0"/>
          <a:chExt cx="0" cy="0"/>
        </a:xfrm>
      </p:grpSpPr>
      <p:grpSp>
        <p:nvGrpSpPr>
          <p:cNvPr id="404" name="Google Shape;404;p47"/>
          <p:cNvGrpSpPr/>
          <p:nvPr/>
        </p:nvGrpSpPr>
        <p:grpSpPr>
          <a:xfrm>
            <a:off x="830392" y="4169130"/>
            <a:ext cx="745763" cy="45826"/>
            <a:chOff x="4580561" y="2589004"/>
            <a:chExt cx="1064464" cy="25200"/>
          </a:xfrm>
        </p:grpSpPr>
        <p:sp>
          <p:nvSpPr>
            <p:cNvPr id="405" name="Google Shape;405;p47"/>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47"/>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07" name="Google Shape;407;p47"/>
          <p:cNvSpPr txBox="1"/>
          <p:nvPr>
            <p:ph type="title"/>
          </p:nvPr>
        </p:nvSpPr>
        <p:spPr>
          <a:xfrm>
            <a:off x="729450" y="864300"/>
            <a:ext cx="7021200" cy="29850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lt1"/>
              </a:buClr>
              <a:buSzPts val="3600"/>
              <a:buChar char="●"/>
              <a:defRPr sz="3600">
                <a:solidFill>
                  <a:schemeClr val="lt1"/>
                </a:solidFill>
              </a:defRPr>
            </a:lvl1pPr>
            <a:lvl2pPr lvl="1" rtl="0">
              <a:spcBef>
                <a:spcPts val="0"/>
              </a:spcBef>
              <a:spcAft>
                <a:spcPts val="0"/>
              </a:spcAft>
              <a:buClr>
                <a:schemeClr val="lt1"/>
              </a:buClr>
              <a:buSzPts val="3600"/>
              <a:buChar char="○"/>
              <a:defRPr sz="3600">
                <a:solidFill>
                  <a:schemeClr val="lt1"/>
                </a:solidFill>
              </a:defRPr>
            </a:lvl2pPr>
            <a:lvl3pPr lvl="2" rtl="0">
              <a:spcBef>
                <a:spcPts val="0"/>
              </a:spcBef>
              <a:spcAft>
                <a:spcPts val="0"/>
              </a:spcAft>
              <a:buClr>
                <a:schemeClr val="lt1"/>
              </a:buClr>
              <a:buSzPts val="3600"/>
              <a:buChar char="■"/>
              <a:defRPr sz="3600">
                <a:solidFill>
                  <a:schemeClr val="lt1"/>
                </a:solidFill>
              </a:defRPr>
            </a:lvl3pPr>
            <a:lvl4pPr lvl="3" rtl="0">
              <a:spcBef>
                <a:spcPts val="0"/>
              </a:spcBef>
              <a:spcAft>
                <a:spcPts val="0"/>
              </a:spcAft>
              <a:buClr>
                <a:schemeClr val="lt1"/>
              </a:buClr>
              <a:buSzPts val="3600"/>
              <a:buChar char="●"/>
              <a:defRPr sz="3600">
                <a:solidFill>
                  <a:schemeClr val="lt1"/>
                </a:solidFill>
              </a:defRPr>
            </a:lvl4pPr>
            <a:lvl5pPr lvl="4" rtl="0">
              <a:spcBef>
                <a:spcPts val="0"/>
              </a:spcBef>
              <a:spcAft>
                <a:spcPts val="0"/>
              </a:spcAft>
              <a:buClr>
                <a:schemeClr val="lt1"/>
              </a:buClr>
              <a:buSzPts val="3600"/>
              <a:buChar char="○"/>
              <a:defRPr sz="3600">
                <a:solidFill>
                  <a:schemeClr val="lt1"/>
                </a:solidFill>
              </a:defRPr>
            </a:lvl5pPr>
            <a:lvl6pPr lvl="5" rtl="0">
              <a:spcBef>
                <a:spcPts val="0"/>
              </a:spcBef>
              <a:spcAft>
                <a:spcPts val="0"/>
              </a:spcAft>
              <a:buClr>
                <a:schemeClr val="lt1"/>
              </a:buClr>
              <a:buSzPts val="3600"/>
              <a:buChar char="■"/>
              <a:defRPr sz="3600">
                <a:solidFill>
                  <a:schemeClr val="lt1"/>
                </a:solidFill>
              </a:defRPr>
            </a:lvl6pPr>
            <a:lvl7pPr lvl="6" rtl="0">
              <a:spcBef>
                <a:spcPts val="0"/>
              </a:spcBef>
              <a:spcAft>
                <a:spcPts val="0"/>
              </a:spcAft>
              <a:buClr>
                <a:schemeClr val="lt1"/>
              </a:buClr>
              <a:buSzPts val="3600"/>
              <a:buChar char="●"/>
              <a:defRPr sz="3600">
                <a:solidFill>
                  <a:schemeClr val="lt1"/>
                </a:solidFill>
              </a:defRPr>
            </a:lvl7pPr>
            <a:lvl8pPr lvl="7" rtl="0">
              <a:spcBef>
                <a:spcPts val="0"/>
              </a:spcBef>
              <a:spcAft>
                <a:spcPts val="0"/>
              </a:spcAft>
              <a:buClr>
                <a:schemeClr val="lt1"/>
              </a:buClr>
              <a:buSzPts val="3600"/>
              <a:buChar char="○"/>
              <a:defRPr sz="3600">
                <a:solidFill>
                  <a:schemeClr val="lt1"/>
                </a:solidFill>
              </a:defRPr>
            </a:lvl8pPr>
            <a:lvl9pPr lvl="8" rtl="0">
              <a:spcBef>
                <a:spcPts val="0"/>
              </a:spcBef>
              <a:spcAft>
                <a:spcPts val="0"/>
              </a:spcAft>
              <a:buClr>
                <a:schemeClr val="lt1"/>
              </a:buClr>
              <a:buSzPts val="3600"/>
              <a:buChar char="■"/>
              <a:defRPr sz="3600">
                <a:solidFill>
                  <a:schemeClr val="lt1"/>
                </a:solidFill>
              </a:defRPr>
            </a:lvl9pPr>
          </a:lstStyle>
          <a:p/>
        </p:txBody>
      </p:sp>
      <p:sp>
        <p:nvSpPr>
          <p:cNvPr id="408" name="Google Shape;408;p47"/>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ONLY_1">
  <p:cSld name="TITLE_ONLY_1">
    <p:spTree>
      <p:nvGrpSpPr>
        <p:cNvPr id="409" name="Shape 409"/>
        <p:cNvGrpSpPr/>
        <p:nvPr/>
      </p:nvGrpSpPr>
      <p:grpSpPr>
        <a:xfrm>
          <a:off x="0" y="0"/>
          <a:ext cx="0" cy="0"/>
          <a:chOff x="0" y="0"/>
          <a:chExt cx="0" cy="0"/>
        </a:xfrm>
      </p:grpSpPr>
      <p:sp>
        <p:nvSpPr>
          <p:cNvPr id="410" name="Google Shape;410;p4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11" name="Google Shape;411;p48"/>
          <p:cNvGrpSpPr/>
          <p:nvPr/>
        </p:nvGrpSpPr>
        <p:grpSpPr>
          <a:xfrm>
            <a:off x="830392" y="1191256"/>
            <a:ext cx="745763" cy="45826"/>
            <a:chOff x="4580561" y="2589004"/>
            <a:chExt cx="1064464" cy="25200"/>
          </a:xfrm>
        </p:grpSpPr>
        <p:sp>
          <p:nvSpPr>
            <p:cNvPr id="412" name="Google Shape;412;p4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p4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14" name="Google Shape;414;p48"/>
          <p:cNvSpPr txBox="1"/>
          <p:nvPr>
            <p:ph type="title"/>
          </p:nvPr>
        </p:nvSpPr>
        <p:spPr>
          <a:xfrm>
            <a:off x="729450" y="1318650"/>
            <a:ext cx="7688400" cy="535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2"/>
              </a:buClr>
              <a:buSzPts val="2600"/>
              <a:buChar char="●"/>
              <a:defRPr sz="2600">
                <a:solidFill>
                  <a:schemeClr val="dk2"/>
                </a:solidFill>
              </a:defRPr>
            </a:lvl1pPr>
            <a:lvl2pPr lvl="1" rtl="0">
              <a:spcBef>
                <a:spcPts val="0"/>
              </a:spcBef>
              <a:spcAft>
                <a:spcPts val="0"/>
              </a:spcAft>
              <a:buClr>
                <a:schemeClr val="dk2"/>
              </a:buClr>
              <a:buSzPts val="2600"/>
              <a:buChar char="○"/>
              <a:defRPr sz="2600">
                <a:solidFill>
                  <a:schemeClr val="dk2"/>
                </a:solidFill>
              </a:defRPr>
            </a:lvl2pPr>
            <a:lvl3pPr lvl="2" rtl="0">
              <a:spcBef>
                <a:spcPts val="0"/>
              </a:spcBef>
              <a:spcAft>
                <a:spcPts val="0"/>
              </a:spcAft>
              <a:buClr>
                <a:schemeClr val="dk2"/>
              </a:buClr>
              <a:buSzPts val="2600"/>
              <a:buChar char="■"/>
              <a:defRPr sz="2600">
                <a:solidFill>
                  <a:schemeClr val="dk2"/>
                </a:solidFill>
              </a:defRPr>
            </a:lvl3pPr>
            <a:lvl4pPr lvl="3" rtl="0">
              <a:spcBef>
                <a:spcPts val="0"/>
              </a:spcBef>
              <a:spcAft>
                <a:spcPts val="0"/>
              </a:spcAft>
              <a:buClr>
                <a:schemeClr val="dk2"/>
              </a:buClr>
              <a:buSzPts val="2600"/>
              <a:buChar char="●"/>
              <a:defRPr sz="2600">
                <a:solidFill>
                  <a:schemeClr val="dk2"/>
                </a:solidFill>
              </a:defRPr>
            </a:lvl4pPr>
            <a:lvl5pPr lvl="4" rtl="0">
              <a:spcBef>
                <a:spcPts val="0"/>
              </a:spcBef>
              <a:spcAft>
                <a:spcPts val="0"/>
              </a:spcAft>
              <a:buClr>
                <a:schemeClr val="dk2"/>
              </a:buClr>
              <a:buSzPts val="2600"/>
              <a:buChar char="○"/>
              <a:defRPr sz="2600">
                <a:solidFill>
                  <a:schemeClr val="dk2"/>
                </a:solidFill>
              </a:defRPr>
            </a:lvl5pPr>
            <a:lvl6pPr lvl="5" rtl="0">
              <a:spcBef>
                <a:spcPts val="0"/>
              </a:spcBef>
              <a:spcAft>
                <a:spcPts val="0"/>
              </a:spcAft>
              <a:buClr>
                <a:schemeClr val="dk2"/>
              </a:buClr>
              <a:buSzPts val="2600"/>
              <a:buChar char="■"/>
              <a:defRPr sz="2600">
                <a:solidFill>
                  <a:schemeClr val="dk2"/>
                </a:solidFill>
              </a:defRPr>
            </a:lvl6pPr>
            <a:lvl7pPr lvl="6" rtl="0">
              <a:spcBef>
                <a:spcPts val="0"/>
              </a:spcBef>
              <a:spcAft>
                <a:spcPts val="0"/>
              </a:spcAft>
              <a:buClr>
                <a:schemeClr val="dk2"/>
              </a:buClr>
              <a:buSzPts val="2600"/>
              <a:buChar char="●"/>
              <a:defRPr sz="2600">
                <a:solidFill>
                  <a:schemeClr val="dk2"/>
                </a:solidFill>
              </a:defRPr>
            </a:lvl7pPr>
            <a:lvl8pPr lvl="7" rtl="0">
              <a:spcBef>
                <a:spcPts val="0"/>
              </a:spcBef>
              <a:spcAft>
                <a:spcPts val="0"/>
              </a:spcAft>
              <a:buClr>
                <a:schemeClr val="dk2"/>
              </a:buClr>
              <a:buSzPts val="2600"/>
              <a:buChar char="○"/>
              <a:defRPr sz="2600">
                <a:solidFill>
                  <a:schemeClr val="dk2"/>
                </a:solidFill>
              </a:defRPr>
            </a:lvl8pPr>
            <a:lvl9pPr lvl="8" rtl="0">
              <a:spcBef>
                <a:spcPts val="0"/>
              </a:spcBef>
              <a:spcAft>
                <a:spcPts val="0"/>
              </a:spcAft>
              <a:buClr>
                <a:schemeClr val="dk2"/>
              </a:buClr>
              <a:buSzPts val="2600"/>
              <a:buChar char="■"/>
              <a:defRPr sz="2600">
                <a:solidFill>
                  <a:schemeClr val="dk2"/>
                </a:solidFill>
              </a:defRPr>
            </a:lvl9pPr>
          </a:lstStyle>
          <a:p/>
        </p:txBody>
      </p:sp>
      <p:sp>
        <p:nvSpPr>
          <p:cNvPr id="415" name="Google Shape;415;p4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16" name="Shape 416"/>
        <p:cNvGrpSpPr/>
        <p:nvPr/>
      </p:nvGrpSpPr>
      <p:grpSpPr>
        <a:xfrm>
          <a:off x="0" y="0"/>
          <a:ext cx="0" cy="0"/>
          <a:chOff x="0" y="0"/>
          <a:chExt cx="0" cy="0"/>
        </a:xfrm>
      </p:grpSpPr>
      <p:sp>
        <p:nvSpPr>
          <p:cNvPr id="417" name="Google Shape;417;p4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18" name="Google Shape;418;p49"/>
          <p:cNvGrpSpPr/>
          <p:nvPr/>
        </p:nvGrpSpPr>
        <p:grpSpPr>
          <a:xfrm>
            <a:off x="830392" y="1191256"/>
            <a:ext cx="745763" cy="45826"/>
            <a:chOff x="4580561" y="2589004"/>
            <a:chExt cx="1064464" cy="25200"/>
          </a:xfrm>
        </p:grpSpPr>
        <p:sp>
          <p:nvSpPr>
            <p:cNvPr id="419" name="Google Shape;419;p4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4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21" name="Google Shape;421;p49"/>
          <p:cNvSpPr txBox="1"/>
          <p:nvPr>
            <p:ph type="title"/>
          </p:nvPr>
        </p:nvSpPr>
        <p:spPr>
          <a:xfrm>
            <a:off x="729450" y="1318650"/>
            <a:ext cx="7688400" cy="535200"/>
          </a:xfrm>
          <a:prstGeom prst="rect">
            <a:avLst/>
          </a:prstGeom>
          <a:noFill/>
          <a:ln>
            <a:noFill/>
          </a:ln>
        </p:spPr>
        <p:txBody>
          <a:bodyPr anchorCtr="0" anchor="ctr" bIns="91425" lIns="91425" spcFirstLastPara="1" rIns="91425" wrap="square" tIns="91425">
            <a:noAutofit/>
          </a:bodyPr>
          <a:lstStyle>
            <a:lvl1pPr lvl="0" rtl="0">
              <a:spcBef>
                <a:spcPts val="0"/>
              </a:spcBef>
              <a:spcAft>
                <a:spcPts val="0"/>
              </a:spcAft>
              <a:buClr>
                <a:schemeClr val="dk2"/>
              </a:buClr>
              <a:buSzPts val="2600"/>
              <a:buChar char="●"/>
              <a:defRPr sz="2600">
                <a:solidFill>
                  <a:schemeClr val="dk2"/>
                </a:solidFill>
              </a:defRPr>
            </a:lvl1pPr>
            <a:lvl2pPr lvl="1" rtl="0">
              <a:spcBef>
                <a:spcPts val="0"/>
              </a:spcBef>
              <a:spcAft>
                <a:spcPts val="0"/>
              </a:spcAft>
              <a:buClr>
                <a:schemeClr val="dk2"/>
              </a:buClr>
              <a:buSzPts val="2600"/>
              <a:buChar char="○"/>
              <a:defRPr sz="2600">
                <a:solidFill>
                  <a:schemeClr val="dk2"/>
                </a:solidFill>
              </a:defRPr>
            </a:lvl2pPr>
            <a:lvl3pPr lvl="2" rtl="0">
              <a:spcBef>
                <a:spcPts val="0"/>
              </a:spcBef>
              <a:spcAft>
                <a:spcPts val="0"/>
              </a:spcAft>
              <a:buClr>
                <a:schemeClr val="dk2"/>
              </a:buClr>
              <a:buSzPts val="2600"/>
              <a:buChar char="■"/>
              <a:defRPr sz="2600">
                <a:solidFill>
                  <a:schemeClr val="dk2"/>
                </a:solidFill>
              </a:defRPr>
            </a:lvl3pPr>
            <a:lvl4pPr lvl="3" rtl="0">
              <a:spcBef>
                <a:spcPts val="0"/>
              </a:spcBef>
              <a:spcAft>
                <a:spcPts val="0"/>
              </a:spcAft>
              <a:buClr>
                <a:schemeClr val="dk2"/>
              </a:buClr>
              <a:buSzPts val="2600"/>
              <a:buChar char="●"/>
              <a:defRPr sz="2600">
                <a:solidFill>
                  <a:schemeClr val="dk2"/>
                </a:solidFill>
              </a:defRPr>
            </a:lvl4pPr>
            <a:lvl5pPr lvl="4" rtl="0">
              <a:spcBef>
                <a:spcPts val="0"/>
              </a:spcBef>
              <a:spcAft>
                <a:spcPts val="0"/>
              </a:spcAft>
              <a:buClr>
                <a:schemeClr val="dk2"/>
              </a:buClr>
              <a:buSzPts val="2600"/>
              <a:buChar char="○"/>
              <a:defRPr sz="2600">
                <a:solidFill>
                  <a:schemeClr val="dk2"/>
                </a:solidFill>
              </a:defRPr>
            </a:lvl5pPr>
            <a:lvl6pPr lvl="5" rtl="0">
              <a:spcBef>
                <a:spcPts val="0"/>
              </a:spcBef>
              <a:spcAft>
                <a:spcPts val="0"/>
              </a:spcAft>
              <a:buClr>
                <a:schemeClr val="dk2"/>
              </a:buClr>
              <a:buSzPts val="2600"/>
              <a:buChar char="■"/>
              <a:defRPr sz="2600">
                <a:solidFill>
                  <a:schemeClr val="dk2"/>
                </a:solidFill>
              </a:defRPr>
            </a:lvl6pPr>
            <a:lvl7pPr lvl="6" rtl="0">
              <a:spcBef>
                <a:spcPts val="0"/>
              </a:spcBef>
              <a:spcAft>
                <a:spcPts val="0"/>
              </a:spcAft>
              <a:buClr>
                <a:schemeClr val="dk2"/>
              </a:buClr>
              <a:buSzPts val="2600"/>
              <a:buChar char="●"/>
              <a:defRPr sz="2600">
                <a:solidFill>
                  <a:schemeClr val="dk2"/>
                </a:solidFill>
              </a:defRPr>
            </a:lvl7pPr>
            <a:lvl8pPr lvl="7" rtl="0">
              <a:spcBef>
                <a:spcPts val="0"/>
              </a:spcBef>
              <a:spcAft>
                <a:spcPts val="0"/>
              </a:spcAft>
              <a:buClr>
                <a:schemeClr val="dk2"/>
              </a:buClr>
              <a:buSzPts val="2600"/>
              <a:buChar char="○"/>
              <a:defRPr sz="2600">
                <a:solidFill>
                  <a:schemeClr val="dk2"/>
                </a:solidFill>
              </a:defRPr>
            </a:lvl8pPr>
            <a:lvl9pPr lvl="8" rtl="0">
              <a:spcBef>
                <a:spcPts val="0"/>
              </a:spcBef>
              <a:spcAft>
                <a:spcPts val="0"/>
              </a:spcAft>
              <a:buClr>
                <a:schemeClr val="dk2"/>
              </a:buClr>
              <a:buSzPts val="2600"/>
              <a:buChar char="■"/>
              <a:defRPr sz="2600">
                <a:solidFill>
                  <a:schemeClr val="dk2"/>
                </a:solidFill>
              </a:defRPr>
            </a:lvl9pPr>
          </a:lstStyle>
          <a:p/>
        </p:txBody>
      </p:sp>
      <p:sp>
        <p:nvSpPr>
          <p:cNvPr id="422" name="Google Shape;422;p49"/>
          <p:cNvSpPr txBox="1"/>
          <p:nvPr>
            <p:ph idx="1" type="body"/>
          </p:nvPr>
        </p:nvSpPr>
        <p:spPr>
          <a:xfrm>
            <a:off x="729325" y="2078875"/>
            <a:ext cx="3774300" cy="22611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23" name="Google Shape;423;p49"/>
          <p:cNvSpPr txBox="1"/>
          <p:nvPr>
            <p:ph idx="2" type="body"/>
          </p:nvPr>
        </p:nvSpPr>
        <p:spPr>
          <a:xfrm>
            <a:off x="4643604" y="2078875"/>
            <a:ext cx="3774300" cy="2261100"/>
          </a:xfrm>
          <a:prstGeom prst="rect">
            <a:avLst/>
          </a:prstGeom>
          <a:noFill/>
          <a:ln>
            <a:noFill/>
          </a:ln>
        </p:spPr>
        <p:txBody>
          <a:bodyPr anchorCtr="0" anchor="ctr" bIns="91425" lIns="91425" spcFirstLastPara="1" rIns="91425" wrap="square" tIns="91425">
            <a:noAutofit/>
          </a:bodyPr>
          <a:lstStyle>
            <a:lvl1pPr indent="-317500" lvl="0" marL="457200" rtl="0">
              <a:spcBef>
                <a:spcPts val="0"/>
              </a:spcBef>
              <a:spcAft>
                <a:spcPts val="0"/>
              </a:spcAft>
              <a:buSzPts val="1400"/>
              <a:buChar char="●"/>
              <a:defRPr/>
            </a:lvl1pPr>
            <a:lvl2pPr indent="-317500" lvl="1" marL="914400" rtl="0">
              <a:spcBef>
                <a:spcPts val="0"/>
              </a:spcBef>
              <a:spcAft>
                <a:spcPts val="0"/>
              </a:spcAft>
              <a:buSzPts val="1400"/>
              <a:buChar char="○"/>
              <a:defRPr/>
            </a:lvl2pPr>
            <a:lvl3pPr indent="-317500" lvl="2" marL="1371600" rtl="0">
              <a:spcBef>
                <a:spcPts val="0"/>
              </a:spcBef>
              <a:spcAft>
                <a:spcPts val="0"/>
              </a:spcAft>
              <a:buSzPts val="1400"/>
              <a:buChar char="■"/>
              <a:defRPr/>
            </a:lvl3pPr>
            <a:lvl4pPr indent="-317500" lvl="3" marL="1828800" rtl="0">
              <a:spcBef>
                <a:spcPts val="0"/>
              </a:spcBef>
              <a:spcAft>
                <a:spcPts val="0"/>
              </a:spcAft>
              <a:buSzPts val="1400"/>
              <a:buChar char="●"/>
              <a:defRPr/>
            </a:lvl4pPr>
            <a:lvl5pPr indent="-317500" lvl="4" marL="2286000" rtl="0">
              <a:spcBef>
                <a:spcPts val="0"/>
              </a:spcBef>
              <a:spcAft>
                <a:spcPts val="0"/>
              </a:spcAft>
              <a:buSzPts val="1400"/>
              <a:buChar char="○"/>
              <a:defRPr/>
            </a:lvl5pPr>
            <a:lvl6pPr indent="-317500" lvl="5" marL="2743200" rtl="0">
              <a:spcBef>
                <a:spcPts val="0"/>
              </a:spcBef>
              <a:spcAft>
                <a:spcPts val="0"/>
              </a:spcAft>
              <a:buSzPts val="1400"/>
              <a:buChar char="■"/>
              <a:defRPr/>
            </a:lvl6pPr>
            <a:lvl7pPr indent="-317500" lvl="6" marL="3200400" rtl="0">
              <a:spcBef>
                <a:spcPts val="0"/>
              </a:spcBef>
              <a:spcAft>
                <a:spcPts val="0"/>
              </a:spcAft>
              <a:buSzPts val="1400"/>
              <a:buChar char="●"/>
              <a:defRPr/>
            </a:lvl7pPr>
            <a:lvl8pPr indent="-317500" lvl="7" marL="3657600" rtl="0">
              <a:spcBef>
                <a:spcPts val="0"/>
              </a:spcBef>
              <a:spcAft>
                <a:spcPts val="0"/>
              </a:spcAft>
              <a:buSzPts val="1400"/>
              <a:buChar char="○"/>
              <a:defRPr/>
            </a:lvl8pPr>
            <a:lvl9pPr indent="-317500" lvl="8" marL="4114800" rtl="0">
              <a:spcBef>
                <a:spcPts val="0"/>
              </a:spcBef>
              <a:spcAft>
                <a:spcPts val="0"/>
              </a:spcAft>
              <a:buSzPts val="1400"/>
              <a:buChar char="■"/>
              <a:defRPr/>
            </a:lvl9pPr>
          </a:lstStyle>
          <a:p/>
        </p:txBody>
      </p:sp>
      <p:sp>
        <p:nvSpPr>
          <p:cNvPr id="424" name="Google Shape;424;p49"/>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5">
  <p:cSld name="4_Taam slide layout_5">
    <p:spTree>
      <p:nvGrpSpPr>
        <p:cNvPr id="425" name="Shape 425"/>
        <p:cNvGrpSpPr/>
        <p:nvPr/>
      </p:nvGrpSpPr>
      <p:grpSpPr>
        <a:xfrm>
          <a:off x="0" y="0"/>
          <a:ext cx="0" cy="0"/>
          <a:chOff x="0" y="0"/>
          <a:chExt cx="0" cy="0"/>
        </a:xfrm>
      </p:grpSpPr>
      <p:sp>
        <p:nvSpPr>
          <p:cNvPr id="426" name="Google Shape;426;p50"/>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p50"/>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pic>
        <p:nvPicPr>
          <p:cNvPr id="428" name="Google Shape;428;p50"/>
          <p:cNvPicPr preferRelativeResize="0"/>
          <p:nvPr/>
        </p:nvPicPr>
        <p:blipFill>
          <a:blip r:embed="rId2">
            <a:alphaModFix/>
          </a:blip>
          <a:stretch>
            <a:fillRect/>
          </a:stretch>
        </p:blipFill>
        <p:spPr>
          <a:xfrm>
            <a:off x="7956956" y="122719"/>
            <a:ext cx="1123820" cy="301256"/>
          </a:xfrm>
          <a:prstGeom prst="rect">
            <a:avLst/>
          </a:prstGeom>
          <a:noFill/>
          <a:ln>
            <a:noFill/>
          </a:ln>
        </p:spPr>
      </p:pic>
      <p:sp>
        <p:nvSpPr>
          <p:cNvPr id="429" name="Google Shape;429;p50"/>
          <p:cNvSpPr txBox="1"/>
          <p:nvPr>
            <p:ph type="title"/>
          </p:nvPr>
        </p:nvSpPr>
        <p:spPr>
          <a:xfrm>
            <a:off x="2201813" y="1792031"/>
            <a:ext cx="4712100" cy="976200"/>
          </a:xfrm>
          <a:prstGeom prst="rect">
            <a:avLst/>
          </a:prstGeom>
          <a:noFill/>
          <a:ln cap="flat" cmpd="sng" w="38100">
            <a:solidFill>
              <a:srgbClr val="1AC5D8"/>
            </a:solidFill>
            <a:prstDash val="solid"/>
            <a:round/>
            <a:headEnd len="sm" w="sm" type="none"/>
            <a:tailEnd len="sm" w="sm" type="none"/>
          </a:ln>
        </p:spPr>
        <p:txBody>
          <a:bodyPr anchorCtr="0" anchor="ctr" bIns="68575" lIns="68575" spcFirstLastPara="1" rIns="68575" wrap="square" tIns="68575">
            <a:noAutofit/>
          </a:bodyPr>
          <a:lstStyle>
            <a:lvl1pPr lvl="0" rtl="0" algn="ctr">
              <a:spcBef>
                <a:spcPts val="0"/>
              </a:spcBef>
              <a:spcAft>
                <a:spcPts val="0"/>
              </a:spcAft>
              <a:buClr>
                <a:schemeClr val="dk1"/>
              </a:buClr>
              <a:buSzPts val="2600"/>
              <a:buNone/>
              <a:defRPr sz="2600">
                <a:solidFill>
                  <a:schemeClr val="dk1"/>
                </a:solidFill>
              </a:defRPr>
            </a:lvl1pPr>
            <a:lvl2pPr lvl="1" rtl="0">
              <a:spcBef>
                <a:spcPts val="0"/>
              </a:spcBef>
              <a:spcAft>
                <a:spcPts val="0"/>
              </a:spcAft>
              <a:buSzPts val="1100"/>
              <a:buNone/>
              <a:defRPr sz="1100"/>
            </a:lvl2pPr>
            <a:lvl3pPr lvl="2" rtl="0">
              <a:spcBef>
                <a:spcPts val="0"/>
              </a:spcBef>
              <a:spcAft>
                <a:spcPts val="0"/>
              </a:spcAft>
              <a:buSzPts val="1100"/>
              <a:buNone/>
              <a:defRPr sz="1100"/>
            </a:lvl3pPr>
            <a:lvl4pPr lvl="3" rtl="0">
              <a:spcBef>
                <a:spcPts val="0"/>
              </a:spcBef>
              <a:spcAft>
                <a:spcPts val="0"/>
              </a:spcAft>
              <a:buSzPts val="1100"/>
              <a:buNone/>
              <a:defRPr sz="1100"/>
            </a:lvl4pPr>
            <a:lvl5pPr lvl="4" rtl="0">
              <a:spcBef>
                <a:spcPts val="0"/>
              </a:spcBef>
              <a:spcAft>
                <a:spcPts val="0"/>
              </a:spcAft>
              <a:buSzPts val="1100"/>
              <a:buNone/>
              <a:defRPr sz="1100"/>
            </a:lvl5pPr>
            <a:lvl6pPr lvl="5" rtl="0">
              <a:spcBef>
                <a:spcPts val="0"/>
              </a:spcBef>
              <a:spcAft>
                <a:spcPts val="0"/>
              </a:spcAft>
              <a:buSzPts val="1100"/>
              <a:buNone/>
              <a:defRPr sz="1100"/>
            </a:lvl6pPr>
            <a:lvl7pPr lvl="6" rtl="0">
              <a:spcBef>
                <a:spcPts val="0"/>
              </a:spcBef>
              <a:spcAft>
                <a:spcPts val="0"/>
              </a:spcAft>
              <a:buSzPts val="1100"/>
              <a:buNone/>
              <a:defRPr sz="1100"/>
            </a:lvl7pPr>
            <a:lvl8pPr lvl="7" rtl="0">
              <a:spcBef>
                <a:spcPts val="0"/>
              </a:spcBef>
              <a:spcAft>
                <a:spcPts val="0"/>
              </a:spcAft>
              <a:buSzPts val="1100"/>
              <a:buNone/>
              <a:defRPr sz="1100"/>
            </a:lvl8pPr>
            <a:lvl9pPr lvl="8" rtl="0">
              <a:spcBef>
                <a:spcPts val="0"/>
              </a:spcBef>
              <a:spcAft>
                <a:spcPts val="0"/>
              </a:spcAft>
              <a:buSzPts val="1100"/>
              <a:buNone/>
              <a:defRPr sz="1100"/>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36" name="Shape 36"/>
        <p:cNvGrpSpPr/>
        <p:nvPr/>
      </p:nvGrpSpPr>
      <p:grpSpPr>
        <a:xfrm>
          <a:off x="0" y="0"/>
          <a:ext cx="0" cy="0"/>
          <a:chOff x="0" y="0"/>
          <a:chExt cx="0" cy="0"/>
        </a:xfrm>
      </p:grpSpPr>
      <p:cxnSp>
        <p:nvCxnSpPr>
          <p:cNvPr id="37" name="Google Shape;37;p6"/>
          <p:cNvCxnSpPr/>
          <p:nvPr/>
        </p:nvCxnSpPr>
        <p:spPr>
          <a:xfrm>
            <a:off x="2272050" y="1528763"/>
            <a:ext cx="4599900" cy="0"/>
          </a:xfrm>
          <a:prstGeom prst="straightConnector1">
            <a:avLst/>
          </a:prstGeom>
          <a:noFill/>
          <a:ln cap="flat" cmpd="sng" w="38100">
            <a:solidFill>
              <a:schemeClr val="lt1"/>
            </a:solidFill>
            <a:prstDash val="solid"/>
            <a:round/>
            <a:headEnd len="med" w="med" type="oval"/>
            <a:tailEnd len="med" w="med" type="oval"/>
          </a:ln>
        </p:spPr>
      </p:cxnSp>
      <p:cxnSp>
        <p:nvCxnSpPr>
          <p:cNvPr id="38" name="Google Shape;38;p6"/>
          <p:cNvCxnSpPr/>
          <p:nvPr/>
        </p:nvCxnSpPr>
        <p:spPr>
          <a:xfrm>
            <a:off x="2272050" y="2445581"/>
            <a:ext cx="4599900" cy="0"/>
          </a:xfrm>
          <a:prstGeom prst="straightConnector1">
            <a:avLst/>
          </a:prstGeom>
          <a:noFill/>
          <a:ln cap="flat" cmpd="sng" w="38100">
            <a:solidFill>
              <a:schemeClr val="lt1"/>
            </a:solidFill>
            <a:prstDash val="solid"/>
            <a:round/>
            <a:headEnd len="med" w="med" type="oval"/>
            <a:tailEnd len="med" w="med" type="oval"/>
          </a:ln>
        </p:spPr>
      </p:cxnSp>
      <p:grpSp>
        <p:nvGrpSpPr>
          <p:cNvPr id="39" name="Google Shape;39;p6"/>
          <p:cNvGrpSpPr/>
          <p:nvPr/>
        </p:nvGrpSpPr>
        <p:grpSpPr>
          <a:xfrm>
            <a:off x="10124" y="4505625"/>
            <a:ext cx="9144700" cy="498150"/>
            <a:chOff x="-13500" y="6236050"/>
            <a:chExt cx="12219000" cy="664200"/>
          </a:xfrm>
        </p:grpSpPr>
        <p:sp>
          <p:nvSpPr>
            <p:cNvPr id="40" name="Google Shape;40;p6"/>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41" name="Google Shape;41;p6"/>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42" name="Google Shape;42;p6"/>
            <p:cNvPicPr preferRelativeResize="0"/>
            <p:nvPr/>
          </p:nvPicPr>
          <p:blipFill>
            <a:blip r:embed="rId2">
              <a:alphaModFix/>
            </a:blip>
            <a:stretch>
              <a:fillRect/>
            </a:stretch>
          </p:blipFill>
          <p:spPr>
            <a:xfrm>
              <a:off x="10515187" y="6311213"/>
              <a:ext cx="1498424" cy="401674"/>
            </a:xfrm>
            <a:prstGeom prst="rect">
              <a:avLst/>
            </a:prstGeom>
            <a:noFill/>
            <a:ln>
              <a:noFill/>
            </a:ln>
          </p:spPr>
        </p:pic>
      </p:grpSp>
      <p:sp>
        <p:nvSpPr>
          <p:cNvPr id="43" name="Google Shape;43;p6"/>
          <p:cNvSpPr txBox="1"/>
          <p:nvPr/>
        </p:nvSpPr>
        <p:spPr>
          <a:xfrm>
            <a:off x="2322450" y="1542684"/>
            <a:ext cx="4499100" cy="8157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b="1" lang="en" sz="4400">
                <a:solidFill>
                  <a:schemeClr val="lt1"/>
                </a:solidFill>
                <a:latin typeface="Calibri"/>
                <a:ea typeface="Calibri"/>
                <a:cs typeface="Calibri"/>
                <a:sym typeface="Calibri"/>
              </a:rPr>
              <a:t>Thank You!</a:t>
            </a:r>
            <a:endParaRPr b="1" sz="4400">
              <a:solidFill>
                <a:schemeClr val="lt1"/>
              </a:solidFill>
              <a:latin typeface="Calibri"/>
              <a:ea typeface="Calibri"/>
              <a:cs typeface="Calibri"/>
              <a:sym typeface="Calibri"/>
            </a:endParaRPr>
          </a:p>
        </p:txBody>
      </p:sp>
      <p:sp>
        <p:nvSpPr>
          <p:cNvPr id="44" name="Google Shape;44;p6"/>
          <p:cNvSpPr txBox="1"/>
          <p:nvPr/>
        </p:nvSpPr>
        <p:spPr>
          <a:xfrm>
            <a:off x="2703937" y="2611050"/>
            <a:ext cx="3736200" cy="569400"/>
          </a:xfrm>
          <a:prstGeom prst="rect">
            <a:avLst/>
          </a:prstGeom>
          <a:noFill/>
          <a:ln>
            <a:noFill/>
          </a:ln>
        </p:spPr>
        <p:txBody>
          <a:bodyPr anchorCtr="0" anchor="t" bIns="68575" lIns="68575" spcFirstLastPara="1" rIns="68575" wrap="square" tIns="68575">
            <a:spAutoFit/>
          </a:bodyPr>
          <a:lstStyle/>
          <a:p>
            <a:pPr indent="0" lvl="0" marL="0" rtl="0" algn="ctr">
              <a:spcBef>
                <a:spcPts val="0"/>
              </a:spcBef>
              <a:spcAft>
                <a:spcPts val="0"/>
              </a:spcAft>
              <a:buNone/>
            </a:pPr>
            <a:r>
              <a:rPr lang="en" sz="1400">
                <a:solidFill>
                  <a:schemeClr val="lt1"/>
                </a:solidFill>
                <a:latin typeface="Calibri"/>
                <a:ea typeface="Calibri"/>
                <a:cs typeface="Calibri"/>
                <a:sym typeface="Calibri"/>
              </a:rPr>
              <a:t>For comments and feedbacks, please contact academy@b3networks.com</a:t>
            </a:r>
            <a:endParaRPr sz="1400">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ontents slide layout">
  <p:cSld name="2_Contents slide layout">
    <p:bg>
      <p:bgPr>
        <a:solidFill>
          <a:schemeClr val="dk2"/>
        </a:solidFill>
      </p:bgPr>
    </p:bg>
    <p:spTree>
      <p:nvGrpSpPr>
        <p:cNvPr id="45" name="Shape 45"/>
        <p:cNvGrpSpPr/>
        <p:nvPr/>
      </p:nvGrpSpPr>
      <p:grpSpPr>
        <a:xfrm>
          <a:off x="0" y="0"/>
          <a:ext cx="0" cy="0"/>
          <a:chOff x="0" y="0"/>
          <a:chExt cx="0" cy="0"/>
        </a:xfrm>
      </p:grpSpPr>
      <p:cxnSp>
        <p:nvCxnSpPr>
          <p:cNvPr id="46" name="Google Shape;46;p7"/>
          <p:cNvCxnSpPr/>
          <p:nvPr/>
        </p:nvCxnSpPr>
        <p:spPr>
          <a:xfrm>
            <a:off x="304688" y="0"/>
            <a:ext cx="0" cy="4505700"/>
          </a:xfrm>
          <a:prstGeom prst="straightConnector1">
            <a:avLst/>
          </a:prstGeom>
          <a:noFill/>
          <a:ln cap="flat" cmpd="sng" w="9525">
            <a:solidFill>
              <a:srgbClr val="657C9D"/>
            </a:solidFill>
            <a:prstDash val="solid"/>
            <a:round/>
            <a:headEnd len="med" w="med" type="none"/>
            <a:tailEnd len="med" w="med" type="none"/>
          </a:ln>
        </p:spPr>
      </p:cxnSp>
      <p:cxnSp>
        <p:nvCxnSpPr>
          <p:cNvPr id="47" name="Google Shape;47;p7"/>
          <p:cNvCxnSpPr/>
          <p:nvPr/>
        </p:nvCxnSpPr>
        <p:spPr>
          <a:xfrm>
            <a:off x="575878" y="0"/>
            <a:ext cx="0" cy="4505700"/>
          </a:xfrm>
          <a:prstGeom prst="straightConnector1">
            <a:avLst/>
          </a:prstGeom>
          <a:noFill/>
          <a:ln cap="flat" cmpd="sng" w="9525">
            <a:solidFill>
              <a:srgbClr val="657C9D"/>
            </a:solidFill>
            <a:prstDash val="solid"/>
            <a:round/>
            <a:headEnd len="med" w="med" type="none"/>
            <a:tailEnd len="med" w="med" type="none"/>
          </a:ln>
        </p:spPr>
      </p:cxnSp>
      <p:cxnSp>
        <p:nvCxnSpPr>
          <p:cNvPr id="48" name="Google Shape;48;p7"/>
          <p:cNvCxnSpPr/>
          <p:nvPr/>
        </p:nvCxnSpPr>
        <p:spPr>
          <a:xfrm>
            <a:off x="847069" y="0"/>
            <a:ext cx="0" cy="4505700"/>
          </a:xfrm>
          <a:prstGeom prst="straightConnector1">
            <a:avLst/>
          </a:prstGeom>
          <a:noFill/>
          <a:ln cap="flat" cmpd="sng" w="9525">
            <a:solidFill>
              <a:srgbClr val="657C9D"/>
            </a:solidFill>
            <a:prstDash val="solid"/>
            <a:round/>
            <a:headEnd len="med" w="med" type="none"/>
            <a:tailEnd len="med" w="med" type="none"/>
          </a:ln>
        </p:spPr>
      </p:cxnSp>
      <p:sp>
        <p:nvSpPr>
          <p:cNvPr id="49" name="Google Shape;49;p7"/>
          <p:cNvSpPr/>
          <p:nvPr/>
        </p:nvSpPr>
        <p:spPr>
          <a:xfrm>
            <a:off x="243592" y="43461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0" name="Google Shape;50;p7"/>
          <p:cNvSpPr/>
          <p:nvPr/>
        </p:nvSpPr>
        <p:spPr>
          <a:xfrm>
            <a:off x="243592" y="638894"/>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1" name="Google Shape;51;p7"/>
          <p:cNvSpPr/>
          <p:nvPr/>
        </p:nvSpPr>
        <p:spPr>
          <a:xfrm>
            <a:off x="243592" y="1062139"/>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2" name="Google Shape;52;p7"/>
          <p:cNvSpPr/>
          <p:nvPr/>
        </p:nvSpPr>
        <p:spPr>
          <a:xfrm>
            <a:off x="243592" y="3921298"/>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3" name="Google Shape;53;p7"/>
          <p:cNvSpPr/>
          <p:nvPr/>
        </p:nvSpPr>
        <p:spPr>
          <a:xfrm>
            <a:off x="243592" y="3027902"/>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4" name="Google Shape;54;p7"/>
          <p:cNvSpPr/>
          <p:nvPr/>
        </p:nvSpPr>
        <p:spPr>
          <a:xfrm>
            <a:off x="243592" y="282141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5" name="Google Shape;55;p7"/>
          <p:cNvSpPr/>
          <p:nvPr/>
        </p:nvSpPr>
        <p:spPr>
          <a:xfrm>
            <a:off x="183489" y="203787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6" name="Google Shape;56;p7"/>
          <p:cNvSpPr/>
          <p:nvPr/>
        </p:nvSpPr>
        <p:spPr>
          <a:xfrm>
            <a:off x="243592" y="209796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7" name="Google Shape;57;p7"/>
          <p:cNvSpPr/>
          <p:nvPr/>
        </p:nvSpPr>
        <p:spPr>
          <a:xfrm>
            <a:off x="781479" y="320550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8" name="Google Shape;58;p7"/>
          <p:cNvSpPr/>
          <p:nvPr/>
        </p:nvSpPr>
        <p:spPr>
          <a:xfrm>
            <a:off x="512536" y="15493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59" name="Google Shape;59;p7"/>
          <p:cNvSpPr/>
          <p:nvPr/>
        </p:nvSpPr>
        <p:spPr>
          <a:xfrm>
            <a:off x="512536" y="1708927"/>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0" name="Google Shape;60;p7"/>
          <p:cNvSpPr/>
          <p:nvPr/>
        </p:nvSpPr>
        <p:spPr>
          <a:xfrm>
            <a:off x="512536" y="192561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1" name="Google Shape;61;p7"/>
          <p:cNvSpPr/>
          <p:nvPr/>
        </p:nvSpPr>
        <p:spPr>
          <a:xfrm>
            <a:off x="512536" y="3742978"/>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2" name="Google Shape;62;p7"/>
          <p:cNvSpPr/>
          <p:nvPr/>
        </p:nvSpPr>
        <p:spPr>
          <a:xfrm>
            <a:off x="512536" y="3530078"/>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3" name="Google Shape;63;p7"/>
          <p:cNvSpPr/>
          <p:nvPr/>
        </p:nvSpPr>
        <p:spPr>
          <a:xfrm>
            <a:off x="781479" y="313440"/>
            <a:ext cx="120900" cy="1209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4" name="Google Shape;64;p7"/>
          <p:cNvSpPr/>
          <p:nvPr/>
        </p:nvSpPr>
        <p:spPr>
          <a:xfrm>
            <a:off x="781479" y="883643"/>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5" name="Google Shape;65;p7"/>
          <p:cNvSpPr/>
          <p:nvPr/>
        </p:nvSpPr>
        <p:spPr>
          <a:xfrm>
            <a:off x="781479" y="3961329"/>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6" name="Google Shape;66;p7"/>
          <p:cNvSpPr/>
          <p:nvPr/>
        </p:nvSpPr>
        <p:spPr>
          <a:xfrm>
            <a:off x="781479" y="2221072"/>
            <a:ext cx="120900" cy="120900"/>
          </a:xfrm>
          <a:prstGeom prst="ellipse">
            <a:avLst/>
          </a:prstGeom>
          <a:solidFill>
            <a:srgbClr val="657C9D"/>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7" name="Google Shape;67;p7"/>
          <p:cNvSpPr/>
          <p:nvPr/>
        </p:nvSpPr>
        <p:spPr>
          <a:xfrm>
            <a:off x="454679" y="711711"/>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8" name="Google Shape;68;p7"/>
          <p:cNvSpPr/>
          <p:nvPr/>
        </p:nvSpPr>
        <p:spPr>
          <a:xfrm>
            <a:off x="514783" y="771807"/>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69" name="Google Shape;69;p7"/>
          <p:cNvSpPr/>
          <p:nvPr/>
        </p:nvSpPr>
        <p:spPr>
          <a:xfrm>
            <a:off x="725870" y="1606015"/>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0" name="Google Shape;70;p7"/>
          <p:cNvSpPr/>
          <p:nvPr/>
        </p:nvSpPr>
        <p:spPr>
          <a:xfrm>
            <a:off x="785973" y="1666111"/>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1" name="Google Shape;71;p7"/>
          <p:cNvSpPr/>
          <p:nvPr/>
        </p:nvSpPr>
        <p:spPr>
          <a:xfrm>
            <a:off x="454679" y="2813732"/>
            <a:ext cx="242400" cy="242400"/>
          </a:xfrm>
          <a:prstGeom prst="ellipse">
            <a:avLst/>
          </a:prstGeom>
          <a:noFill/>
          <a:ln cap="flat" cmpd="sng" w="9525">
            <a:solidFill>
              <a:srgbClr val="1AC5D8"/>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72" name="Google Shape;72;p7"/>
          <p:cNvSpPr/>
          <p:nvPr/>
        </p:nvSpPr>
        <p:spPr>
          <a:xfrm>
            <a:off x="514783" y="2873828"/>
            <a:ext cx="122100" cy="122100"/>
          </a:xfrm>
          <a:prstGeom prst="ellipse">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grpSp>
        <p:nvGrpSpPr>
          <p:cNvPr id="73" name="Google Shape;73;p7"/>
          <p:cNvGrpSpPr/>
          <p:nvPr/>
        </p:nvGrpSpPr>
        <p:grpSpPr>
          <a:xfrm>
            <a:off x="-10125" y="4505625"/>
            <a:ext cx="9164250" cy="498150"/>
            <a:chOff x="-13500" y="6236050"/>
            <a:chExt cx="12219000" cy="664200"/>
          </a:xfrm>
        </p:grpSpPr>
        <p:sp>
          <p:nvSpPr>
            <p:cNvPr id="74" name="Google Shape;74;p7"/>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75" name="Google Shape;75;p7"/>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76" name="Google Shape;76;p7"/>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ontents slide layout">
  <p:cSld name="7_Contents slide layout">
    <p:bg>
      <p:bgPr>
        <a:solidFill>
          <a:srgbClr val="1AC5D8"/>
        </a:solidFill>
      </p:bgPr>
    </p:bg>
    <p:spTree>
      <p:nvGrpSpPr>
        <p:cNvPr id="77" name="Shape 77"/>
        <p:cNvGrpSpPr/>
        <p:nvPr/>
      </p:nvGrpSpPr>
      <p:grpSpPr>
        <a:xfrm>
          <a:off x="0" y="0"/>
          <a:ext cx="0" cy="0"/>
          <a:chOff x="0" y="0"/>
          <a:chExt cx="0" cy="0"/>
        </a:xfrm>
      </p:grpSpPr>
      <p:sp>
        <p:nvSpPr>
          <p:cNvPr id="78" name="Google Shape;78;p8"/>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100"/>
          </a:p>
        </p:txBody>
      </p:sp>
      <p:sp>
        <p:nvSpPr>
          <p:cNvPr id="79" name="Google Shape;79;p8"/>
          <p:cNvSpPr/>
          <p:nvPr/>
        </p:nvSpPr>
        <p:spPr>
          <a:xfrm>
            <a:off x="2308392" y="1021425"/>
            <a:ext cx="4475400" cy="2725200"/>
          </a:xfrm>
          <a:prstGeom prst="rect">
            <a:avLst/>
          </a:prstGeom>
          <a:solidFill>
            <a:schemeClr val="lt1"/>
          </a:solidFill>
          <a:ln>
            <a:noFill/>
          </a:ln>
        </p:spPr>
        <p:txBody>
          <a:bodyPr anchorCtr="0" anchor="ctr" bIns="68575" lIns="68575" spcFirstLastPara="1" rIns="68575" wrap="square" tIns="68575">
            <a:noAutofit/>
          </a:bodyPr>
          <a:lstStyle/>
          <a:p>
            <a:pPr indent="0" lvl="0" marL="0" rtl="0" algn="ctr">
              <a:spcBef>
                <a:spcPts val="0"/>
              </a:spcBef>
              <a:spcAft>
                <a:spcPts val="0"/>
              </a:spcAft>
              <a:buNone/>
            </a:pPr>
            <a:r>
              <a:t/>
            </a:r>
            <a:endParaRPr sz="1400">
              <a:latin typeface="Calibri"/>
              <a:ea typeface="Calibri"/>
              <a:cs typeface="Calibri"/>
              <a:sym typeface="Calibri"/>
            </a:endParaRPr>
          </a:p>
        </p:txBody>
      </p:sp>
      <p:sp>
        <p:nvSpPr>
          <p:cNvPr id="80" name="Google Shape;80;p8"/>
          <p:cNvSpPr/>
          <p:nvPr/>
        </p:nvSpPr>
        <p:spPr>
          <a:xfrm>
            <a:off x="3472875" y="785700"/>
            <a:ext cx="2146500" cy="4983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68575" lIns="68575" spcFirstLastPara="1" rIns="68575" wrap="square" tIns="68575">
            <a:noAutofit/>
          </a:bodyPr>
          <a:lstStyle/>
          <a:p>
            <a:pPr indent="0" lvl="0" marL="0" rtl="0" algn="ctr">
              <a:spcBef>
                <a:spcPts val="0"/>
              </a:spcBef>
              <a:spcAft>
                <a:spcPts val="0"/>
              </a:spcAft>
              <a:buNone/>
            </a:pPr>
            <a:r>
              <a:t/>
            </a:r>
            <a:endParaRPr b="1" sz="1600">
              <a:solidFill>
                <a:schemeClr val="lt1"/>
              </a:solidFill>
              <a:latin typeface="Calibri"/>
              <a:ea typeface="Calibri"/>
              <a:cs typeface="Calibri"/>
              <a:sym typeface="Calibri"/>
            </a:endParaRPr>
          </a:p>
        </p:txBody>
      </p:sp>
      <p:grpSp>
        <p:nvGrpSpPr>
          <p:cNvPr id="81" name="Google Shape;81;p8"/>
          <p:cNvGrpSpPr/>
          <p:nvPr/>
        </p:nvGrpSpPr>
        <p:grpSpPr>
          <a:xfrm>
            <a:off x="-10125" y="4505625"/>
            <a:ext cx="9164250" cy="498150"/>
            <a:chOff x="-13500" y="6236050"/>
            <a:chExt cx="12219000" cy="664200"/>
          </a:xfrm>
        </p:grpSpPr>
        <p:sp>
          <p:nvSpPr>
            <p:cNvPr id="82" name="Google Shape;82;p8"/>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83" name="Google Shape;83;p8"/>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84" name="Google Shape;84;p8"/>
            <p:cNvPicPr preferRelativeResize="0"/>
            <p:nvPr/>
          </p:nvPicPr>
          <p:blipFill>
            <a:blip r:embed="rId2">
              <a:alphaModFix/>
            </a:blip>
            <a:stretch>
              <a:fillRect/>
            </a:stretch>
          </p:blipFill>
          <p:spPr>
            <a:xfrm>
              <a:off x="10515187" y="6311213"/>
              <a:ext cx="1498424" cy="401674"/>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85" name="Shape 85"/>
        <p:cNvGrpSpPr/>
        <p:nvPr/>
      </p:nvGrpSpPr>
      <p:grpSpPr>
        <a:xfrm>
          <a:off x="0" y="0"/>
          <a:ext cx="0" cy="0"/>
          <a:chOff x="0" y="0"/>
          <a:chExt cx="0" cy="0"/>
        </a:xfrm>
      </p:grpSpPr>
      <p:sp>
        <p:nvSpPr>
          <p:cNvPr id="86" name="Google Shape;86;p9"/>
          <p:cNvSpPr/>
          <p:nvPr/>
        </p:nvSpPr>
        <p:spPr>
          <a:xfrm>
            <a:off x="-9094" y="-18169"/>
            <a:ext cx="6624600" cy="2969700"/>
          </a:xfrm>
          <a:prstGeom prst="rect">
            <a:avLst/>
          </a:prstGeom>
          <a:solidFill>
            <a:srgbClr val="1AC5D8"/>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87" name="Google Shape;87;p9"/>
          <p:cNvSpPr/>
          <p:nvPr/>
        </p:nvSpPr>
        <p:spPr>
          <a:xfrm>
            <a:off x="6724725" y="-18169"/>
            <a:ext cx="2428800" cy="2969700"/>
          </a:xfrm>
          <a:prstGeom prst="rect">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88" name="Google Shape;88;p9"/>
          <p:cNvSpPr/>
          <p:nvPr/>
        </p:nvSpPr>
        <p:spPr>
          <a:xfrm>
            <a:off x="-9094" y="3074128"/>
            <a:ext cx="20355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89" name="Google Shape;89;p9"/>
          <p:cNvSpPr/>
          <p:nvPr/>
        </p:nvSpPr>
        <p:spPr>
          <a:xfrm>
            <a:off x="2126456" y="3069751"/>
            <a:ext cx="44892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sp>
        <p:nvSpPr>
          <p:cNvPr id="90" name="Google Shape;90;p9"/>
          <p:cNvSpPr/>
          <p:nvPr/>
        </p:nvSpPr>
        <p:spPr>
          <a:xfrm>
            <a:off x="6715050" y="3069638"/>
            <a:ext cx="24390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grpSp>
        <p:nvGrpSpPr>
          <p:cNvPr id="91" name="Google Shape;91;p9"/>
          <p:cNvGrpSpPr/>
          <p:nvPr/>
        </p:nvGrpSpPr>
        <p:grpSpPr>
          <a:xfrm>
            <a:off x="-10125" y="4677038"/>
            <a:ext cx="9164250" cy="498150"/>
            <a:chOff x="-13500" y="6236050"/>
            <a:chExt cx="12219000" cy="664200"/>
          </a:xfrm>
        </p:grpSpPr>
        <p:sp>
          <p:nvSpPr>
            <p:cNvPr id="92" name="Google Shape;92;p9"/>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cxnSp>
          <p:nvCxnSpPr>
            <p:cNvPr id="93" name="Google Shape;93;p9"/>
            <p:cNvCxnSpPr/>
            <p:nvPr/>
          </p:nvCxnSpPr>
          <p:spPr>
            <a:xfrm rot="10800000">
              <a:off x="187987" y="6568162"/>
              <a:ext cx="10327200" cy="0"/>
            </a:xfrm>
            <a:prstGeom prst="straightConnector1">
              <a:avLst/>
            </a:prstGeom>
            <a:noFill/>
            <a:ln cap="flat" cmpd="sng" w="9525">
              <a:solidFill>
                <a:srgbClr val="253646"/>
              </a:solidFill>
              <a:prstDash val="solid"/>
              <a:round/>
              <a:headEnd len="med" w="med" type="none"/>
              <a:tailEnd len="med" w="med" type="none"/>
            </a:ln>
          </p:spPr>
        </p:cxnSp>
        <p:pic>
          <p:nvPicPr>
            <p:cNvPr id="94" name="Google Shape;94;p9"/>
            <p:cNvPicPr preferRelativeResize="0"/>
            <p:nvPr/>
          </p:nvPicPr>
          <p:blipFill>
            <a:blip r:embed="rId2">
              <a:alphaModFix/>
            </a:blip>
            <a:stretch>
              <a:fillRect/>
            </a:stretch>
          </p:blipFill>
          <p:spPr>
            <a:xfrm>
              <a:off x="10515187" y="6311213"/>
              <a:ext cx="1498424" cy="401674"/>
            </a:xfrm>
            <a:prstGeom prst="rect">
              <a:avLst/>
            </a:prstGeom>
            <a:noFill/>
            <a:ln>
              <a:noFill/>
            </a:ln>
          </p:spPr>
        </p:pic>
      </p:grpSp>
      <p:sp>
        <p:nvSpPr>
          <p:cNvPr id="95" name="Google Shape;95;p9"/>
          <p:cNvSpPr/>
          <p:nvPr/>
        </p:nvSpPr>
        <p:spPr>
          <a:xfrm>
            <a:off x="245531" y="231075"/>
            <a:ext cx="5090400" cy="4065600"/>
          </a:xfrm>
          <a:prstGeom prst="rect">
            <a:avLst/>
          </a:prstGeom>
          <a:solidFill>
            <a:schemeClr val="lt1"/>
          </a:solidFill>
          <a:ln>
            <a:noFill/>
          </a:ln>
        </p:spPr>
        <p:txBody>
          <a:bodyPr anchorCtr="0" anchor="ctr" bIns="68575" lIns="68575" spcFirstLastPara="1" rIns="68575" wrap="square" tIns="68575">
            <a:noAutofit/>
          </a:bodyPr>
          <a:lstStyle/>
          <a:p>
            <a:pPr indent="0" lvl="0" marL="0" rtl="0" algn="l">
              <a:spcBef>
                <a:spcPts val="0"/>
              </a:spcBef>
              <a:spcAft>
                <a:spcPts val="0"/>
              </a:spcAft>
              <a:buNone/>
            </a:pPr>
            <a:r>
              <a:t/>
            </a:r>
            <a:endParaRPr sz="1400">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ontents slide layout">
  <p:cSld name="10_Contents slide layout">
    <p:bg>
      <p:bgPr>
        <a:blipFill>
          <a:blip r:embed="rId2">
            <a:alphaModFix/>
          </a:blip>
          <a:stretch>
            <a:fillRect/>
          </a:stretch>
        </a:blipFill>
      </p:bgPr>
    </p:bg>
    <p:spTree>
      <p:nvGrpSpPr>
        <p:cNvPr id="96" name="Shape 9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0" Type="http://schemas.openxmlformats.org/officeDocument/2006/relationships/theme" Target="../theme/theme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2.xml"/><Relationship Id="rId3" Type="http://schemas.openxmlformats.org/officeDocument/2006/relationships/image" Target="../media/image3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3.xml"/><Relationship Id="rId3" Type="http://schemas.openxmlformats.org/officeDocument/2006/relationships/image" Target="../media/image33.png"/><Relationship Id="rId4" Type="http://schemas.openxmlformats.org/officeDocument/2006/relationships/hyperlink" Target="https://answers.b3networks.com/kb/en/article/configure-bizphone-gateway" TargetMode="External"/><Relationship Id="rId5" Type="http://schemas.openxmlformats.org/officeDocument/2006/relationships/image" Target="../media/image3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4.xml"/><Relationship Id="rId3" Type="http://schemas.openxmlformats.org/officeDocument/2006/relationships/image" Target="../media/image3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5.xml"/><Relationship Id="rId3"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6.xml"/><Relationship Id="rId3" Type="http://schemas.openxmlformats.org/officeDocument/2006/relationships/image" Target="../media/image2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7.xml"/><Relationship Id="rId3" Type="http://schemas.openxmlformats.org/officeDocument/2006/relationships/image" Target="../media/image35.png"/><Relationship Id="rId4" Type="http://schemas.openxmlformats.org/officeDocument/2006/relationships/hyperlink" Target="https://store.hoiio.com/#/SIP"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2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1.xml"/><Relationship Id="rId3" Type="http://schemas.openxmlformats.org/officeDocument/2006/relationships/image" Target="../media/image1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4.xml"/><Relationship Id="rId3" Type="http://schemas.openxmlformats.org/officeDocument/2006/relationships/image" Target="../media/image36.png"/><Relationship Id="rId4" Type="http://schemas.openxmlformats.org/officeDocument/2006/relationships/image" Target="../media/image2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6.xml"/><Relationship Id="rId3" Type="http://schemas.openxmlformats.org/officeDocument/2006/relationships/image" Target="../media/image2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28.xml"/><Relationship Id="rId3" Type="http://schemas.openxmlformats.org/officeDocument/2006/relationships/image" Target="../media/image28.png"/><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0.xml"/><Relationship Id="rId3"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2.xml"/><Relationship Id="rId3" Type="http://schemas.openxmlformats.org/officeDocument/2006/relationships/image" Target="../media/image2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3.xml"/><Relationship Id="rId3" Type="http://schemas.openxmlformats.org/officeDocument/2006/relationships/image" Target="../media/image27.png"/><Relationship Id="rId4" Type="http://schemas.openxmlformats.org/officeDocument/2006/relationships/image" Target="../media/image3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5.xml"/><Relationship Id="rId3" Type="http://schemas.openxmlformats.org/officeDocument/2006/relationships/image" Target="../media/image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37.xml"/><Relationship Id="rId3" Type="http://schemas.openxmlformats.org/officeDocument/2006/relationships/hyperlink" Target="https://regex101.com/" TargetMode="External"/><Relationship Id="rId4" Type="http://schemas.openxmlformats.org/officeDocument/2006/relationships/hyperlink" Target="https://regex101.com/" TargetMode="External"/><Relationship Id="rId5" Type="http://schemas.openxmlformats.org/officeDocument/2006/relationships/image" Target="../media/image3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7.xml"/><Relationship Id="rId3"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3" name="Shape 433"/>
        <p:cNvGrpSpPr/>
        <p:nvPr/>
      </p:nvGrpSpPr>
      <p:grpSpPr>
        <a:xfrm>
          <a:off x="0" y="0"/>
          <a:ext cx="0" cy="0"/>
          <a:chOff x="0" y="0"/>
          <a:chExt cx="0" cy="0"/>
        </a:xfrm>
      </p:grpSpPr>
      <p:sp>
        <p:nvSpPr>
          <p:cNvPr id="434" name="Google Shape;434;p51"/>
          <p:cNvSpPr txBox="1"/>
          <p:nvPr/>
        </p:nvSpPr>
        <p:spPr>
          <a:xfrm>
            <a:off x="364125" y="2266994"/>
            <a:ext cx="4140600" cy="790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1" lang="en" sz="2900">
                <a:solidFill>
                  <a:srgbClr val="0C1513"/>
                </a:solidFill>
                <a:latin typeface="Verdana"/>
                <a:ea typeface="Verdana"/>
                <a:cs typeface="Verdana"/>
                <a:sym typeface="Verdana"/>
              </a:rPr>
              <a:t>SIP</a:t>
            </a:r>
            <a:endParaRPr b="1" sz="2900">
              <a:solidFill>
                <a:srgbClr val="0C1513"/>
              </a:solidFill>
              <a:latin typeface="Verdana"/>
              <a:ea typeface="Verdana"/>
              <a:cs typeface="Verdana"/>
              <a:sym typeface="Verdana"/>
            </a:endParaRPr>
          </a:p>
          <a:p>
            <a:pPr indent="0" lvl="0" marL="0" marR="0" rtl="0" algn="l">
              <a:lnSpc>
                <a:spcPct val="115000"/>
              </a:lnSpc>
              <a:spcBef>
                <a:spcPts val="0"/>
              </a:spcBef>
              <a:spcAft>
                <a:spcPts val="0"/>
              </a:spcAft>
              <a:buNone/>
            </a:pPr>
            <a:r>
              <a:rPr lang="en" sz="1800">
                <a:solidFill>
                  <a:srgbClr val="0C1513"/>
                </a:solidFill>
                <a:latin typeface="Verdana"/>
                <a:ea typeface="Verdana"/>
                <a:cs typeface="Verdana"/>
                <a:sym typeface="Verdana"/>
              </a:rPr>
              <a:t>- VOIP Service -</a:t>
            </a:r>
            <a:endParaRPr sz="1800">
              <a:solidFill>
                <a:srgbClr val="0C1513"/>
              </a:solidFill>
              <a:latin typeface="Verdana"/>
              <a:ea typeface="Verdana"/>
              <a:cs typeface="Verdana"/>
              <a:sym typeface="Verdana"/>
            </a:endParaRPr>
          </a:p>
        </p:txBody>
      </p:sp>
      <p:sp>
        <p:nvSpPr>
          <p:cNvPr id="435" name="Google Shape;435;p51"/>
          <p:cNvSpPr txBox="1"/>
          <p:nvPr/>
        </p:nvSpPr>
        <p:spPr>
          <a:xfrm>
            <a:off x="364125" y="3695756"/>
            <a:ext cx="3401400" cy="284700"/>
          </a:xfrm>
          <a:prstGeom prst="rect">
            <a:avLst/>
          </a:prstGeom>
          <a:noFill/>
          <a:ln>
            <a:noFill/>
          </a:ln>
        </p:spPr>
        <p:txBody>
          <a:bodyPr anchorCtr="0" anchor="ctr" bIns="34275" lIns="68575" spcFirstLastPara="1" rIns="68575" wrap="square" tIns="34275">
            <a:spAutoFit/>
          </a:bodyPr>
          <a:lstStyle/>
          <a:p>
            <a:pPr indent="0" lvl="0" marL="0" marR="0" rtl="0" algn="l">
              <a:spcBef>
                <a:spcPts val="0"/>
              </a:spcBef>
              <a:spcAft>
                <a:spcPts val="0"/>
              </a:spcAft>
              <a:buNone/>
            </a:pPr>
            <a:r>
              <a:rPr lang="en"/>
              <a:t>July</a:t>
            </a:r>
            <a:r>
              <a:rPr lang="en">
                <a:solidFill>
                  <a:srgbClr val="000000"/>
                </a:solidFill>
              </a:rPr>
              <a:t>, 2022</a:t>
            </a:r>
            <a:endParaRPr b="0" i="0" sz="1400" u="none" cap="none" strike="noStrike">
              <a:solidFill>
                <a:srgbClr val="000000"/>
              </a:solidFill>
              <a:latin typeface="Arial"/>
              <a:ea typeface="Arial"/>
              <a:cs typeface="Arial"/>
              <a:sym typeface="Arial"/>
            </a:endParaRPr>
          </a:p>
        </p:txBody>
      </p:sp>
      <p:cxnSp>
        <p:nvCxnSpPr>
          <p:cNvPr id="436" name="Google Shape;436;p51"/>
          <p:cNvCxnSpPr/>
          <p:nvPr/>
        </p:nvCxnSpPr>
        <p:spPr>
          <a:xfrm>
            <a:off x="364125" y="3412525"/>
            <a:ext cx="1335300" cy="0"/>
          </a:xfrm>
          <a:prstGeom prst="straightConnector1">
            <a:avLst/>
          </a:prstGeom>
          <a:noFill/>
          <a:ln cap="flat" cmpd="sng" w="19050">
            <a:solidFill>
              <a:srgbClr val="00BDFB"/>
            </a:solidFill>
            <a:prstDash val="solid"/>
            <a:round/>
            <a:headEnd len="med" w="med" type="none"/>
            <a:tailEnd len="med" w="med" type="none"/>
          </a:ln>
        </p:spPr>
      </p:cxn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60"/>
          <p:cNvSpPr txBox="1"/>
          <p:nvPr>
            <p:ph type="title"/>
          </p:nvPr>
        </p:nvSpPr>
        <p:spPr>
          <a:xfrm>
            <a:off x="2319703" y="1691025"/>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User Overview</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7" name="Shape 497"/>
        <p:cNvGrpSpPr/>
        <p:nvPr/>
      </p:nvGrpSpPr>
      <p:grpSpPr>
        <a:xfrm>
          <a:off x="0" y="0"/>
          <a:ext cx="0" cy="0"/>
          <a:chOff x="0" y="0"/>
          <a:chExt cx="0" cy="0"/>
        </a:xfrm>
      </p:grpSpPr>
      <p:sp>
        <p:nvSpPr>
          <p:cNvPr id="498" name="Google Shape;498;p61"/>
          <p:cNvSpPr txBox="1"/>
          <p:nvPr>
            <p:ph type="title"/>
          </p:nvPr>
        </p:nvSpPr>
        <p:spPr>
          <a:xfrm>
            <a:off x="2201813" y="1792031"/>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Account</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62"/>
          <p:cNvSpPr txBox="1"/>
          <p:nvPr>
            <p:ph type="title"/>
          </p:nvPr>
        </p:nvSpPr>
        <p:spPr>
          <a:xfrm>
            <a:off x="227138" y="42397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9DAF8"/>
                </a:solidFill>
              </a:rPr>
              <a:t>[Account]</a:t>
            </a:r>
            <a:r>
              <a:rPr b="1" lang="en"/>
              <a:t> Setting Info: Account Info</a:t>
            </a:r>
            <a:endParaRPr b="1"/>
          </a:p>
        </p:txBody>
      </p:sp>
      <p:grpSp>
        <p:nvGrpSpPr>
          <p:cNvPr id="504" name="Google Shape;504;p62"/>
          <p:cNvGrpSpPr/>
          <p:nvPr/>
        </p:nvGrpSpPr>
        <p:grpSpPr>
          <a:xfrm>
            <a:off x="315625" y="1234100"/>
            <a:ext cx="8281698" cy="3244499"/>
            <a:chOff x="231750" y="1303625"/>
            <a:chExt cx="8281698" cy="3244499"/>
          </a:xfrm>
        </p:grpSpPr>
        <p:sp>
          <p:nvSpPr>
            <p:cNvPr id="505" name="Google Shape;505;p62"/>
            <p:cNvSpPr txBox="1"/>
            <p:nvPr/>
          </p:nvSpPr>
          <p:spPr>
            <a:xfrm>
              <a:off x="231750" y="2279550"/>
              <a:ext cx="2390400" cy="982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rPr>
                <a:t>Select option for Caller ID.</a:t>
              </a:r>
              <a:endParaRPr sz="1100">
                <a:solidFill>
                  <a:schemeClr val="dk1"/>
                </a:solidFill>
              </a:endParaRPr>
            </a:p>
            <a:p>
              <a:pPr indent="-298450" lvl="0" marL="457200" rtl="0" algn="l">
                <a:spcBef>
                  <a:spcPts val="0"/>
                </a:spcBef>
                <a:spcAft>
                  <a:spcPts val="0"/>
                </a:spcAft>
                <a:buClr>
                  <a:schemeClr val="dk1"/>
                </a:buClr>
                <a:buSzPts val="1100"/>
                <a:buChar char="-"/>
              </a:pPr>
              <a:r>
                <a:rPr lang="en" sz="1100">
                  <a:solidFill>
                    <a:schemeClr val="dk1"/>
                  </a:solidFill>
                </a:rPr>
                <a:t>Specific numbers</a:t>
              </a:r>
              <a:endParaRPr sz="1100">
                <a:solidFill>
                  <a:schemeClr val="dk1"/>
                </a:solidFill>
              </a:endParaRPr>
            </a:p>
            <a:p>
              <a:pPr indent="-298450" lvl="0" marL="457200" rtl="0" algn="l">
                <a:spcBef>
                  <a:spcPts val="0"/>
                </a:spcBef>
                <a:spcAft>
                  <a:spcPts val="0"/>
                </a:spcAft>
                <a:buClr>
                  <a:schemeClr val="dk1"/>
                </a:buClr>
                <a:buSzPts val="1100"/>
                <a:buChar char="-"/>
              </a:pPr>
              <a:r>
                <a:rPr lang="en" sz="1100">
                  <a:solidFill>
                    <a:schemeClr val="dk1"/>
                  </a:solidFill>
                </a:rPr>
                <a:t>Anonymous</a:t>
              </a:r>
              <a:endParaRPr sz="1100">
                <a:solidFill>
                  <a:schemeClr val="dk1"/>
                </a:solidFill>
              </a:endParaRPr>
            </a:p>
            <a:p>
              <a:pPr indent="-298450" lvl="0" marL="457200" rtl="0" algn="l">
                <a:spcBef>
                  <a:spcPts val="0"/>
                </a:spcBef>
                <a:spcAft>
                  <a:spcPts val="0"/>
                </a:spcAft>
                <a:buClr>
                  <a:schemeClr val="dk1"/>
                </a:buClr>
                <a:buSzPts val="1100"/>
                <a:buChar char="-"/>
              </a:pPr>
              <a:r>
                <a:rPr lang="en" sz="1100">
                  <a:solidFill>
                    <a:schemeClr val="dk1"/>
                  </a:solidFill>
                </a:rPr>
                <a:t>SIP number*</a:t>
              </a:r>
              <a:endParaRPr sz="1100">
                <a:solidFill>
                  <a:schemeClr val="dk1"/>
                </a:solidFill>
              </a:endParaRPr>
            </a:p>
            <a:p>
              <a:pPr indent="-298450" lvl="0" marL="457200" rtl="0" algn="l">
                <a:spcBef>
                  <a:spcPts val="0"/>
                </a:spcBef>
                <a:spcAft>
                  <a:spcPts val="0"/>
                </a:spcAft>
                <a:buClr>
                  <a:schemeClr val="dk1"/>
                </a:buClr>
                <a:buSzPts val="1100"/>
                <a:buChar char="-"/>
              </a:pPr>
              <a:r>
                <a:rPr lang="en" sz="1100">
                  <a:solidFill>
                    <a:schemeClr val="dk1"/>
                  </a:solidFill>
                </a:rPr>
                <a:t>PBX setting*</a:t>
              </a:r>
              <a:endParaRPr sz="1100">
                <a:solidFill>
                  <a:schemeClr val="dk1"/>
                </a:solidFill>
              </a:endParaRPr>
            </a:p>
            <a:p>
              <a:pPr indent="0" lvl="0" marL="0" rtl="0" algn="l">
                <a:spcBef>
                  <a:spcPts val="0"/>
                </a:spcBef>
                <a:spcAft>
                  <a:spcPts val="0"/>
                </a:spcAft>
                <a:buNone/>
              </a:pPr>
              <a:r>
                <a:t/>
              </a:r>
              <a:endParaRPr i="1" sz="700">
                <a:solidFill>
                  <a:schemeClr val="dk1"/>
                </a:solidFill>
              </a:endParaRPr>
            </a:p>
          </p:txBody>
        </p:sp>
        <p:pic>
          <p:nvPicPr>
            <p:cNvPr id="506" name="Google Shape;506;p62"/>
            <p:cNvPicPr preferRelativeResize="0"/>
            <p:nvPr/>
          </p:nvPicPr>
          <p:blipFill>
            <a:blip r:embed="rId3">
              <a:alphaModFix/>
            </a:blip>
            <a:stretch>
              <a:fillRect/>
            </a:stretch>
          </p:blipFill>
          <p:spPr>
            <a:xfrm>
              <a:off x="3646700" y="1303625"/>
              <a:ext cx="4866748" cy="3244499"/>
            </a:xfrm>
            <a:prstGeom prst="rect">
              <a:avLst/>
            </a:prstGeom>
            <a:noFill/>
            <a:ln cap="flat" cmpd="sng" w="9525">
              <a:solidFill>
                <a:srgbClr val="999999"/>
              </a:solidFill>
              <a:prstDash val="solid"/>
              <a:round/>
              <a:headEnd len="sm" w="sm" type="none"/>
              <a:tailEnd len="sm" w="sm" type="none"/>
            </a:ln>
          </p:spPr>
        </p:pic>
        <p:sp>
          <p:nvSpPr>
            <p:cNvPr id="507" name="Google Shape;507;p62"/>
            <p:cNvSpPr txBox="1"/>
            <p:nvPr/>
          </p:nvSpPr>
          <p:spPr>
            <a:xfrm>
              <a:off x="231750" y="1394275"/>
              <a:ext cx="2390400" cy="5352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rPr>
                <a:t>SIP credentials: For provisioning</a:t>
              </a:r>
              <a:endParaRPr sz="1100">
                <a:solidFill>
                  <a:schemeClr val="dk1"/>
                </a:solidFill>
              </a:endParaRPr>
            </a:p>
            <a:p>
              <a:pPr indent="0" lvl="0" marL="0" rtl="0" algn="l">
                <a:spcBef>
                  <a:spcPts val="0"/>
                </a:spcBef>
                <a:spcAft>
                  <a:spcPts val="0"/>
                </a:spcAft>
                <a:buNone/>
              </a:pPr>
              <a:r>
                <a:rPr lang="en" sz="1100">
                  <a:solidFill>
                    <a:schemeClr val="dk1"/>
                  </a:solidFill>
                </a:rPr>
                <a:t>(Register, Make Calls)</a:t>
              </a:r>
              <a:endParaRPr sz="1100">
                <a:solidFill>
                  <a:schemeClr val="dk1"/>
                </a:solidFill>
              </a:endParaRPr>
            </a:p>
          </p:txBody>
        </p:sp>
        <p:sp>
          <p:nvSpPr>
            <p:cNvPr id="508" name="Google Shape;508;p62"/>
            <p:cNvSpPr txBox="1"/>
            <p:nvPr/>
          </p:nvSpPr>
          <p:spPr>
            <a:xfrm>
              <a:off x="231750" y="3472775"/>
              <a:ext cx="2390400" cy="9000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rPr>
                <a:t>Set default number for caller*</a:t>
              </a:r>
              <a:endParaRPr sz="1100">
                <a:solidFill>
                  <a:schemeClr val="dk1"/>
                </a:solidFill>
              </a:endParaRPr>
            </a:p>
            <a:p>
              <a:pPr indent="0" lvl="0" marL="0" rtl="0" algn="l">
                <a:spcBef>
                  <a:spcPts val="0"/>
                </a:spcBef>
                <a:spcAft>
                  <a:spcPts val="0"/>
                </a:spcAft>
                <a:buNone/>
              </a:pPr>
              <a:r>
                <a:t/>
              </a:r>
              <a:endParaRPr sz="1100">
                <a:solidFill>
                  <a:schemeClr val="dk1"/>
                </a:solidFill>
              </a:endParaRPr>
            </a:p>
            <a:p>
              <a:pPr indent="0" lvl="0" marL="0" rtl="0" algn="l">
                <a:spcBef>
                  <a:spcPts val="0"/>
                </a:spcBef>
                <a:spcAft>
                  <a:spcPts val="0"/>
                </a:spcAft>
                <a:buNone/>
              </a:pPr>
              <a:r>
                <a:rPr i="1" lang="en" sz="700">
                  <a:solidFill>
                    <a:schemeClr val="dk1"/>
                  </a:solidFill>
                </a:rPr>
                <a:t>*When client sends incorrect caller ID, this number will be used.</a:t>
              </a:r>
              <a:endParaRPr sz="1100">
                <a:solidFill>
                  <a:schemeClr val="dk1"/>
                </a:solidFill>
              </a:endParaRPr>
            </a:p>
          </p:txBody>
        </p:sp>
        <p:sp>
          <p:nvSpPr>
            <p:cNvPr id="509" name="Google Shape;509;p62"/>
            <p:cNvSpPr/>
            <p:nvPr/>
          </p:nvSpPr>
          <p:spPr>
            <a:xfrm>
              <a:off x="3784050" y="1371175"/>
              <a:ext cx="1694400" cy="581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p62"/>
            <p:cNvSpPr/>
            <p:nvPr/>
          </p:nvSpPr>
          <p:spPr>
            <a:xfrm>
              <a:off x="3784050" y="2394825"/>
              <a:ext cx="1896600" cy="259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62"/>
            <p:cNvSpPr/>
            <p:nvPr/>
          </p:nvSpPr>
          <p:spPr>
            <a:xfrm>
              <a:off x="3986250" y="3330000"/>
              <a:ext cx="2079900" cy="380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62"/>
            <p:cNvSpPr/>
            <p:nvPr/>
          </p:nvSpPr>
          <p:spPr>
            <a:xfrm>
              <a:off x="3692400" y="3792875"/>
              <a:ext cx="2373900" cy="2598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13" name="Google Shape;513;p62"/>
            <p:cNvCxnSpPr>
              <a:stCxn id="507" idx="3"/>
              <a:endCxn id="509" idx="1"/>
            </p:cNvCxnSpPr>
            <p:nvPr/>
          </p:nvCxnSpPr>
          <p:spPr>
            <a:xfrm>
              <a:off x="2622150" y="1661875"/>
              <a:ext cx="1161900" cy="600"/>
            </a:xfrm>
            <a:prstGeom prst="bentConnector3">
              <a:avLst>
                <a:gd fmla="val 50000" name="adj1"/>
              </a:avLst>
            </a:prstGeom>
            <a:noFill/>
            <a:ln cap="flat" cmpd="sng" w="9525">
              <a:solidFill>
                <a:srgbClr val="FF0000"/>
              </a:solidFill>
              <a:prstDash val="solid"/>
              <a:round/>
              <a:headEnd len="med" w="med" type="none"/>
              <a:tailEnd len="med" w="med" type="triangle"/>
            </a:ln>
          </p:spPr>
        </p:cxnSp>
        <p:cxnSp>
          <p:nvCxnSpPr>
            <p:cNvPr id="514" name="Google Shape;514;p62"/>
            <p:cNvCxnSpPr>
              <a:stCxn id="505" idx="3"/>
              <a:endCxn id="511" idx="1"/>
            </p:cNvCxnSpPr>
            <p:nvPr/>
          </p:nvCxnSpPr>
          <p:spPr>
            <a:xfrm>
              <a:off x="2622150" y="2770650"/>
              <a:ext cx="1364100" cy="749700"/>
            </a:xfrm>
            <a:prstGeom prst="bentConnector3">
              <a:avLst>
                <a:gd fmla="val 50000" name="adj1"/>
              </a:avLst>
            </a:prstGeom>
            <a:noFill/>
            <a:ln cap="flat" cmpd="sng" w="9525">
              <a:solidFill>
                <a:srgbClr val="FF0000"/>
              </a:solidFill>
              <a:prstDash val="solid"/>
              <a:round/>
              <a:headEnd len="med" w="med" type="none"/>
              <a:tailEnd len="med" w="med" type="triangle"/>
            </a:ln>
          </p:spPr>
        </p:cxnSp>
        <p:cxnSp>
          <p:nvCxnSpPr>
            <p:cNvPr id="515" name="Google Shape;515;p62"/>
            <p:cNvCxnSpPr>
              <a:stCxn id="508" idx="3"/>
              <a:endCxn id="512" idx="1"/>
            </p:cNvCxnSpPr>
            <p:nvPr/>
          </p:nvCxnSpPr>
          <p:spPr>
            <a:xfrm>
              <a:off x="2622150" y="3922775"/>
              <a:ext cx="1070400" cy="600"/>
            </a:xfrm>
            <a:prstGeom prst="bentConnector3">
              <a:avLst>
                <a:gd fmla="val 49993" name="adj1"/>
              </a:avLst>
            </a:prstGeom>
            <a:noFill/>
            <a:ln cap="flat" cmpd="sng" w="9525">
              <a:solidFill>
                <a:srgbClr val="FF0000"/>
              </a:solidFill>
              <a:prstDash val="solid"/>
              <a:round/>
              <a:headEnd len="med" w="med" type="none"/>
              <a:tailEnd len="med" w="med" type="triangle"/>
            </a:ln>
          </p:spPr>
        </p:cxnSp>
        <p:cxnSp>
          <p:nvCxnSpPr>
            <p:cNvPr id="516" name="Google Shape;516;p62"/>
            <p:cNvCxnSpPr>
              <a:stCxn id="507" idx="3"/>
              <a:endCxn id="510" idx="1"/>
            </p:cNvCxnSpPr>
            <p:nvPr/>
          </p:nvCxnSpPr>
          <p:spPr>
            <a:xfrm>
              <a:off x="2622150" y="1661875"/>
              <a:ext cx="1161900" cy="862800"/>
            </a:xfrm>
            <a:prstGeom prst="bentConnector3">
              <a:avLst>
                <a:gd fmla="val 50000" name="adj1"/>
              </a:avLst>
            </a:prstGeom>
            <a:noFill/>
            <a:ln cap="flat" cmpd="sng" w="9525">
              <a:solidFill>
                <a:srgbClr val="FF0000"/>
              </a:solidFill>
              <a:prstDash val="solid"/>
              <a:round/>
              <a:headEnd len="med" w="med" type="none"/>
              <a:tailEnd len="med" w="med" type="triangle"/>
            </a:ln>
          </p:spPr>
        </p:cxn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0" name="Shape 520"/>
        <p:cNvGrpSpPr/>
        <p:nvPr/>
      </p:nvGrpSpPr>
      <p:grpSpPr>
        <a:xfrm>
          <a:off x="0" y="0"/>
          <a:ext cx="0" cy="0"/>
          <a:chOff x="0" y="0"/>
          <a:chExt cx="0" cy="0"/>
        </a:xfrm>
      </p:grpSpPr>
      <p:pic>
        <p:nvPicPr>
          <p:cNvPr id="521" name="Google Shape;521;p63"/>
          <p:cNvPicPr preferRelativeResize="0"/>
          <p:nvPr/>
        </p:nvPicPr>
        <p:blipFill rotWithShape="1">
          <a:blip r:embed="rId3">
            <a:alphaModFix/>
          </a:blip>
          <a:srcRect b="0" l="0" r="0" t="74590"/>
          <a:stretch/>
        </p:blipFill>
        <p:spPr>
          <a:xfrm>
            <a:off x="4050200" y="1291000"/>
            <a:ext cx="4866748" cy="824400"/>
          </a:xfrm>
          <a:prstGeom prst="rect">
            <a:avLst/>
          </a:prstGeom>
          <a:noFill/>
          <a:ln cap="flat" cmpd="sng" w="9525">
            <a:solidFill>
              <a:srgbClr val="999999"/>
            </a:solidFill>
            <a:prstDash val="solid"/>
            <a:round/>
            <a:headEnd len="sm" w="sm" type="none"/>
            <a:tailEnd len="sm" w="sm" type="none"/>
          </a:ln>
        </p:spPr>
      </p:pic>
      <p:sp>
        <p:nvSpPr>
          <p:cNvPr id="522" name="Google Shape;522;p63"/>
          <p:cNvSpPr txBox="1"/>
          <p:nvPr>
            <p:ph type="title"/>
          </p:nvPr>
        </p:nvSpPr>
        <p:spPr>
          <a:xfrm>
            <a:off x="227138" y="32287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9DAF8"/>
                </a:solidFill>
              </a:rPr>
              <a:t>[Account]</a:t>
            </a:r>
            <a:r>
              <a:rPr b="1" lang="en"/>
              <a:t> Setting Info: Account Info</a:t>
            </a:r>
            <a:endParaRPr b="1"/>
          </a:p>
        </p:txBody>
      </p:sp>
      <p:sp>
        <p:nvSpPr>
          <p:cNvPr id="523" name="Google Shape;523;p63"/>
          <p:cNvSpPr txBox="1"/>
          <p:nvPr/>
        </p:nvSpPr>
        <p:spPr>
          <a:xfrm>
            <a:off x="294925" y="803150"/>
            <a:ext cx="3572100" cy="3595200"/>
          </a:xfrm>
          <a:prstGeom prst="rect">
            <a:avLst/>
          </a:prstGeom>
          <a:solidFill>
            <a:schemeClr val="lt1"/>
          </a:solidFill>
          <a:ln>
            <a:noFill/>
          </a:ln>
        </p:spPr>
        <p:txBody>
          <a:bodyPr anchorCtr="0" anchor="t" bIns="91425" lIns="91425" spcFirstLastPara="1" rIns="91425" wrap="square" tIns="91425">
            <a:noAutofit/>
          </a:bodyPr>
          <a:lstStyle/>
          <a:p>
            <a:pPr indent="-292100" lvl="0" marL="457200" rtl="0" algn="l">
              <a:lnSpc>
                <a:spcPct val="150000"/>
              </a:lnSpc>
              <a:spcBef>
                <a:spcPts val="1400"/>
              </a:spcBef>
              <a:spcAft>
                <a:spcPts val="0"/>
              </a:spcAft>
              <a:buClr>
                <a:schemeClr val="dk1"/>
              </a:buClr>
              <a:buSzPts val="1000"/>
              <a:buChar char="-"/>
            </a:pPr>
            <a:r>
              <a:rPr b="1" lang="en" sz="1000">
                <a:solidFill>
                  <a:schemeClr val="dk1"/>
                </a:solidFill>
              </a:rPr>
              <a:t>Capability</a:t>
            </a:r>
            <a:r>
              <a:rPr lang="en" sz="1000">
                <a:solidFill>
                  <a:schemeClr val="dk1"/>
                </a:solidFill>
              </a:rPr>
              <a:t>: Our SIP supports both Call and Fax services based on your needs.</a:t>
            </a:r>
            <a:endParaRPr sz="1000">
              <a:solidFill>
                <a:schemeClr val="dk1"/>
              </a:solidFill>
            </a:endParaRPr>
          </a:p>
          <a:p>
            <a:pPr indent="-292100" lvl="1" marL="914400" rtl="0" algn="l">
              <a:lnSpc>
                <a:spcPct val="150000"/>
              </a:lnSpc>
              <a:spcBef>
                <a:spcPts val="0"/>
              </a:spcBef>
              <a:spcAft>
                <a:spcPts val="0"/>
              </a:spcAft>
              <a:buClr>
                <a:schemeClr val="dk1"/>
              </a:buClr>
              <a:buSzPts val="1000"/>
              <a:buChar char="-"/>
            </a:pPr>
            <a:r>
              <a:rPr lang="en" sz="1000">
                <a:solidFill>
                  <a:schemeClr val="dk1"/>
                </a:solidFill>
              </a:rPr>
              <a:t>Call: this SIP account is registered on SIP-enabled devices for Call services.</a:t>
            </a:r>
            <a:endParaRPr sz="1000">
              <a:solidFill>
                <a:schemeClr val="dk1"/>
              </a:solidFill>
            </a:endParaRPr>
          </a:p>
          <a:p>
            <a:pPr indent="-292100" lvl="1" marL="914400" rtl="0" algn="l">
              <a:lnSpc>
                <a:spcPct val="150000"/>
              </a:lnSpc>
              <a:spcBef>
                <a:spcPts val="0"/>
              </a:spcBef>
              <a:spcAft>
                <a:spcPts val="0"/>
              </a:spcAft>
              <a:buClr>
                <a:schemeClr val="dk1"/>
              </a:buClr>
              <a:buSzPts val="1000"/>
              <a:buChar char="-"/>
            </a:pPr>
            <a:r>
              <a:rPr lang="en" sz="1000">
                <a:solidFill>
                  <a:schemeClr val="dk1"/>
                </a:solidFill>
              </a:rPr>
              <a:t>Fax: this SIP account is registered on SIP-enabled devices for FAX services.</a:t>
            </a:r>
            <a:endParaRPr sz="1000">
              <a:solidFill>
                <a:schemeClr val="dk1"/>
              </a:solidFill>
            </a:endParaRPr>
          </a:p>
          <a:p>
            <a:pPr indent="-292100" lvl="0" marL="457200" rtl="0" algn="l">
              <a:lnSpc>
                <a:spcPct val="150000"/>
              </a:lnSpc>
              <a:spcBef>
                <a:spcPts val="0"/>
              </a:spcBef>
              <a:spcAft>
                <a:spcPts val="0"/>
              </a:spcAft>
              <a:buClr>
                <a:schemeClr val="dk1"/>
              </a:buClr>
              <a:buSzPts val="1000"/>
              <a:buChar char="-"/>
            </a:pPr>
            <a:r>
              <a:rPr b="1" lang="en" sz="1000">
                <a:solidFill>
                  <a:schemeClr val="dk1"/>
                </a:solidFill>
              </a:rPr>
              <a:t>Mode</a:t>
            </a:r>
            <a:r>
              <a:rPr lang="en" sz="1000">
                <a:solidFill>
                  <a:schemeClr val="dk1"/>
                </a:solidFill>
              </a:rPr>
              <a:t>: </a:t>
            </a:r>
            <a:endParaRPr sz="1000">
              <a:solidFill>
                <a:schemeClr val="dk1"/>
              </a:solidFill>
            </a:endParaRPr>
          </a:p>
          <a:p>
            <a:pPr indent="-292100" lvl="1" marL="914400" rtl="0" algn="l">
              <a:lnSpc>
                <a:spcPct val="150000"/>
              </a:lnSpc>
              <a:spcBef>
                <a:spcPts val="0"/>
              </a:spcBef>
              <a:spcAft>
                <a:spcPts val="0"/>
              </a:spcAft>
              <a:buClr>
                <a:schemeClr val="dk1"/>
              </a:buClr>
              <a:buSzPts val="1000"/>
              <a:buChar char="-"/>
            </a:pPr>
            <a:r>
              <a:rPr b="1" lang="en" sz="1000">
                <a:solidFill>
                  <a:schemeClr val="dk1"/>
                </a:solidFill>
              </a:rPr>
              <a:t>Bizphone Gateway</a:t>
            </a:r>
            <a:r>
              <a:rPr lang="en" sz="1000">
                <a:solidFill>
                  <a:schemeClr val="dk1"/>
                </a:solidFill>
              </a:rPr>
              <a:t>: this SIP account is integrated into Bizphone and is used as </a:t>
            </a:r>
            <a:r>
              <a:rPr lang="en" sz="1000" u="sng">
                <a:solidFill>
                  <a:srgbClr val="1AC5D8"/>
                </a:solidFill>
                <a:hlinkClick r:id="rId4">
                  <a:extLst>
                    <a:ext uri="{A12FA001-AC4F-418D-AE19-62706E023703}">
                      <ahyp:hlinkClr val="tx"/>
                    </a:ext>
                  </a:extLst>
                </a:hlinkClick>
              </a:rPr>
              <a:t>Bizphone Gateway</a:t>
            </a:r>
            <a:r>
              <a:rPr lang="en" sz="1000">
                <a:solidFill>
                  <a:schemeClr val="dk1"/>
                </a:solidFill>
              </a:rPr>
              <a:t>.</a:t>
            </a:r>
            <a:endParaRPr sz="1000">
              <a:solidFill>
                <a:schemeClr val="dk1"/>
              </a:solidFill>
            </a:endParaRPr>
          </a:p>
          <a:p>
            <a:pPr indent="-292100" lvl="1" marL="914400" rtl="0" algn="l">
              <a:lnSpc>
                <a:spcPct val="150000"/>
              </a:lnSpc>
              <a:spcBef>
                <a:spcPts val="0"/>
              </a:spcBef>
              <a:spcAft>
                <a:spcPts val="0"/>
              </a:spcAft>
              <a:buClr>
                <a:schemeClr val="dk1"/>
              </a:buClr>
              <a:buSzPts val="1000"/>
              <a:buChar char="-"/>
            </a:pPr>
            <a:r>
              <a:rPr b="1" lang="en" sz="1000">
                <a:solidFill>
                  <a:schemeClr val="dk1"/>
                </a:solidFill>
              </a:rPr>
              <a:t>Normal</a:t>
            </a:r>
            <a:r>
              <a:rPr lang="en" sz="1000">
                <a:solidFill>
                  <a:schemeClr val="dk1"/>
                </a:solidFill>
              </a:rPr>
              <a:t>: this SIP account is used for normal SIP-enabled devices.</a:t>
            </a:r>
            <a:endParaRPr sz="1000">
              <a:solidFill>
                <a:schemeClr val="dk1"/>
              </a:solidFill>
            </a:endParaRPr>
          </a:p>
          <a:p>
            <a:pPr indent="-292100" lvl="0" marL="457200" rtl="0" algn="l">
              <a:lnSpc>
                <a:spcPct val="150000"/>
              </a:lnSpc>
              <a:spcBef>
                <a:spcPts val="0"/>
              </a:spcBef>
              <a:spcAft>
                <a:spcPts val="0"/>
              </a:spcAft>
              <a:buClr>
                <a:schemeClr val="dk1"/>
              </a:buClr>
              <a:buSzPts val="1000"/>
              <a:buChar char="-"/>
            </a:pPr>
            <a:r>
              <a:rPr b="1" lang="en" sz="1000">
                <a:solidFill>
                  <a:schemeClr val="dk1"/>
                </a:solidFill>
              </a:rPr>
              <a:t>ISDN</a:t>
            </a:r>
            <a:r>
              <a:rPr lang="en" sz="1000">
                <a:solidFill>
                  <a:schemeClr val="dk1"/>
                </a:solidFill>
              </a:rPr>
              <a:t>: for ISDN customers only. If you have ISDN services and want to connect with our cloud services, please contact us for more information. For normal usage, please do not turn it on.</a:t>
            </a:r>
            <a:endParaRPr i="1" sz="900">
              <a:solidFill>
                <a:schemeClr val="dk1"/>
              </a:solidFill>
            </a:endParaRPr>
          </a:p>
        </p:txBody>
      </p:sp>
      <p:pic>
        <p:nvPicPr>
          <p:cNvPr id="524" name="Google Shape;524;p63"/>
          <p:cNvPicPr preferRelativeResize="0"/>
          <p:nvPr/>
        </p:nvPicPr>
        <p:blipFill>
          <a:blip r:embed="rId5">
            <a:alphaModFix/>
          </a:blip>
          <a:stretch>
            <a:fillRect/>
          </a:stretch>
        </p:blipFill>
        <p:spPr>
          <a:xfrm>
            <a:off x="4774813" y="2314825"/>
            <a:ext cx="3417524" cy="2083525"/>
          </a:xfrm>
          <a:prstGeom prst="rect">
            <a:avLst/>
          </a:prstGeom>
          <a:noFill/>
          <a:ln cap="flat" cmpd="sng" w="9525">
            <a:solidFill>
              <a:srgbClr val="999999"/>
            </a:solidFill>
            <a:prstDash val="solid"/>
            <a:round/>
            <a:headEnd len="sm" w="sm" type="none"/>
            <a:tailEnd len="sm" w="sm" type="none"/>
          </a:ln>
        </p:spPr>
      </p:pic>
      <p:sp>
        <p:nvSpPr>
          <p:cNvPr id="525" name="Google Shape;525;p63"/>
          <p:cNvSpPr/>
          <p:nvPr/>
        </p:nvSpPr>
        <p:spPr>
          <a:xfrm>
            <a:off x="4946725" y="1737675"/>
            <a:ext cx="1225800" cy="290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26" name="Google Shape;526;p63"/>
          <p:cNvCxnSpPr>
            <a:stCxn id="525" idx="3"/>
            <a:endCxn id="524" idx="0"/>
          </p:cNvCxnSpPr>
          <p:nvPr/>
        </p:nvCxnSpPr>
        <p:spPr>
          <a:xfrm>
            <a:off x="6172525" y="1883025"/>
            <a:ext cx="311100" cy="431700"/>
          </a:xfrm>
          <a:prstGeom prst="bentConnector2">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64"/>
          <p:cNvSpPr txBox="1"/>
          <p:nvPr>
            <p:ph type="title"/>
          </p:nvPr>
        </p:nvSpPr>
        <p:spPr>
          <a:xfrm>
            <a:off x="227138" y="42397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9DAF8"/>
                </a:solidFill>
              </a:rPr>
              <a:t>[Account]</a:t>
            </a:r>
            <a:r>
              <a:rPr b="1" lang="en"/>
              <a:t> Setting Info: SIP Basic Configuration </a:t>
            </a:r>
            <a:endParaRPr b="1"/>
          </a:p>
        </p:txBody>
      </p:sp>
      <p:grpSp>
        <p:nvGrpSpPr>
          <p:cNvPr id="532" name="Google Shape;532;p64"/>
          <p:cNvGrpSpPr/>
          <p:nvPr/>
        </p:nvGrpSpPr>
        <p:grpSpPr>
          <a:xfrm>
            <a:off x="272900" y="1375275"/>
            <a:ext cx="8598200" cy="2916975"/>
            <a:chOff x="243300" y="1400550"/>
            <a:chExt cx="8598200" cy="2916975"/>
          </a:xfrm>
        </p:grpSpPr>
        <p:pic>
          <p:nvPicPr>
            <p:cNvPr id="533" name="Google Shape;533;p64"/>
            <p:cNvPicPr preferRelativeResize="0"/>
            <p:nvPr/>
          </p:nvPicPr>
          <p:blipFill>
            <a:blip r:embed="rId3">
              <a:alphaModFix/>
            </a:blip>
            <a:stretch>
              <a:fillRect/>
            </a:stretch>
          </p:blipFill>
          <p:spPr>
            <a:xfrm>
              <a:off x="3923470" y="1424499"/>
              <a:ext cx="4918030" cy="2818201"/>
            </a:xfrm>
            <a:prstGeom prst="rect">
              <a:avLst/>
            </a:prstGeom>
            <a:noFill/>
            <a:ln cap="flat" cmpd="sng" w="9525">
              <a:solidFill>
                <a:srgbClr val="999999"/>
              </a:solidFill>
              <a:prstDash val="solid"/>
              <a:round/>
              <a:headEnd len="sm" w="sm" type="none"/>
              <a:tailEnd len="sm" w="sm" type="none"/>
            </a:ln>
          </p:spPr>
        </p:pic>
        <p:sp>
          <p:nvSpPr>
            <p:cNvPr id="534" name="Google Shape;534;p64"/>
            <p:cNvSpPr txBox="1"/>
            <p:nvPr/>
          </p:nvSpPr>
          <p:spPr>
            <a:xfrm>
              <a:off x="243300" y="1400550"/>
              <a:ext cx="2669700" cy="362400"/>
            </a:xfrm>
            <a:prstGeom prst="rect">
              <a:avLst/>
            </a:prstGeom>
            <a:solidFill>
              <a:schemeClr val="lt1"/>
            </a:solid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dk1"/>
                  </a:solidFill>
                </a:rPr>
                <a:t>Supported Codecs</a:t>
              </a:r>
              <a:endParaRPr sz="1200">
                <a:solidFill>
                  <a:schemeClr val="dk1"/>
                </a:solidFill>
              </a:endParaRPr>
            </a:p>
          </p:txBody>
        </p:sp>
        <p:sp>
          <p:nvSpPr>
            <p:cNvPr id="535" name="Google Shape;535;p64"/>
            <p:cNvSpPr txBox="1"/>
            <p:nvPr/>
          </p:nvSpPr>
          <p:spPr>
            <a:xfrm>
              <a:off x="524450" y="2394100"/>
              <a:ext cx="2388600" cy="8790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200">
                  <a:solidFill>
                    <a:schemeClr val="dk1"/>
                  </a:solidFill>
                </a:rPr>
                <a:t>Transport protocol: TCP vs UDP</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TCP gives more control</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UDP lighter</a:t>
              </a:r>
              <a:endParaRPr sz="1200">
                <a:solidFill>
                  <a:schemeClr val="dk1"/>
                </a:solidFill>
              </a:endParaRPr>
            </a:p>
            <a:p>
              <a:pPr indent="-304800" lvl="0" marL="457200" rtl="0" algn="l">
                <a:spcBef>
                  <a:spcPts val="0"/>
                </a:spcBef>
                <a:spcAft>
                  <a:spcPts val="0"/>
                </a:spcAft>
                <a:buClr>
                  <a:schemeClr val="dk1"/>
                </a:buClr>
                <a:buSzPts val="1200"/>
                <a:buChar char="-"/>
              </a:pPr>
              <a:r>
                <a:rPr lang="en" sz="1200">
                  <a:solidFill>
                    <a:schemeClr val="dk1"/>
                  </a:solidFill>
                </a:rPr>
                <a:t>TLS (secure)</a:t>
              </a:r>
              <a:endParaRPr sz="1200">
                <a:solidFill>
                  <a:schemeClr val="dk1"/>
                </a:solidFill>
              </a:endParaRPr>
            </a:p>
          </p:txBody>
        </p:sp>
        <p:sp>
          <p:nvSpPr>
            <p:cNvPr id="536" name="Google Shape;536;p64"/>
            <p:cNvSpPr txBox="1"/>
            <p:nvPr/>
          </p:nvSpPr>
          <p:spPr>
            <a:xfrm>
              <a:off x="243300" y="1769575"/>
              <a:ext cx="2669700" cy="316800"/>
            </a:xfrm>
            <a:prstGeom prst="rect">
              <a:avLst/>
            </a:prstGeom>
            <a:solidFill>
              <a:schemeClr val="lt1"/>
            </a:solid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dk1"/>
                  </a:solidFill>
                </a:rPr>
                <a:t>How to dial a number/make a call</a:t>
              </a:r>
              <a:endParaRPr sz="1200">
                <a:solidFill>
                  <a:schemeClr val="dk1"/>
                </a:solidFill>
              </a:endParaRPr>
            </a:p>
          </p:txBody>
        </p:sp>
        <p:sp>
          <p:nvSpPr>
            <p:cNvPr id="537" name="Google Shape;537;p64"/>
            <p:cNvSpPr txBox="1"/>
            <p:nvPr/>
          </p:nvSpPr>
          <p:spPr>
            <a:xfrm>
              <a:off x="243300" y="3712125"/>
              <a:ext cx="2669700" cy="605400"/>
            </a:xfrm>
            <a:prstGeom prst="rect">
              <a:avLst/>
            </a:prstGeom>
            <a:solidFill>
              <a:schemeClr val="lt1"/>
            </a:solidFill>
            <a:ln>
              <a:noFill/>
            </a:ln>
          </p:spPr>
          <p:txBody>
            <a:bodyPr anchorCtr="0" anchor="t" bIns="91425" lIns="91425" spcFirstLastPara="1" rIns="91425" wrap="square" tIns="91425">
              <a:noAutofit/>
            </a:bodyPr>
            <a:lstStyle/>
            <a:p>
              <a:pPr indent="0" lvl="0" marL="0" rtl="0" algn="r">
                <a:spcBef>
                  <a:spcPts val="0"/>
                </a:spcBef>
                <a:spcAft>
                  <a:spcPts val="0"/>
                </a:spcAft>
                <a:buNone/>
              </a:pPr>
              <a:r>
                <a:rPr lang="en" sz="1200">
                  <a:solidFill>
                    <a:schemeClr val="dk1"/>
                  </a:solidFill>
                </a:rPr>
                <a:t>DTMF mode supports only RFC2833. (IVR)</a:t>
              </a:r>
              <a:endParaRPr sz="1200">
                <a:solidFill>
                  <a:schemeClr val="dk1"/>
                </a:solidFill>
              </a:endParaRPr>
            </a:p>
          </p:txBody>
        </p:sp>
        <p:cxnSp>
          <p:nvCxnSpPr>
            <p:cNvPr id="538" name="Google Shape;538;p64"/>
            <p:cNvCxnSpPr>
              <a:stCxn id="539" idx="1"/>
              <a:endCxn id="537" idx="3"/>
            </p:cNvCxnSpPr>
            <p:nvPr/>
          </p:nvCxnSpPr>
          <p:spPr>
            <a:xfrm rot="10800000">
              <a:off x="2912975" y="4014825"/>
              <a:ext cx="1670100" cy="0"/>
            </a:xfrm>
            <a:prstGeom prst="straightConnector1">
              <a:avLst/>
            </a:prstGeom>
            <a:noFill/>
            <a:ln cap="flat" cmpd="sng" w="9525">
              <a:solidFill>
                <a:srgbClr val="FF0000"/>
              </a:solidFill>
              <a:prstDash val="solid"/>
              <a:round/>
              <a:headEnd len="med" w="med" type="none"/>
              <a:tailEnd len="med" w="med" type="triangle"/>
            </a:ln>
          </p:spPr>
        </p:cxnSp>
        <p:sp>
          <p:nvSpPr>
            <p:cNvPr id="540" name="Google Shape;540;p64"/>
            <p:cNvSpPr/>
            <p:nvPr/>
          </p:nvSpPr>
          <p:spPr>
            <a:xfrm>
              <a:off x="4746575" y="1468050"/>
              <a:ext cx="2337300" cy="227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64"/>
            <p:cNvSpPr/>
            <p:nvPr/>
          </p:nvSpPr>
          <p:spPr>
            <a:xfrm>
              <a:off x="4583075" y="1814275"/>
              <a:ext cx="4181100" cy="227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64"/>
            <p:cNvSpPr/>
            <p:nvPr/>
          </p:nvSpPr>
          <p:spPr>
            <a:xfrm>
              <a:off x="4583075" y="2160500"/>
              <a:ext cx="2337300" cy="227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p64"/>
            <p:cNvSpPr/>
            <p:nvPr/>
          </p:nvSpPr>
          <p:spPr>
            <a:xfrm>
              <a:off x="4583075" y="3901125"/>
              <a:ext cx="1590900" cy="227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43" name="Google Shape;543;p64"/>
            <p:cNvCxnSpPr>
              <a:stCxn id="542" idx="1"/>
              <a:endCxn id="535" idx="3"/>
            </p:cNvCxnSpPr>
            <p:nvPr/>
          </p:nvCxnSpPr>
          <p:spPr>
            <a:xfrm flipH="1">
              <a:off x="2912975" y="2274200"/>
              <a:ext cx="1670100" cy="559500"/>
            </a:xfrm>
            <a:prstGeom prst="bentConnector3">
              <a:avLst>
                <a:gd fmla="val 49998" name="adj1"/>
              </a:avLst>
            </a:prstGeom>
            <a:noFill/>
            <a:ln cap="flat" cmpd="sng" w="9525">
              <a:solidFill>
                <a:srgbClr val="FF0000"/>
              </a:solidFill>
              <a:prstDash val="solid"/>
              <a:round/>
              <a:headEnd len="med" w="med" type="none"/>
              <a:tailEnd len="med" w="med" type="triangle"/>
            </a:ln>
          </p:spPr>
        </p:cxnSp>
        <p:cxnSp>
          <p:nvCxnSpPr>
            <p:cNvPr id="544" name="Google Shape;544;p64"/>
            <p:cNvCxnSpPr>
              <a:stCxn id="540" idx="1"/>
              <a:endCxn id="534" idx="3"/>
            </p:cNvCxnSpPr>
            <p:nvPr/>
          </p:nvCxnSpPr>
          <p:spPr>
            <a:xfrm rot="10800000">
              <a:off x="2912975" y="1581750"/>
              <a:ext cx="1833600" cy="0"/>
            </a:xfrm>
            <a:prstGeom prst="straightConnector1">
              <a:avLst/>
            </a:prstGeom>
            <a:noFill/>
            <a:ln cap="flat" cmpd="sng" w="9525">
              <a:solidFill>
                <a:srgbClr val="FF0000"/>
              </a:solidFill>
              <a:prstDash val="solid"/>
              <a:round/>
              <a:headEnd len="med" w="med" type="none"/>
              <a:tailEnd len="med" w="med" type="triangle"/>
            </a:ln>
          </p:spPr>
        </p:cxnSp>
        <p:cxnSp>
          <p:nvCxnSpPr>
            <p:cNvPr id="545" name="Google Shape;545;p64"/>
            <p:cNvCxnSpPr>
              <a:stCxn id="541" idx="1"/>
              <a:endCxn id="536" idx="3"/>
            </p:cNvCxnSpPr>
            <p:nvPr/>
          </p:nvCxnSpPr>
          <p:spPr>
            <a:xfrm rot="10800000">
              <a:off x="2912975" y="1927975"/>
              <a:ext cx="1670100" cy="0"/>
            </a:xfrm>
            <a:prstGeom prst="straightConnector1">
              <a:avLst/>
            </a:prstGeom>
            <a:noFill/>
            <a:ln cap="flat" cmpd="sng" w="9525">
              <a:solidFill>
                <a:srgbClr val="FF0000"/>
              </a:solidFill>
              <a:prstDash val="solid"/>
              <a:round/>
              <a:headEnd len="med" w="med" type="none"/>
              <a:tailEnd len="med" w="med" type="triangle"/>
            </a:ln>
          </p:spPr>
        </p:cxn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9" name="Shape 549"/>
        <p:cNvGrpSpPr/>
        <p:nvPr/>
      </p:nvGrpSpPr>
      <p:grpSpPr>
        <a:xfrm>
          <a:off x="0" y="0"/>
          <a:ext cx="0" cy="0"/>
          <a:chOff x="0" y="0"/>
          <a:chExt cx="0" cy="0"/>
        </a:xfrm>
      </p:grpSpPr>
      <p:sp>
        <p:nvSpPr>
          <p:cNvPr id="550" name="Google Shape;550;p65"/>
          <p:cNvSpPr txBox="1"/>
          <p:nvPr>
            <p:ph type="title"/>
          </p:nvPr>
        </p:nvSpPr>
        <p:spPr>
          <a:xfrm>
            <a:off x="227088" y="215450"/>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9DAF8"/>
                </a:solidFill>
              </a:rPr>
              <a:t>[Account]</a:t>
            </a:r>
            <a:r>
              <a:rPr b="1" lang="en"/>
              <a:t> Setting Info: Firewall Configuration</a:t>
            </a:r>
            <a:endParaRPr b="1"/>
          </a:p>
        </p:txBody>
      </p:sp>
      <p:sp>
        <p:nvSpPr>
          <p:cNvPr id="551" name="Google Shape;551;p65"/>
          <p:cNvSpPr txBox="1"/>
          <p:nvPr/>
        </p:nvSpPr>
        <p:spPr>
          <a:xfrm>
            <a:off x="243300" y="1573925"/>
            <a:ext cx="4220400" cy="2369100"/>
          </a:xfrm>
          <a:prstGeom prst="rect">
            <a:avLst/>
          </a:prstGeom>
          <a:solidFill>
            <a:schemeClr val="lt1"/>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300">
                <a:solidFill>
                  <a:schemeClr val="dk1"/>
                </a:solidFill>
              </a:rPr>
              <a:t>FIREWALL is a network security system that monitors and controls the incoming and outgoing network traffic based on predetermined security rules</a:t>
            </a:r>
            <a:endParaRPr sz="1300">
              <a:solidFill>
                <a:schemeClr val="dk1"/>
              </a:solidFill>
            </a:endParaRPr>
          </a:p>
          <a:p>
            <a:pPr indent="0" lvl="0" marL="0" rtl="0" algn="l">
              <a:lnSpc>
                <a:spcPct val="115000"/>
              </a:lnSpc>
              <a:spcBef>
                <a:spcPts val="0"/>
              </a:spcBef>
              <a:spcAft>
                <a:spcPts val="0"/>
              </a:spcAft>
              <a:buNone/>
            </a:pPr>
            <a:r>
              <a:t/>
            </a:r>
            <a:endParaRPr sz="1300">
              <a:solidFill>
                <a:schemeClr val="dk1"/>
              </a:solidFill>
            </a:endParaRPr>
          </a:p>
          <a:p>
            <a:pPr indent="0" lvl="0" marL="0" rtl="0" algn="l">
              <a:lnSpc>
                <a:spcPct val="115000"/>
              </a:lnSpc>
              <a:spcBef>
                <a:spcPts val="0"/>
              </a:spcBef>
              <a:spcAft>
                <a:spcPts val="0"/>
              </a:spcAft>
              <a:buNone/>
            </a:pPr>
            <a:r>
              <a:rPr lang="en" sz="1300">
                <a:solidFill>
                  <a:schemeClr val="dk1"/>
                </a:solidFill>
              </a:rPr>
              <a:t>Voice call = Audio + Signaling  </a:t>
            </a:r>
            <a:endParaRPr sz="1300">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b="1" i="1" lang="en" sz="1000">
                <a:solidFill>
                  <a:schemeClr val="accent3"/>
                </a:solidFill>
              </a:rPr>
              <a:t>*Make sure Firewall allows traffic following the rules mentioned in the SIP App</a:t>
            </a:r>
            <a:endParaRPr b="1" i="1" sz="1000">
              <a:solidFill>
                <a:schemeClr val="accent3"/>
              </a:solidFill>
            </a:endParaRPr>
          </a:p>
        </p:txBody>
      </p:sp>
      <p:pic>
        <p:nvPicPr>
          <p:cNvPr id="552" name="Google Shape;552;p65"/>
          <p:cNvPicPr preferRelativeResize="0"/>
          <p:nvPr/>
        </p:nvPicPr>
        <p:blipFill>
          <a:blip r:embed="rId3">
            <a:alphaModFix/>
          </a:blip>
          <a:stretch>
            <a:fillRect/>
          </a:stretch>
        </p:blipFill>
        <p:spPr>
          <a:xfrm>
            <a:off x="4572000" y="957500"/>
            <a:ext cx="4375500" cy="3936193"/>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66"/>
          <p:cNvSpPr txBox="1"/>
          <p:nvPr>
            <p:ph type="title"/>
          </p:nvPr>
        </p:nvSpPr>
        <p:spPr>
          <a:xfrm>
            <a:off x="227138" y="42397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9DAF8"/>
                </a:solidFill>
              </a:rPr>
              <a:t>[Account]</a:t>
            </a:r>
            <a:r>
              <a:rPr b="1" lang="en"/>
              <a:t> Setting Info: Not Supported</a:t>
            </a:r>
            <a:endParaRPr b="1"/>
          </a:p>
        </p:txBody>
      </p:sp>
      <p:sp>
        <p:nvSpPr>
          <p:cNvPr id="558" name="Google Shape;558;p66"/>
          <p:cNvSpPr txBox="1"/>
          <p:nvPr/>
        </p:nvSpPr>
        <p:spPr>
          <a:xfrm>
            <a:off x="1491200" y="1326500"/>
            <a:ext cx="3791400" cy="2773500"/>
          </a:xfrm>
          <a:prstGeom prst="rect">
            <a:avLst/>
          </a:prstGeom>
          <a:solidFill>
            <a:schemeClr val="lt1"/>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311150" lvl="0" marL="457200" rtl="0" algn="l">
              <a:lnSpc>
                <a:spcPct val="150000"/>
              </a:lnSpc>
              <a:spcBef>
                <a:spcPts val="0"/>
              </a:spcBef>
              <a:spcAft>
                <a:spcPts val="0"/>
              </a:spcAft>
              <a:buClr>
                <a:schemeClr val="dk1"/>
              </a:buClr>
              <a:buSzPts val="1300"/>
              <a:buFont typeface="Lato"/>
              <a:buChar char="●"/>
            </a:pPr>
            <a:r>
              <a:rPr lang="en" sz="1300">
                <a:solidFill>
                  <a:schemeClr val="dk1"/>
                </a:solidFill>
                <a:latin typeface="Lato"/>
                <a:ea typeface="Lato"/>
                <a:cs typeface="Lato"/>
                <a:sym typeface="Lato"/>
              </a:rPr>
              <a:t>Call Transfer</a:t>
            </a:r>
            <a:endParaRPr sz="1300">
              <a:solidFill>
                <a:schemeClr val="dk1"/>
              </a:solidFill>
              <a:latin typeface="Lato"/>
              <a:ea typeface="Lato"/>
              <a:cs typeface="Lato"/>
              <a:sym typeface="Lato"/>
            </a:endParaRPr>
          </a:p>
          <a:p>
            <a:pPr indent="-311150" lvl="0" marL="457200" rtl="0" algn="l">
              <a:lnSpc>
                <a:spcPct val="150000"/>
              </a:lnSpc>
              <a:spcBef>
                <a:spcPts val="0"/>
              </a:spcBef>
              <a:spcAft>
                <a:spcPts val="0"/>
              </a:spcAft>
              <a:buClr>
                <a:schemeClr val="dk1"/>
              </a:buClr>
              <a:buSzPts val="1300"/>
              <a:buFont typeface="Lato"/>
              <a:buChar char="●"/>
            </a:pPr>
            <a:r>
              <a:rPr lang="en" sz="1300">
                <a:solidFill>
                  <a:schemeClr val="dk1"/>
                </a:solidFill>
                <a:latin typeface="Lato"/>
                <a:ea typeface="Lato"/>
                <a:cs typeface="Lato"/>
                <a:sym typeface="Lato"/>
              </a:rPr>
              <a:t>SIP Refer</a:t>
            </a:r>
            <a:endParaRPr sz="1300">
              <a:solidFill>
                <a:schemeClr val="dk1"/>
              </a:solidFill>
              <a:latin typeface="Lato"/>
              <a:ea typeface="Lato"/>
              <a:cs typeface="Lato"/>
              <a:sym typeface="Lato"/>
            </a:endParaRPr>
          </a:p>
          <a:p>
            <a:pPr indent="-311150" lvl="0" marL="457200" rtl="0" algn="l">
              <a:lnSpc>
                <a:spcPct val="150000"/>
              </a:lnSpc>
              <a:spcBef>
                <a:spcPts val="0"/>
              </a:spcBef>
              <a:spcAft>
                <a:spcPts val="0"/>
              </a:spcAft>
              <a:buClr>
                <a:schemeClr val="dk1"/>
              </a:buClr>
              <a:buSzPts val="1300"/>
              <a:buFont typeface="Lato"/>
              <a:buChar char="●"/>
            </a:pPr>
            <a:r>
              <a:rPr lang="en" sz="1300">
                <a:solidFill>
                  <a:schemeClr val="dk1"/>
                </a:solidFill>
                <a:latin typeface="Lato"/>
                <a:ea typeface="Lato"/>
                <a:cs typeface="Lato"/>
                <a:sym typeface="Lato"/>
              </a:rPr>
              <a:t>SIP Subscribe</a:t>
            </a:r>
            <a:endParaRPr sz="1300">
              <a:solidFill>
                <a:schemeClr val="dk1"/>
              </a:solidFill>
              <a:latin typeface="Lato"/>
              <a:ea typeface="Lato"/>
              <a:cs typeface="Lato"/>
              <a:sym typeface="Lato"/>
            </a:endParaRPr>
          </a:p>
          <a:p>
            <a:pPr indent="-311150" lvl="0" marL="457200" rtl="0" algn="l">
              <a:lnSpc>
                <a:spcPct val="150000"/>
              </a:lnSpc>
              <a:spcBef>
                <a:spcPts val="0"/>
              </a:spcBef>
              <a:spcAft>
                <a:spcPts val="0"/>
              </a:spcAft>
              <a:buClr>
                <a:schemeClr val="dk1"/>
              </a:buClr>
              <a:buSzPts val="1300"/>
              <a:buFont typeface="Lato"/>
              <a:buChar char="●"/>
            </a:pPr>
            <a:r>
              <a:rPr lang="en" sz="1300">
                <a:solidFill>
                  <a:schemeClr val="dk1"/>
                </a:solidFill>
                <a:latin typeface="Lato"/>
                <a:ea typeface="Lato"/>
                <a:cs typeface="Lato"/>
                <a:sym typeface="Lato"/>
              </a:rPr>
              <a:t>SIP Message</a:t>
            </a:r>
            <a:endParaRPr sz="1300">
              <a:solidFill>
                <a:schemeClr val="dk1"/>
              </a:solidFill>
              <a:latin typeface="Lato"/>
              <a:ea typeface="Lato"/>
              <a:cs typeface="Lato"/>
              <a:sym typeface="Lato"/>
            </a:endParaRPr>
          </a:p>
          <a:p>
            <a:pPr indent="-311150" lvl="0" marL="457200" rtl="0" algn="l">
              <a:lnSpc>
                <a:spcPct val="150000"/>
              </a:lnSpc>
              <a:spcBef>
                <a:spcPts val="0"/>
              </a:spcBef>
              <a:spcAft>
                <a:spcPts val="0"/>
              </a:spcAft>
              <a:buClr>
                <a:schemeClr val="dk1"/>
              </a:buClr>
              <a:buSzPts val="1300"/>
              <a:buFont typeface="Lato"/>
              <a:buChar char="●"/>
            </a:pPr>
            <a:r>
              <a:rPr lang="en" sz="1300">
                <a:solidFill>
                  <a:schemeClr val="dk1"/>
                </a:solidFill>
                <a:latin typeface="Lato"/>
                <a:ea typeface="Lato"/>
                <a:cs typeface="Lato"/>
                <a:sym typeface="Lato"/>
              </a:rPr>
              <a:t>SIP Publish</a:t>
            </a:r>
            <a:endParaRPr sz="1300">
              <a:solidFill>
                <a:schemeClr val="dk1"/>
              </a:solidFill>
              <a:latin typeface="Lato"/>
              <a:ea typeface="Lato"/>
              <a:cs typeface="Lato"/>
              <a:sym typeface="Lato"/>
            </a:endParaRPr>
          </a:p>
          <a:p>
            <a:pPr indent="-311150" lvl="0" marL="457200" rtl="0" algn="l">
              <a:lnSpc>
                <a:spcPct val="150000"/>
              </a:lnSpc>
              <a:spcBef>
                <a:spcPts val="0"/>
              </a:spcBef>
              <a:spcAft>
                <a:spcPts val="0"/>
              </a:spcAft>
              <a:buClr>
                <a:schemeClr val="dk1"/>
              </a:buClr>
              <a:buSzPts val="1300"/>
              <a:buFont typeface="Lato"/>
              <a:buChar char="●"/>
            </a:pPr>
            <a:r>
              <a:rPr lang="en" sz="1300">
                <a:solidFill>
                  <a:schemeClr val="dk1"/>
                </a:solidFill>
                <a:latin typeface="Lato"/>
                <a:ea typeface="Lato"/>
                <a:cs typeface="Lato"/>
                <a:sym typeface="Lato"/>
              </a:rPr>
              <a:t>Session Timers</a:t>
            </a:r>
            <a:endParaRPr sz="1300">
              <a:solidFill>
                <a:schemeClr val="dk1"/>
              </a:solidFill>
              <a:latin typeface="Lato"/>
              <a:ea typeface="Lato"/>
              <a:cs typeface="Lato"/>
              <a:sym typeface="Lato"/>
            </a:endParaRPr>
          </a:p>
          <a:p>
            <a:pPr indent="-311150" lvl="0" marL="457200" rtl="0" algn="l">
              <a:lnSpc>
                <a:spcPct val="150000"/>
              </a:lnSpc>
              <a:spcBef>
                <a:spcPts val="0"/>
              </a:spcBef>
              <a:spcAft>
                <a:spcPts val="0"/>
              </a:spcAft>
              <a:buClr>
                <a:schemeClr val="dk1"/>
              </a:buClr>
              <a:buSzPts val="1300"/>
              <a:buFont typeface="Lato"/>
              <a:buChar char="●"/>
            </a:pPr>
            <a:r>
              <a:rPr lang="en" sz="1300">
                <a:solidFill>
                  <a:schemeClr val="dk1"/>
                </a:solidFill>
                <a:latin typeface="Lato"/>
                <a:ea typeface="Lato"/>
                <a:cs typeface="Lato"/>
                <a:sym typeface="Lato"/>
              </a:rPr>
              <a:t>P-Asserted-Identity</a:t>
            </a:r>
            <a:endParaRPr sz="1300">
              <a:solidFill>
                <a:schemeClr val="dk1"/>
              </a:solidFill>
              <a:latin typeface="Lato"/>
              <a:ea typeface="Lato"/>
              <a:cs typeface="Lato"/>
              <a:sym typeface="Lato"/>
            </a:endParaRPr>
          </a:p>
          <a:p>
            <a:pPr indent="-311150" lvl="0" marL="457200" rtl="0" algn="l">
              <a:lnSpc>
                <a:spcPct val="150000"/>
              </a:lnSpc>
              <a:spcBef>
                <a:spcPts val="0"/>
              </a:spcBef>
              <a:spcAft>
                <a:spcPts val="0"/>
              </a:spcAft>
              <a:buClr>
                <a:schemeClr val="dk1"/>
              </a:buClr>
              <a:buSzPts val="1300"/>
              <a:buFont typeface="Lato"/>
              <a:buChar char="●"/>
            </a:pPr>
            <a:r>
              <a:rPr lang="en" sz="1300">
                <a:solidFill>
                  <a:schemeClr val="dk1"/>
                </a:solidFill>
                <a:latin typeface="Lato"/>
                <a:ea typeface="Lato"/>
                <a:cs typeface="Lato"/>
                <a:sym typeface="Lato"/>
              </a:rPr>
              <a:t>Remote-Party-ID</a:t>
            </a:r>
            <a:endParaRPr sz="1300">
              <a:solidFill>
                <a:schemeClr val="dk1"/>
              </a:solidFill>
              <a:latin typeface="Lato"/>
              <a:ea typeface="Lato"/>
              <a:cs typeface="Lato"/>
              <a:sym typeface="Lato"/>
            </a:endParaRPr>
          </a:p>
          <a:p>
            <a:pPr indent="-311150" lvl="0" marL="457200" rtl="0" algn="l">
              <a:lnSpc>
                <a:spcPct val="150000"/>
              </a:lnSpc>
              <a:spcBef>
                <a:spcPts val="0"/>
              </a:spcBef>
              <a:spcAft>
                <a:spcPts val="0"/>
              </a:spcAft>
              <a:buClr>
                <a:schemeClr val="dk1"/>
              </a:buClr>
              <a:buSzPts val="1300"/>
              <a:buFont typeface="Lato"/>
              <a:buChar char="●"/>
            </a:pPr>
            <a:r>
              <a:rPr lang="en" sz="1300">
                <a:solidFill>
                  <a:schemeClr val="dk1"/>
                </a:solidFill>
                <a:latin typeface="Lato"/>
                <a:ea typeface="Lato"/>
                <a:cs typeface="Lato"/>
                <a:sym typeface="Lato"/>
              </a:rPr>
              <a:t>Voice Activity Detection</a:t>
            </a:r>
            <a:endParaRPr sz="1300">
              <a:solidFill>
                <a:schemeClr val="dk1"/>
              </a:solidFill>
              <a:latin typeface="Lato"/>
              <a:ea typeface="Lato"/>
              <a:cs typeface="Lato"/>
              <a:sym typeface="Lato"/>
            </a:endParaRPr>
          </a:p>
          <a:p>
            <a:pPr indent="-311150" lvl="0" marL="457200" rtl="0" algn="l">
              <a:lnSpc>
                <a:spcPct val="150000"/>
              </a:lnSpc>
              <a:spcBef>
                <a:spcPts val="0"/>
              </a:spcBef>
              <a:spcAft>
                <a:spcPts val="0"/>
              </a:spcAft>
              <a:buClr>
                <a:schemeClr val="dk1"/>
              </a:buClr>
              <a:buSzPts val="1300"/>
              <a:buFont typeface="Lato"/>
              <a:buChar char="●"/>
            </a:pPr>
            <a:r>
              <a:rPr lang="en" sz="1300">
                <a:solidFill>
                  <a:schemeClr val="dk1"/>
                </a:solidFill>
                <a:latin typeface="Lato"/>
                <a:ea typeface="Lato"/>
                <a:cs typeface="Lato"/>
                <a:sym typeface="Lato"/>
              </a:rPr>
              <a:t>SIP ALG</a:t>
            </a:r>
            <a:endParaRPr sz="1300">
              <a:solidFill>
                <a:schemeClr val="dk1"/>
              </a:solidFill>
            </a:endParaRPr>
          </a:p>
        </p:txBody>
      </p:sp>
      <p:pic>
        <p:nvPicPr>
          <p:cNvPr id="559" name="Google Shape;559;p66"/>
          <p:cNvPicPr preferRelativeResize="0"/>
          <p:nvPr/>
        </p:nvPicPr>
        <p:blipFill>
          <a:blip r:embed="rId3">
            <a:alphaModFix/>
          </a:blip>
          <a:stretch>
            <a:fillRect/>
          </a:stretch>
        </p:blipFill>
        <p:spPr>
          <a:xfrm>
            <a:off x="5776225" y="925925"/>
            <a:ext cx="2185014" cy="3976725"/>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pic>
        <p:nvPicPr>
          <p:cNvPr id="564" name="Google Shape;564;p67"/>
          <p:cNvPicPr preferRelativeResize="0"/>
          <p:nvPr/>
        </p:nvPicPr>
        <p:blipFill>
          <a:blip r:embed="rId3">
            <a:alphaModFix/>
          </a:blip>
          <a:stretch>
            <a:fillRect/>
          </a:stretch>
        </p:blipFill>
        <p:spPr>
          <a:xfrm>
            <a:off x="860100" y="2263000"/>
            <a:ext cx="7151961" cy="1818175"/>
          </a:xfrm>
          <a:prstGeom prst="rect">
            <a:avLst/>
          </a:prstGeom>
          <a:noFill/>
          <a:ln cap="flat" cmpd="sng" w="9525">
            <a:solidFill>
              <a:srgbClr val="999999"/>
            </a:solidFill>
            <a:prstDash val="solid"/>
            <a:round/>
            <a:headEnd len="sm" w="sm" type="none"/>
            <a:tailEnd len="sm" w="sm" type="none"/>
          </a:ln>
        </p:spPr>
      </p:pic>
      <p:sp>
        <p:nvSpPr>
          <p:cNvPr id="565" name="Google Shape;565;p67"/>
          <p:cNvSpPr txBox="1"/>
          <p:nvPr>
            <p:ph type="title"/>
          </p:nvPr>
        </p:nvSpPr>
        <p:spPr>
          <a:xfrm>
            <a:off x="227138" y="42397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9DAF8"/>
                </a:solidFill>
              </a:rPr>
              <a:t>[Account]</a:t>
            </a:r>
            <a:r>
              <a:rPr b="1" lang="en"/>
              <a:t> Subscription Info</a:t>
            </a:r>
            <a:endParaRPr b="1"/>
          </a:p>
        </p:txBody>
      </p:sp>
      <p:sp>
        <p:nvSpPr>
          <p:cNvPr id="566" name="Google Shape;566;p67"/>
          <p:cNvSpPr txBox="1"/>
          <p:nvPr/>
        </p:nvSpPr>
        <p:spPr>
          <a:xfrm>
            <a:off x="1374025" y="1243025"/>
            <a:ext cx="973500" cy="362400"/>
          </a:xfrm>
          <a:prstGeom prst="rect">
            <a:avLst/>
          </a:prstGeom>
          <a:solidFill>
            <a:schemeClr val="lt1"/>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1"/>
                </a:solidFill>
                <a:uFill>
                  <a:noFill/>
                </a:uFill>
                <a:hlinkClick r:id="rId4">
                  <a:extLst>
                    <a:ext uri="{A12FA001-AC4F-418D-AE19-62706E023703}">
                      <ahyp:hlinkClr val="tx"/>
                    </a:ext>
                  </a:extLst>
                </a:hlinkClick>
              </a:rPr>
              <a:t>SIP Plan</a:t>
            </a:r>
            <a:r>
              <a:rPr lang="en" sz="1300">
                <a:solidFill>
                  <a:schemeClr val="dk1"/>
                </a:solidFill>
              </a:rPr>
              <a:t> </a:t>
            </a:r>
            <a:endParaRPr sz="1300">
              <a:solidFill>
                <a:schemeClr val="dk1"/>
              </a:solidFill>
            </a:endParaRPr>
          </a:p>
        </p:txBody>
      </p:sp>
      <p:cxnSp>
        <p:nvCxnSpPr>
          <p:cNvPr id="567" name="Google Shape;567;p67"/>
          <p:cNvCxnSpPr>
            <a:endCxn id="566" idx="2"/>
          </p:cNvCxnSpPr>
          <p:nvPr/>
        </p:nvCxnSpPr>
        <p:spPr>
          <a:xfrm rot="10800000">
            <a:off x="1860775" y="1605425"/>
            <a:ext cx="0" cy="745200"/>
          </a:xfrm>
          <a:prstGeom prst="straightConnector1">
            <a:avLst/>
          </a:prstGeom>
          <a:noFill/>
          <a:ln cap="flat" cmpd="sng" w="9525">
            <a:solidFill>
              <a:srgbClr val="FF0000"/>
            </a:solidFill>
            <a:prstDash val="solid"/>
            <a:round/>
            <a:headEnd len="med" w="med" type="none"/>
            <a:tailEnd len="med" w="med" type="triangle"/>
          </a:ln>
        </p:spPr>
      </p:cxnSp>
      <p:sp>
        <p:nvSpPr>
          <p:cNvPr id="568" name="Google Shape;568;p67"/>
          <p:cNvSpPr txBox="1"/>
          <p:nvPr/>
        </p:nvSpPr>
        <p:spPr>
          <a:xfrm>
            <a:off x="2792900" y="1243025"/>
            <a:ext cx="5067600" cy="3624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chemeClr val="dk1"/>
                </a:solidFill>
              </a:rPr>
              <a:t>Click here to see which number(s) belong to this SIP account</a:t>
            </a:r>
            <a:endParaRPr sz="1300">
              <a:solidFill>
                <a:schemeClr val="dk1"/>
              </a:solidFill>
            </a:endParaRPr>
          </a:p>
        </p:txBody>
      </p:sp>
      <p:sp>
        <p:nvSpPr>
          <p:cNvPr id="569" name="Google Shape;569;p67"/>
          <p:cNvSpPr/>
          <p:nvPr/>
        </p:nvSpPr>
        <p:spPr>
          <a:xfrm>
            <a:off x="909875" y="2344350"/>
            <a:ext cx="1466100" cy="2274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67"/>
          <p:cNvSpPr/>
          <p:nvPr/>
        </p:nvSpPr>
        <p:spPr>
          <a:xfrm>
            <a:off x="1081225" y="3020525"/>
            <a:ext cx="1466100" cy="840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71" name="Google Shape;571;p67"/>
          <p:cNvCxnSpPr>
            <a:stCxn id="570" idx="0"/>
            <a:endCxn id="568" idx="2"/>
          </p:cNvCxnSpPr>
          <p:nvPr/>
        </p:nvCxnSpPr>
        <p:spPr>
          <a:xfrm rot="-5400000">
            <a:off x="2862925" y="556775"/>
            <a:ext cx="1415100" cy="3512400"/>
          </a:xfrm>
          <a:prstGeom prst="bentConnector3">
            <a:avLst>
              <a:gd fmla="val 18764" name="adj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75" name="Shape 575"/>
        <p:cNvGrpSpPr/>
        <p:nvPr/>
      </p:nvGrpSpPr>
      <p:grpSpPr>
        <a:xfrm>
          <a:off x="0" y="0"/>
          <a:ext cx="0" cy="0"/>
          <a:chOff x="0" y="0"/>
          <a:chExt cx="0" cy="0"/>
        </a:xfrm>
      </p:grpSpPr>
      <p:sp>
        <p:nvSpPr>
          <p:cNvPr id="576" name="Google Shape;576;p68"/>
          <p:cNvSpPr txBox="1"/>
          <p:nvPr>
            <p:ph type="title"/>
          </p:nvPr>
        </p:nvSpPr>
        <p:spPr>
          <a:xfrm>
            <a:off x="2201813" y="1792031"/>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Dial Plan</a:t>
            </a:r>
            <a:endParaRPr b="0" i="1" sz="1800"/>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0" name="Shape 580"/>
        <p:cNvGrpSpPr/>
        <p:nvPr/>
      </p:nvGrpSpPr>
      <p:grpSpPr>
        <a:xfrm>
          <a:off x="0" y="0"/>
          <a:ext cx="0" cy="0"/>
          <a:chOff x="0" y="0"/>
          <a:chExt cx="0" cy="0"/>
        </a:xfrm>
      </p:grpSpPr>
      <p:sp>
        <p:nvSpPr>
          <p:cNvPr id="581" name="Google Shape;581;p69"/>
          <p:cNvSpPr txBox="1"/>
          <p:nvPr>
            <p:ph type="title"/>
          </p:nvPr>
        </p:nvSpPr>
        <p:spPr>
          <a:xfrm>
            <a:off x="227138" y="31022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FE2F3"/>
                </a:solidFill>
              </a:rPr>
              <a:t>[Dial Plan]</a:t>
            </a:r>
            <a:endParaRPr b="1">
              <a:solidFill>
                <a:srgbClr val="CFE2F3"/>
              </a:solidFill>
            </a:endParaRPr>
          </a:p>
        </p:txBody>
      </p:sp>
      <p:sp>
        <p:nvSpPr>
          <p:cNvPr id="582" name="Google Shape;582;p69"/>
          <p:cNvSpPr txBox="1"/>
          <p:nvPr/>
        </p:nvSpPr>
        <p:spPr>
          <a:xfrm>
            <a:off x="387950" y="775875"/>
            <a:ext cx="8368200" cy="974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a:solidFill>
                  <a:schemeClr val="dk1"/>
                </a:solidFill>
              </a:rPr>
              <a:t>Dial plan is the expected sequence of digits dialed by subscriber to access specific telephone networks for telephone calls. </a:t>
            </a:r>
            <a:endParaRPr>
              <a:solidFill>
                <a:schemeClr val="dk1"/>
              </a:solidFill>
            </a:endParaRPr>
          </a:p>
          <a:p>
            <a:pPr indent="0" lvl="0" marL="457200" rtl="0" algn="l">
              <a:lnSpc>
                <a:spcPct val="115000"/>
              </a:lnSpc>
              <a:spcBef>
                <a:spcPts val="0"/>
              </a:spcBef>
              <a:spcAft>
                <a:spcPts val="0"/>
              </a:spcAft>
              <a:buNone/>
            </a:pPr>
            <a:r>
              <a:rPr i="1" lang="en" sz="1200">
                <a:solidFill>
                  <a:schemeClr val="accent3"/>
                </a:solidFill>
              </a:rPr>
              <a:t>Below is an example of a dial rule for local calls in Singapore. Normally, user must press 65XXXXXXXX to place a call. After the dial rule is applied, caller just needs to dial 8 digits if the leading digit is 3,6, 8 or 9.</a:t>
            </a:r>
            <a:endParaRPr i="1" sz="1200">
              <a:solidFill>
                <a:schemeClr val="accent3"/>
              </a:solidFill>
            </a:endParaRPr>
          </a:p>
          <a:p>
            <a:pPr indent="0" lvl="0" marL="0" rtl="0" algn="l">
              <a:lnSpc>
                <a:spcPct val="115000"/>
              </a:lnSpc>
              <a:spcBef>
                <a:spcPts val="0"/>
              </a:spcBef>
              <a:spcAft>
                <a:spcPts val="0"/>
              </a:spcAft>
              <a:buNone/>
            </a:pPr>
            <a:r>
              <a:t/>
            </a:r>
            <a:endParaRPr>
              <a:solidFill>
                <a:srgbClr val="666666"/>
              </a:solidFill>
            </a:endParaRPr>
          </a:p>
        </p:txBody>
      </p:sp>
      <p:pic>
        <p:nvPicPr>
          <p:cNvPr descr="SIPAPP-DIALRULE.png" id="583" name="Google Shape;583;p69"/>
          <p:cNvPicPr preferRelativeResize="0"/>
          <p:nvPr/>
        </p:nvPicPr>
        <p:blipFill rotWithShape="1">
          <a:blip r:embed="rId3">
            <a:alphaModFix/>
          </a:blip>
          <a:srcRect b="1848" l="0" r="0" t="1858"/>
          <a:stretch/>
        </p:blipFill>
        <p:spPr>
          <a:xfrm>
            <a:off x="1328675" y="2046788"/>
            <a:ext cx="6486525" cy="2562225"/>
          </a:xfrm>
          <a:prstGeom prst="rect">
            <a:avLst/>
          </a:prstGeom>
          <a:noFill/>
          <a:ln cap="flat" cmpd="sng" w="9525">
            <a:solidFill>
              <a:srgbClr val="999999"/>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grpSp>
        <p:nvGrpSpPr>
          <p:cNvPr id="442" name="Google Shape;442;p52"/>
          <p:cNvGrpSpPr/>
          <p:nvPr/>
        </p:nvGrpSpPr>
        <p:grpSpPr>
          <a:xfrm>
            <a:off x="-2725" y="0"/>
            <a:ext cx="9149456" cy="5143500"/>
            <a:chOff x="0" y="0"/>
            <a:chExt cx="12199275" cy="6857999"/>
          </a:xfrm>
        </p:grpSpPr>
        <p:sp>
          <p:nvSpPr>
            <p:cNvPr id="443" name="Google Shape;443;p52"/>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rtl="0" algn="l">
                <a:spcBef>
                  <a:spcPts val="0"/>
                </a:spcBef>
                <a:spcAft>
                  <a:spcPts val="0"/>
                </a:spcAft>
                <a:buNone/>
              </a:pPr>
              <a:r>
                <a:t/>
              </a:r>
              <a:endParaRPr/>
            </a:p>
          </p:txBody>
        </p:sp>
        <p:pic>
          <p:nvPicPr>
            <p:cNvPr id="444" name="Google Shape;444;p52"/>
            <p:cNvPicPr preferRelativeResize="0"/>
            <p:nvPr/>
          </p:nvPicPr>
          <p:blipFill>
            <a:blip r:embed="rId3">
              <a:alphaModFix/>
            </a:blip>
            <a:stretch>
              <a:fillRect/>
            </a:stretch>
          </p:blipFill>
          <p:spPr>
            <a:xfrm>
              <a:off x="0" y="0"/>
              <a:ext cx="5951301" cy="6857999"/>
            </a:xfrm>
            <a:prstGeom prst="rect">
              <a:avLst/>
            </a:prstGeom>
            <a:noFill/>
            <a:ln>
              <a:noFill/>
            </a:ln>
          </p:spPr>
        </p:pic>
        <p:sp>
          <p:nvSpPr>
            <p:cNvPr id="445" name="Google Shape;445;p52"/>
            <p:cNvSpPr txBox="1"/>
            <p:nvPr/>
          </p:nvSpPr>
          <p:spPr>
            <a:xfrm>
              <a:off x="38000" y="1114425"/>
              <a:ext cx="5889600" cy="2031900"/>
            </a:xfrm>
            <a:prstGeom prst="rect">
              <a:avLst/>
            </a:prstGeom>
            <a:noFill/>
            <a:ln>
              <a:noFill/>
            </a:ln>
            <a:effectLst>
              <a:outerShdw blurRad="57150" rotWithShape="0" algn="bl" dir="5400000" dist="19050">
                <a:srgbClr val="000000">
                  <a:alpha val="50000"/>
                </a:srgbClr>
              </a:outerShdw>
            </a:effectLst>
          </p:spPr>
          <p:txBody>
            <a:bodyPr anchorCtr="0" anchor="t" bIns="68575" lIns="68575" spcFirstLastPara="1" rIns="68575" wrap="square" tIns="68575">
              <a:spAutoFit/>
            </a:bodyPr>
            <a:lstStyle/>
            <a:p>
              <a:pPr indent="0" lvl="0" marL="0" rtl="0" algn="ctr">
                <a:spcBef>
                  <a:spcPts val="0"/>
                </a:spcBef>
                <a:spcAft>
                  <a:spcPts val="0"/>
                </a:spcAft>
                <a:buNone/>
              </a:pPr>
              <a:r>
                <a:rPr b="1" lang="en" sz="4500">
                  <a:solidFill>
                    <a:schemeClr val="lt1"/>
                  </a:solidFill>
                </a:rPr>
                <a:t>Table of Contents</a:t>
              </a:r>
              <a:endParaRPr b="1" sz="4500">
                <a:solidFill>
                  <a:schemeClr val="lt1"/>
                </a:solidFill>
              </a:endParaRPr>
            </a:p>
          </p:txBody>
        </p:sp>
      </p:grpSp>
      <p:sp>
        <p:nvSpPr>
          <p:cNvPr id="446" name="Google Shape;446;p52"/>
          <p:cNvSpPr txBox="1"/>
          <p:nvPr/>
        </p:nvSpPr>
        <p:spPr>
          <a:xfrm>
            <a:off x="5007650" y="1802100"/>
            <a:ext cx="3769200" cy="1539300"/>
          </a:xfrm>
          <a:prstGeom prst="rect">
            <a:avLst/>
          </a:prstGeom>
          <a:noFill/>
          <a:ln>
            <a:noFill/>
          </a:ln>
        </p:spPr>
        <p:txBody>
          <a:bodyPr anchorCtr="0" anchor="t" bIns="91425" lIns="91425" spcFirstLastPara="1" rIns="91425" wrap="square" tIns="91425">
            <a:spAutoFit/>
          </a:bodyPr>
          <a:lstStyle/>
          <a:p>
            <a:pPr indent="-330200" lvl="0" marL="457200" rtl="0" algn="l">
              <a:lnSpc>
                <a:spcPct val="150000"/>
              </a:lnSpc>
              <a:spcBef>
                <a:spcPts val="0"/>
              </a:spcBef>
              <a:spcAft>
                <a:spcPts val="0"/>
              </a:spcAft>
              <a:buClr>
                <a:schemeClr val="lt1"/>
              </a:buClr>
              <a:buSzPts val="1600"/>
              <a:buChar char="●"/>
            </a:pPr>
            <a:r>
              <a:rPr lang="en" sz="1600">
                <a:solidFill>
                  <a:schemeClr val="lt1"/>
                </a:solidFill>
              </a:rPr>
              <a:t>Product Introduction</a:t>
            </a:r>
            <a:endParaRPr sz="1600">
              <a:solidFill>
                <a:schemeClr val="lt1"/>
              </a:solidFill>
            </a:endParaRPr>
          </a:p>
          <a:p>
            <a:pPr indent="-330200" lvl="0" marL="457200" rtl="0" algn="l">
              <a:lnSpc>
                <a:spcPct val="150000"/>
              </a:lnSpc>
              <a:spcBef>
                <a:spcPts val="0"/>
              </a:spcBef>
              <a:spcAft>
                <a:spcPts val="0"/>
              </a:spcAft>
              <a:buClr>
                <a:schemeClr val="lt1"/>
              </a:buClr>
              <a:buSzPts val="1600"/>
              <a:buChar char="●"/>
            </a:pPr>
            <a:r>
              <a:rPr lang="en" sz="1600">
                <a:solidFill>
                  <a:schemeClr val="lt1"/>
                </a:solidFill>
              </a:rPr>
              <a:t>App Solutioning and Integrations</a:t>
            </a:r>
            <a:endParaRPr sz="1600">
              <a:solidFill>
                <a:schemeClr val="lt1"/>
              </a:solidFill>
            </a:endParaRPr>
          </a:p>
          <a:p>
            <a:pPr indent="-330200" lvl="0" marL="457200" rtl="0" algn="l">
              <a:lnSpc>
                <a:spcPct val="150000"/>
              </a:lnSpc>
              <a:spcBef>
                <a:spcPts val="0"/>
              </a:spcBef>
              <a:spcAft>
                <a:spcPts val="0"/>
              </a:spcAft>
              <a:buClr>
                <a:schemeClr val="lt1"/>
              </a:buClr>
              <a:buSzPts val="1600"/>
              <a:buChar char="●"/>
            </a:pPr>
            <a:r>
              <a:rPr lang="en" sz="1600">
                <a:solidFill>
                  <a:schemeClr val="lt1"/>
                </a:solidFill>
              </a:rPr>
              <a:t>Use cases</a:t>
            </a:r>
            <a:endParaRPr sz="1600">
              <a:solidFill>
                <a:schemeClr val="lt1"/>
              </a:solidFill>
            </a:endParaRPr>
          </a:p>
          <a:p>
            <a:pPr indent="-330200" lvl="0" marL="457200" rtl="0" algn="l">
              <a:lnSpc>
                <a:spcPct val="150000"/>
              </a:lnSpc>
              <a:spcBef>
                <a:spcPts val="0"/>
              </a:spcBef>
              <a:spcAft>
                <a:spcPts val="0"/>
              </a:spcAft>
              <a:buClr>
                <a:schemeClr val="lt1"/>
              </a:buClr>
              <a:buSzPts val="1600"/>
              <a:buChar char="●"/>
            </a:pPr>
            <a:r>
              <a:rPr lang="en" sz="1600">
                <a:solidFill>
                  <a:schemeClr val="lt1"/>
                </a:solidFill>
              </a:rPr>
              <a:t>User guide</a:t>
            </a:r>
            <a:endParaRPr sz="1600">
              <a:solidFill>
                <a:schemeClr val="lt1"/>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87" name="Shape 587"/>
        <p:cNvGrpSpPr/>
        <p:nvPr/>
      </p:nvGrpSpPr>
      <p:grpSpPr>
        <a:xfrm>
          <a:off x="0" y="0"/>
          <a:ext cx="0" cy="0"/>
          <a:chOff x="0" y="0"/>
          <a:chExt cx="0" cy="0"/>
        </a:xfrm>
      </p:grpSpPr>
      <p:sp>
        <p:nvSpPr>
          <p:cNvPr id="588" name="Google Shape;588;p70"/>
          <p:cNvSpPr txBox="1"/>
          <p:nvPr>
            <p:ph type="title"/>
          </p:nvPr>
        </p:nvSpPr>
        <p:spPr>
          <a:xfrm>
            <a:off x="2201813" y="1792031"/>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Incoming Call Rule</a:t>
            </a:r>
            <a:endParaRPr b="0" i="1" sz="18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sp>
        <p:nvSpPr>
          <p:cNvPr id="593" name="Google Shape;593;p71"/>
          <p:cNvSpPr txBox="1"/>
          <p:nvPr>
            <p:ph type="title"/>
          </p:nvPr>
        </p:nvSpPr>
        <p:spPr>
          <a:xfrm>
            <a:off x="227138" y="31022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FE2F3"/>
                </a:solidFill>
              </a:rPr>
              <a:t>[Incoming Call Rule]</a:t>
            </a:r>
            <a:endParaRPr b="1">
              <a:solidFill>
                <a:srgbClr val="CFE2F3"/>
              </a:solidFill>
            </a:endParaRPr>
          </a:p>
        </p:txBody>
      </p:sp>
      <p:sp>
        <p:nvSpPr>
          <p:cNvPr id="594" name="Google Shape;594;p71"/>
          <p:cNvSpPr txBox="1"/>
          <p:nvPr/>
        </p:nvSpPr>
        <p:spPr>
          <a:xfrm>
            <a:off x="387950" y="775875"/>
            <a:ext cx="3567600" cy="3906300"/>
          </a:xfrm>
          <a:prstGeom prst="rect">
            <a:avLst/>
          </a:prstGeom>
          <a:noFill/>
          <a:ln>
            <a:noFill/>
          </a:ln>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en" sz="1100">
                <a:solidFill>
                  <a:schemeClr val="dk1"/>
                </a:solidFill>
              </a:rPr>
              <a:t>As a default, the system will display this standard Caller ID on the recipient's side when users make outgoing calls:</a:t>
            </a:r>
            <a:br>
              <a:rPr lang="en" sz="1100">
                <a:solidFill>
                  <a:schemeClr val="dk1"/>
                </a:solidFill>
              </a:rPr>
            </a:br>
            <a:endParaRPr sz="400">
              <a:solidFill>
                <a:schemeClr val="dk1"/>
              </a:solidFill>
            </a:endParaRPr>
          </a:p>
          <a:p>
            <a:pPr indent="-298450" lvl="0" marL="457200" rtl="0" algn="just">
              <a:lnSpc>
                <a:spcPct val="115000"/>
              </a:lnSpc>
              <a:spcBef>
                <a:spcPts val="0"/>
              </a:spcBef>
              <a:spcAft>
                <a:spcPts val="0"/>
              </a:spcAft>
              <a:buClr>
                <a:schemeClr val="dk1"/>
              </a:buClr>
              <a:buSzPts val="1100"/>
              <a:buChar char="●"/>
            </a:pPr>
            <a:r>
              <a:rPr i="1" lang="en" sz="1100">
                <a:solidFill>
                  <a:schemeClr val="dk1"/>
                </a:solidFill>
              </a:rPr>
              <a:t>&lt;country code&gt; + &lt;area code&gt; + &lt;destination&gt; </a:t>
            </a:r>
            <a:br>
              <a:rPr i="1" lang="en" sz="1100">
                <a:solidFill>
                  <a:schemeClr val="dk1"/>
                </a:solidFill>
              </a:rPr>
            </a:br>
            <a:endParaRPr i="1" sz="400">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sz="1100">
                <a:solidFill>
                  <a:schemeClr val="dk1"/>
                </a:solidFill>
              </a:rPr>
              <a:t>However, this might let the recipients think it is a number calling overseas. Therefore, this Incoming Call Rule will help override how the recipients see the Caller ID. </a:t>
            </a:r>
            <a:endParaRPr sz="1100">
              <a:solidFill>
                <a:schemeClr val="dk1"/>
              </a:solidFill>
            </a:endParaRPr>
          </a:p>
          <a:p>
            <a:pPr indent="0" lvl="0" marL="0" rtl="0" algn="just">
              <a:lnSpc>
                <a:spcPct val="115000"/>
              </a:lnSpc>
              <a:spcBef>
                <a:spcPts val="0"/>
              </a:spcBef>
              <a:spcAft>
                <a:spcPts val="0"/>
              </a:spcAft>
              <a:buNone/>
            </a:pPr>
            <a:r>
              <a:t/>
            </a:r>
            <a:endParaRPr sz="1100">
              <a:solidFill>
                <a:schemeClr val="dk1"/>
              </a:solidFill>
            </a:endParaRPr>
          </a:p>
          <a:p>
            <a:pPr indent="0" lvl="0" marL="0" rtl="0" algn="just">
              <a:lnSpc>
                <a:spcPct val="115000"/>
              </a:lnSpc>
              <a:spcBef>
                <a:spcPts val="0"/>
              </a:spcBef>
              <a:spcAft>
                <a:spcPts val="0"/>
              </a:spcAft>
              <a:buClr>
                <a:schemeClr val="dk1"/>
              </a:buClr>
              <a:buSzPts val="1100"/>
              <a:buFont typeface="Arial"/>
              <a:buNone/>
            </a:pPr>
            <a:r>
              <a:rPr lang="en" sz="1100">
                <a:solidFill>
                  <a:schemeClr val="dk1"/>
                </a:solidFill>
              </a:rPr>
              <a:t>To set the Incoming Call Rule, please follow the steps below:</a:t>
            </a:r>
            <a:endParaRPr sz="1100">
              <a:solidFill>
                <a:schemeClr val="dk1"/>
              </a:solidFill>
            </a:endParaRPr>
          </a:p>
          <a:p>
            <a:pPr indent="-298450" lvl="0" marL="457200" rtl="0" algn="just">
              <a:lnSpc>
                <a:spcPct val="115000"/>
              </a:lnSpc>
              <a:spcBef>
                <a:spcPts val="1400"/>
              </a:spcBef>
              <a:spcAft>
                <a:spcPts val="0"/>
              </a:spcAft>
              <a:buClr>
                <a:schemeClr val="dk1"/>
              </a:buClr>
              <a:buSzPts val="1100"/>
              <a:buFont typeface="Arial"/>
              <a:buAutoNum type="arabicPeriod"/>
            </a:pPr>
            <a:r>
              <a:rPr lang="en" sz="1100">
                <a:solidFill>
                  <a:schemeClr val="dk1"/>
                </a:solidFill>
              </a:rPr>
              <a:t>Click on the </a:t>
            </a:r>
            <a:r>
              <a:rPr b="1" lang="en" sz="1100">
                <a:solidFill>
                  <a:schemeClr val="dk1"/>
                </a:solidFill>
              </a:rPr>
              <a:t>Create</a:t>
            </a:r>
            <a:r>
              <a:rPr lang="en" sz="1100">
                <a:solidFill>
                  <a:schemeClr val="dk1"/>
                </a:solidFill>
              </a:rPr>
              <a:t> button</a:t>
            </a:r>
            <a:endParaRPr sz="1100">
              <a:solidFill>
                <a:schemeClr val="dk1"/>
              </a:solidFill>
            </a:endParaRPr>
          </a:p>
          <a:p>
            <a:pPr indent="-298450" lvl="0" marL="457200" rtl="0" algn="just">
              <a:lnSpc>
                <a:spcPct val="115000"/>
              </a:lnSpc>
              <a:spcBef>
                <a:spcPts val="0"/>
              </a:spcBef>
              <a:spcAft>
                <a:spcPts val="0"/>
              </a:spcAft>
              <a:buClr>
                <a:schemeClr val="dk1"/>
              </a:buClr>
              <a:buSzPts val="1100"/>
              <a:buFont typeface="Arial"/>
              <a:buAutoNum type="arabicPeriod"/>
            </a:pPr>
            <a:r>
              <a:rPr lang="en" sz="1100">
                <a:solidFill>
                  <a:schemeClr val="dk1"/>
                </a:solidFill>
              </a:rPr>
              <a:t>Fill in the required fields:</a:t>
            </a:r>
            <a:endParaRPr sz="1100">
              <a:solidFill>
                <a:schemeClr val="dk1"/>
              </a:solidFill>
            </a:endParaRPr>
          </a:p>
          <a:p>
            <a:pPr indent="-298450" lvl="1" marL="914400" rtl="0" algn="just">
              <a:lnSpc>
                <a:spcPct val="115000"/>
              </a:lnSpc>
              <a:spcBef>
                <a:spcPts val="0"/>
              </a:spcBef>
              <a:spcAft>
                <a:spcPts val="0"/>
              </a:spcAft>
              <a:buClr>
                <a:schemeClr val="dk1"/>
              </a:buClr>
              <a:buSzPts val="1100"/>
              <a:buFont typeface="Arial"/>
              <a:buAutoNum type="alphaLcPeriod"/>
            </a:pPr>
            <a:r>
              <a:rPr b="1" i="1" lang="en" sz="1100">
                <a:solidFill>
                  <a:schemeClr val="dk1"/>
                </a:solidFill>
              </a:rPr>
              <a:t>Start With</a:t>
            </a:r>
            <a:endParaRPr b="1" i="1" sz="1100">
              <a:solidFill>
                <a:schemeClr val="dk1"/>
              </a:solidFill>
            </a:endParaRPr>
          </a:p>
          <a:p>
            <a:pPr indent="-298450" lvl="1" marL="914400" rtl="0" algn="just">
              <a:lnSpc>
                <a:spcPct val="115000"/>
              </a:lnSpc>
              <a:spcBef>
                <a:spcPts val="0"/>
              </a:spcBef>
              <a:spcAft>
                <a:spcPts val="0"/>
              </a:spcAft>
              <a:buClr>
                <a:schemeClr val="dk1"/>
              </a:buClr>
              <a:buSzPts val="1100"/>
              <a:buFont typeface="Arial"/>
              <a:buAutoNum type="alphaLcPeriod"/>
            </a:pPr>
            <a:r>
              <a:rPr b="1" i="1" lang="en" sz="1100">
                <a:solidFill>
                  <a:schemeClr val="dk1"/>
                </a:solidFill>
              </a:rPr>
              <a:t>Number Length</a:t>
            </a:r>
            <a:endParaRPr b="1" i="1" sz="1100">
              <a:solidFill>
                <a:schemeClr val="dk1"/>
              </a:solidFill>
            </a:endParaRPr>
          </a:p>
          <a:p>
            <a:pPr indent="-298450" lvl="1" marL="914400" rtl="0" algn="just">
              <a:lnSpc>
                <a:spcPct val="115000"/>
              </a:lnSpc>
              <a:spcBef>
                <a:spcPts val="0"/>
              </a:spcBef>
              <a:spcAft>
                <a:spcPts val="0"/>
              </a:spcAft>
              <a:buClr>
                <a:schemeClr val="dk1"/>
              </a:buClr>
              <a:buSzPts val="1100"/>
              <a:buFont typeface="Arial"/>
              <a:buAutoNum type="alphaLcPeriod"/>
            </a:pPr>
            <a:r>
              <a:rPr b="1" i="1" lang="en" sz="1100">
                <a:solidFill>
                  <a:schemeClr val="dk1"/>
                </a:solidFill>
              </a:rPr>
              <a:t>Remove Prefix</a:t>
            </a:r>
            <a:endParaRPr b="1" i="1" sz="1100">
              <a:solidFill>
                <a:schemeClr val="dk1"/>
              </a:solidFill>
            </a:endParaRPr>
          </a:p>
          <a:p>
            <a:pPr indent="-298450" lvl="1" marL="914400" rtl="0" algn="just">
              <a:lnSpc>
                <a:spcPct val="115000"/>
              </a:lnSpc>
              <a:spcBef>
                <a:spcPts val="0"/>
              </a:spcBef>
              <a:spcAft>
                <a:spcPts val="0"/>
              </a:spcAft>
              <a:buClr>
                <a:schemeClr val="dk1"/>
              </a:buClr>
              <a:buSzPts val="1100"/>
              <a:buFont typeface="Arial"/>
              <a:buAutoNum type="alphaLcPeriod"/>
            </a:pPr>
            <a:r>
              <a:rPr b="1" i="1" lang="en" sz="1100">
                <a:solidFill>
                  <a:schemeClr val="dk1"/>
                </a:solidFill>
              </a:rPr>
              <a:t>Append Prefix</a:t>
            </a:r>
            <a:endParaRPr b="1" i="1" sz="1100">
              <a:solidFill>
                <a:schemeClr val="dk1"/>
              </a:solidFill>
            </a:endParaRPr>
          </a:p>
          <a:p>
            <a:pPr indent="-298450" lvl="1" marL="914400" rtl="0" algn="just">
              <a:lnSpc>
                <a:spcPct val="115000"/>
              </a:lnSpc>
              <a:spcBef>
                <a:spcPts val="0"/>
              </a:spcBef>
              <a:spcAft>
                <a:spcPts val="0"/>
              </a:spcAft>
              <a:buClr>
                <a:schemeClr val="dk1"/>
              </a:buClr>
              <a:buSzPts val="1100"/>
              <a:buFont typeface="Arial"/>
              <a:buAutoNum type="alphaLcPeriod"/>
            </a:pPr>
            <a:r>
              <a:rPr b="1" i="1" lang="en" sz="1100">
                <a:solidFill>
                  <a:schemeClr val="dk1"/>
                </a:solidFill>
              </a:rPr>
              <a:t>Prepend Plus (+) Sign in front</a:t>
            </a:r>
            <a:endParaRPr b="1" i="1" sz="1100">
              <a:solidFill>
                <a:schemeClr val="dk1"/>
              </a:solidFill>
            </a:endParaRPr>
          </a:p>
          <a:p>
            <a:pPr indent="-298450" lvl="0" marL="457200" rtl="0" algn="just">
              <a:lnSpc>
                <a:spcPct val="115000"/>
              </a:lnSpc>
              <a:spcBef>
                <a:spcPts val="0"/>
              </a:spcBef>
              <a:spcAft>
                <a:spcPts val="0"/>
              </a:spcAft>
              <a:buClr>
                <a:schemeClr val="dk1"/>
              </a:buClr>
              <a:buSzPts val="1100"/>
              <a:buFont typeface="Arial"/>
              <a:buAutoNum type="arabicPeriod"/>
            </a:pPr>
            <a:r>
              <a:rPr b="1" lang="en" sz="1100">
                <a:solidFill>
                  <a:schemeClr val="dk1"/>
                </a:solidFill>
              </a:rPr>
              <a:t>Create</a:t>
            </a:r>
            <a:endParaRPr b="1" sz="1100">
              <a:solidFill>
                <a:schemeClr val="dk1"/>
              </a:solidFill>
            </a:endParaRPr>
          </a:p>
        </p:txBody>
      </p:sp>
      <p:grpSp>
        <p:nvGrpSpPr>
          <p:cNvPr id="595" name="Google Shape;595;p71"/>
          <p:cNvGrpSpPr/>
          <p:nvPr/>
        </p:nvGrpSpPr>
        <p:grpSpPr>
          <a:xfrm>
            <a:off x="4119875" y="1418775"/>
            <a:ext cx="4828698" cy="2437701"/>
            <a:chOff x="3917650" y="1305025"/>
            <a:chExt cx="4828698" cy="2437701"/>
          </a:xfrm>
        </p:grpSpPr>
        <p:pic>
          <p:nvPicPr>
            <p:cNvPr id="596" name="Google Shape;596;p71"/>
            <p:cNvPicPr preferRelativeResize="0"/>
            <p:nvPr/>
          </p:nvPicPr>
          <p:blipFill rotWithShape="1">
            <a:blip r:embed="rId3">
              <a:alphaModFix/>
            </a:blip>
            <a:srcRect b="0" l="3855" r="0" t="0"/>
            <a:stretch/>
          </p:blipFill>
          <p:spPr>
            <a:xfrm>
              <a:off x="3917650" y="1305025"/>
              <a:ext cx="4828698" cy="2437701"/>
            </a:xfrm>
            <a:prstGeom prst="rect">
              <a:avLst/>
            </a:prstGeom>
            <a:noFill/>
            <a:ln>
              <a:noFill/>
            </a:ln>
          </p:spPr>
        </p:pic>
        <p:sp>
          <p:nvSpPr>
            <p:cNvPr id="597" name="Google Shape;597;p71"/>
            <p:cNvSpPr/>
            <p:nvPr/>
          </p:nvSpPr>
          <p:spPr>
            <a:xfrm>
              <a:off x="3980850" y="2003050"/>
              <a:ext cx="1086900" cy="113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8" name="Google Shape;598;p71"/>
            <p:cNvSpPr/>
            <p:nvPr/>
          </p:nvSpPr>
          <p:spPr>
            <a:xfrm>
              <a:off x="8385050" y="1334025"/>
              <a:ext cx="304200" cy="157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9" name="Google Shape;599;p71"/>
            <p:cNvSpPr/>
            <p:nvPr/>
          </p:nvSpPr>
          <p:spPr>
            <a:xfrm>
              <a:off x="5427850" y="1756625"/>
              <a:ext cx="1851300" cy="1845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03" name="Shape 603"/>
        <p:cNvGrpSpPr/>
        <p:nvPr/>
      </p:nvGrpSpPr>
      <p:grpSpPr>
        <a:xfrm>
          <a:off x="0" y="0"/>
          <a:ext cx="0" cy="0"/>
          <a:chOff x="0" y="0"/>
          <a:chExt cx="0" cy="0"/>
        </a:xfrm>
      </p:grpSpPr>
      <p:sp>
        <p:nvSpPr>
          <p:cNvPr id="604" name="Google Shape;604;p72"/>
          <p:cNvSpPr txBox="1"/>
          <p:nvPr>
            <p:ph type="title"/>
          </p:nvPr>
        </p:nvSpPr>
        <p:spPr>
          <a:xfrm>
            <a:off x="2201813" y="1792031"/>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Security</a:t>
            </a:r>
            <a:endParaRPr b="0" i="1" sz="18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8" name="Shape 608"/>
        <p:cNvGrpSpPr/>
        <p:nvPr/>
      </p:nvGrpSpPr>
      <p:grpSpPr>
        <a:xfrm>
          <a:off x="0" y="0"/>
          <a:ext cx="0" cy="0"/>
          <a:chOff x="0" y="0"/>
          <a:chExt cx="0" cy="0"/>
        </a:xfrm>
      </p:grpSpPr>
      <p:sp>
        <p:nvSpPr>
          <p:cNvPr id="609" name="Google Shape;609;p73"/>
          <p:cNvSpPr txBox="1"/>
          <p:nvPr>
            <p:ph type="title"/>
          </p:nvPr>
        </p:nvSpPr>
        <p:spPr>
          <a:xfrm>
            <a:off x="403988" y="41882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FE2F3"/>
                </a:solidFill>
              </a:rPr>
              <a:t>[Security]</a:t>
            </a:r>
            <a:endParaRPr b="1">
              <a:solidFill>
                <a:srgbClr val="CFE2F3"/>
              </a:solidFill>
            </a:endParaRPr>
          </a:p>
        </p:txBody>
      </p:sp>
      <p:graphicFrame>
        <p:nvGraphicFramePr>
          <p:cNvPr id="610" name="Google Shape;610;p73"/>
          <p:cNvGraphicFramePr/>
          <p:nvPr/>
        </p:nvGraphicFramePr>
        <p:xfrm>
          <a:off x="404000" y="2437585"/>
          <a:ext cx="3000000" cy="3000000"/>
        </p:xfrm>
        <a:graphic>
          <a:graphicData uri="http://schemas.openxmlformats.org/drawingml/2006/table">
            <a:tbl>
              <a:tblPr>
                <a:noFill/>
                <a:tableStyleId>{EAA17036-8A1F-41FE-8B0A-DDB8431C5B4F}</a:tableStyleId>
              </a:tblPr>
              <a:tblGrid>
                <a:gridCol w="1976675"/>
                <a:gridCol w="3243675"/>
                <a:gridCol w="3075850"/>
              </a:tblGrid>
              <a:tr h="446375">
                <a:tc>
                  <a:txBody>
                    <a:bodyPr/>
                    <a:lstStyle/>
                    <a:p>
                      <a:pPr indent="0" lvl="0" marL="0" rtl="0" algn="l">
                        <a:spcBef>
                          <a:spcPts val="0"/>
                        </a:spcBef>
                        <a:spcAft>
                          <a:spcPts val="0"/>
                        </a:spcAft>
                        <a:buNone/>
                      </a:pPr>
                      <a:r>
                        <a:t/>
                      </a:r>
                      <a:endParaRPr sz="1300">
                        <a:solidFill>
                          <a:srgbClr val="666666"/>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rPr b="1" lang="en">
                          <a:solidFill>
                            <a:schemeClr val="accent3"/>
                          </a:solidFill>
                        </a:rPr>
                        <a:t>IP White List</a:t>
                      </a:r>
                      <a:endParaRPr b="1">
                        <a:solidFill>
                          <a:schemeClr val="accent3"/>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b="1" lang="en">
                          <a:solidFill>
                            <a:schemeClr val="accent3"/>
                          </a:solidFill>
                        </a:rPr>
                        <a:t>Country White List</a:t>
                      </a:r>
                      <a:endParaRPr b="1">
                        <a:solidFill>
                          <a:schemeClr val="accent3"/>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FFF"/>
                    </a:solidFill>
                  </a:tcPr>
                </a:tc>
              </a:tr>
              <a:tr h="442075">
                <a:tc>
                  <a:txBody>
                    <a:bodyPr/>
                    <a:lstStyle/>
                    <a:p>
                      <a:pPr indent="0" lvl="0" marL="0" rtl="0" algn="l">
                        <a:spcBef>
                          <a:spcPts val="0"/>
                        </a:spcBef>
                        <a:spcAft>
                          <a:spcPts val="0"/>
                        </a:spcAft>
                        <a:buNone/>
                      </a:pPr>
                      <a:r>
                        <a:rPr b="1" lang="en" sz="1300">
                          <a:solidFill>
                            <a:schemeClr val="dk1"/>
                          </a:solidFill>
                        </a:rPr>
                        <a:t>Direction </a:t>
                      </a:r>
                      <a:endParaRPr b="1" sz="13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300">
                          <a:solidFill>
                            <a:schemeClr val="dk1"/>
                          </a:solidFill>
                        </a:rPr>
                        <a:t>Outgoing</a:t>
                      </a:r>
                      <a:endParaRPr sz="13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300">
                          <a:solidFill>
                            <a:schemeClr val="dk1"/>
                          </a:solidFill>
                        </a:rPr>
                        <a:t>Outgoing</a:t>
                      </a:r>
                      <a:endParaRPr sz="13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442075">
                <a:tc>
                  <a:txBody>
                    <a:bodyPr/>
                    <a:lstStyle/>
                    <a:p>
                      <a:pPr indent="0" lvl="0" marL="0" rtl="0" algn="l">
                        <a:spcBef>
                          <a:spcPts val="0"/>
                        </a:spcBef>
                        <a:spcAft>
                          <a:spcPts val="0"/>
                        </a:spcAft>
                        <a:buNone/>
                      </a:pPr>
                      <a:r>
                        <a:rPr b="1" lang="en" sz="1300">
                          <a:solidFill>
                            <a:schemeClr val="dk1"/>
                          </a:solidFill>
                        </a:rPr>
                        <a:t>Based on Information</a:t>
                      </a:r>
                      <a:endParaRPr b="1" sz="13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300">
                          <a:solidFill>
                            <a:schemeClr val="dk1"/>
                          </a:solidFill>
                        </a:rPr>
                        <a:t>Device’s Source IP</a:t>
                      </a:r>
                      <a:endParaRPr sz="13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300">
                          <a:solidFill>
                            <a:schemeClr val="dk1"/>
                          </a:solidFill>
                        </a:rPr>
                        <a:t>Destination (Dialed Number)</a:t>
                      </a:r>
                      <a:endParaRPr sz="13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678150">
                <a:tc>
                  <a:txBody>
                    <a:bodyPr/>
                    <a:lstStyle/>
                    <a:p>
                      <a:pPr indent="0" lvl="0" marL="0" rtl="0" algn="l">
                        <a:spcBef>
                          <a:spcPts val="0"/>
                        </a:spcBef>
                        <a:spcAft>
                          <a:spcPts val="0"/>
                        </a:spcAft>
                        <a:buNone/>
                      </a:pPr>
                      <a:r>
                        <a:rPr b="1" lang="en" sz="1300">
                          <a:solidFill>
                            <a:schemeClr val="dk1"/>
                          </a:solidFill>
                        </a:rPr>
                        <a:t>Failure message</a:t>
                      </a:r>
                      <a:endParaRPr b="1" sz="13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solidFill>
                      <a:srgbClr val="FFFFFF"/>
                    </a:solidFill>
                  </a:tcPr>
                </a:tc>
                <a:tc>
                  <a:txBody>
                    <a:bodyPr/>
                    <a:lstStyle/>
                    <a:p>
                      <a:pPr indent="0" lvl="0" marL="0" rtl="0" algn="l">
                        <a:spcBef>
                          <a:spcPts val="0"/>
                        </a:spcBef>
                        <a:spcAft>
                          <a:spcPts val="0"/>
                        </a:spcAft>
                        <a:buNone/>
                      </a:pPr>
                      <a:r>
                        <a:rPr lang="en" sz="1300">
                          <a:solidFill>
                            <a:schemeClr val="dk1"/>
                          </a:solidFill>
                        </a:rPr>
                        <a:t>“The number you are calling is currently unavailable, please try again later”</a:t>
                      </a:r>
                      <a:endParaRPr sz="13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en" sz="1300">
                          <a:solidFill>
                            <a:schemeClr val="dk1"/>
                          </a:solidFill>
                        </a:rPr>
                        <a:t>“Destination country is blocked”</a:t>
                      </a:r>
                      <a:endParaRPr sz="1300">
                        <a:solidFill>
                          <a:schemeClr val="dk1"/>
                        </a:solidFill>
                      </a:endParaRPr>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bl>
          </a:graphicData>
        </a:graphic>
      </p:graphicFrame>
      <p:grpSp>
        <p:nvGrpSpPr>
          <p:cNvPr id="611" name="Google Shape;611;p73"/>
          <p:cNvGrpSpPr/>
          <p:nvPr/>
        </p:nvGrpSpPr>
        <p:grpSpPr>
          <a:xfrm>
            <a:off x="321575" y="1219250"/>
            <a:ext cx="8500950" cy="855900"/>
            <a:chOff x="189075" y="1611000"/>
            <a:chExt cx="8500950" cy="855900"/>
          </a:xfrm>
        </p:grpSpPr>
        <p:sp>
          <p:nvSpPr>
            <p:cNvPr id="612" name="Google Shape;612;p73"/>
            <p:cNvSpPr/>
            <p:nvPr/>
          </p:nvSpPr>
          <p:spPr>
            <a:xfrm>
              <a:off x="189075" y="1611000"/>
              <a:ext cx="1244400" cy="847500"/>
            </a:xfrm>
            <a:prstGeom prst="rect">
              <a:avLst/>
            </a:prstGeom>
            <a:solidFill>
              <a:srgbClr val="6AA84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latin typeface="Lato"/>
                  <a:ea typeface="Lato"/>
                  <a:cs typeface="Lato"/>
                  <a:sym typeface="Lato"/>
                </a:rPr>
                <a:t>Customer SIP devices</a:t>
              </a:r>
              <a:endParaRPr b="1">
                <a:solidFill>
                  <a:srgbClr val="FFFFFF"/>
                </a:solidFill>
                <a:latin typeface="Lato"/>
                <a:ea typeface="Lato"/>
                <a:cs typeface="Lato"/>
                <a:sym typeface="Lato"/>
              </a:endParaRPr>
            </a:p>
          </p:txBody>
        </p:sp>
        <p:sp>
          <p:nvSpPr>
            <p:cNvPr id="613" name="Google Shape;613;p73"/>
            <p:cNvSpPr/>
            <p:nvPr/>
          </p:nvSpPr>
          <p:spPr>
            <a:xfrm>
              <a:off x="2119588" y="1904700"/>
              <a:ext cx="862500" cy="260100"/>
            </a:xfrm>
            <a:prstGeom prst="rect">
              <a:avLst/>
            </a:prstGeom>
            <a:solidFill>
              <a:srgbClr val="980000"/>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latin typeface="Lato"/>
                  <a:ea typeface="Lato"/>
                  <a:cs typeface="Lato"/>
                  <a:sym typeface="Lato"/>
                </a:rPr>
                <a:t>IP</a:t>
              </a:r>
              <a:endParaRPr b="1">
                <a:solidFill>
                  <a:srgbClr val="FFFFFF"/>
                </a:solidFill>
                <a:latin typeface="Lato"/>
                <a:ea typeface="Lato"/>
                <a:cs typeface="Lato"/>
                <a:sym typeface="Lato"/>
              </a:endParaRPr>
            </a:p>
          </p:txBody>
        </p:sp>
        <p:sp>
          <p:nvSpPr>
            <p:cNvPr id="614" name="Google Shape;614;p73"/>
            <p:cNvSpPr/>
            <p:nvPr/>
          </p:nvSpPr>
          <p:spPr>
            <a:xfrm>
              <a:off x="3668211" y="1611000"/>
              <a:ext cx="1244400" cy="847500"/>
            </a:xfrm>
            <a:prstGeom prst="rect">
              <a:avLst/>
            </a:prstGeom>
            <a:solidFill>
              <a:srgbClr val="3D85C6"/>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latin typeface="Lato"/>
                  <a:ea typeface="Lato"/>
                  <a:cs typeface="Lato"/>
                  <a:sym typeface="Lato"/>
                </a:rPr>
                <a:t>B3Networks</a:t>
              </a:r>
              <a:endParaRPr b="1">
                <a:solidFill>
                  <a:srgbClr val="FFFFFF"/>
                </a:solidFill>
                <a:latin typeface="Lato"/>
                <a:ea typeface="Lato"/>
                <a:cs typeface="Lato"/>
                <a:sym typeface="Lato"/>
              </a:endParaRPr>
            </a:p>
          </p:txBody>
        </p:sp>
        <p:sp>
          <p:nvSpPr>
            <p:cNvPr id="615" name="Google Shape;615;p73"/>
            <p:cNvSpPr/>
            <p:nvPr/>
          </p:nvSpPr>
          <p:spPr>
            <a:xfrm>
              <a:off x="5505613" y="1913100"/>
              <a:ext cx="1425600" cy="260100"/>
            </a:xfrm>
            <a:prstGeom prst="rect">
              <a:avLst/>
            </a:prstGeom>
            <a:solidFill>
              <a:srgbClr val="980000"/>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latin typeface="Lato"/>
                  <a:ea typeface="Lato"/>
                  <a:cs typeface="Lato"/>
                  <a:sym typeface="Lato"/>
                </a:rPr>
                <a:t>Country Code</a:t>
              </a:r>
              <a:endParaRPr b="1">
                <a:solidFill>
                  <a:srgbClr val="FFFFFF"/>
                </a:solidFill>
                <a:latin typeface="Lato"/>
                <a:ea typeface="Lato"/>
                <a:cs typeface="Lato"/>
                <a:sym typeface="Lato"/>
              </a:endParaRPr>
            </a:p>
          </p:txBody>
        </p:sp>
        <p:sp>
          <p:nvSpPr>
            <p:cNvPr id="616" name="Google Shape;616;p73"/>
            <p:cNvSpPr/>
            <p:nvPr/>
          </p:nvSpPr>
          <p:spPr>
            <a:xfrm>
              <a:off x="7524225" y="1619400"/>
              <a:ext cx="1165800" cy="847500"/>
            </a:xfrm>
            <a:prstGeom prst="rect">
              <a:avLst/>
            </a:prstGeom>
            <a:solidFill>
              <a:srgbClr val="6AA84F"/>
            </a:solidFill>
            <a:ln cap="flat" cmpd="sng" w="952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
                  <a:solidFill>
                    <a:srgbClr val="FFFFFF"/>
                  </a:solidFill>
                  <a:latin typeface="Lato"/>
                  <a:ea typeface="Lato"/>
                  <a:cs typeface="Lato"/>
                  <a:sym typeface="Lato"/>
                </a:rPr>
                <a:t>Destination</a:t>
              </a:r>
              <a:endParaRPr b="1">
                <a:solidFill>
                  <a:srgbClr val="FFFFFF"/>
                </a:solidFill>
                <a:latin typeface="Lato"/>
                <a:ea typeface="Lato"/>
                <a:cs typeface="Lato"/>
                <a:sym typeface="Lato"/>
              </a:endParaRPr>
            </a:p>
          </p:txBody>
        </p:sp>
        <p:cxnSp>
          <p:nvCxnSpPr>
            <p:cNvPr id="617" name="Google Shape;617;p73"/>
            <p:cNvCxnSpPr>
              <a:stCxn id="612" idx="3"/>
              <a:endCxn id="613" idx="1"/>
            </p:cNvCxnSpPr>
            <p:nvPr/>
          </p:nvCxnSpPr>
          <p:spPr>
            <a:xfrm>
              <a:off x="1433475" y="2034750"/>
              <a:ext cx="686100" cy="0"/>
            </a:xfrm>
            <a:prstGeom prst="straightConnector1">
              <a:avLst/>
            </a:prstGeom>
            <a:noFill/>
            <a:ln cap="flat" cmpd="sng" w="19050">
              <a:solidFill>
                <a:srgbClr val="595959"/>
              </a:solidFill>
              <a:prstDash val="solid"/>
              <a:round/>
              <a:headEnd len="med" w="med" type="none"/>
              <a:tailEnd len="med" w="med" type="stealth"/>
            </a:ln>
          </p:spPr>
        </p:cxnSp>
        <p:cxnSp>
          <p:nvCxnSpPr>
            <p:cNvPr id="618" name="Google Shape;618;p73"/>
            <p:cNvCxnSpPr>
              <a:stCxn id="613" idx="3"/>
              <a:endCxn id="614" idx="1"/>
            </p:cNvCxnSpPr>
            <p:nvPr/>
          </p:nvCxnSpPr>
          <p:spPr>
            <a:xfrm>
              <a:off x="2982088" y="2034750"/>
              <a:ext cx="686100" cy="0"/>
            </a:xfrm>
            <a:prstGeom prst="straightConnector1">
              <a:avLst/>
            </a:prstGeom>
            <a:noFill/>
            <a:ln cap="flat" cmpd="sng" w="19050">
              <a:solidFill>
                <a:srgbClr val="595959"/>
              </a:solidFill>
              <a:prstDash val="solid"/>
              <a:round/>
              <a:headEnd len="med" w="med" type="none"/>
              <a:tailEnd len="med" w="med" type="stealth"/>
            </a:ln>
          </p:spPr>
        </p:cxnSp>
        <p:cxnSp>
          <p:nvCxnSpPr>
            <p:cNvPr id="619" name="Google Shape;619;p73"/>
            <p:cNvCxnSpPr>
              <a:stCxn id="614" idx="3"/>
              <a:endCxn id="615" idx="1"/>
            </p:cNvCxnSpPr>
            <p:nvPr/>
          </p:nvCxnSpPr>
          <p:spPr>
            <a:xfrm>
              <a:off x="4912611" y="2034750"/>
              <a:ext cx="593100" cy="8400"/>
            </a:xfrm>
            <a:prstGeom prst="straightConnector1">
              <a:avLst/>
            </a:prstGeom>
            <a:noFill/>
            <a:ln cap="flat" cmpd="sng" w="19050">
              <a:solidFill>
                <a:srgbClr val="595959"/>
              </a:solidFill>
              <a:prstDash val="solid"/>
              <a:round/>
              <a:headEnd len="med" w="med" type="none"/>
              <a:tailEnd len="med" w="med" type="stealth"/>
            </a:ln>
          </p:spPr>
        </p:cxnSp>
        <p:cxnSp>
          <p:nvCxnSpPr>
            <p:cNvPr id="620" name="Google Shape;620;p73"/>
            <p:cNvCxnSpPr>
              <a:stCxn id="615" idx="3"/>
              <a:endCxn id="616" idx="1"/>
            </p:cNvCxnSpPr>
            <p:nvPr/>
          </p:nvCxnSpPr>
          <p:spPr>
            <a:xfrm>
              <a:off x="6931213" y="2043150"/>
              <a:ext cx="593100" cy="0"/>
            </a:xfrm>
            <a:prstGeom prst="straightConnector1">
              <a:avLst/>
            </a:prstGeom>
            <a:noFill/>
            <a:ln cap="flat" cmpd="sng" w="19050">
              <a:solidFill>
                <a:srgbClr val="595959"/>
              </a:solidFill>
              <a:prstDash val="solid"/>
              <a:round/>
              <a:headEnd len="med" w="med" type="none"/>
              <a:tailEnd len="med" w="med" type="stealth"/>
            </a:ln>
          </p:spPr>
        </p:cxn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p74"/>
          <p:cNvSpPr txBox="1"/>
          <p:nvPr/>
        </p:nvSpPr>
        <p:spPr>
          <a:xfrm>
            <a:off x="258250" y="667450"/>
            <a:ext cx="3880500" cy="1487400"/>
          </a:xfrm>
          <a:prstGeom prst="rect">
            <a:avLst/>
          </a:prstGeom>
          <a:solidFill>
            <a:schemeClr val="lt1"/>
          </a:solidFill>
          <a:ln>
            <a:noFill/>
          </a:ln>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chemeClr val="dk1"/>
              </a:buClr>
              <a:buSzPts val="1200"/>
              <a:buChar char="-"/>
            </a:pPr>
            <a:r>
              <a:rPr b="1" lang="en" sz="1200">
                <a:solidFill>
                  <a:schemeClr val="dk1"/>
                </a:solidFill>
              </a:rPr>
              <a:t>IP address:</a:t>
            </a:r>
            <a:endParaRPr b="1"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Internet Protocol address is a numerical label assigned to each device participating in a computer network for communication.</a:t>
            </a:r>
            <a:endParaRPr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IPv4 Address: AAA.BBB.CCC.DDD (start 0.0.0.0 to 255.255.255.255)</a:t>
            </a:r>
            <a:endParaRPr sz="1200">
              <a:solidFill>
                <a:schemeClr val="dk1"/>
              </a:solidFill>
            </a:endParaRPr>
          </a:p>
          <a:p>
            <a:pPr indent="-304800" lvl="1" marL="914400" rtl="0" algn="l">
              <a:lnSpc>
                <a:spcPct val="115000"/>
              </a:lnSpc>
              <a:spcBef>
                <a:spcPts val="0"/>
              </a:spcBef>
              <a:spcAft>
                <a:spcPts val="0"/>
              </a:spcAft>
              <a:buClr>
                <a:schemeClr val="accent3"/>
              </a:buClr>
              <a:buSzPts val="1200"/>
              <a:buChar char="-"/>
            </a:pPr>
            <a:r>
              <a:rPr i="1" lang="en" sz="1200">
                <a:solidFill>
                  <a:schemeClr val="accent3"/>
                </a:solidFill>
              </a:rPr>
              <a:t>By Default SIP trunk allows all IP source.</a:t>
            </a:r>
            <a:endParaRPr i="1" sz="1200">
              <a:solidFill>
                <a:schemeClr val="accent3"/>
              </a:solidFill>
            </a:endParaRPr>
          </a:p>
          <a:p>
            <a:pPr indent="0" lvl="0" marL="0" rtl="0" algn="l">
              <a:lnSpc>
                <a:spcPct val="115000"/>
              </a:lnSpc>
              <a:spcBef>
                <a:spcPts val="0"/>
              </a:spcBef>
              <a:spcAft>
                <a:spcPts val="0"/>
              </a:spcAft>
              <a:buNone/>
            </a:pPr>
            <a:r>
              <a:t/>
            </a:r>
            <a:endParaRPr sz="1200">
              <a:solidFill>
                <a:srgbClr val="666666"/>
              </a:solidFill>
            </a:endParaRPr>
          </a:p>
          <a:p>
            <a:pPr indent="0" lvl="0" marL="0" rtl="0" algn="l">
              <a:lnSpc>
                <a:spcPct val="115000"/>
              </a:lnSpc>
              <a:spcBef>
                <a:spcPts val="0"/>
              </a:spcBef>
              <a:spcAft>
                <a:spcPts val="0"/>
              </a:spcAft>
              <a:buNone/>
            </a:pPr>
            <a:r>
              <a:t/>
            </a:r>
            <a:endParaRPr sz="1200">
              <a:solidFill>
                <a:srgbClr val="666666"/>
              </a:solidFill>
            </a:endParaRPr>
          </a:p>
        </p:txBody>
      </p:sp>
      <p:sp>
        <p:nvSpPr>
          <p:cNvPr id="626" name="Google Shape;626;p74"/>
          <p:cNvSpPr txBox="1"/>
          <p:nvPr/>
        </p:nvSpPr>
        <p:spPr>
          <a:xfrm>
            <a:off x="258250" y="2441475"/>
            <a:ext cx="3880500" cy="2469300"/>
          </a:xfrm>
          <a:prstGeom prst="rect">
            <a:avLst/>
          </a:prstGeom>
          <a:solidFill>
            <a:schemeClr val="lt1"/>
          </a:solidFill>
          <a:ln>
            <a:noFill/>
          </a:ln>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chemeClr val="dk1"/>
              </a:buClr>
              <a:buSzPts val="1200"/>
              <a:buChar char="-"/>
            </a:pPr>
            <a:r>
              <a:rPr b="1" lang="en" sz="1200">
                <a:solidFill>
                  <a:schemeClr val="dk1"/>
                </a:solidFill>
              </a:rPr>
              <a:t>C</a:t>
            </a:r>
            <a:r>
              <a:rPr b="1" lang="en" sz="1200">
                <a:solidFill>
                  <a:schemeClr val="dk1"/>
                </a:solidFill>
              </a:rPr>
              <a:t>ountry code: </a:t>
            </a:r>
            <a:endParaRPr b="1" sz="1200">
              <a:solidFill>
                <a:schemeClr val="dk1"/>
              </a:solidFill>
            </a:endParaRPr>
          </a:p>
          <a:p>
            <a:pPr indent="-304800" lvl="1" marL="914400" rtl="0" algn="l">
              <a:lnSpc>
                <a:spcPct val="115000"/>
              </a:lnSpc>
              <a:spcBef>
                <a:spcPts val="0"/>
              </a:spcBef>
              <a:spcAft>
                <a:spcPts val="0"/>
              </a:spcAft>
              <a:buClr>
                <a:schemeClr val="dk1"/>
              </a:buClr>
              <a:buSzPts val="1200"/>
              <a:buChar char="-"/>
            </a:pPr>
            <a:r>
              <a:rPr lang="en" sz="1200">
                <a:solidFill>
                  <a:schemeClr val="dk1"/>
                </a:solidFill>
              </a:rPr>
              <a:t>Telephone dialing prefixes for the member countries of the International Telecommunication Union (ITU)</a:t>
            </a:r>
            <a:endParaRPr sz="1200">
              <a:solidFill>
                <a:schemeClr val="dk1"/>
              </a:solidFill>
            </a:endParaRPr>
          </a:p>
          <a:p>
            <a:pPr indent="-304800" lvl="0" marL="914400" rtl="0" algn="l">
              <a:lnSpc>
                <a:spcPct val="115000"/>
              </a:lnSpc>
              <a:spcBef>
                <a:spcPts val="0"/>
              </a:spcBef>
              <a:spcAft>
                <a:spcPts val="0"/>
              </a:spcAft>
              <a:buClr>
                <a:schemeClr val="dk1"/>
              </a:buClr>
              <a:buSzPts val="1200"/>
              <a:buChar char="-"/>
            </a:pPr>
            <a:r>
              <a:rPr lang="en" sz="1200">
                <a:solidFill>
                  <a:schemeClr val="dk1"/>
                </a:solidFill>
              </a:rPr>
              <a:t>Example:</a:t>
            </a:r>
            <a:endParaRPr sz="1200">
              <a:solidFill>
                <a:schemeClr val="dk1"/>
              </a:solidFill>
            </a:endParaRPr>
          </a:p>
          <a:p>
            <a:pPr indent="-304800" lvl="0" marL="1371600" rtl="0" algn="l">
              <a:lnSpc>
                <a:spcPct val="115000"/>
              </a:lnSpc>
              <a:spcBef>
                <a:spcPts val="0"/>
              </a:spcBef>
              <a:spcAft>
                <a:spcPts val="0"/>
              </a:spcAft>
              <a:buClr>
                <a:schemeClr val="dk1"/>
              </a:buClr>
              <a:buSzPts val="1200"/>
              <a:buChar char="-"/>
            </a:pPr>
            <a:r>
              <a:rPr lang="en" sz="1200">
                <a:solidFill>
                  <a:schemeClr val="dk1"/>
                </a:solidFill>
              </a:rPr>
              <a:t>Vietnam		+84</a:t>
            </a:r>
            <a:endParaRPr sz="1200">
              <a:solidFill>
                <a:schemeClr val="dk1"/>
              </a:solidFill>
            </a:endParaRPr>
          </a:p>
          <a:p>
            <a:pPr indent="-304800" lvl="0" marL="1371600" rtl="0" algn="l">
              <a:lnSpc>
                <a:spcPct val="115000"/>
              </a:lnSpc>
              <a:spcBef>
                <a:spcPts val="0"/>
              </a:spcBef>
              <a:spcAft>
                <a:spcPts val="0"/>
              </a:spcAft>
              <a:buClr>
                <a:schemeClr val="dk1"/>
              </a:buClr>
              <a:buSzPts val="1200"/>
              <a:buChar char="-"/>
            </a:pPr>
            <a:r>
              <a:rPr lang="en" sz="1200">
                <a:solidFill>
                  <a:schemeClr val="dk1"/>
                </a:solidFill>
              </a:rPr>
              <a:t>Singapore 		+65</a:t>
            </a:r>
            <a:endParaRPr sz="1200">
              <a:solidFill>
                <a:schemeClr val="dk1"/>
              </a:solidFill>
            </a:endParaRPr>
          </a:p>
          <a:p>
            <a:pPr indent="-304800" lvl="0" marL="1371600" rtl="0" algn="l">
              <a:lnSpc>
                <a:spcPct val="115000"/>
              </a:lnSpc>
              <a:spcBef>
                <a:spcPts val="0"/>
              </a:spcBef>
              <a:spcAft>
                <a:spcPts val="0"/>
              </a:spcAft>
              <a:buClr>
                <a:schemeClr val="dk1"/>
              </a:buClr>
              <a:buSzPts val="1200"/>
              <a:buChar char="-"/>
            </a:pPr>
            <a:r>
              <a:rPr lang="en" sz="1200">
                <a:solidFill>
                  <a:schemeClr val="dk1"/>
                </a:solidFill>
              </a:rPr>
              <a:t>USA/Canada	+1</a:t>
            </a:r>
            <a:endParaRPr sz="1200">
              <a:solidFill>
                <a:schemeClr val="dk1"/>
              </a:solidFill>
            </a:endParaRPr>
          </a:p>
          <a:p>
            <a:pPr indent="-304800" lvl="0" marL="1371600" rtl="0" algn="l">
              <a:lnSpc>
                <a:spcPct val="115000"/>
              </a:lnSpc>
              <a:spcBef>
                <a:spcPts val="0"/>
              </a:spcBef>
              <a:spcAft>
                <a:spcPts val="0"/>
              </a:spcAft>
              <a:buClr>
                <a:schemeClr val="dk1"/>
              </a:buClr>
              <a:buSzPts val="1200"/>
              <a:buChar char="-"/>
            </a:pPr>
            <a:r>
              <a:rPr lang="en" sz="1200">
                <a:solidFill>
                  <a:schemeClr val="dk1"/>
                </a:solidFill>
              </a:rPr>
              <a:t>France		+33</a:t>
            </a:r>
            <a:endParaRPr sz="1200">
              <a:solidFill>
                <a:schemeClr val="dk1"/>
              </a:solidFill>
            </a:endParaRPr>
          </a:p>
          <a:p>
            <a:pPr indent="-304800" lvl="0" marL="914400" rtl="0" algn="l">
              <a:lnSpc>
                <a:spcPct val="115000"/>
              </a:lnSpc>
              <a:spcBef>
                <a:spcPts val="0"/>
              </a:spcBef>
              <a:spcAft>
                <a:spcPts val="0"/>
              </a:spcAft>
              <a:buClr>
                <a:schemeClr val="accent3"/>
              </a:buClr>
              <a:buSzPts val="1200"/>
              <a:buChar char="-"/>
            </a:pPr>
            <a:r>
              <a:rPr i="1" lang="en" sz="1200">
                <a:solidFill>
                  <a:schemeClr val="accent3"/>
                </a:solidFill>
              </a:rPr>
              <a:t>By Default SIP trunk allows all country codes.</a:t>
            </a:r>
            <a:endParaRPr i="1" sz="1200">
              <a:solidFill>
                <a:schemeClr val="accent3"/>
              </a:solidFill>
            </a:endParaRPr>
          </a:p>
          <a:p>
            <a:pPr indent="0" lvl="0" marL="0" rtl="0" algn="l">
              <a:lnSpc>
                <a:spcPct val="115000"/>
              </a:lnSpc>
              <a:spcBef>
                <a:spcPts val="0"/>
              </a:spcBef>
              <a:spcAft>
                <a:spcPts val="0"/>
              </a:spcAft>
              <a:buNone/>
            </a:pPr>
            <a:r>
              <a:t/>
            </a:r>
            <a:endParaRPr sz="1200">
              <a:solidFill>
                <a:srgbClr val="666666"/>
              </a:solidFill>
            </a:endParaRPr>
          </a:p>
        </p:txBody>
      </p:sp>
      <p:sp>
        <p:nvSpPr>
          <p:cNvPr id="627" name="Google Shape;627;p74"/>
          <p:cNvSpPr txBox="1"/>
          <p:nvPr>
            <p:ph type="title"/>
          </p:nvPr>
        </p:nvSpPr>
        <p:spPr>
          <a:xfrm>
            <a:off x="227088" y="17127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FE2F3"/>
                </a:solidFill>
              </a:rPr>
              <a:t>[Security]</a:t>
            </a:r>
            <a:endParaRPr b="1">
              <a:solidFill>
                <a:srgbClr val="CFE2F3"/>
              </a:solidFill>
            </a:endParaRPr>
          </a:p>
        </p:txBody>
      </p:sp>
      <p:grpSp>
        <p:nvGrpSpPr>
          <p:cNvPr id="628" name="Google Shape;628;p74"/>
          <p:cNvGrpSpPr/>
          <p:nvPr/>
        </p:nvGrpSpPr>
        <p:grpSpPr>
          <a:xfrm>
            <a:off x="4344900" y="985697"/>
            <a:ext cx="4572001" cy="3196876"/>
            <a:chOff x="4344900" y="985697"/>
            <a:chExt cx="4572001" cy="3196876"/>
          </a:xfrm>
        </p:grpSpPr>
        <p:pic>
          <p:nvPicPr>
            <p:cNvPr id="629" name="Google Shape;629;p74"/>
            <p:cNvPicPr preferRelativeResize="0"/>
            <p:nvPr/>
          </p:nvPicPr>
          <p:blipFill>
            <a:blip r:embed="rId3">
              <a:alphaModFix/>
            </a:blip>
            <a:stretch>
              <a:fillRect/>
            </a:stretch>
          </p:blipFill>
          <p:spPr>
            <a:xfrm>
              <a:off x="4344900" y="985697"/>
              <a:ext cx="4572000" cy="1335700"/>
            </a:xfrm>
            <a:prstGeom prst="rect">
              <a:avLst/>
            </a:prstGeom>
            <a:noFill/>
            <a:ln cap="flat" cmpd="sng" w="9525">
              <a:solidFill>
                <a:srgbClr val="999999"/>
              </a:solidFill>
              <a:prstDash val="solid"/>
              <a:round/>
              <a:headEnd len="sm" w="sm" type="none"/>
              <a:tailEnd len="sm" w="sm" type="none"/>
            </a:ln>
          </p:spPr>
        </p:pic>
        <p:pic>
          <p:nvPicPr>
            <p:cNvPr id="630" name="Google Shape;630;p74"/>
            <p:cNvPicPr preferRelativeResize="0"/>
            <p:nvPr/>
          </p:nvPicPr>
          <p:blipFill>
            <a:blip r:embed="rId4">
              <a:alphaModFix/>
            </a:blip>
            <a:stretch>
              <a:fillRect/>
            </a:stretch>
          </p:blipFill>
          <p:spPr>
            <a:xfrm>
              <a:off x="4344900" y="2829725"/>
              <a:ext cx="4572001" cy="1352848"/>
            </a:xfrm>
            <a:prstGeom prst="rect">
              <a:avLst/>
            </a:prstGeom>
            <a:noFill/>
            <a:ln cap="flat" cmpd="sng" w="9525">
              <a:solidFill>
                <a:srgbClr val="999999"/>
              </a:solidFill>
              <a:prstDash val="solid"/>
              <a:round/>
              <a:headEnd len="sm" w="sm" type="none"/>
              <a:tailEnd len="sm" w="sm" type="none"/>
            </a:ln>
          </p:spPr>
        </p:pic>
        <p:sp>
          <p:nvSpPr>
            <p:cNvPr id="631" name="Google Shape;631;p74"/>
            <p:cNvSpPr/>
            <p:nvPr/>
          </p:nvSpPr>
          <p:spPr>
            <a:xfrm>
              <a:off x="4423150" y="1901950"/>
              <a:ext cx="1308000" cy="15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2" name="Google Shape;632;p74"/>
            <p:cNvSpPr/>
            <p:nvPr/>
          </p:nvSpPr>
          <p:spPr>
            <a:xfrm>
              <a:off x="4385975" y="3709875"/>
              <a:ext cx="1086000" cy="1581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36" name="Shape 636"/>
        <p:cNvGrpSpPr/>
        <p:nvPr/>
      </p:nvGrpSpPr>
      <p:grpSpPr>
        <a:xfrm>
          <a:off x="0" y="0"/>
          <a:ext cx="0" cy="0"/>
          <a:chOff x="0" y="0"/>
          <a:chExt cx="0" cy="0"/>
        </a:xfrm>
      </p:grpSpPr>
      <p:sp>
        <p:nvSpPr>
          <p:cNvPr id="637" name="Google Shape;637;p75"/>
          <p:cNvSpPr txBox="1"/>
          <p:nvPr>
            <p:ph type="title"/>
          </p:nvPr>
        </p:nvSpPr>
        <p:spPr>
          <a:xfrm>
            <a:off x="2201813" y="1792031"/>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Connected Devices</a:t>
            </a:r>
            <a:endParaRPr b="0" i="1" sz="18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pic>
        <p:nvPicPr>
          <p:cNvPr id="642" name="Google Shape;642;p76"/>
          <p:cNvPicPr preferRelativeResize="0"/>
          <p:nvPr/>
        </p:nvPicPr>
        <p:blipFill>
          <a:blip r:embed="rId3">
            <a:alphaModFix/>
          </a:blip>
          <a:stretch>
            <a:fillRect/>
          </a:stretch>
        </p:blipFill>
        <p:spPr>
          <a:xfrm>
            <a:off x="874650" y="2401550"/>
            <a:ext cx="6466176" cy="1749151"/>
          </a:xfrm>
          <a:prstGeom prst="rect">
            <a:avLst/>
          </a:prstGeom>
          <a:noFill/>
          <a:ln cap="flat" cmpd="sng" w="9525">
            <a:solidFill>
              <a:srgbClr val="999999"/>
            </a:solidFill>
            <a:prstDash val="solid"/>
            <a:round/>
            <a:headEnd len="sm" w="sm" type="none"/>
            <a:tailEnd len="sm" w="sm" type="none"/>
          </a:ln>
        </p:spPr>
      </p:pic>
      <p:sp>
        <p:nvSpPr>
          <p:cNvPr id="643" name="Google Shape;643;p76"/>
          <p:cNvSpPr txBox="1"/>
          <p:nvPr>
            <p:ph type="title"/>
          </p:nvPr>
        </p:nvSpPr>
        <p:spPr>
          <a:xfrm>
            <a:off x="227138" y="42397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9DAF8"/>
                </a:solidFill>
              </a:rPr>
              <a:t>[Connected devices]</a:t>
            </a:r>
            <a:endParaRPr b="1">
              <a:solidFill>
                <a:srgbClr val="C9DAF8"/>
              </a:solidFill>
            </a:endParaRPr>
          </a:p>
        </p:txBody>
      </p:sp>
      <p:sp>
        <p:nvSpPr>
          <p:cNvPr id="644" name="Google Shape;644;p76"/>
          <p:cNvSpPr txBox="1"/>
          <p:nvPr/>
        </p:nvSpPr>
        <p:spPr>
          <a:xfrm>
            <a:off x="2149750" y="1227475"/>
            <a:ext cx="2215200" cy="3624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dk1"/>
                </a:solidFill>
              </a:rPr>
              <a:t>&lt;IP Address&gt;:&lt;Port&gt;</a:t>
            </a:r>
            <a:endParaRPr sz="1200">
              <a:solidFill>
                <a:schemeClr val="dk1"/>
              </a:solidFill>
            </a:endParaRPr>
          </a:p>
        </p:txBody>
      </p:sp>
      <p:sp>
        <p:nvSpPr>
          <p:cNvPr id="645" name="Google Shape;645;p76"/>
          <p:cNvSpPr txBox="1"/>
          <p:nvPr/>
        </p:nvSpPr>
        <p:spPr>
          <a:xfrm>
            <a:off x="4531300" y="1227475"/>
            <a:ext cx="1223700" cy="3624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dk1"/>
                </a:solidFill>
              </a:rPr>
              <a:t>Device Type</a:t>
            </a:r>
            <a:endParaRPr sz="1200">
              <a:solidFill>
                <a:schemeClr val="dk1"/>
              </a:solidFill>
            </a:endParaRPr>
          </a:p>
        </p:txBody>
      </p:sp>
      <p:sp>
        <p:nvSpPr>
          <p:cNvPr id="646" name="Google Shape;646;p76"/>
          <p:cNvSpPr txBox="1"/>
          <p:nvPr/>
        </p:nvSpPr>
        <p:spPr>
          <a:xfrm>
            <a:off x="5927650" y="1233800"/>
            <a:ext cx="1474200" cy="362400"/>
          </a:xfrm>
          <a:prstGeom prst="rect">
            <a:avLst/>
          </a:prstGeom>
          <a:solidFill>
            <a:schemeClr val="lt1"/>
          </a:solid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200">
                <a:solidFill>
                  <a:schemeClr val="dk1"/>
                </a:solidFill>
              </a:rPr>
              <a:t>Register Time</a:t>
            </a:r>
            <a:endParaRPr sz="1200">
              <a:solidFill>
                <a:schemeClr val="dk1"/>
              </a:solidFill>
            </a:endParaRPr>
          </a:p>
        </p:txBody>
      </p:sp>
      <p:sp>
        <p:nvSpPr>
          <p:cNvPr id="647" name="Google Shape;647;p76"/>
          <p:cNvSpPr/>
          <p:nvPr/>
        </p:nvSpPr>
        <p:spPr>
          <a:xfrm>
            <a:off x="2856100" y="3033025"/>
            <a:ext cx="802500" cy="183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p76"/>
          <p:cNvSpPr/>
          <p:nvPr/>
        </p:nvSpPr>
        <p:spPr>
          <a:xfrm>
            <a:off x="4531325" y="3033025"/>
            <a:ext cx="802500" cy="183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76"/>
          <p:cNvSpPr/>
          <p:nvPr/>
        </p:nvSpPr>
        <p:spPr>
          <a:xfrm>
            <a:off x="6263425" y="3033025"/>
            <a:ext cx="802500" cy="183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650" name="Google Shape;650;p76"/>
          <p:cNvCxnSpPr>
            <a:stCxn id="647" idx="0"/>
            <a:endCxn id="644" idx="2"/>
          </p:cNvCxnSpPr>
          <p:nvPr/>
        </p:nvCxnSpPr>
        <p:spPr>
          <a:xfrm rot="10800000">
            <a:off x="3257350" y="1590025"/>
            <a:ext cx="0" cy="1443000"/>
          </a:xfrm>
          <a:prstGeom prst="straightConnector1">
            <a:avLst/>
          </a:prstGeom>
          <a:noFill/>
          <a:ln cap="flat" cmpd="sng" w="9525">
            <a:solidFill>
              <a:srgbClr val="FF0000"/>
            </a:solidFill>
            <a:prstDash val="solid"/>
            <a:round/>
            <a:headEnd len="med" w="med" type="none"/>
            <a:tailEnd len="med" w="med" type="triangle"/>
          </a:ln>
        </p:spPr>
      </p:cxnSp>
      <p:cxnSp>
        <p:nvCxnSpPr>
          <p:cNvPr id="651" name="Google Shape;651;p76"/>
          <p:cNvCxnSpPr>
            <a:stCxn id="648" idx="0"/>
            <a:endCxn id="645" idx="2"/>
          </p:cNvCxnSpPr>
          <p:nvPr/>
        </p:nvCxnSpPr>
        <p:spPr>
          <a:xfrm rot="-5400000">
            <a:off x="4316375" y="2206225"/>
            <a:ext cx="1443000" cy="210600"/>
          </a:xfrm>
          <a:prstGeom prst="bentConnector3">
            <a:avLst>
              <a:gd fmla="val 13138" name="adj1"/>
            </a:avLst>
          </a:prstGeom>
          <a:noFill/>
          <a:ln cap="flat" cmpd="sng" w="9525">
            <a:solidFill>
              <a:srgbClr val="FF0000"/>
            </a:solidFill>
            <a:prstDash val="solid"/>
            <a:round/>
            <a:headEnd len="med" w="med" type="none"/>
            <a:tailEnd len="med" w="med" type="triangle"/>
          </a:ln>
        </p:spPr>
      </p:cxnSp>
      <p:cxnSp>
        <p:nvCxnSpPr>
          <p:cNvPr id="652" name="Google Shape;652;p76"/>
          <p:cNvCxnSpPr>
            <a:stCxn id="649" idx="0"/>
            <a:endCxn id="646" idx="2"/>
          </p:cNvCxnSpPr>
          <p:nvPr/>
        </p:nvCxnSpPr>
        <p:spPr>
          <a:xfrm rot="10800000">
            <a:off x="6664675" y="1596325"/>
            <a:ext cx="0" cy="1436700"/>
          </a:xfrm>
          <a:prstGeom prst="straightConnector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56" name="Shape 656"/>
        <p:cNvGrpSpPr/>
        <p:nvPr/>
      </p:nvGrpSpPr>
      <p:grpSpPr>
        <a:xfrm>
          <a:off x="0" y="0"/>
          <a:ext cx="0" cy="0"/>
          <a:chOff x="0" y="0"/>
          <a:chExt cx="0" cy="0"/>
        </a:xfrm>
      </p:grpSpPr>
      <p:sp>
        <p:nvSpPr>
          <p:cNvPr id="657" name="Google Shape;657;p77"/>
          <p:cNvSpPr txBox="1"/>
          <p:nvPr>
            <p:ph type="title"/>
          </p:nvPr>
        </p:nvSpPr>
        <p:spPr>
          <a:xfrm>
            <a:off x="2201813" y="1792031"/>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High Availability</a:t>
            </a:r>
            <a:endParaRPr b="0" i="1" sz="18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sp>
        <p:nvSpPr>
          <p:cNvPr id="662" name="Google Shape;662;p78"/>
          <p:cNvSpPr txBox="1"/>
          <p:nvPr>
            <p:ph type="title"/>
          </p:nvPr>
        </p:nvSpPr>
        <p:spPr>
          <a:xfrm>
            <a:off x="227088" y="278650"/>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9DAF8"/>
                </a:solidFill>
              </a:rPr>
              <a:t>[</a:t>
            </a:r>
            <a:r>
              <a:rPr b="1" lang="en">
                <a:solidFill>
                  <a:srgbClr val="C9DAF8"/>
                </a:solidFill>
              </a:rPr>
              <a:t>High Availability]</a:t>
            </a:r>
            <a:endParaRPr b="1">
              <a:solidFill>
                <a:srgbClr val="C9DAF8"/>
              </a:solidFill>
            </a:endParaRPr>
          </a:p>
        </p:txBody>
      </p:sp>
      <p:sp>
        <p:nvSpPr>
          <p:cNvPr id="663" name="Google Shape;663;p78"/>
          <p:cNvSpPr txBox="1"/>
          <p:nvPr/>
        </p:nvSpPr>
        <p:spPr>
          <a:xfrm>
            <a:off x="172125" y="824800"/>
            <a:ext cx="3797700" cy="3543900"/>
          </a:xfrm>
          <a:prstGeom prst="rect">
            <a:avLst/>
          </a:prstGeom>
          <a:solidFill>
            <a:schemeClr val="lt1"/>
          </a:solidFill>
          <a:ln cap="flat" cmpd="sng" w="9525">
            <a:solidFill>
              <a:srgbClr val="FFFFFF"/>
            </a:solidFill>
            <a:prstDash val="solid"/>
            <a:round/>
            <a:headEnd len="sm" w="sm" type="none"/>
            <a:tailEnd len="sm" w="sm" type="none"/>
          </a:ln>
        </p:spPr>
        <p:txBody>
          <a:bodyPr anchorCtr="0" anchor="t" bIns="91425" lIns="91425" spcFirstLastPara="1" rIns="91425" wrap="square" tIns="91425">
            <a:noAutofit/>
          </a:bodyPr>
          <a:lstStyle/>
          <a:p>
            <a:pPr indent="0" lvl="0" marL="0" rtl="0" algn="just">
              <a:lnSpc>
                <a:spcPct val="115000"/>
              </a:lnSpc>
              <a:spcBef>
                <a:spcPts val="0"/>
              </a:spcBef>
              <a:spcAft>
                <a:spcPts val="0"/>
              </a:spcAft>
              <a:buNone/>
            </a:pPr>
            <a:r>
              <a:rPr lang="en" sz="1200">
                <a:solidFill>
                  <a:schemeClr val="dk1"/>
                </a:solidFill>
              </a:rPr>
              <a:t>This feature allows users to forward all the incoming calls of the SIP number to a backup number (e.g. a mobile number or a working landline number) or another SIP account. </a:t>
            </a:r>
            <a:endParaRPr sz="1200">
              <a:solidFill>
                <a:schemeClr val="dk1"/>
              </a:solidFill>
            </a:endParaRPr>
          </a:p>
          <a:p>
            <a:pPr indent="0" lvl="0" marL="0" rtl="0" algn="just">
              <a:lnSpc>
                <a:spcPct val="115000"/>
              </a:lnSpc>
              <a:spcBef>
                <a:spcPts val="0"/>
              </a:spcBef>
              <a:spcAft>
                <a:spcPts val="0"/>
              </a:spcAft>
              <a:buNone/>
            </a:pPr>
            <a:r>
              <a:t/>
            </a:r>
            <a:endParaRPr sz="700">
              <a:solidFill>
                <a:schemeClr val="dk1"/>
              </a:solidFill>
            </a:endParaRPr>
          </a:p>
          <a:p>
            <a:pPr indent="0" lvl="0" marL="0" rtl="0" algn="just">
              <a:lnSpc>
                <a:spcPct val="115000"/>
              </a:lnSpc>
              <a:spcBef>
                <a:spcPts val="0"/>
              </a:spcBef>
              <a:spcAft>
                <a:spcPts val="0"/>
              </a:spcAft>
              <a:buNone/>
            </a:pPr>
            <a:r>
              <a:rPr lang="en" sz="1200">
                <a:solidFill>
                  <a:schemeClr val="dk1"/>
                </a:solidFill>
              </a:rPr>
              <a:t>Activate this feature only in emergencies such as Internet outage, PBX, IP Phone disruption. </a:t>
            </a:r>
            <a:endParaRPr sz="1200">
              <a:solidFill>
                <a:schemeClr val="dk1"/>
              </a:solidFill>
            </a:endParaRPr>
          </a:p>
          <a:p>
            <a:pPr indent="0" lvl="0" marL="0" rtl="0" algn="just">
              <a:lnSpc>
                <a:spcPct val="115000"/>
              </a:lnSpc>
              <a:spcBef>
                <a:spcPts val="0"/>
              </a:spcBef>
              <a:spcAft>
                <a:spcPts val="0"/>
              </a:spcAft>
              <a:buNone/>
            </a:pPr>
            <a:r>
              <a:t/>
            </a:r>
            <a:endParaRPr sz="700">
              <a:solidFill>
                <a:schemeClr val="dk1"/>
              </a:solidFill>
            </a:endParaRPr>
          </a:p>
          <a:p>
            <a:pPr indent="0" lvl="0" marL="0" rtl="0" algn="just">
              <a:lnSpc>
                <a:spcPct val="115000"/>
              </a:lnSpc>
              <a:spcBef>
                <a:spcPts val="0"/>
              </a:spcBef>
              <a:spcAft>
                <a:spcPts val="0"/>
              </a:spcAft>
              <a:buNone/>
            </a:pPr>
            <a:r>
              <a:rPr lang="en" sz="1200">
                <a:solidFill>
                  <a:schemeClr val="dk1"/>
                </a:solidFill>
              </a:rPr>
              <a:t>There are 2 types of backup operation mode:</a:t>
            </a:r>
            <a:endParaRPr sz="1200">
              <a:solidFill>
                <a:schemeClr val="dk1"/>
              </a:solidFill>
            </a:endParaRPr>
          </a:p>
          <a:p>
            <a:pPr indent="0" lvl="0" marL="0" rtl="0" algn="just">
              <a:lnSpc>
                <a:spcPct val="115000"/>
              </a:lnSpc>
              <a:spcBef>
                <a:spcPts val="0"/>
              </a:spcBef>
              <a:spcAft>
                <a:spcPts val="0"/>
              </a:spcAft>
              <a:buNone/>
            </a:pPr>
            <a:r>
              <a:t/>
            </a:r>
            <a:endParaRPr sz="1200">
              <a:solidFill>
                <a:schemeClr val="dk1"/>
              </a:solidFill>
            </a:endParaRPr>
          </a:p>
          <a:p>
            <a:pPr indent="0" lvl="0" marL="0" rtl="0" algn="just">
              <a:lnSpc>
                <a:spcPct val="115000"/>
              </a:lnSpc>
              <a:spcBef>
                <a:spcPts val="0"/>
              </a:spcBef>
              <a:spcAft>
                <a:spcPts val="0"/>
              </a:spcAft>
              <a:buNone/>
            </a:pPr>
            <a:r>
              <a:rPr b="1" lang="en" sz="1200">
                <a:solidFill>
                  <a:schemeClr val="dk1"/>
                </a:solidFill>
              </a:rPr>
              <a:t>Manual Fail-Over:</a:t>
            </a:r>
            <a:endParaRPr b="1" sz="1200">
              <a:solidFill>
                <a:schemeClr val="dk1"/>
              </a:solidFill>
            </a:endParaRPr>
          </a:p>
          <a:p>
            <a:pPr indent="-190500" lvl="0" marL="342900" rtl="0" algn="just">
              <a:lnSpc>
                <a:spcPct val="115000"/>
              </a:lnSpc>
              <a:spcBef>
                <a:spcPts val="0"/>
              </a:spcBef>
              <a:spcAft>
                <a:spcPts val="0"/>
              </a:spcAft>
              <a:buClr>
                <a:schemeClr val="dk1"/>
              </a:buClr>
              <a:buSzPts val="1200"/>
              <a:buChar char="●"/>
            </a:pPr>
            <a:r>
              <a:rPr lang="en" sz="1200">
                <a:solidFill>
                  <a:schemeClr val="dk1"/>
                </a:solidFill>
              </a:rPr>
              <a:t>For handling PBX downtime (Cloud PBX solution or Call Center Solution).</a:t>
            </a:r>
            <a:endParaRPr sz="1200">
              <a:solidFill>
                <a:schemeClr val="dk1"/>
              </a:solidFill>
            </a:endParaRPr>
          </a:p>
          <a:p>
            <a:pPr indent="-190500" lvl="0" marL="342900" rtl="0" algn="just">
              <a:lnSpc>
                <a:spcPct val="115000"/>
              </a:lnSpc>
              <a:spcBef>
                <a:spcPts val="0"/>
              </a:spcBef>
              <a:spcAft>
                <a:spcPts val="0"/>
              </a:spcAft>
              <a:buClr>
                <a:schemeClr val="dk1"/>
              </a:buClr>
              <a:buSzPts val="1200"/>
              <a:buChar char="●"/>
            </a:pPr>
            <a:r>
              <a:rPr lang="en" sz="1200">
                <a:solidFill>
                  <a:schemeClr val="dk1"/>
                </a:solidFill>
              </a:rPr>
              <a:t>Forwarding all the incoming calls to internal or external numbers.</a:t>
            </a:r>
            <a:endParaRPr sz="1200">
              <a:solidFill>
                <a:schemeClr val="dk1"/>
              </a:solidFill>
            </a:endParaRPr>
          </a:p>
          <a:p>
            <a:pPr indent="0" lvl="0" marL="0" rtl="0" algn="just">
              <a:lnSpc>
                <a:spcPct val="115000"/>
              </a:lnSpc>
              <a:spcBef>
                <a:spcPts val="0"/>
              </a:spcBef>
              <a:spcAft>
                <a:spcPts val="0"/>
              </a:spcAft>
              <a:buNone/>
            </a:pPr>
            <a:r>
              <a:t/>
            </a:r>
            <a:endParaRPr sz="700">
              <a:solidFill>
                <a:schemeClr val="dk1"/>
              </a:solidFill>
            </a:endParaRPr>
          </a:p>
          <a:p>
            <a:pPr indent="0" lvl="0" marL="0" rtl="0" algn="just">
              <a:lnSpc>
                <a:spcPct val="115000"/>
              </a:lnSpc>
              <a:spcBef>
                <a:spcPts val="0"/>
              </a:spcBef>
              <a:spcAft>
                <a:spcPts val="0"/>
              </a:spcAft>
              <a:buNone/>
            </a:pPr>
            <a:r>
              <a:rPr b="1" lang="en" sz="1200">
                <a:solidFill>
                  <a:schemeClr val="dk1"/>
                </a:solidFill>
              </a:rPr>
              <a:t>Auto Fail-Over:</a:t>
            </a:r>
            <a:endParaRPr b="1" sz="1200">
              <a:solidFill>
                <a:schemeClr val="dk1"/>
              </a:solidFill>
            </a:endParaRPr>
          </a:p>
          <a:p>
            <a:pPr indent="-190500" lvl="0" marL="342900" rtl="0" algn="just">
              <a:lnSpc>
                <a:spcPct val="115000"/>
              </a:lnSpc>
              <a:spcBef>
                <a:spcPts val="0"/>
              </a:spcBef>
              <a:spcAft>
                <a:spcPts val="0"/>
              </a:spcAft>
              <a:buClr>
                <a:schemeClr val="dk1"/>
              </a:buClr>
              <a:buSzPts val="1200"/>
              <a:buChar char="●"/>
            </a:pPr>
            <a:r>
              <a:rPr lang="en" sz="1200">
                <a:solidFill>
                  <a:schemeClr val="dk1"/>
                </a:solidFill>
              </a:rPr>
              <a:t>For handling SIP downtime.</a:t>
            </a:r>
            <a:endParaRPr sz="1200">
              <a:solidFill>
                <a:schemeClr val="dk1"/>
              </a:solidFill>
            </a:endParaRPr>
          </a:p>
          <a:p>
            <a:pPr indent="-190500" lvl="0" marL="342900" rtl="0" algn="just">
              <a:lnSpc>
                <a:spcPct val="115000"/>
              </a:lnSpc>
              <a:spcBef>
                <a:spcPts val="0"/>
              </a:spcBef>
              <a:spcAft>
                <a:spcPts val="0"/>
              </a:spcAft>
              <a:buClr>
                <a:schemeClr val="dk1"/>
              </a:buClr>
              <a:buSzPts val="1200"/>
              <a:buChar char="●"/>
            </a:pPr>
            <a:r>
              <a:rPr lang="en" sz="1200">
                <a:solidFill>
                  <a:schemeClr val="dk1"/>
                </a:solidFill>
              </a:rPr>
              <a:t>Forwarding all the incoming calls to the 2nd SIP Account.</a:t>
            </a:r>
            <a:endParaRPr sz="1200">
              <a:solidFill>
                <a:schemeClr val="dk1"/>
              </a:solidFill>
            </a:endParaRPr>
          </a:p>
          <a:p>
            <a:pPr indent="0" lvl="0" marL="0" rtl="0" algn="just">
              <a:lnSpc>
                <a:spcPct val="115000"/>
              </a:lnSpc>
              <a:spcBef>
                <a:spcPts val="0"/>
              </a:spcBef>
              <a:spcAft>
                <a:spcPts val="0"/>
              </a:spcAft>
              <a:buNone/>
            </a:pPr>
            <a:r>
              <a:t/>
            </a:r>
            <a:endParaRPr sz="1200">
              <a:solidFill>
                <a:schemeClr val="dk1"/>
              </a:solidFill>
            </a:endParaRPr>
          </a:p>
          <a:p>
            <a:pPr indent="0" lvl="0" marL="0" rtl="0" algn="just">
              <a:lnSpc>
                <a:spcPct val="115000"/>
              </a:lnSpc>
              <a:spcBef>
                <a:spcPts val="0"/>
              </a:spcBef>
              <a:spcAft>
                <a:spcPts val="0"/>
              </a:spcAft>
              <a:buNone/>
            </a:pPr>
            <a:r>
              <a:t/>
            </a:r>
            <a:endParaRPr sz="1200">
              <a:solidFill>
                <a:schemeClr val="dk1"/>
              </a:solidFill>
            </a:endParaRPr>
          </a:p>
          <a:p>
            <a:pPr indent="0" lvl="0" marL="0" rtl="0" algn="just">
              <a:lnSpc>
                <a:spcPct val="115000"/>
              </a:lnSpc>
              <a:spcBef>
                <a:spcPts val="0"/>
              </a:spcBef>
              <a:spcAft>
                <a:spcPts val="0"/>
              </a:spcAft>
              <a:buNone/>
            </a:pPr>
            <a:r>
              <a:t/>
            </a:r>
            <a:endParaRPr sz="1200">
              <a:solidFill>
                <a:schemeClr val="dk1"/>
              </a:solidFill>
            </a:endParaRPr>
          </a:p>
        </p:txBody>
      </p:sp>
      <p:pic>
        <p:nvPicPr>
          <p:cNvPr id="664" name="Google Shape;664;p78"/>
          <p:cNvPicPr preferRelativeResize="0"/>
          <p:nvPr/>
        </p:nvPicPr>
        <p:blipFill>
          <a:blip r:embed="rId3">
            <a:alphaModFix/>
          </a:blip>
          <a:stretch>
            <a:fillRect/>
          </a:stretch>
        </p:blipFill>
        <p:spPr>
          <a:xfrm>
            <a:off x="4016888" y="3041300"/>
            <a:ext cx="5061099" cy="1891250"/>
          </a:xfrm>
          <a:prstGeom prst="rect">
            <a:avLst/>
          </a:prstGeom>
          <a:noFill/>
          <a:ln cap="flat" cmpd="sng" w="9525">
            <a:solidFill>
              <a:srgbClr val="9E9E9E"/>
            </a:solidFill>
            <a:prstDash val="solid"/>
            <a:round/>
            <a:headEnd len="sm" w="sm" type="none"/>
            <a:tailEnd len="sm" w="sm" type="none"/>
          </a:ln>
        </p:spPr>
      </p:pic>
      <p:pic>
        <p:nvPicPr>
          <p:cNvPr id="665" name="Google Shape;665;p78"/>
          <p:cNvPicPr preferRelativeResize="0"/>
          <p:nvPr/>
        </p:nvPicPr>
        <p:blipFill rotWithShape="1">
          <a:blip r:embed="rId4">
            <a:alphaModFix/>
          </a:blip>
          <a:srcRect b="4561" l="0" r="0" t="0"/>
          <a:stretch/>
        </p:blipFill>
        <p:spPr>
          <a:xfrm>
            <a:off x="4016900" y="679475"/>
            <a:ext cx="5061075" cy="2296222"/>
          </a:xfrm>
          <a:prstGeom prst="rect">
            <a:avLst/>
          </a:prstGeom>
          <a:noFill/>
          <a:ln cap="flat" cmpd="sng" w="9525">
            <a:solidFill>
              <a:srgbClr val="9E9E9E"/>
            </a:solidFill>
            <a:prstDash val="solid"/>
            <a:round/>
            <a:headEnd len="sm" w="sm" type="none"/>
            <a:tailEnd len="sm" w="sm" type="none"/>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69" name="Shape 669"/>
        <p:cNvGrpSpPr/>
        <p:nvPr/>
      </p:nvGrpSpPr>
      <p:grpSpPr>
        <a:xfrm>
          <a:off x="0" y="0"/>
          <a:ext cx="0" cy="0"/>
          <a:chOff x="0" y="0"/>
          <a:chExt cx="0" cy="0"/>
        </a:xfrm>
      </p:grpSpPr>
      <p:sp>
        <p:nvSpPr>
          <p:cNvPr id="670" name="Google Shape;670;p79"/>
          <p:cNvSpPr txBox="1"/>
          <p:nvPr>
            <p:ph type="title"/>
          </p:nvPr>
        </p:nvSpPr>
        <p:spPr>
          <a:xfrm>
            <a:off x="2201813" y="1792031"/>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Compliance</a:t>
            </a:r>
            <a:endParaRPr b="0" i="1" sz="1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0" name="Shape 450"/>
        <p:cNvGrpSpPr/>
        <p:nvPr/>
      </p:nvGrpSpPr>
      <p:grpSpPr>
        <a:xfrm>
          <a:off x="0" y="0"/>
          <a:ext cx="0" cy="0"/>
          <a:chOff x="0" y="0"/>
          <a:chExt cx="0" cy="0"/>
        </a:xfrm>
      </p:grpSpPr>
      <p:sp>
        <p:nvSpPr>
          <p:cNvPr id="451" name="Google Shape;451;p53"/>
          <p:cNvSpPr txBox="1"/>
          <p:nvPr>
            <p:ph type="title"/>
          </p:nvPr>
        </p:nvSpPr>
        <p:spPr>
          <a:xfrm>
            <a:off x="2319703" y="1691025"/>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Product Introduction</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4" name="Shape 674"/>
        <p:cNvGrpSpPr/>
        <p:nvPr/>
      </p:nvGrpSpPr>
      <p:grpSpPr>
        <a:xfrm>
          <a:off x="0" y="0"/>
          <a:ext cx="0" cy="0"/>
          <a:chOff x="0" y="0"/>
          <a:chExt cx="0" cy="0"/>
        </a:xfrm>
      </p:grpSpPr>
      <p:sp>
        <p:nvSpPr>
          <p:cNvPr id="675" name="Google Shape;675;p80"/>
          <p:cNvSpPr txBox="1"/>
          <p:nvPr>
            <p:ph type="title"/>
          </p:nvPr>
        </p:nvSpPr>
        <p:spPr>
          <a:xfrm>
            <a:off x="423038" y="354450"/>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9DAF8"/>
                </a:solidFill>
              </a:rPr>
              <a:t>[Compliance]</a:t>
            </a:r>
            <a:endParaRPr b="1">
              <a:solidFill>
                <a:srgbClr val="C9DAF8"/>
              </a:solidFill>
            </a:endParaRPr>
          </a:p>
        </p:txBody>
      </p:sp>
      <p:pic>
        <p:nvPicPr>
          <p:cNvPr descr="SIPAPP-Compliance.png" id="676" name="Google Shape;676;p80"/>
          <p:cNvPicPr preferRelativeResize="0"/>
          <p:nvPr/>
        </p:nvPicPr>
        <p:blipFill rotWithShape="1">
          <a:blip r:embed="rId3">
            <a:alphaModFix/>
          </a:blip>
          <a:srcRect b="36094" l="0" r="21235" t="0"/>
          <a:stretch/>
        </p:blipFill>
        <p:spPr>
          <a:xfrm>
            <a:off x="2981013" y="1310063"/>
            <a:ext cx="5649625" cy="2523375"/>
          </a:xfrm>
          <a:prstGeom prst="rect">
            <a:avLst/>
          </a:prstGeom>
          <a:noFill/>
          <a:ln cap="flat" cmpd="sng" w="9525">
            <a:solidFill>
              <a:srgbClr val="B7B7B7"/>
            </a:solidFill>
            <a:prstDash val="solid"/>
            <a:round/>
            <a:headEnd len="sm" w="sm" type="none"/>
            <a:tailEnd len="sm" w="sm" type="none"/>
          </a:ln>
        </p:spPr>
      </p:pic>
      <p:sp>
        <p:nvSpPr>
          <p:cNvPr id="677" name="Google Shape;677;p80"/>
          <p:cNvSpPr txBox="1"/>
          <p:nvPr/>
        </p:nvSpPr>
        <p:spPr>
          <a:xfrm>
            <a:off x="334900" y="1801850"/>
            <a:ext cx="2267100" cy="14316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 sz="1200">
                <a:solidFill>
                  <a:schemeClr val="dk1"/>
                </a:solidFill>
              </a:rPr>
              <a:t>This feature is used to define which action to be taken when calling to DNC numbers.</a:t>
            </a:r>
            <a:endParaRPr sz="1200">
              <a:solidFill>
                <a:schemeClr val="dk1"/>
              </a:solidFill>
            </a:endParaRPr>
          </a:p>
          <a:p>
            <a:pPr indent="0" lvl="0" marL="0" rtl="0" algn="just">
              <a:lnSpc>
                <a:spcPct val="115000"/>
              </a:lnSpc>
              <a:spcBef>
                <a:spcPts val="0"/>
              </a:spcBef>
              <a:spcAft>
                <a:spcPts val="0"/>
              </a:spcAft>
              <a:buNone/>
            </a:pPr>
            <a:r>
              <a:t/>
            </a:r>
            <a:endParaRPr sz="1200">
              <a:solidFill>
                <a:schemeClr val="dk1"/>
              </a:solidFill>
            </a:endParaRPr>
          </a:p>
          <a:p>
            <a:pPr indent="0" lvl="0" marL="0" rtl="0" algn="just">
              <a:lnSpc>
                <a:spcPct val="115000"/>
              </a:lnSpc>
              <a:spcBef>
                <a:spcPts val="0"/>
              </a:spcBef>
              <a:spcAft>
                <a:spcPts val="0"/>
              </a:spcAft>
              <a:buNone/>
            </a:pPr>
            <a:r>
              <a:rPr i="1" lang="en" sz="1200">
                <a:solidFill>
                  <a:schemeClr val="dk1"/>
                </a:solidFill>
              </a:rPr>
              <a:t>(Only appears when SIP has DNC addon license)</a:t>
            </a:r>
            <a:endParaRPr i="1" sz="1200">
              <a:solidFill>
                <a:schemeClr val="dk1"/>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81" name="Shape 681"/>
        <p:cNvGrpSpPr/>
        <p:nvPr/>
      </p:nvGrpSpPr>
      <p:grpSpPr>
        <a:xfrm>
          <a:off x="0" y="0"/>
          <a:ext cx="0" cy="0"/>
          <a:chOff x="0" y="0"/>
          <a:chExt cx="0" cy="0"/>
        </a:xfrm>
      </p:grpSpPr>
      <p:sp>
        <p:nvSpPr>
          <p:cNvPr id="682" name="Google Shape;682;p81"/>
          <p:cNvSpPr txBox="1"/>
          <p:nvPr>
            <p:ph type="title"/>
          </p:nvPr>
        </p:nvSpPr>
        <p:spPr>
          <a:xfrm>
            <a:off x="2201813" y="1792031"/>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History</a:t>
            </a:r>
            <a:endParaRPr b="0" i="1" sz="18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6" name="Shape 686"/>
        <p:cNvGrpSpPr/>
        <p:nvPr/>
      </p:nvGrpSpPr>
      <p:grpSpPr>
        <a:xfrm>
          <a:off x="0" y="0"/>
          <a:ext cx="0" cy="0"/>
          <a:chOff x="0" y="0"/>
          <a:chExt cx="0" cy="0"/>
        </a:xfrm>
      </p:grpSpPr>
      <p:sp>
        <p:nvSpPr>
          <p:cNvPr id="687" name="Google Shape;687;p82"/>
          <p:cNvSpPr txBox="1"/>
          <p:nvPr>
            <p:ph type="title"/>
          </p:nvPr>
        </p:nvSpPr>
        <p:spPr>
          <a:xfrm>
            <a:off x="227138" y="42397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9DAF8"/>
                </a:solidFill>
              </a:rPr>
              <a:t>[Call History]</a:t>
            </a:r>
            <a:endParaRPr b="1">
              <a:solidFill>
                <a:srgbClr val="C9DAF8"/>
              </a:solidFill>
            </a:endParaRPr>
          </a:p>
        </p:txBody>
      </p:sp>
      <p:sp>
        <p:nvSpPr>
          <p:cNvPr id="688" name="Google Shape;688;p82"/>
          <p:cNvSpPr txBox="1"/>
          <p:nvPr/>
        </p:nvSpPr>
        <p:spPr>
          <a:xfrm>
            <a:off x="374250" y="4077350"/>
            <a:ext cx="8395500" cy="468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sz="1200">
                <a:solidFill>
                  <a:schemeClr val="dk1"/>
                </a:solidFill>
                <a:latin typeface="Lato"/>
                <a:ea typeface="Lato"/>
                <a:cs typeface="Lato"/>
                <a:sym typeface="Lato"/>
              </a:rPr>
              <a:t>**User can only access the call history for SIP app  using the Unified Call History. </a:t>
            </a:r>
            <a:endParaRPr>
              <a:solidFill>
                <a:schemeClr val="dk1"/>
              </a:solidFill>
              <a:latin typeface="Lato"/>
              <a:ea typeface="Lato"/>
              <a:cs typeface="Lato"/>
              <a:sym typeface="Lato"/>
            </a:endParaRPr>
          </a:p>
        </p:txBody>
      </p:sp>
      <p:pic>
        <p:nvPicPr>
          <p:cNvPr id="689" name="Google Shape;689;p82"/>
          <p:cNvPicPr preferRelativeResize="0"/>
          <p:nvPr/>
        </p:nvPicPr>
        <p:blipFill>
          <a:blip r:embed="rId3">
            <a:alphaModFix/>
          </a:blip>
          <a:stretch>
            <a:fillRect/>
          </a:stretch>
        </p:blipFill>
        <p:spPr>
          <a:xfrm>
            <a:off x="1298448" y="1389888"/>
            <a:ext cx="6537958" cy="2441447"/>
          </a:xfrm>
          <a:prstGeom prst="rect">
            <a:avLst/>
          </a:prstGeom>
          <a:noFill/>
          <a:ln cap="flat" cmpd="sng" w="9525">
            <a:solidFill>
              <a:srgbClr val="A5A5A5"/>
            </a:solidFill>
            <a:prstDash val="solid"/>
            <a:round/>
            <a:headEnd len="sm" w="sm" type="none"/>
            <a:tailEnd len="sm" w="sm" type="none"/>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sp>
        <p:nvSpPr>
          <p:cNvPr id="694" name="Google Shape;694;p83"/>
          <p:cNvSpPr txBox="1"/>
          <p:nvPr>
            <p:ph type="title"/>
          </p:nvPr>
        </p:nvSpPr>
        <p:spPr>
          <a:xfrm>
            <a:off x="227138" y="42397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9DAF8"/>
                </a:solidFill>
              </a:rPr>
              <a:t>[Call History]</a:t>
            </a:r>
            <a:endParaRPr b="1">
              <a:solidFill>
                <a:srgbClr val="C9DAF8"/>
              </a:solidFill>
            </a:endParaRPr>
          </a:p>
        </p:txBody>
      </p:sp>
      <p:sp>
        <p:nvSpPr>
          <p:cNvPr id="695" name="Google Shape;695;p83"/>
          <p:cNvSpPr txBox="1"/>
          <p:nvPr/>
        </p:nvSpPr>
        <p:spPr>
          <a:xfrm>
            <a:off x="227150" y="1354300"/>
            <a:ext cx="3209400" cy="1527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dk1"/>
                </a:solidFill>
              </a:rPr>
              <a:t>In order to access the call history:</a:t>
            </a:r>
            <a:endParaRPr sz="1100">
              <a:solidFill>
                <a:schemeClr val="dk1"/>
              </a:solidFill>
            </a:endParaRPr>
          </a:p>
          <a:p>
            <a:pPr indent="0" lvl="0" marL="0" rtl="0" algn="l">
              <a:spcBef>
                <a:spcPts val="0"/>
              </a:spcBef>
              <a:spcAft>
                <a:spcPts val="0"/>
              </a:spcAft>
              <a:buNone/>
            </a:pPr>
            <a:r>
              <a:t/>
            </a:r>
            <a:endParaRPr sz="1100">
              <a:solidFill>
                <a:schemeClr val="dk1"/>
              </a:solidFill>
            </a:endParaRPr>
          </a:p>
          <a:p>
            <a:pPr indent="-298450" lvl="0" marL="457200" rtl="0" algn="l">
              <a:spcBef>
                <a:spcPts val="0"/>
              </a:spcBef>
              <a:spcAft>
                <a:spcPts val="0"/>
              </a:spcAft>
              <a:buClr>
                <a:schemeClr val="dk1"/>
              </a:buClr>
              <a:buSzPts val="1100"/>
              <a:buAutoNum type="arabicPeriod"/>
            </a:pPr>
            <a:r>
              <a:rPr lang="en" sz="1100">
                <a:solidFill>
                  <a:schemeClr val="dk1"/>
                </a:solidFill>
              </a:rPr>
              <a:t>Click on </a:t>
            </a:r>
            <a:r>
              <a:rPr b="1" lang="en" sz="1100">
                <a:solidFill>
                  <a:schemeClr val="dk1"/>
                </a:solidFill>
              </a:rPr>
              <a:t>Top Left Profile Icon</a:t>
            </a:r>
            <a:r>
              <a:rPr lang="en" sz="1100">
                <a:solidFill>
                  <a:schemeClr val="dk1"/>
                </a:solidFill>
              </a:rPr>
              <a:t> &gt; Click </a:t>
            </a:r>
            <a:r>
              <a:rPr b="1" lang="en" sz="1100">
                <a:solidFill>
                  <a:schemeClr val="dk1"/>
                </a:solidFill>
              </a:rPr>
              <a:t>Manage Organizations</a:t>
            </a:r>
            <a:endParaRPr b="1" sz="1100">
              <a:solidFill>
                <a:schemeClr val="dk1"/>
              </a:solidFill>
            </a:endParaRPr>
          </a:p>
          <a:p>
            <a:pPr indent="0" lvl="0" marL="457200" rtl="0" algn="l">
              <a:spcBef>
                <a:spcPts val="0"/>
              </a:spcBef>
              <a:spcAft>
                <a:spcPts val="0"/>
              </a:spcAft>
              <a:buNone/>
            </a:pPr>
            <a:r>
              <a:t/>
            </a:r>
            <a:endParaRPr sz="1100">
              <a:solidFill>
                <a:schemeClr val="dk1"/>
              </a:solidFill>
            </a:endParaRPr>
          </a:p>
          <a:p>
            <a:pPr indent="-298450" lvl="0" marL="457200" rtl="0" algn="l">
              <a:spcBef>
                <a:spcPts val="0"/>
              </a:spcBef>
              <a:spcAft>
                <a:spcPts val="0"/>
              </a:spcAft>
              <a:buClr>
                <a:schemeClr val="dk1"/>
              </a:buClr>
              <a:buSzPts val="1100"/>
              <a:buAutoNum type="arabicPeriod"/>
            </a:pPr>
            <a:r>
              <a:rPr lang="en" sz="1100">
                <a:solidFill>
                  <a:schemeClr val="dk1"/>
                </a:solidFill>
              </a:rPr>
              <a:t>Manage Organizations tab &gt; Click on </a:t>
            </a:r>
            <a:r>
              <a:rPr b="1" lang="en" sz="1100">
                <a:solidFill>
                  <a:schemeClr val="dk1"/>
                </a:solidFill>
              </a:rPr>
              <a:t>Call History </a:t>
            </a:r>
            <a:endParaRPr b="1" sz="1100">
              <a:solidFill>
                <a:schemeClr val="dk1"/>
              </a:solidFill>
            </a:endParaRPr>
          </a:p>
        </p:txBody>
      </p:sp>
      <p:grpSp>
        <p:nvGrpSpPr>
          <p:cNvPr id="696" name="Google Shape;696;p83"/>
          <p:cNvGrpSpPr/>
          <p:nvPr/>
        </p:nvGrpSpPr>
        <p:grpSpPr>
          <a:xfrm>
            <a:off x="4076508" y="861975"/>
            <a:ext cx="4381214" cy="1864971"/>
            <a:chOff x="3588950" y="1014375"/>
            <a:chExt cx="5328000" cy="2614568"/>
          </a:xfrm>
        </p:grpSpPr>
        <p:pic>
          <p:nvPicPr>
            <p:cNvPr id="697" name="Google Shape;697;p83"/>
            <p:cNvPicPr preferRelativeResize="0"/>
            <p:nvPr/>
          </p:nvPicPr>
          <p:blipFill>
            <a:blip r:embed="rId3">
              <a:alphaModFix/>
            </a:blip>
            <a:stretch>
              <a:fillRect/>
            </a:stretch>
          </p:blipFill>
          <p:spPr>
            <a:xfrm>
              <a:off x="3588950" y="1014375"/>
              <a:ext cx="5328000" cy="2614568"/>
            </a:xfrm>
            <a:prstGeom prst="rect">
              <a:avLst/>
            </a:prstGeom>
            <a:noFill/>
            <a:ln cap="flat" cmpd="sng" w="9525">
              <a:solidFill>
                <a:srgbClr val="A5A5A5"/>
              </a:solidFill>
              <a:prstDash val="solid"/>
              <a:round/>
              <a:headEnd len="sm" w="sm" type="none"/>
              <a:tailEnd len="sm" w="sm" type="none"/>
            </a:ln>
          </p:spPr>
        </p:pic>
        <p:sp>
          <p:nvSpPr>
            <p:cNvPr id="698" name="Google Shape;698;p83"/>
            <p:cNvSpPr/>
            <p:nvPr/>
          </p:nvSpPr>
          <p:spPr>
            <a:xfrm>
              <a:off x="3602675" y="1019825"/>
              <a:ext cx="188400" cy="177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p83"/>
            <p:cNvSpPr/>
            <p:nvPr/>
          </p:nvSpPr>
          <p:spPr>
            <a:xfrm>
              <a:off x="3835450" y="1485400"/>
              <a:ext cx="975600" cy="177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700" name="Google Shape;700;p83"/>
          <p:cNvGrpSpPr/>
          <p:nvPr/>
        </p:nvGrpSpPr>
        <p:grpSpPr>
          <a:xfrm>
            <a:off x="4194063" y="2882200"/>
            <a:ext cx="4146099" cy="2111525"/>
            <a:chOff x="4311625" y="2882200"/>
            <a:chExt cx="4146099" cy="2111525"/>
          </a:xfrm>
        </p:grpSpPr>
        <p:pic>
          <p:nvPicPr>
            <p:cNvPr id="701" name="Google Shape;701;p83"/>
            <p:cNvPicPr preferRelativeResize="0"/>
            <p:nvPr/>
          </p:nvPicPr>
          <p:blipFill>
            <a:blip r:embed="rId4">
              <a:alphaModFix/>
            </a:blip>
            <a:stretch>
              <a:fillRect/>
            </a:stretch>
          </p:blipFill>
          <p:spPr>
            <a:xfrm>
              <a:off x="4311625" y="2882200"/>
              <a:ext cx="4146099" cy="2111525"/>
            </a:xfrm>
            <a:prstGeom prst="rect">
              <a:avLst/>
            </a:prstGeom>
            <a:noFill/>
            <a:ln cap="flat" cmpd="sng" w="9525">
              <a:solidFill>
                <a:srgbClr val="A5A5A5"/>
              </a:solidFill>
              <a:prstDash val="solid"/>
              <a:round/>
              <a:headEnd len="sm" w="sm" type="none"/>
              <a:tailEnd len="sm" w="sm" type="none"/>
            </a:ln>
          </p:spPr>
        </p:pic>
        <p:sp>
          <p:nvSpPr>
            <p:cNvPr id="702" name="Google Shape;702;p83"/>
            <p:cNvSpPr/>
            <p:nvPr/>
          </p:nvSpPr>
          <p:spPr>
            <a:xfrm>
              <a:off x="4314825" y="3833825"/>
              <a:ext cx="809700" cy="104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cxnSp>
        <p:nvCxnSpPr>
          <p:cNvPr id="703" name="Google Shape;703;p83"/>
          <p:cNvCxnSpPr>
            <a:stCxn id="697" idx="2"/>
            <a:endCxn id="701" idx="0"/>
          </p:cNvCxnSpPr>
          <p:nvPr/>
        </p:nvCxnSpPr>
        <p:spPr>
          <a:xfrm>
            <a:off x="6267116" y="2726946"/>
            <a:ext cx="0" cy="155400"/>
          </a:xfrm>
          <a:prstGeom prst="straightConnector1">
            <a:avLst/>
          </a:prstGeom>
          <a:noFill/>
          <a:ln cap="flat" cmpd="sng" w="9525">
            <a:solidFill>
              <a:srgbClr val="FF0000"/>
            </a:solidFill>
            <a:prstDash val="solid"/>
            <a:round/>
            <a:headEnd len="med" w="med" type="none"/>
            <a:tailEnd len="med" w="med" type="triangle"/>
          </a:ln>
        </p:spPr>
      </p:cxn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07" name="Shape 707"/>
        <p:cNvGrpSpPr/>
        <p:nvPr/>
      </p:nvGrpSpPr>
      <p:grpSpPr>
        <a:xfrm>
          <a:off x="0" y="0"/>
          <a:ext cx="0" cy="0"/>
          <a:chOff x="0" y="0"/>
          <a:chExt cx="0" cy="0"/>
        </a:xfrm>
      </p:grpSpPr>
      <p:sp>
        <p:nvSpPr>
          <p:cNvPr id="708" name="Google Shape;708;p84"/>
          <p:cNvSpPr txBox="1"/>
          <p:nvPr>
            <p:ph type="title"/>
          </p:nvPr>
        </p:nvSpPr>
        <p:spPr>
          <a:xfrm>
            <a:off x="2201813" y="1792031"/>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Pin Login</a:t>
            </a:r>
            <a:endParaRPr b="0" i="1" sz="18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2" name="Shape 712"/>
        <p:cNvGrpSpPr/>
        <p:nvPr/>
      </p:nvGrpSpPr>
      <p:grpSpPr>
        <a:xfrm>
          <a:off x="0" y="0"/>
          <a:ext cx="0" cy="0"/>
          <a:chOff x="0" y="0"/>
          <a:chExt cx="0" cy="0"/>
        </a:xfrm>
      </p:grpSpPr>
      <p:sp>
        <p:nvSpPr>
          <p:cNvPr id="713" name="Google Shape;713;p85"/>
          <p:cNvSpPr txBox="1"/>
          <p:nvPr>
            <p:ph type="title"/>
          </p:nvPr>
        </p:nvSpPr>
        <p:spPr>
          <a:xfrm>
            <a:off x="404063" y="38607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9DAF8"/>
                </a:solidFill>
              </a:rPr>
              <a:t>[PIN Login]</a:t>
            </a:r>
            <a:endParaRPr b="1">
              <a:solidFill>
                <a:srgbClr val="C9DAF8"/>
              </a:solidFill>
            </a:endParaRPr>
          </a:p>
        </p:txBody>
      </p:sp>
      <p:pic>
        <p:nvPicPr>
          <p:cNvPr id="714" name="Google Shape;714;p85"/>
          <p:cNvPicPr preferRelativeResize="0"/>
          <p:nvPr/>
        </p:nvPicPr>
        <p:blipFill>
          <a:blip r:embed="rId3">
            <a:alphaModFix/>
          </a:blip>
          <a:stretch>
            <a:fillRect/>
          </a:stretch>
        </p:blipFill>
        <p:spPr>
          <a:xfrm>
            <a:off x="1136475" y="1243300"/>
            <a:ext cx="6871150" cy="2371775"/>
          </a:xfrm>
          <a:prstGeom prst="rect">
            <a:avLst/>
          </a:prstGeom>
          <a:noFill/>
          <a:ln cap="flat" cmpd="sng" w="9525">
            <a:solidFill>
              <a:srgbClr val="B7B7B7"/>
            </a:solidFill>
            <a:prstDash val="solid"/>
            <a:round/>
            <a:headEnd len="sm" w="sm" type="none"/>
            <a:tailEnd len="sm" w="sm" type="none"/>
          </a:ln>
        </p:spPr>
      </p:pic>
      <p:sp>
        <p:nvSpPr>
          <p:cNvPr id="715" name="Google Shape;715;p85"/>
          <p:cNvSpPr txBox="1"/>
          <p:nvPr/>
        </p:nvSpPr>
        <p:spPr>
          <a:xfrm>
            <a:off x="1132300" y="3996400"/>
            <a:ext cx="6871200" cy="53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n">
                <a:solidFill>
                  <a:schemeClr val="dk1"/>
                </a:solidFill>
              </a:rPr>
              <a:t>*Logging in with PIN before dialing would offer the user a trace to see who made a specific call.</a:t>
            </a:r>
            <a:endParaRPr i="1">
              <a:solidFill>
                <a:schemeClr val="dk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19" name="Shape 719"/>
        <p:cNvGrpSpPr/>
        <p:nvPr/>
      </p:nvGrpSpPr>
      <p:grpSpPr>
        <a:xfrm>
          <a:off x="0" y="0"/>
          <a:ext cx="0" cy="0"/>
          <a:chOff x="0" y="0"/>
          <a:chExt cx="0" cy="0"/>
        </a:xfrm>
      </p:grpSpPr>
      <p:sp>
        <p:nvSpPr>
          <p:cNvPr id="720" name="Google Shape;720;p86"/>
          <p:cNvSpPr txBox="1"/>
          <p:nvPr>
            <p:ph type="title"/>
          </p:nvPr>
        </p:nvSpPr>
        <p:spPr>
          <a:xfrm>
            <a:off x="2201813" y="1792031"/>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Routing C</a:t>
            </a:r>
            <a:r>
              <a:rPr lang="en"/>
              <a:t>onfig</a:t>
            </a:r>
            <a:endParaRPr b="0" i="1" sz="1800"/>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4" name="Shape 724"/>
        <p:cNvGrpSpPr/>
        <p:nvPr/>
      </p:nvGrpSpPr>
      <p:grpSpPr>
        <a:xfrm>
          <a:off x="0" y="0"/>
          <a:ext cx="0" cy="0"/>
          <a:chOff x="0" y="0"/>
          <a:chExt cx="0" cy="0"/>
        </a:xfrm>
      </p:grpSpPr>
      <p:sp>
        <p:nvSpPr>
          <p:cNvPr id="725" name="Google Shape;725;p87"/>
          <p:cNvSpPr txBox="1"/>
          <p:nvPr>
            <p:ph type="title"/>
          </p:nvPr>
        </p:nvSpPr>
        <p:spPr>
          <a:xfrm>
            <a:off x="366163" y="22177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solidFill>
                  <a:srgbClr val="C9DAF8"/>
                </a:solidFill>
              </a:rPr>
              <a:t>[Routing C</a:t>
            </a:r>
            <a:r>
              <a:rPr b="1" lang="en">
                <a:solidFill>
                  <a:srgbClr val="C9DAF8"/>
                </a:solidFill>
              </a:rPr>
              <a:t>onfig</a:t>
            </a:r>
            <a:r>
              <a:rPr b="1" lang="en">
                <a:solidFill>
                  <a:srgbClr val="C9DAF8"/>
                </a:solidFill>
              </a:rPr>
              <a:t>]</a:t>
            </a:r>
            <a:endParaRPr b="1">
              <a:solidFill>
                <a:srgbClr val="C9DAF8"/>
              </a:solidFill>
            </a:endParaRPr>
          </a:p>
        </p:txBody>
      </p:sp>
      <p:sp>
        <p:nvSpPr>
          <p:cNvPr id="726" name="Google Shape;726;p87"/>
          <p:cNvSpPr txBox="1"/>
          <p:nvPr/>
        </p:nvSpPr>
        <p:spPr>
          <a:xfrm>
            <a:off x="366175" y="846700"/>
            <a:ext cx="2938200" cy="3841200"/>
          </a:xfrm>
          <a:prstGeom prst="rect">
            <a:avLst/>
          </a:prstGeom>
          <a:noFill/>
          <a:ln>
            <a:noFill/>
          </a:ln>
        </p:spPr>
        <p:txBody>
          <a:bodyPr anchorCtr="0" anchor="t" bIns="91425" lIns="91425" spcFirstLastPara="1" rIns="91425" wrap="square" tIns="91425">
            <a:spAutoFit/>
          </a:bodyPr>
          <a:lstStyle/>
          <a:p>
            <a:pPr indent="0" lvl="0" marL="0" rtl="0" algn="just">
              <a:lnSpc>
                <a:spcPct val="115000"/>
              </a:lnSpc>
              <a:spcBef>
                <a:spcPts val="0"/>
              </a:spcBef>
              <a:spcAft>
                <a:spcPts val="0"/>
              </a:spcAft>
              <a:buNone/>
            </a:pPr>
            <a:r>
              <a:rPr lang="en" sz="1100"/>
              <a:t>This is a SIP feature that allows user to route the calls to the numbers within their Organization.</a:t>
            </a:r>
            <a:endParaRPr sz="1100"/>
          </a:p>
          <a:p>
            <a:pPr indent="0" lvl="0" marL="0" rtl="0" algn="just">
              <a:lnSpc>
                <a:spcPct val="115000"/>
              </a:lnSpc>
              <a:spcBef>
                <a:spcPts val="0"/>
              </a:spcBef>
              <a:spcAft>
                <a:spcPts val="0"/>
              </a:spcAft>
              <a:buClr>
                <a:schemeClr val="dk1"/>
              </a:buClr>
              <a:buSzPts val="1100"/>
              <a:buFont typeface="Arial"/>
              <a:buNone/>
            </a:pPr>
            <a:r>
              <a:t/>
            </a:r>
            <a:endParaRPr sz="1100"/>
          </a:p>
          <a:p>
            <a:pPr indent="0" lvl="0" marL="0" rtl="0" algn="just">
              <a:lnSpc>
                <a:spcPct val="115000"/>
              </a:lnSpc>
              <a:spcBef>
                <a:spcPts val="0"/>
              </a:spcBef>
              <a:spcAft>
                <a:spcPts val="0"/>
              </a:spcAft>
              <a:buClr>
                <a:schemeClr val="dk1"/>
              </a:buClr>
              <a:buSzPts val="1100"/>
              <a:buFont typeface="Arial"/>
              <a:buNone/>
            </a:pPr>
            <a:r>
              <a:rPr lang="en" sz="1100"/>
              <a:t>To set a routing rule, please follow the steps below:</a:t>
            </a:r>
            <a:endParaRPr sz="1100"/>
          </a:p>
          <a:p>
            <a:pPr indent="-298450" lvl="0" marL="457200" rtl="0" algn="just">
              <a:lnSpc>
                <a:spcPct val="115000"/>
              </a:lnSpc>
              <a:spcBef>
                <a:spcPts val="0"/>
              </a:spcBef>
              <a:spcAft>
                <a:spcPts val="0"/>
              </a:spcAft>
              <a:buSzPts val="1100"/>
              <a:buAutoNum type="arabicPeriod"/>
            </a:pPr>
            <a:r>
              <a:rPr lang="en" sz="1100"/>
              <a:t>Click on the </a:t>
            </a:r>
            <a:r>
              <a:rPr b="1" lang="en" sz="1100"/>
              <a:t>Add</a:t>
            </a:r>
            <a:r>
              <a:rPr lang="en" sz="1100"/>
              <a:t> button</a:t>
            </a:r>
            <a:endParaRPr sz="1100"/>
          </a:p>
          <a:p>
            <a:pPr indent="-298450" lvl="0" marL="457200" rtl="0" algn="just">
              <a:lnSpc>
                <a:spcPct val="115000"/>
              </a:lnSpc>
              <a:spcBef>
                <a:spcPts val="0"/>
              </a:spcBef>
              <a:spcAft>
                <a:spcPts val="0"/>
              </a:spcAft>
              <a:buSzPts val="1100"/>
              <a:buAutoNum type="arabicPeriod"/>
            </a:pPr>
            <a:r>
              <a:rPr lang="en" sz="1100"/>
              <a:t>Fill in the required fields:</a:t>
            </a:r>
            <a:endParaRPr sz="1100"/>
          </a:p>
          <a:p>
            <a:pPr indent="-298450" lvl="1" marL="914400" rtl="0" algn="just">
              <a:lnSpc>
                <a:spcPct val="115000"/>
              </a:lnSpc>
              <a:spcBef>
                <a:spcPts val="0"/>
              </a:spcBef>
              <a:spcAft>
                <a:spcPts val="0"/>
              </a:spcAft>
              <a:buSzPts val="1100"/>
              <a:buAutoNum type="alphaLcPeriod"/>
            </a:pPr>
            <a:r>
              <a:rPr i="1" lang="en" sz="1100" u="sng"/>
              <a:t>Type:</a:t>
            </a:r>
            <a:endParaRPr i="1" sz="1100" u="sng"/>
          </a:p>
          <a:p>
            <a:pPr indent="-298450" lvl="2" marL="1371600" rtl="0" algn="just">
              <a:lnSpc>
                <a:spcPct val="115000"/>
              </a:lnSpc>
              <a:spcBef>
                <a:spcPts val="0"/>
              </a:spcBef>
              <a:spcAft>
                <a:spcPts val="0"/>
              </a:spcAft>
              <a:buSzPts val="1100"/>
              <a:buAutoNum type="romanLcPeriod"/>
            </a:pPr>
            <a:r>
              <a:rPr b="1" lang="en" sz="1100"/>
              <a:t>ISDN Incoming</a:t>
            </a:r>
            <a:endParaRPr b="1" sz="1100"/>
          </a:p>
          <a:p>
            <a:pPr indent="-298450" lvl="2" marL="1371600" rtl="0" algn="just">
              <a:lnSpc>
                <a:spcPct val="115000"/>
              </a:lnSpc>
              <a:spcBef>
                <a:spcPts val="0"/>
              </a:spcBef>
              <a:spcAft>
                <a:spcPts val="0"/>
              </a:spcAft>
              <a:buSzPts val="1100"/>
              <a:buAutoNum type="romanLcPeriod"/>
            </a:pPr>
            <a:r>
              <a:rPr b="1" lang="en" sz="1100"/>
              <a:t>Outgoing</a:t>
            </a:r>
            <a:endParaRPr b="1" sz="1100"/>
          </a:p>
          <a:p>
            <a:pPr indent="-298450" lvl="1" marL="914400" rtl="0" algn="just">
              <a:lnSpc>
                <a:spcPct val="115000"/>
              </a:lnSpc>
              <a:spcBef>
                <a:spcPts val="0"/>
              </a:spcBef>
              <a:spcAft>
                <a:spcPts val="0"/>
              </a:spcAft>
              <a:buSzPts val="1100"/>
              <a:buAutoNum type="alphaLcPeriod"/>
            </a:pPr>
            <a:r>
              <a:rPr i="1" lang="en" sz="1100" u="sng"/>
              <a:t>Rule</a:t>
            </a:r>
            <a:endParaRPr i="1" sz="1100" u="sng"/>
          </a:p>
          <a:p>
            <a:pPr indent="-298450" lvl="1" marL="914400" rtl="0" algn="just">
              <a:lnSpc>
                <a:spcPct val="115000"/>
              </a:lnSpc>
              <a:spcBef>
                <a:spcPts val="0"/>
              </a:spcBef>
              <a:spcAft>
                <a:spcPts val="0"/>
              </a:spcAft>
              <a:buSzPts val="1100"/>
              <a:buAutoNum type="alphaLcPeriod"/>
            </a:pPr>
            <a:r>
              <a:rPr i="1" lang="en" sz="1100" u="sng"/>
              <a:t>Forward To:</a:t>
            </a:r>
            <a:endParaRPr i="1" sz="1100" u="sng"/>
          </a:p>
          <a:p>
            <a:pPr indent="-298450" lvl="2" marL="1371600" rtl="0" algn="just">
              <a:lnSpc>
                <a:spcPct val="115000"/>
              </a:lnSpc>
              <a:spcBef>
                <a:spcPts val="0"/>
              </a:spcBef>
              <a:spcAft>
                <a:spcPts val="0"/>
              </a:spcAft>
              <a:buSzPts val="1100"/>
              <a:buAutoNum type="romanLcPeriod"/>
            </a:pPr>
            <a:r>
              <a:rPr b="1" lang="en" sz="1100"/>
              <a:t>SIP </a:t>
            </a:r>
            <a:endParaRPr b="1" sz="1100"/>
          </a:p>
          <a:p>
            <a:pPr indent="-298450" lvl="2" marL="1371600" rtl="0" algn="just">
              <a:lnSpc>
                <a:spcPct val="115000"/>
              </a:lnSpc>
              <a:spcBef>
                <a:spcPts val="0"/>
              </a:spcBef>
              <a:spcAft>
                <a:spcPts val="0"/>
              </a:spcAft>
              <a:buSzPts val="1100"/>
              <a:buAutoNum type="romanLcPeriod"/>
            </a:pPr>
            <a:r>
              <a:rPr b="1" lang="en" sz="1100"/>
              <a:t>Extension</a:t>
            </a:r>
            <a:endParaRPr b="1" sz="1100"/>
          </a:p>
          <a:p>
            <a:pPr indent="-298450" lvl="2" marL="1371600" rtl="0" algn="just">
              <a:lnSpc>
                <a:spcPct val="115000"/>
              </a:lnSpc>
              <a:spcBef>
                <a:spcPts val="0"/>
              </a:spcBef>
              <a:spcAft>
                <a:spcPts val="0"/>
              </a:spcAft>
              <a:buSzPts val="1100"/>
              <a:buAutoNum type="romanLcPeriod"/>
            </a:pPr>
            <a:r>
              <a:rPr b="1" lang="en" sz="1100"/>
              <a:t>Number</a:t>
            </a:r>
            <a:endParaRPr b="1" sz="1100"/>
          </a:p>
          <a:p>
            <a:pPr indent="-298450" lvl="0" marL="457200" rtl="0" algn="just">
              <a:lnSpc>
                <a:spcPct val="115000"/>
              </a:lnSpc>
              <a:spcBef>
                <a:spcPts val="0"/>
              </a:spcBef>
              <a:spcAft>
                <a:spcPts val="0"/>
              </a:spcAft>
              <a:buSzPts val="1100"/>
              <a:buAutoNum type="arabicPeriod"/>
            </a:pPr>
            <a:r>
              <a:rPr b="1" lang="en" sz="1100"/>
              <a:t>Create</a:t>
            </a:r>
            <a:endParaRPr b="1" sz="1100"/>
          </a:p>
          <a:p>
            <a:pPr indent="0" lvl="0" marL="0" rtl="0" algn="just">
              <a:lnSpc>
                <a:spcPct val="115000"/>
              </a:lnSpc>
              <a:spcBef>
                <a:spcPts val="0"/>
              </a:spcBef>
              <a:spcAft>
                <a:spcPts val="0"/>
              </a:spcAft>
              <a:buClr>
                <a:schemeClr val="dk1"/>
              </a:buClr>
              <a:buSzPts val="1100"/>
              <a:buFont typeface="Arial"/>
              <a:buNone/>
            </a:pPr>
            <a:r>
              <a:t/>
            </a:r>
            <a:endParaRPr sz="1000"/>
          </a:p>
          <a:p>
            <a:pPr indent="0" lvl="0" marL="0" rtl="0" algn="just">
              <a:lnSpc>
                <a:spcPct val="115000"/>
              </a:lnSpc>
              <a:spcBef>
                <a:spcPts val="0"/>
              </a:spcBef>
              <a:spcAft>
                <a:spcPts val="0"/>
              </a:spcAft>
              <a:buNone/>
            </a:pPr>
            <a:r>
              <a:t/>
            </a:r>
            <a:endParaRPr sz="1100"/>
          </a:p>
        </p:txBody>
      </p:sp>
      <p:sp>
        <p:nvSpPr>
          <p:cNvPr id="727" name="Google Shape;727;p87"/>
          <p:cNvSpPr txBox="1"/>
          <p:nvPr/>
        </p:nvSpPr>
        <p:spPr>
          <a:xfrm>
            <a:off x="3716438" y="2997050"/>
            <a:ext cx="4871700" cy="1934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200"/>
              </a:spcBef>
              <a:spcAft>
                <a:spcPts val="0"/>
              </a:spcAft>
              <a:buNone/>
            </a:pPr>
            <a:r>
              <a:rPr b="1" i="1" lang="en" sz="900">
                <a:solidFill>
                  <a:schemeClr val="dk1"/>
                </a:solidFill>
              </a:rPr>
              <a:t>Regular Expression</a:t>
            </a:r>
            <a:endParaRPr b="1" i="1" sz="900">
              <a:solidFill>
                <a:schemeClr val="dk1"/>
              </a:solidFill>
            </a:endParaRPr>
          </a:p>
          <a:p>
            <a:pPr indent="-279400" lvl="0" marL="457200" rtl="0" algn="l">
              <a:lnSpc>
                <a:spcPct val="115000"/>
              </a:lnSpc>
              <a:spcBef>
                <a:spcPts val="200"/>
              </a:spcBef>
              <a:spcAft>
                <a:spcPts val="0"/>
              </a:spcAft>
              <a:buClr>
                <a:schemeClr val="dk1"/>
              </a:buClr>
              <a:buSzPts val="800"/>
              <a:buChar char="●"/>
            </a:pPr>
            <a:r>
              <a:rPr b="1" i="1" lang="en" sz="800">
                <a:solidFill>
                  <a:schemeClr val="dk1"/>
                </a:solidFill>
              </a:rPr>
              <a:t>^</a:t>
            </a:r>
            <a:r>
              <a:rPr i="1" lang="en" sz="800">
                <a:solidFill>
                  <a:schemeClr val="dk1"/>
                </a:solidFill>
              </a:rPr>
              <a:t> - indicates the beginning of a regular expression </a:t>
            </a:r>
            <a:endParaRPr i="1" sz="800">
              <a:solidFill>
                <a:schemeClr val="dk1"/>
              </a:solidFill>
            </a:endParaRPr>
          </a:p>
          <a:p>
            <a:pPr indent="-279400" lvl="0" marL="457200" rtl="0" algn="l">
              <a:lnSpc>
                <a:spcPct val="115000"/>
              </a:lnSpc>
              <a:spcBef>
                <a:spcPts val="0"/>
              </a:spcBef>
              <a:spcAft>
                <a:spcPts val="0"/>
              </a:spcAft>
              <a:buClr>
                <a:schemeClr val="dk1"/>
              </a:buClr>
              <a:buSzPts val="800"/>
              <a:buChar char="●"/>
            </a:pPr>
            <a:r>
              <a:rPr b="1" i="1" lang="en" sz="800">
                <a:solidFill>
                  <a:schemeClr val="dk1"/>
                </a:solidFill>
              </a:rPr>
              <a:t>(</a:t>
            </a:r>
            <a:r>
              <a:rPr i="1" lang="en" sz="800">
                <a:solidFill>
                  <a:schemeClr val="dk1"/>
                </a:solidFill>
              </a:rPr>
              <a:t> - indicates the beginning of a standard expression block - blocks are essential to define inner terms so they can be referenced by the variables $1, $2, $3, etc.;</a:t>
            </a:r>
            <a:endParaRPr i="1" sz="800">
              <a:solidFill>
                <a:schemeClr val="dk1"/>
              </a:solidFill>
            </a:endParaRPr>
          </a:p>
          <a:p>
            <a:pPr indent="-279400" lvl="0" marL="457200" rtl="0" algn="l">
              <a:lnSpc>
                <a:spcPct val="115000"/>
              </a:lnSpc>
              <a:spcBef>
                <a:spcPts val="0"/>
              </a:spcBef>
              <a:spcAft>
                <a:spcPts val="0"/>
              </a:spcAft>
              <a:buClr>
                <a:schemeClr val="dk1"/>
              </a:buClr>
              <a:buSzPts val="800"/>
              <a:buChar char="●"/>
            </a:pPr>
            <a:r>
              <a:rPr b="1" i="1" lang="en" sz="800">
                <a:solidFill>
                  <a:schemeClr val="dk1"/>
                </a:solidFill>
              </a:rPr>
              <a:t>)</a:t>
            </a:r>
            <a:r>
              <a:rPr i="1" lang="en" sz="800">
                <a:solidFill>
                  <a:schemeClr val="dk1"/>
                </a:solidFill>
              </a:rPr>
              <a:t> - closes the block;</a:t>
            </a:r>
            <a:endParaRPr i="1" sz="800">
              <a:solidFill>
                <a:schemeClr val="dk1"/>
              </a:solidFill>
            </a:endParaRPr>
          </a:p>
          <a:p>
            <a:pPr indent="-279400" lvl="0" marL="457200" rtl="0" algn="l">
              <a:lnSpc>
                <a:spcPct val="115000"/>
              </a:lnSpc>
              <a:spcBef>
                <a:spcPts val="0"/>
              </a:spcBef>
              <a:spcAft>
                <a:spcPts val="0"/>
              </a:spcAft>
              <a:buClr>
                <a:schemeClr val="dk1"/>
              </a:buClr>
              <a:buSzPts val="800"/>
              <a:buChar char="●"/>
            </a:pPr>
            <a:r>
              <a:rPr b="1" i="1" lang="en" sz="800">
                <a:solidFill>
                  <a:schemeClr val="dk1"/>
                </a:solidFill>
              </a:rPr>
              <a:t>[0-9]</a:t>
            </a:r>
            <a:r>
              <a:rPr i="1" lang="en" sz="800">
                <a:solidFill>
                  <a:schemeClr val="dk1"/>
                </a:solidFill>
              </a:rPr>
              <a:t> - matches one digit in the range from 0 to 9 (0,12, 3, 4, 5, 6, 7, 8, and 9), and as you also guessed, the [ ] pair of brackets encloses a range; other range examples: [1-9] matches 1 to 9</a:t>
            </a:r>
            <a:endParaRPr i="1" sz="800">
              <a:solidFill>
                <a:schemeClr val="dk1"/>
              </a:solidFill>
            </a:endParaRPr>
          </a:p>
          <a:p>
            <a:pPr indent="-279400" lvl="0" marL="457200" rtl="0" algn="l">
              <a:lnSpc>
                <a:spcPct val="115000"/>
              </a:lnSpc>
              <a:spcBef>
                <a:spcPts val="0"/>
              </a:spcBef>
              <a:spcAft>
                <a:spcPts val="0"/>
              </a:spcAft>
              <a:buClr>
                <a:schemeClr val="dk1"/>
              </a:buClr>
              <a:buSzPts val="800"/>
              <a:buChar char="●"/>
            </a:pPr>
            <a:r>
              <a:rPr b="1" i="1" lang="en" sz="800">
                <a:solidFill>
                  <a:schemeClr val="dk1"/>
                </a:solidFill>
              </a:rPr>
              <a:t>{8}</a:t>
            </a:r>
            <a:r>
              <a:rPr i="1" lang="en" sz="800">
                <a:solidFill>
                  <a:schemeClr val="dk1"/>
                </a:solidFill>
              </a:rPr>
              <a:t> - defines the number of occurrences for the previous expression,</a:t>
            </a:r>
            <a:endParaRPr i="1" sz="800">
              <a:solidFill>
                <a:schemeClr val="dk1"/>
              </a:solidFill>
            </a:endParaRPr>
          </a:p>
          <a:p>
            <a:pPr indent="-279400" lvl="0" marL="457200" rtl="0" algn="l">
              <a:lnSpc>
                <a:spcPct val="115000"/>
              </a:lnSpc>
              <a:spcBef>
                <a:spcPts val="0"/>
              </a:spcBef>
              <a:spcAft>
                <a:spcPts val="0"/>
              </a:spcAft>
              <a:buClr>
                <a:schemeClr val="dk1"/>
              </a:buClr>
              <a:buSzPts val="800"/>
              <a:buChar char="●"/>
            </a:pPr>
            <a:r>
              <a:rPr b="1" i="1" lang="en" sz="800">
                <a:solidFill>
                  <a:schemeClr val="dk1"/>
                </a:solidFill>
              </a:rPr>
              <a:t>$</a:t>
            </a:r>
            <a:r>
              <a:rPr i="1" lang="en" sz="800">
                <a:solidFill>
                  <a:schemeClr val="dk1"/>
                </a:solidFill>
              </a:rPr>
              <a:t> - indicates the end of the regular expression </a:t>
            </a:r>
            <a:endParaRPr i="1" sz="800">
              <a:solidFill>
                <a:schemeClr val="dk1"/>
              </a:solidFill>
            </a:endParaRPr>
          </a:p>
          <a:p>
            <a:pPr indent="-279400" lvl="0" marL="457200" rtl="0" algn="l">
              <a:lnSpc>
                <a:spcPct val="115000"/>
              </a:lnSpc>
              <a:spcBef>
                <a:spcPts val="0"/>
              </a:spcBef>
              <a:spcAft>
                <a:spcPts val="0"/>
              </a:spcAft>
              <a:buClr>
                <a:schemeClr val="dk1"/>
              </a:buClr>
              <a:buSzPts val="800"/>
              <a:buChar char="●"/>
            </a:pPr>
            <a:r>
              <a:rPr b="1" i="1" lang="en" sz="800">
                <a:solidFill>
                  <a:schemeClr val="dk1"/>
                </a:solidFill>
              </a:rPr>
              <a:t>.</a:t>
            </a:r>
            <a:r>
              <a:rPr i="1" lang="en" sz="800">
                <a:solidFill>
                  <a:schemeClr val="dk1"/>
                </a:solidFill>
              </a:rPr>
              <a:t> - match any character</a:t>
            </a:r>
            <a:endParaRPr i="1" sz="800">
              <a:solidFill>
                <a:schemeClr val="dk1"/>
              </a:solidFill>
            </a:endParaRPr>
          </a:p>
          <a:p>
            <a:pPr indent="-279400" lvl="0" marL="457200" rtl="0" algn="l">
              <a:lnSpc>
                <a:spcPct val="115000"/>
              </a:lnSpc>
              <a:spcBef>
                <a:spcPts val="0"/>
              </a:spcBef>
              <a:spcAft>
                <a:spcPts val="0"/>
              </a:spcAft>
              <a:buClr>
                <a:schemeClr val="dk1"/>
              </a:buClr>
              <a:buSzPts val="800"/>
              <a:buChar char="●"/>
            </a:pPr>
            <a:r>
              <a:rPr b="1" i="1" lang="en" sz="800">
                <a:solidFill>
                  <a:schemeClr val="dk1"/>
                </a:solidFill>
              </a:rPr>
              <a:t>*</a:t>
            </a:r>
            <a:r>
              <a:rPr i="1" lang="en" sz="800">
                <a:solidFill>
                  <a:schemeClr val="dk1"/>
                </a:solidFill>
              </a:rPr>
              <a:t> - Matches zero or more consecutive characters</a:t>
            </a:r>
            <a:endParaRPr i="1" sz="800">
              <a:solidFill>
                <a:schemeClr val="dk1"/>
              </a:solidFill>
            </a:endParaRPr>
          </a:p>
          <a:p>
            <a:pPr indent="0" lvl="0" marL="0" rtl="0" algn="l">
              <a:lnSpc>
                <a:spcPct val="115000"/>
              </a:lnSpc>
              <a:spcBef>
                <a:spcPts val="200"/>
              </a:spcBef>
              <a:spcAft>
                <a:spcPts val="0"/>
              </a:spcAft>
              <a:buNone/>
            </a:pPr>
            <a:r>
              <a:rPr i="1" lang="en" sz="800">
                <a:solidFill>
                  <a:schemeClr val="dk1"/>
                </a:solidFill>
              </a:rPr>
              <a:t>Visit</a:t>
            </a:r>
            <a:r>
              <a:rPr i="1" lang="en" sz="800">
                <a:solidFill>
                  <a:schemeClr val="dk1"/>
                </a:solidFill>
                <a:uFill>
                  <a:noFill/>
                </a:uFill>
                <a:hlinkClick r:id="rId3">
                  <a:extLst>
                    <a:ext uri="{A12FA001-AC4F-418D-AE19-62706E023703}">
                      <ahyp:hlinkClr val="tx"/>
                    </a:ext>
                  </a:extLst>
                </a:hlinkClick>
              </a:rPr>
              <a:t> </a:t>
            </a:r>
            <a:r>
              <a:rPr b="1" i="1" lang="en" sz="800" u="sng">
                <a:solidFill>
                  <a:srgbClr val="3197EF"/>
                </a:solidFill>
                <a:hlinkClick r:id="rId4">
                  <a:extLst>
                    <a:ext uri="{A12FA001-AC4F-418D-AE19-62706E023703}">
                      <ahyp:hlinkClr val="tx"/>
                    </a:ext>
                  </a:extLst>
                </a:hlinkClick>
              </a:rPr>
              <a:t>this link</a:t>
            </a:r>
            <a:r>
              <a:rPr i="1" lang="en" sz="800">
                <a:solidFill>
                  <a:schemeClr val="dk1"/>
                </a:solidFill>
              </a:rPr>
              <a:t> for more information</a:t>
            </a:r>
            <a:endParaRPr i="1" sz="800">
              <a:solidFill>
                <a:schemeClr val="dk1"/>
              </a:solidFill>
            </a:endParaRPr>
          </a:p>
        </p:txBody>
      </p:sp>
      <p:pic>
        <p:nvPicPr>
          <p:cNvPr id="728" name="Google Shape;728;p87"/>
          <p:cNvPicPr preferRelativeResize="0"/>
          <p:nvPr/>
        </p:nvPicPr>
        <p:blipFill>
          <a:blip r:embed="rId5">
            <a:alphaModFix/>
          </a:blip>
          <a:stretch>
            <a:fillRect/>
          </a:stretch>
        </p:blipFill>
        <p:spPr>
          <a:xfrm>
            <a:off x="3760675" y="486175"/>
            <a:ext cx="4783252" cy="2471025"/>
          </a:xfrm>
          <a:prstGeom prst="rect">
            <a:avLst/>
          </a:prstGeom>
          <a:noFill/>
          <a:ln>
            <a:noFill/>
          </a:ln>
        </p:spPr>
      </p:pic>
      <p:sp>
        <p:nvSpPr>
          <p:cNvPr id="729" name="Google Shape;729;p87"/>
          <p:cNvSpPr/>
          <p:nvPr/>
        </p:nvSpPr>
        <p:spPr>
          <a:xfrm>
            <a:off x="8214425" y="543425"/>
            <a:ext cx="284400" cy="145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0" name="Google Shape;730;p87"/>
          <p:cNvSpPr/>
          <p:nvPr/>
        </p:nvSpPr>
        <p:spPr>
          <a:xfrm>
            <a:off x="3797600" y="2255800"/>
            <a:ext cx="1131000" cy="138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1" name="Google Shape;731;p87"/>
          <p:cNvSpPr/>
          <p:nvPr/>
        </p:nvSpPr>
        <p:spPr>
          <a:xfrm>
            <a:off x="5339375" y="935175"/>
            <a:ext cx="1800900" cy="1845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p54"/>
          <p:cNvSpPr txBox="1"/>
          <p:nvPr>
            <p:ph type="title"/>
          </p:nvPr>
        </p:nvSpPr>
        <p:spPr>
          <a:xfrm>
            <a:off x="271363" y="461900"/>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t>What is the SIP</a:t>
            </a:r>
            <a:r>
              <a:rPr b="1" lang="en"/>
              <a:t> Application</a:t>
            </a:r>
            <a:r>
              <a:rPr b="1" lang="en"/>
              <a:t>?</a:t>
            </a:r>
            <a:endParaRPr b="1"/>
          </a:p>
        </p:txBody>
      </p:sp>
      <p:sp>
        <p:nvSpPr>
          <p:cNvPr id="457" name="Google Shape;457;p54"/>
          <p:cNvSpPr txBox="1"/>
          <p:nvPr>
            <p:ph idx="1" type="body"/>
          </p:nvPr>
        </p:nvSpPr>
        <p:spPr>
          <a:xfrm>
            <a:off x="727650" y="1623925"/>
            <a:ext cx="7688700" cy="2131500"/>
          </a:xfrm>
          <a:prstGeom prst="rect">
            <a:avLst/>
          </a:prstGeom>
          <a:noFill/>
          <a:ln>
            <a:noFill/>
          </a:ln>
        </p:spPr>
        <p:txBody>
          <a:bodyPr anchorCtr="0" anchor="ctr" bIns="91425" lIns="91425" spcFirstLastPara="1" rIns="91425" wrap="square" tIns="91425">
            <a:noAutofit/>
          </a:bodyPr>
          <a:lstStyle/>
          <a:p>
            <a:pPr indent="0" lvl="0" marL="0" rtl="0" algn="l">
              <a:lnSpc>
                <a:spcPct val="150000"/>
              </a:lnSpc>
              <a:spcBef>
                <a:spcPts val="0"/>
              </a:spcBef>
              <a:spcAft>
                <a:spcPts val="0"/>
              </a:spcAft>
              <a:buNone/>
            </a:pPr>
            <a:r>
              <a:rPr lang="en" sz="1400"/>
              <a:t>SIP App is a reliable trunking solution for better call quality at much lower call charges. The SIP Trunk supports Primary and Secondary SIP registrars. Customers can easily setup their VoIP line with options for automated DNC checking and Call Recording workflow into each and every call. They can also configure fully automated </a:t>
            </a:r>
            <a:r>
              <a:rPr lang="en" sz="1400"/>
              <a:t>failover</a:t>
            </a:r>
            <a:r>
              <a:rPr lang="en" sz="1400"/>
              <a:t> with shared caller ID, billing and usage history.</a:t>
            </a:r>
            <a:endParaRPr sz="1400"/>
          </a:p>
          <a:p>
            <a:pPr indent="0" lvl="0" marL="0" rtl="0" algn="l">
              <a:lnSpc>
                <a:spcPct val="150000"/>
              </a:lnSpc>
              <a:spcBef>
                <a:spcPts val="0"/>
              </a:spcBef>
              <a:spcAft>
                <a:spcPts val="0"/>
              </a:spcAft>
              <a:buNone/>
            </a:pPr>
            <a:r>
              <a:t/>
            </a:r>
            <a:endParaRPr/>
          </a:p>
          <a:p>
            <a:pPr indent="0" lvl="0" marL="0" rtl="0" algn="l">
              <a:lnSpc>
                <a:spcPct val="150000"/>
              </a:lnSpc>
              <a:spcBef>
                <a:spcPts val="0"/>
              </a:spcBef>
              <a:spcAft>
                <a:spcPts val="0"/>
              </a:spcAft>
              <a:buNone/>
            </a:pPr>
            <a:r>
              <a:rPr lang="en" sz="1400"/>
              <a:t>The SIP application is compatible to most IP Phone brands as well as traditional IP-PBX and PABX systems.</a:t>
            </a:r>
            <a:endParaRPr sz="1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55"/>
          <p:cNvSpPr txBox="1"/>
          <p:nvPr>
            <p:ph type="title"/>
          </p:nvPr>
        </p:nvSpPr>
        <p:spPr>
          <a:xfrm>
            <a:off x="391418" y="436600"/>
            <a:ext cx="37473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t>SIP Features</a:t>
            </a:r>
            <a:endParaRPr b="1"/>
          </a:p>
        </p:txBody>
      </p:sp>
      <p:sp>
        <p:nvSpPr>
          <p:cNvPr id="463" name="Google Shape;463;p55"/>
          <p:cNvSpPr txBox="1"/>
          <p:nvPr>
            <p:ph idx="1" type="body"/>
          </p:nvPr>
        </p:nvSpPr>
        <p:spPr>
          <a:xfrm>
            <a:off x="1253900" y="925025"/>
            <a:ext cx="7688700" cy="3193500"/>
          </a:xfrm>
          <a:prstGeom prst="rect">
            <a:avLst/>
          </a:prstGeom>
          <a:noFill/>
          <a:ln>
            <a:noFill/>
          </a:ln>
        </p:spPr>
        <p:txBody>
          <a:bodyPr anchorCtr="0" anchor="ctr" bIns="91425" lIns="91425" spcFirstLastPara="1" rIns="91425" wrap="square" tIns="91425">
            <a:noAutofit/>
          </a:bodyPr>
          <a:lstStyle/>
          <a:p>
            <a:pPr indent="-317500" lvl="0" marL="457200" rtl="0" algn="l">
              <a:lnSpc>
                <a:spcPct val="150000"/>
              </a:lnSpc>
              <a:spcBef>
                <a:spcPts val="0"/>
              </a:spcBef>
              <a:spcAft>
                <a:spcPts val="0"/>
              </a:spcAft>
              <a:buSzPts val="1400"/>
              <a:buChar char="●"/>
            </a:pPr>
            <a:r>
              <a:rPr lang="en" sz="1400"/>
              <a:t>Unlimited channels for concurrent calls</a:t>
            </a:r>
            <a:endParaRPr sz="1400"/>
          </a:p>
          <a:p>
            <a:pPr indent="-317500" lvl="0" marL="457200" rtl="0" algn="l">
              <a:lnSpc>
                <a:spcPct val="150000"/>
              </a:lnSpc>
              <a:spcBef>
                <a:spcPts val="0"/>
              </a:spcBef>
              <a:spcAft>
                <a:spcPts val="0"/>
              </a:spcAft>
              <a:buSzPts val="1400"/>
              <a:buChar char="●"/>
            </a:pPr>
            <a:r>
              <a:rPr lang="en" sz="1400"/>
              <a:t>Country whitelist, IP whitelist</a:t>
            </a:r>
            <a:endParaRPr sz="1400"/>
          </a:p>
          <a:p>
            <a:pPr indent="-317500" lvl="0" marL="457200" rtl="0" algn="l">
              <a:lnSpc>
                <a:spcPct val="150000"/>
              </a:lnSpc>
              <a:spcBef>
                <a:spcPts val="0"/>
              </a:spcBef>
              <a:spcAft>
                <a:spcPts val="0"/>
              </a:spcAft>
              <a:buSzPts val="1400"/>
              <a:buChar char="●"/>
            </a:pPr>
            <a:r>
              <a:rPr lang="en" sz="1400"/>
              <a:t>SIP Encryption : Supports both TLS/SRTP</a:t>
            </a:r>
            <a:endParaRPr sz="1400"/>
          </a:p>
          <a:p>
            <a:pPr indent="-317500" lvl="0" marL="457200" rtl="0" algn="l">
              <a:lnSpc>
                <a:spcPct val="150000"/>
              </a:lnSpc>
              <a:spcBef>
                <a:spcPts val="0"/>
              </a:spcBef>
              <a:spcAft>
                <a:spcPts val="0"/>
              </a:spcAft>
              <a:buSzPts val="1400"/>
              <a:buChar char="●"/>
            </a:pPr>
            <a:r>
              <a:rPr lang="en" sz="1400"/>
              <a:t>Connected device listing and dial plan setup</a:t>
            </a:r>
            <a:endParaRPr sz="1400"/>
          </a:p>
          <a:p>
            <a:pPr indent="-317500" lvl="0" marL="457200" rtl="0" algn="l">
              <a:lnSpc>
                <a:spcPct val="150000"/>
              </a:lnSpc>
              <a:spcBef>
                <a:spcPts val="0"/>
              </a:spcBef>
              <a:spcAft>
                <a:spcPts val="0"/>
              </a:spcAft>
              <a:buSzPts val="1400"/>
              <a:buChar char="●"/>
            </a:pPr>
            <a:r>
              <a:rPr lang="en" sz="1400"/>
              <a:t>Backup line support for emergency situations</a:t>
            </a:r>
            <a:endParaRPr sz="1400"/>
          </a:p>
          <a:p>
            <a:pPr indent="-317500" lvl="0" marL="457200" rtl="0" algn="l">
              <a:lnSpc>
                <a:spcPct val="150000"/>
              </a:lnSpc>
              <a:spcBef>
                <a:spcPts val="0"/>
              </a:spcBef>
              <a:spcAft>
                <a:spcPts val="0"/>
              </a:spcAft>
              <a:buSzPts val="1400"/>
              <a:buChar char="●"/>
            </a:pPr>
            <a:r>
              <a:rPr lang="en" sz="1400"/>
              <a:t>Compatibility with all SIP-enabled devices</a:t>
            </a:r>
            <a:endParaRPr sz="1400"/>
          </a:p>
          <a:p>
            <a:pPr indent="-317500" lvl="0" marL="457200" rtl="0" algn="l">
              <a:lnSpc>
                <a:spcPct val="150000"/>
              </a:lnSpc>
              <a:spcBef>
                <a:spcPts val="0"/>
              </a:spcBef>
              <a:spcAft>
                <a:spcPts val="0"/>
              </a:spcAft>
              <a:buSzPts val="1400"/>
              <a:buChar char="●"/>
            </a:pPr>
            <a:r>
              <a:rPr lang="en" sz="1400"/>
              <a:t>Other apps integration (Global DNC, Call Recording)</a:t>
            </a:r>
            <a:endParaRPr sz="14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7" name="Shape 467"/>
        <p:cNvGrpSpPr/>
        <p:nvPr/>
      </p:nvGrpSpPr>
      <p:grpSpPr>
        <a:xfrm>
          <a:off x="0" y="0"/>
          <a:ext cx="0" cy="0"/>
          <a:chOff x="0" y="0"/>
          <a:chExt cx="0" cy="0"/>
        </a:xfrm>
      </p:grpSpPr>
      <p:sp>
        <p:nvSpPr>
          <p:cNvPr id="468" name="Google Shape;468;p56"/>
          <p:cNvSpPr txBox="1"/>
          <p:nvPr>
            <p:ph type="title"/>
          </p:nvPr>
        </p:nvSpPr>
        <p:spPr>
          <a:xfrm>
            <a:off x="2019600" y="1747900"/>
            <a:ext cx="51048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App Solutioning and Integrations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57"/>
          <p:cNvSpPr txBox="1"/>
          <p:nvPr>
            <p:ph type="title"/>
          </p:nvPr>
        </p:nvSpPr>
        <p:spPr>
          <a:xfrm>
            <a:off x="227138" y="42397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t>Traditional IP-PBX/PABX</a:t>
            </a:r>
            <a:endParaRPr b="1"/>
          </a:p>
        </p:txBody>
      </p:sp>
      <p:sp>
        <p:nvSpPr>
          <p:cNvPr id="474" name="Google Shape;474;p57"/>
          <p:cNvSpPr txBox="1"/>
          <p:nvPr/>
        </p:nvSpPr>
        <p:spPr>
          <a:xfrm>
            <a:off x="347525" y="1318650"/>
            <a:ext cx="4549500" cy="27735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lang="en">
                <a:solidFill>
                  <a:schemeClr val="dk1"/>
                </a:solidFill>
              </a:rPr>
              <a:t>In a traditional IP-PBX/PABX system, the SIP can be configured to provide the VoIP line used to make and receive calls through the connected IP Phones. IVR (auto-attendant), call distribution (to extensions), and other call flow requirements are configured in the IP-PBX system itself.</a:t>
            </a:r>
            <a:endParaRPr>
              <a:solidFill>
                <a:schemeClr val="dk1"/>
              </a:solidFill>
            </a:endParaRPr>
          </a:p>
          <a:p>
            <a:pPr indent="0" lvl="0" marL="0" rtl="0" algn="l">
              <a:lnSpc>
                <a:spcPct val="150000"/>
              </a:lnSpc>
              <a:spcBef>
                <a:spcPts val="0"/>
              </a:spcBef>
              <a:spcAft>
                <a:spcPts val="0"/>
              </a:spcAft>
              <a:buNone/>
            </a:pPr>
            <a:r>
              <a:t/>
            </a:r>
            <a:endParaRPr>
              <a:solidFill>
                <a:schemeClr val="dk1"/>
              </a:solidFill>
            </a:endParaRPr>
          </a:p>
          <a:p>
            <a:pPr indent="0" lvl="0" marL="0" rtl="0" algn="l">
              <a:lnSpc>
                <a:spcPct val="150000"/>
              </a:lnSpc>
              <a:spcBef>
                <a:spcPts val="0"/>
              </a:spcBef>
              <a:spcAft>
                <a:spcPts val="0"/>
              </a:spcAft>
              <a:buNone/>
            </a:pPr>
            <a:r>
              <a:rPr lang="en">
                <a:solidFill>
                  <a:schemeClr val="dk1"/>
                </a:solidFill>
              </a:rPr>
              <a:t>In addition, the SIP can also be integrated as a gateway to connect existing PSTN lines to IP-PBX/PABX systems.</a:t>
            </a:r>
            <a:endParaRPr>
              <a:solidFill>
                <a:schemeClr val="dk1"/>
              </a:solidFill>
            </a:endParaRPr>
          </a:p>
        </p:txBody>
      </p:sp>
      <p:pic>
        <p:nvPicPr>
          <p:cNvPr id="475" name="Google Shape;475;p57"/>
          <p:cNvPicPr preferRelativeResize="0"/>
          <p:nvPr/>
        </p:nvPicPr>
        <p:blipFill>
          <a:blip r:embed="rId3">
            <a:alphaModFix/>
          </a:blip>
          <a:stretch>
            <a:fillRect/>
          </a:stretch>
        </p:blipFill>
        <p:spPr>
          <a:xfrm>
            <a:off x="5560326" y="883125"/>
            <a:ext cx="2729375" cy="36445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9" name="Shape 479"/>
        <p:cNvGrpSpPr/>
        <p:nvPr/>
      </p:nvGrpSpPr>
      <p:grpSpPr>
        <a:xfrm>
          <a:off x="0" y="0"/>
          <a:ext cx="0" cy="0"/>
          <a:chOff x="0" y="0"/>
          <a:chExt cx="0" cy="0"/>
        </a:xfrm>
      </p:grpSpPr>
      <p:sp>
        <p:nvSpPr>
          <p:cNvPr id="480" name="Google Shape;480;p58"/>
          <p:cNvSpPr txBox="1"/>
          <p:nvPr>
            <p:ph type="title"/>
          </p:nvPr>
        </p:nvSpPr>
        <p:spPr>
          <a:xfrm>
            <a:off x="2319703" y="1691025"/>
            <a:ext cx="4712100" cy="976200"/>
          </a:xfrm>
          <a:prstGeom prst="rect">
            <a:avLst/>
          </a:prstGeom>
        </p:spPr>
        <p:txBody>
          <a:bodyPr anchorCtr="0" anchor="ctr" bIns="68575" lIns="68575" spcFirstLastPara="1" rIns="68575" wrap="square" tIns="68575">
            <a:noAutofit/>
          </a:bodyPr>
          <a:lstStyle/>
          <a:p>
            <a:pPr indent="0" lvl="0" marL="0" rtl="0" algn="ctr">
              <a:spcBef>
                <a:spcPts val="0"/>
              </a:spcBef>
              <a:spcAft>
                <a:spcPts val="0"/>
              </a:spcAft>
              <a:buNone/>
            </a:pPr>
            <a:r>
              <a:rPr lang="en"/>
              <a:t>Use Cases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59"/>
          <p:cNvSpPr txBox="1"/>
          <p:nvPr>
            <p:ph type="title"/>
          </p:nvPr>
        </p:nvSpPr>
        <p:spPr>
          <a:xfrm>
            <a:off x="531938" y="728775"/>
            <a:ext cx="8689800" cy="438000"/>
          </a:xfrm>
          <a:prstGeom prst="rect">
            <a:avLst/>
          </a:prstGeom>
        </p:spPr>
        <p:txBody>
          <a:bodyPr anchorCtr="0" anchor="t" bIns="68575" lIns="68575" spcFirstLastPara="1" rIns="68575" wrap="square" tIns="68575">
            <a:noAutofit/>
          </a:bodyPr>
          <a:lstStyle/>
          <a:p>
            <a:pPr indent="0" lvl="0" marL="0" rtl="0" algn="l">
              <a:spcBef>
                <a:spcPts val="0"/>
              </a:spcBef>
              <a:spcAft>
                <a:spcPts val="0"/>
              </a:spcAft>
              <a:buNone/>
            </a:pPr>
            <a:r>
              <a:rPr b="1" lang="en"/>
              <a:t>Condominium/Residential Building</a:t>
            </a:r>
            <a:endParaRPr b="1"/>
          </a:p>
        </p:txBody>
      </p:sp>
      <p:sp>
        <p:nvSpPr>
          <p:cNvPr id="486" name="Google Shape;486;p59"/>
          <p:cNvSpPr txBox="1"/>
          <p:nvPr>
            <p:ph idx="1" type="body"/>
          </p:nvPr>
        </p:nvSpPr>
        <p:spPr>
          <a:xfrm>
            <a:off x="1166950" y="1337200"/>
            <a:ext cx="7548600" cy="838800"/>
          </a:xfrm>
          <a:prstGeom prst="rect">
            <a:avLst/>
          </a:prstGeom>
          <a:noFill/>
          <a:ln>
            <a:noFill/>
          </a:ln>
        </p:spPr>
        <p:txBody>
          <a:bodyPr anchorCtr="0" anchor="ctr" bIns="91425" lIns="91425" spcFirstLastPara="1" rIns="91425" wrap="square" tIns="91425">
            <a:noAutofit/>
          </a:bodyPr>
          <a:lstStyle/>
          <a:p>
            <a:pPr indent="0" lvl="0" marL="0" rtl="0" algn="l">
              <a:lnSpc>
                <a:spcPct val="150000"/>
              </a:lnSpc>
              <a:spcBef>
                <a:spcPts val="0"/>
              </a:spcBef>
              <a:spcAft>
                <a:spcPts val="0"/>
              </a:spcAft>
              <a:buNone/>
            </a:pPr>
            <a:r>
              <a:rPr lang="en" u="sng"/>
              <a:t>Solution:</a:t>
            </a:r>
            <a:endParaRPr u="sng"/>
          </a:p>
          <a:p>
            <a:pPr indent="-317500" lvl="0" marL="457200" rtl="0" algn="l">
              <a:lnSpc>
                <a:spcPct val="150000"/>
              </a:lnSpc>
              <a:spcBef>
                <a:spcPts val="0"/>
              </a:spcBef>
              <a:spcAft>
                <a:spcPts val="0"/>
              </a:spcAft>
              <a:buSzPts val="1400"/>
              <a:buChar char="-"/>
            </a:pPr>
            <a:r>
              <a:rPr lang="en"/>
              <a:t>SIP trunk integrated to building’s security system; Audio telephony system used for door access</a:t>
            </a:r>
            <a:endParaRPr/>
          </a:p>
        </p:txBody>
      </p:sp>
      <p:sp>
        <p:nvSpPr>
          <p:cNvPr id="487" name="Google Shape;487;p59"/>
          <p:cNvSpPr txBox="1"/>
          <p:nvPr>
            <p:ph idx="2" type="body"/>
          </p:nvPr>
        </p:nvSpPr>
        <p:spPr>
          <a:xfrm>
            <a:off x="1173100" y="3336575"/>
            <a:ext cx="7536300" cy="949200"/>
          </a:xfrm>
          <a:prstGeom prst="rect">
            <a:avLst/>
          </a:prstGeom>
          <a:noFill/>
          <a:ln>
            <a:noFill/>
          </a:ln>
        </p:spPr>
        <p:txBody>
          <a:bodyPr anchorCtr="0" anchor="ctr" bIns="91425" lIns="91425" spcFirstLastPara="1" rIns="91425" wrap="square" tIns="91425">
            <a:noAutofit/>
          </a:bodyPr>
          <a:lstStyle/>
          <a:p>
            <a:pPr indent="0" lvl="0" marL="0" rtl="0" algn="l">
              <a:lnSpc>
                <a:spcPct val="150000"/>
              </a:lnSpc>
              <a:spcBef>
                <a:spcPts val="0"/>
              </a:spcBef>
              <a:spcAft>
                <a:spcPts val="0"/>
              </a:spcAft>
              <a:buNone/>
            </a:pPr>
            <a:r>
              <a:rPr lang="en" u="sng"/>
              <a:t>Solution:</a:t>
            </a:r>
            <a:endParaRPr u="sng"/>
          </a:p>
          <a:p>
            <a:pPr indent="-317500" lvl="0" marL="457200" rtl="0" algn="l">
              <a:lnSpc>
                <a:spcPct val="150000"/>
              </a:lnSpc>
              <a:spcBef>
                <a:spcPts val="0"/>
              </a:spcBef>
              <a:spcAft>
                <a:spcPts val="0"/>
              </a:spcAft>
              <a:buSzPts val="1400"/>
              <a:buChar char="-"/>
            </a:pPr>
            <a:r>
              <a:rPr lang="en"/>
              <a:t>Branch office telephony system integrated to MS Teams</a:t>
            </a:r>
            <a:endParaRPr/>
          </a:p>
        </p:txBody>
      </p:sp>
      <p:sp>
        <p:nvSpPr>
          <p:cNvPr id="488" name="Google Shape;488;p59"/>
          <p:cNvSpPr txBox="1"/>
          <p:nvPr/>
        </p:nvSpPr>
        <p:spPr>
          <a:xfrm>
            <a:off x="531950" y="2801375"/>
            <a:ext cx="7536300" cy="53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None/>
            </a:pPr>
            <a:r>
              <a:rPr b="1" lang="en" sz="2100">
                <a:latin typeface="Calibri"/>
                <a:ea typeface="Calibri"/>
                <a:cs typeface="Calibri"/>
                <a:sym typeface="Calibri"/>
              </a:rPr>
              <a:t>Energy Solutions Provider</a:t>
            </a:r>
            <a:endParaRPr b="1" sz="21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