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Lato"/>
      <p:regular r:id="rId45"/>
      <p:bold r:id="rId46"/>
      <p:italic r:id="rId47"/>
      <p:boldItalic r:id="rId48"/>
    </p:embeddedFont>
    <p:embeddedFont>
      <p:font typeface="Lato Light"/>
      <p:regular r:id="rId49"/>
      <p:bold r:id="rId50"/>
      <p:italic r:id="rId51"/>
      <p:boldItalic r:id="rId52"/>
    </p:embeddedFont>
    <p:embeddedFont>
      <p:font typeface="Quattrocento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A17036-8A1F-41FE-8B0A-DDB8431C5B4F}">
  <a:tblStyle styleId="{EAA17036-8A1F-41FE-8B0A-DDB8431C5B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Lato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italic.fntdata"/><Relationship Id="rId50" Type="http://schemas.openxmlformats.org/officeDocument/2006/relationships/font" Target="fonts/LatoLight-bold.fntdata"/><Relationship Id="rId53" Type="http://schemas.openxmlformats.org/officeDocument/2006/relationships/font" Target="fonts/QuattrocentoSans-regular.fntdata"/><Relationship Id="rId52" Type="http://schemas.openxmlformats.org/officeDocument/2006/relationships/font" Target="fonts/LatoLight-boldItalic.fntdata"/><Relationship Id="rId11" Type="http://schemas.openxmlformats.org/officeDocument/2006/relationships/slide" Target="slides/slide5.xml"/><Relationship Id="rId55" Type="http://schemas.openxmlformats.org/officeDocument/2006/relationships/font" Target="fonts/QuattrocentoSans-italic.fntdata"/><Relationship Id="rId10" Type="http://schemas.openxmlformats.org/officeDocument/2006/relationships/slide" Target="slides/slide4.xml"/><Relationship Id="rId54" Type="http://schemas.openxmlformats.org/officeDocument/2006/relationships/font" Target="fonts/QuattrocentoSans-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Quattrocento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95826c1a7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95826c1a7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a0b2a4dbd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a0b2a4dbd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3d123f6c43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3d123f6c43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a6adeef60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a6adeef60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3d123f6c43_0_1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3d123f6c43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a6adeef60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a6adeef60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a6adeef60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a6adeef60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6adeef60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a6adeef60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a6adeef60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a6adeef60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a0b2a4dbd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a0b2a4dbdb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a6adeef60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a6adeef60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3d123f6c43_0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3d123f6c43_0_4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13d123f6c43_0_4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3d123f6c43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3d123f6c43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3d123f6c43_0_1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3d123f6c43_0_1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a0bc0ecad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a0bc0ecad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a6adeef60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a6adeef60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a6adeef60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a6adeef60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a0bc0ecad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a0bc0ecad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a6adeef60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a6adeef60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a0bc0ecad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a0bc0ecad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a6adeef60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a6adeef60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a6adeef60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a6adeef60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95826c1a72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95826c1a72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a6adeef60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a6adeef60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a6adeef60f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a6adeef60f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a0bc0ecad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a0bc0ecad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fe87d15f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fe87d15f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a0bc0ecad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a0bc0ecad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a0bc0ecade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a0bc0ecad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3d123f6c43_0_1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3d123f6c43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3d123f6c43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3d123f6c43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0b2a4dbdb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a0b2a4dbdb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95826c1a7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95826c1a7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95826c1a72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95826c1a72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a0bc0ecad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a0bc0ecad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0bc0ecad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a0bc0ecad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a0b2a4dbd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a0b2a4dbdb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a0b2a4dbdb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a0b2a4dbdb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p:cSld name="Contents slide layout">
    <p:spTree>
      <p:nvGrpSpPr>
        <p:cNvPr id="6" name="Shape 6"/>
        <p:cNvGrpSpPr/>
        <p:nvPr/>
      </p:nvGrpSpPr>
      <p:grpSpPr>
        <a:xfrm>
          <a:off x="0" y="0"/>
          <a:ext cx="0" cy="0"/>
          <a:chOff x="0" y="0"/>
          <a:chExt cx="0" cy="0"/>
        </a:xfrm>
      </p:grpSpPr>
      <p:sp>
        <p:nvSpPr>
          <p:cNvPr id="7" name="Google Shape;7;p2"/>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2"/>
          <p:cNvPicPr preferRelativeResize="0"/>
          <p:nvPr/>
        </p:nvPicPr>
        <p:blipFill>
          <a:blip r:embed="rId2">
            <a:alphaModFix/>
          </a:blip>
          <a:stretch>
            <a:fillRect/>
          </a:stretch>
        </p:blipFill>
        <p:spPr>
          <a:xfrm>
            <a:off x="382519" y="468144"/>
            <a:ext cx="2164275" cy="580168"/>
          </a:xfrm>
          <a:prstGeom prst="rect">
            <a:avLst/>
          </a:prstGeom>
          <a:noFill/>
          <a:ln>
            <a:noFill/>
          </a:ln>
        </p:spPr>
      </p:pic>
      <p:sp>
        <p:nvSpPr>
          <p:cNvPr id="9" name="Google Shape;9;p2"/>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nvSpPr>
        <p:spPr>
          <a:xfrm>
            <a:off x="407513" y="952088"/>
            <a:ext cx="2164200" cy="456900"/>
          </a:xfrm>
          <a:prstGeom prst="rect">
            <a:avLst/>
          </a:prstGeom>
          <a:noFill/>
          <a:ln>
            <a:noFill/>
          </a:ln>
        </p:spPr>
        <p:txBody>
          <a:bodyPr anchorCtr="0" anchor="t" bIns="68575" lIns="68575" spcFirstLastPara="1" rIns="68575" wrap="square" tIns="68575">
            <a:spAutoFit/>
          </a:bodyPr>
          <a:lstStyle/>
          <a:p>
            <a:pPr indent="0" lvl="0" marL="0" rtl="0" algn="l">
              <a:lnSpc>
                <a:spcPct val="129920"/>
              </a:lnSpc>
              <a:spcBef>
                <a:spcPts val="1400"/>
              </a:spcBef>
              <a:spcAft>
                <a:spcPts val="300"/>
              </a:spcAft>
              <a:buNone/>
            </a:pPr>
            <a:r>
              <a:rPr lang="en" sz="900">
                <a:solidFill>
                  <a:schemeClr val="dk1"/>
                </a:solidFill>
                <a:highlight>
                  <a:srgbClr val="FFFFFF"/>
                </a:highlight>
                <a:latin typeface="Lato Light"/>
                <a:ea typeface="Lato Light"/>
                <a:cs typeface="Lato Light"/>
                <a:sym typeface="Lato Light"/>
              </a:rPr>
              <a:t>Digital Telecommunication Infrastructure</a:t>
            </a:r>
            <a:endParaRPr sz="900">
              <a:solidFill>
                <a:schemeClr val="dk1"/>
              </a:solidFill>
              <a:highlight>
                <a:srgbClr val="FFFFFF"/>
              </a:highlight>
              <a:latin typeface="Lato Light"/>
              <a:ea typeface="Lato Light"/>
              <a:cs typeface="Lato Light"/>
              <a:sym typeface="Lato Light"/>
            </a:endParaRPr>
          </a:p>
        </p:txBody>
      </p:sp>
      <p:grpSp>
        <p:nvGrpSpPr>
          <p:cNvPr id="11" name="Google Shape;11;p2"/>
          <p:cNvGrpSpPr/>
          <p:nvPr/>
        </p:nvGrpSpPr>
        <p:grpSpPr>
          <a:xfrm>
            <a:off x="5154561" y="925484"/>
            <a:ext cx="3544157" cy="3292877"/>
            <a:chOff x="6504842" y="1222650"/>
            <a:chExt cx="5055859" cy="4697400"/>
          </a:xfrm>
        </p:grpSpPr>
        <p:pic>
          <p:nvPicPr>
            <p:cNvPr id="12" name="Google Shape;12;p2"/>
            <p:cNvPicPr preferRelativeResize="0"/>
            <p:nvPr/>
          </p:nvPicPr>
          <p:blipFill>
            <a:blip r:embed="rId3">
              <a:alphaModFix/>
            </a:blip>
            <a:stretch>
              <a:fillRect/>
            </a:stretch>
          </p:blipFill>
          <p:spPr>
            <a:xfrm>
              <a:off x="6504842" y="1562475"/>
              <a:ext cx="2378780" cy="1665382"/>
            </a:xfrm>
            <a:prstGeom prst="rect">
              <a:avLst/>
            </a:prstGeom>
            <a:noFill/>
            <a:ln>
              <a:noFill/>
            </a:ln>
            <a:effectLst>
              <a:outerShdw blurRad="57150" rotWithShape="0" algn="bl" dir="5400000" dist="19050">
                <a:srgbClr val="000000">
                  <a:alpha val="29000"/>
                </a:srgbClr>
              </a:outerShdw>
            </a:effectLst>
          </p:spPr>
        </p:pic>
        <p:pic>
          <p:nvPicPr>
            <p:cNvPr id="13" name="Google Shape;13;p2"/>
            <p:cNvPicPr preferRelativeResize="0"/>
            <p:nvPr/>
          </p:nvPicPr>
          <p:blipFill rotWithShape="1">
            <a:blip r:embed="rId4">
              <a:alphaModFix/>
            </a:blip>
            <a:srcRect b="12141" l="0" r="0" t="0"/>
            <a:stretch/>
          </p:blipFill>
          <p:spPr>
            <a:xfrm>
              <a:off x="9181916" y="2058000"/>
              <a:ext cx="2378781" cy="1665379"/>
            </a:xfrm>
            <a:prstGeom prst="rect">
              <a:avLst/>
            </a:prstGeom>
            <a:noFill/>
            <a:ln>
              <a:noFill/>
            </a:ln>
            <a:effectLst>
              <a:outerShdw blurRad="57150" rotWithShape="0" algn="bl" dir="5400000" dist="19050">
                <a:srgbClr val="000000">
                  <a:alpha val="29000"/>
                </a:srgbClr>
              </a:outerShdw>
            </a:effectLst>
          </p:spPr>
        </p:pic>
        <p:pic>
          <p:nvPicPr>
            <p:cNvPr id="14" name="Google Shape;14;p2"/>
            <p:cNvPicPr preferRelativeResize="0"/>
            <p:nvPr/>
          </p:nvPicPr>
          <p:blipFill rotWithShape="1">
            <a:blip r:embed="rId5">
              <a:alphaModFix/>
            </a:blip>
            <a:srcRect b="931" l="0" r="0" t="0"/>
            <a:stretch/>
          </p:blipFill>
          <p:spPr>
            <a:xfrm>
              <a:off x="6504842" y="3464317"/>
              <a:ext cx="2378780" cy="1665370"/>
            </a:xfrm>
            <a:prstGeom prst="rect">
              <a:avLst/>
            </a:prstGeom>
            <a:noFill/>
            <a:ln>
              <a:noFill/>
            </a:ln>
            <a:effectLst>
              <a:outerShdw blurRad="57150" rotWithShape="0" algn="bl" dir="5400000" dist="19050">
                <a:srgbClr val="000000">
                  <a:alpha val="29000"/>
                </a:srgbClr>
              </a:outerShdw>
            </a:effectLst>
          </p:spPr>
        </p:pic>
        <p:pic>
          <p:nvPicPr>
            <p:cNvPr id="15" name="Google Shape;15;p2"/>
            <p:cNvPicPr preferRelativeResize="0"/>
            <p:nvPr/>
          </p:nvPicPr>
          <p:blipFill>
            <a:blip r:embed="rId6">
              <a:alphaModFix/>
            </a:blip>
            <a:stretch>
              <a:fillRect/>
            </a:stretch>
          </p:blipFill>
          <p:spPr>
            <a:xfrm>
              <a:off x="9181919" y="3956715"/>
              <a:ext cx="2378781" cy="1652023"/>
            </a:xfrm>
            <a:prstGeom prst="rect">
              <a:avLst/>
            </a:prstGeom>
            <a:noFill/>
            <a:ln>
              <a:noFill/>
            </a:ln>
            <a:effectLst>
              <a:outerShdw blurRad="57150" rotWithShape="0" algn="bl" dir="5400000" dist="19050">
                <a:srgbClr val="000000">
                  <a:alpha val="29000"/>
                </a:srgbClr>
              </a:outerShdw>
            </a:effectLst>
          </p:spPr>
        </p:pic>
        <p:cxnSp>
          <p:nvCxnSpPr>
            <p:cNvPr id="16" name="Google Shape;16;p2"/>
            <p:cNvCxnSpPr/>
            <p:nvPr/>
          </p:nvCxnSpPr>
          <p:spPr>
            <a:xfrm>
              <a:off x="9032775" y="1222650"/>
              <a:ext cx="0" cy="4697400"/>
            </a:xfrm>
            <a:prstGeom prst="straightConnector1">
              <a:avLst/>
            </a:prstGeom>
            <a:noFill/>
            <a:ln cap="flat" cmpd="sng" w="9525">
              <a:solidFill>
                <a:srgbClr val="44546A"/>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97" name="Shape 97"/>
        <p:cNvGrpSpPr/>
        <p:nvPr/>
      </p:nvGrpSpPr>
      <p:grpSpPr>
        <a:xfrm>
          <a:off x="0" y="0"/>
          <a:ext cx="0" cy="0"/>
          <a:chOff x="0" y="0"/>
          <a:chExt cx="0" cy="0"/>
        </a:xfrm>
      </p:grpSpPr>
      <p:sp>
        <p:nvSpPr>
          <p:cNvPr id="98" name="Google Shape;98;p11"/>
          <p:cNvSpPr/>
          <p:nvPr/>
        </p:nvSpPr>
        <p:spPr>
          <a:xfrm flipH="1" rot="10800000">
            <a:off x="-9562" y="5081850"/>
            <a:ext cx="9163200" cy="81900"/>
          </a:xfrm>
          <a:prstGeom prst="rect">
            <a:avLst/>
          </a:prstGeom>
          <a:solidFill>
            <a:srgbClr val="E324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00" name="Google Shape;100;p11"/>
          <p:cNvSpPr txBox="1"/>
          <p:nvPr/>
        </p:nvSpPr>
        <p:spPr>
          <a:xfrm>
            <a:off x="2800125" y="296091"/>
            <a:ext cx="3543900" cy="554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2700">
                <a:latin typeface="Calibri"/>
                <a:ea typeface="Calibri"/>
                <a:cs typeface="Calibri"/>
                <a:sym typeface="Calibri"/>
              </a:rPr>
              <a:t>Yo</a:t>
            </a:r>
            <a:r>
              <a:rPr b="1" lang="en" sz="2700">
                <a:solidFill>
                  <a:schemeClr val="dk1"/>
                </a:solidFill>
                <a:latin typeface="Calibri"/>
                <a:ea typeface="Calibri"/>
                <a:cs typeface="Calibri"/>
                <a:sym typeface="Calibri"/>
              </a:rPr>
              <a:t>u</a:t>
            </a:r>
            <a:r>
              <a:rPr b="1" lang="en" sz="2700">
                <a:latin typeface="Calibri"/>
                <a:ea typeface="Calibri"/>
                <a:cs typeface="Calibri"/>
                <a:sym typeface="Calibri"/>
              </a:rPr>
              <a:t>r Content</a:t>
            </a:r>
            <a:endParaRPr b="1" sz="2700">
              <a:latin typeface="Calibri"/>
              <a:ea typeface="Calibri"/>
              <a:cs typeface="Calibri"/>
              <a:sym typeface="Calibri"/>
            </a:endParaRPr>
          </a:p>
        </p:txBody>
      </p:sp>
      <p:sp>
        <p:nvSpPr>
          <p:cNvPr id="101" name="Google Shape;101;p11"/>
          <p:cNvSpPr/>
          <p:nvPr/>
        </p:nvSpPr>
        <p:spPr>
          <a:xfrm>
            <a:off x="810000" y="160515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pic>
        <p:nvPicPr>
          <p:cNvPr id="102" name="Google Shape;102;p11"/>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103" name="Google Shape;103;p11"/>
          <p:cNvSpPr/>
          <p:nvPr/>
        </p:nvSpPr>
        <p:spPr>
          <a:xfrm>
            <a:off x="2756925" y="190170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4" name="Google Shape;104;p11"/>
          <p:cNvSpPr/>
          <p:nvPr/>
        </p:nvSpPr>
        <p:spPr>
          <a:xfrm>
            <a:off x="4794975" y="160515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5" name="Google Shape;105;p11"/>
          <p:cNvSpPr/>
          <p:nvPr/>
        </p:nvSpPr>
        <p:spPr>
          <a:xfrm>
            <a:off x="6721650" y="190170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6" name="Google Shape;106;p11"/>
          <p:cNvSpPr txBox="1"/>
          <p:nvPr/>
        </p:nvSpPr>
        <p:spPr>
          <a:xfrm>
            <a:off x="810000" y="218632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7" name="Google Shape;107;p11"/>
          <p:cNvSpPr txBox="1"/>
          <p:nvPr/>
        </p:nvSpPr>
        <p:spPr>
          <a:xfrm>
            <a:off x="2802488" y="248287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8" name="Google Shape;108;p11"/>
          <p:cNvSpPr txBox="1"/>
          <p:nvPr/>
        </p:nvSpPr>
        <p:spPr>
          <a:xfrm>
            <a:off x="4794975" y="218632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9" name="Google Shape;109;p11"/>
          <p:cNvSpPr txBox="1"/>
          <p:nvPr/>
        </p:nvSpPr>
        <p:spPr>
          <a:xfrm>
            <a:off x="6721650" y="248287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1">
  <p:cSld name="2_Contents slide layout_1">
    <p:bg>
      <p:bgPr>
        <a:solidFill>
          <a:srgbClr val="253646"/>
        </a:solidFill>
      </p:bgPr>
    </p:bg>
    <p:spTree>
      <p:nvGrpSpPr>
        <p:cNvPr id="110" name="Shape 110"/>
        <p:cNvGrpSpPr/>
        <p:nvPr/>
      </p:nvGrpSpPr>
      <p:grpSpPr>
        <a:xfrm>
          <a:off x="0" y="0"/>
          <a:ext cx="0" cy="0"/>
          <a:chOff x="0" y="0"/>
          <a:chExt cx="0" cy="0"/>
        </a:xfrm>
      </p:grpSpPr>
      <p:cxnSp>
        <p:nvCxnSpPr>
          <p:cNvPr id="111" name="Google Shape;111;p12"/>
          <p:cNvCxnSpPr/>
          <p:nvPr/>
        </p:nvCxnSpPr>
        <p:spPr>
          <a:xfrm rot="10800000">
            <a:off x="140990" y="4815459"/>
            <a:ext cx="7745400" cy="0"/>
          </a:xfrm>
          <a:prstGeom prst="straightConnector1">
            <a:avLst/>
          </a:prstGeom>
          <a:noFill/>
          <a:ln cap="flat" cmpd="sng" w="9525">
            <a:solidFill>
              <a:srgbClr val="253646"/>
            </a:solidFill>
            <a:prstDash val="solid"/>
            <a:round/>
            <a:headEnd len="med" w="med" type="none"/>
            <a:tailEnd len="med" w="med" type="none"/>
          </a:ln>
        </p:spPr>
      </p:cxnSp>
      <p:cxnSp>
        <p:nvCxnSpPr>
          <p:cNvPr id="112" name="Google Shape;112;p12"/>
          <p:cNvCxnSpPr/>
          <p:nvPr/>
        </p:nvCxnSpPr>
        <p:spPr>
          <a:xfrm>
            <a:off x="304688" y="0"/>
            <a:ext cx="0" cy="4505700"/>
          </a:xfrm>
          <a:prstGeom prst="straightConnector1">
            <a:avLst/>
          </a:prstGeom>
          <a:noFill/>
          <a:ln cap="flat" cmpd="sng" w="9525">
            <a:solidFill>
              <a:srgbClr val="44546A"/>
            </a:solidFill>
            <a:prstDash val="solid"/>
            <a:round/>
            <a:headEnd len="med" w="med" type="none"/>
            <a:tailEnd len="med" w="med" type="none"/>
          </a:ln>
        </p:spPr>
      </p:cxnSp>
      <p:cxnSp>
        <p:nvCxnSpPr>
          <p:cNvPr id="113" name="Google Shape;113;p12"/>
          <p:cNvCxnSpPr/>
          <p:nvPr/>
        </p:nvCxnSpPr>
        <p:spPr>
          <a:xfrm>
            <a:off x="575878" y="0"/>
            <a:ext cx="0" cy="4505700"/>
          </a:xfrm>
          <a:prstGeom prst="straightConnector1">
            <a:avLst/>
          </a:prstGeom>
          <a:noFill/>
          <a:ln cap="flat" cmpd="sng" w="9525">
            <a:solidFill>
              <a:srgbClr val="44546A"/>
            </a:solidFill>
            <a:prstDash val="solid"/>
            <a:round/>
            <a:headEnd len="med" w="med" type="none"/>
            <a:tailEnd len="med" w="med" type="none"/>
          </a:ln>
        </p:spPr>
      </p:cxnSp>
      <p:cxnSp>
        <p:nvCxnSpPr>
          <p:cNvPr id="114" name="Google Shape;114;p12"/>
          <p:cNvCxnSpPr/>
          <p:nvPr/>
        </p:nvCxnSpPr>
        <p:spPr>
          <a:xfrm>
            <a:off x="847069" y="0"/>
            <a:ext cx="0" cy="4505700"/>
          </a:xfrm>
          <a:prstGeom prst="straightConnector1">
            <a:avLst/>
          </a:prstGeom>
          <a:noFill/>
          <a:ln cap="flat" cmpd="sng" w="9525">
            <a:solidFill>
              <a:srgbClr val="44546A"/>
            </a:solidFill>
            <a:prstDash val="solid"/>
            <a:round/>
            <a:headEnd len="med" w="med" type="none"/>
            <a:tailEnd len="med" w="med" type="none"/>
          </a:ln>
        </p:spPr>
      </p:cxnSp>
      <p:sp>
        <p:nvSpPr>
          <p:cNvPr id="115" name="Google Shape;115;p12"/>
          <p:cNvSpPr/>
          <p:nvPr/>
        </p:nvSpPr>
        <p:spPr>
          <a:xfrm>
            <a:off x="243592" y="43461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2"/>
          <p:cNvSpPr/>
          <p:nvPr/>
        </p:nvSpPr>
        <p:spPr>
          <a:xfrm>
            <a:off x="243592" y="638894"/>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12"/>
          <p:cNvSpPr/>
          <p:nvPr/>
        </p:nvSpPr>
        <p:spPr>
          <a:xfrm>
            <a:off x="243592" y="1062139"/>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 name="Google Shape;118;p12"/>
          <p:cNvSpPr/>
          <p:nvPr/>
        </p:nvSpPr>
        <p:spPr>
          <a:xfrm>
            <a:off x="243592" y="3921298"/>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 name="Google Shape;119;p12"/>
          <p:cNvSpPr/>
          <p:nvPr/>
        </p:nvSpPr>
        <p:spPr>
          <a:xfrm>
            <a:off x="243592" y="3027902"/>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 name="Google Shape;120;p12"/>
          <p:cNvSpPr/>
          <p:nvPr/>
        </p:nvSpPr>
        <p:spPr>
          <a:xfrm>
            <a:off x="243592" y="282141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2"/>
          <p:cNvSpPr/>
          <p:nvPr/>
        </p:nvSpPr>
        <p:spPr>
          <a:xfrm>
            <a:off x="183489" y="203787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2"/>
          <p:cNvSpPr/>
          <p:nvPr/>
        </p:nvSpPr>
        <p:spPr>
          <a:xfrm>
            <a:off x="243592" y="209796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12"/>
          <p:cNvSpPr/>
          <p:nvPr/>
        </p:nvSpPr>
        <p:spPr>
          <a:xfrm>
            <a:off x="781479" y="320550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12"/>
          <p:cNvSpPr/>
          <p:nvPr/>
        </p:nvSpPr>
        <p:spPr>
          <a:xfrm>
            <a:off x="512536" y="15493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12"/>
          <p:cNvSpPr/>
          <p:nvPr/>
        </p:nvSpPr>
        <p:spPr>
          <a:xfrm>
            <a:off x="512536" y="1708927"/>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12"/>
          <p:cNvSpPr/>
          <p:nvPr/>
        </p:nvSpPr>
        <p:spPr>
          <a:xfrm>
            <a:off x="512536" y="192561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2"/>
          <p:cNvSpPr/>
          <p:nvPr/>
        </p:nvSpPr>
        <p:spPr>
          <a:xfrm>
            <a:off x="512536" y="3742978"/>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12"/>
          <p:cNvSpPr/>
          <p:nvPr/>
        </p:nvSpPr>
        <p:spPr>
          <a:xfrm>
            <a:off x="512536" y="3530078"/>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 name="Google Shape;129;p12"/>
          <p:cNvSpPr/>
          <p:nvPr/>
        </p:nvSpPr>
        <p:spPr>
          <a:xfrm>
            <a:off x="781479" y="31344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2"/>
          <p:cNvSpPr/>
          <p:nvPr/>
        </p:nvSpPr>
        <p:spPr>
          <a:xfrm>
            <a:off x="781479" y="883643"/>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 name="Google Shape;131;p12"/>
          <p:cNvSpPr/>
          <p:nvPr/>
        </p:nvSpPr>
        <p:spPr>
          <a:xfrm>
            <a:off x="781479" y="3961329"/>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12"/>
          <p:cNvSpPr/>
          <p:nvPr/>
        </p:nvSpPr>
        <p:spPr>
          <a:xfrm>
            <a:off x="781479" y="222107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2"/>
          <p:cNvSpPr/>
          <p:nvPr/>
        </p:nvSpPr>
        <p:spPr>
          <a:xfrm>
            <a:off x="454679" y="71171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4" name="Google Shape;134;p12"/>
          <p:cNvSpPr/>
          <p:nvPr/>
        </p:nvSpPr>
        <p:spPr>
          <a:xfrm>
            <a:off x="514783" y="77180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2"/>
          <p:cNvSpPr/>
          <p:nvPr/>
        </p:nvSpPr>
        <p:spPr>
          <a:xfrm>
            <a:off x="725870" y="1606015"/>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2"/>
          <p:cNvSpPr/>
          <p:nvPr/>
        </p:nvSpPr>
        <p:spPr>
          <a:xfrm>
            <a:off x="785973" y="1666111"/>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 name="Google Shape;137;p12"/>
          <p:cNvSpPr/>
          <p:nvPr/>
        </p:nvSpPr>
        <p:spPr>
          <a:xfrm>
            <a:off x="454679" y="2813732"/>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 name="Google Shape;138;p12"/>
          <p:cNvSpPr/>
          <p:nvPr/>
        </p:nvSpPr>
        <p:spPr>
          <a:xfrm>
            <a:off x="514783" y="2873828"/>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39" name="Google Shape;139;p12"/>
          <p:cNvGrpSpPr/>
          <p:nvPr/>
        </p:nvGrpSpPr>
        <p:grpSpPr>
          <a:xfrm>
            <a:off x="-10125" y="4505625"/>
            <a:ext cx="9164250" cy="498150"/>
            <a:chOff x="-13500" y="6236050"/>
            <a:chExt cx="12219000" cy="664200"/>
          </a:xfrm>
        </p:grpSpPr>
        <p:sp>
          <p:nvSpPr>
            <p:cNvPr id="140" name="Google Shape;140;p12"/>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41" name="Google Shape;141;p12"/>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142" name="Google Shape;142;p12"/>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143" name="Shape 1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spTree>
      <p:nvGrpSpPr>
        <p:cNvPr id="144" name="Shape 14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ontents slide layout">
  <p:cSld name="14_Contents slide layout">
    <p:bg>
      <p:bgPr>
        <a:blipFill>
          <a:blip r:embed="rId2">
            <a:alphaModFix/>
          </a:blip>
          <a:stretch>
            <a:fillRect/>
          </a:stretch>
        </a:blipFill>
      </p:bgPr>
    </p:bg>
    <p:spTree>
      <p:nvGrpSpPr>
        <p:cNvPr id="145" name="Shape 14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ontents slide layout">
  <p:cSld name="15_Contents slide layout">
    <p:spTree>
      <p:nvGrpSpPr>
        <p:cNvPr id="146" name="Shape 146"/>
        <p:cNvGrpSpPr/>
        <p:nvPr/>
      </p:nvGrpSpPr>
      <p:grpSpPr>
        <a:xfrm>
          <a:off x="0" y="0"/>
          <a:ext cx="0" cy="0"/>
          <a:chOff x="0" y="0"/>
          <a:chExt cx="0" cy="0"/>
        </a:xfrm>
      </p:grpSpPr>
      <p:sp>
        <p:nvSpPr>
          <p:cNvPr id="147" name="Google Shape;147;p16"/>
          <p:cNvSpPr/>
          <p:nvPr>
            <p:ph idx="2" type="pic"/>
          </p:nvPr>
        </p:nvSpPr>
        <p:spPr>
          <a:xfrm>
            <a:off x="0" y="-1"/>
            <a:ext cx="9144000" cy="34353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2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48" name="Google Shape;148;p16"/>
          <p:cNvGrpSpPr/>
          <p:nvPr/>
        </p:nvGrpSpPr>
        <p:grpSpPr>
          <a:xfrm>
            <a:off x="41" y="5081789"/>
            <a:ext cx="9143844" cy="61766"/>
            <a:chOff x="1063925" y="1155200"/>
            <a:chExt cx="10673333" cy="88200"/>
          </a:xfrm>
        </p:grpSpPr>
        <p:sp>
          <p:nvSpPr>
            <p:cNvPr id="149" name="Google Shape;149;p1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51" name="Google Shape;151;p1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2" name="Google Shape;152;p16"/>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ontents slide layout">
  <p:cSld name="16_Contents slide layout">
    <p:bg>
      <p:bgPr>
        <a:blipFill>
          <a:blip r:embed="rId2">
            <a:alphaModFix/>
          </a:blip>
          <a:stretch>
            <a:fillRect/>
          </a:stretch>
        </a:blipFill>
      </p:bgPr>
    </p:bg>
    <p:spTree>
      <p:nvGrpSpPr>
        <p:cNvPr id="153" name="Shape 15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18"/>
          <p:cNvSpPr txBox="1"/>
          <p:nvPr>
            <p:ph idx="1" type="body"/>
          </p:nvPr>
        </p:nvSpPr>
        <p:spPr>
          <a:xfrm>
            <a:off x="242647" y="24936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56" name="Shape 156"/>
        <p:cNvGrpSpPr/>
        <p:nvPr/>
      </p:nvGrpSpPr>
      <p:grpSpPr>
        <a:xfrm>
          <a:off x="0" y="0"/>
          <a:ext cx="0" cy="0"/>
          <a:chOff x="0" y="0"/>
          <a:chExt cx="0" cy="0"/>
        </a:xfrm>
      </p:grpSpPr>
      <p:sp>
        <p:nvSpPr>
          <p:cNvPr id="157" name="Google Shape;157;p19"/>
          <p:cNvSpPr txBox="1"/>
          <p:nvPr>
            <p:ph idx="1" type="body"/>
          </p:nvPr>
        </p:nvSpPr>
        <p:spPr>
          <a:xfrm>
            <a:off x="242647" y="92609"/>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8" name="Google Shape;158;p19"/>
          <p:cNvSpPr/>
          <p:nvPr/>
        </p:nvSpPr>
        <p:spPr>
          <a:xfrm>
            <a:off x="265508" y="848693"/>
            <a:ext cx="2670600" cy="4052100"/>
          </a:xfrm>
          <a:prstGeom prst="roundRect">
            <a:avLst>
              <a:gd fmla="val 3968"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59" name="Google Shape;159;p19"/>
          <p:cNvSpPr/>
          <p:nvPr/>
        </p:nvSpPr>
        <p:spPr>
          <a:xfrm>
            <a:off x="398950" y="1010625"/>
            <a:ext cx="115500" cy="3761400"/>
          </a:xfrm>
          <a:prstGeom prst="roundRect">
            <a:avLst>
              <a:gd fmla="val 50000" name="adj"/>
            </a:avLst>
          </a:prstGeom>
          <a:solidFill>
            <a:schemeClr val="lt1">
              <a:alpha val="4078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60" name="Google Shape;160;p19"/>
          <p:cNvSpPr/>
          <p:nvPr/>
        </p:nvSpPr>
        <p:spPr>
          <a:xfrm rot="5400000">
            <a:off x="2292807" y="957527"/>
            <a:ext cx="514500" cy="513900"/>
          </a:xfrm>
          <a:prstGeom prst="halfFrame">
            <a:avLst>
              <a:gd fmla="val 23728" name="adj1"/>
              <a:gd fmla="val 24642" name="adj2"/>
            </a:avLst>
          </a:prstGeom>
          <a:solidFill>
            <a:schemeClr val="lt1">
              <a:alpha val="2275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262626"/>
              </a:solidFill>
              <a:latin typeface="Arial"/>
              <a:ea typeface="Arial"/>
              <a:cs typeface="Arial"/>
              <a:sym typeface="Arial"/>
            </a:endParaRPr>
          </a:p>
        </p:txBody>
      </p:sp>
      <p:sp>
        <p:nvSpPr>
          <p:cNvPr id="161" name="Google Shape;161;p19"/>
          <p:cNvSpPr txBox="1"/>
          <p:nvPr/>
        </p:nvSpPr>
        <p:spPr>
          <a:xfrm>
            <a:off x="533778" y="1227910"/>
            <a:ext cx="1674300" cy="4080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Resize without losing quality</a:t>
            </a:r>
            <a:endParaRPr b="1" sz="1100">
              <a:solidFill>
                <a:schemeClr val="lt1"/>
              </a:solidFill>
              <a:latin typeface="Arial"/>
              <a:ea typeface="Arial"/>
              <a:cs typeface="Arial"/>
              <a:sym typeface="Arial"/>
            </a:endParaRPr>
          </a:p>
        </p:txBody>
      </p:sp>
      <p:sp>
        <p:nvSpPr>
          <p:cNvPr id="162" name="Google Shape;162;p19"/>
          <p:cNvSpPr txBox="1"/>
          <p:nvPr/>
        </p:nvSpPr>
        <p:spPr>
          <a:xfrm>
            <a:off x="533778" y="1595597"/>
            <a:ext cx="1674300" cy="5772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Change Fill Color &amp;</a:t>
            </a:r>
            <a:endParaRPr sz="1100"/>
          </a:p>
          <a:p>
            <a:pPr indent="0" lvl="0" marL="0" marR="0" rtl="0" algn="l">
              <a:spcBef>
                <a:spcPts val="0"/>
              </a:spcBef>
              <a:spcAft>
                <a:spcPts val="0"/>
              </a:spcAft>
              <a:buNone/>
            </a:pPr>
            <a:r>
              <a:rPr b="1" lang="en" sz="1100">
                <a:solidFill>
                  <a:schemeClr val="lt1"/>
                </a:solidFill>
                <a:latin typeface="Arial"/>
                <a:ea typeface="Arial"/>
                <a:cs typeface="Arial"/>
                <a:sym typeface="Arial"/>
              </a:rPr>
              <a:t>Line Color</a:t>
            </a:r>
            <a:endParaRPr b="1" sz="1100">
              <a:solidFill>
                <a:schemeClr val="lt1"/>
              </a:solidFill>
              <a:latin typeface="Arial"/>
              <a:ea typeface="Arial"/>
              <a:cs typeface="Arial"/>
              <a:sym typeface="Arial"/>
            </a:endParaRPr>
          </a:p>
        </p:txBody>
      </p:sp>
      <p:sp>
        <p:nvSpPr>
          <p:cNvPr id="163" name="Google Shape;163;p19"/>
          <p:cNvSpPr txBox="1"/>
          <p:nvPr/>
        </p:nvSpPr>
        <p:spPr>
          <a:xfrm>
            <a:off x="540922" y="4356328"/>
            <a:ext cx="1674000" cy="2385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1100">
                <a:solidFill>
                  <a:schemeClr val="lt1"/>
                </a:solidFill>
                <a:latin typeface="Arial"/>
                <a:ea typeface="Arial"/>
                <a:cs typeface="Arial"/>
                <a:sym typeface="Arial"/>
              </a:rPr>
              <a:t>www.allppt.com</a:t>
            </a:r>
            <a:endParaRPr sz="1100">
              <a:solidFill>
                <a:schemeClr val="lt1"/>
              </a:solidFill>
              <a:latin typeface="Arial"/>
              <a:ea typeface="Arial"/>
              <a:cs typeface="Arial"/>
              <a:sym typeface="Arial"/>
            </a:endParaRPr>
          </a:p>
        </p:txBody>
      </p:sp>
      <p:sp>
        <p:nvSpPr>
          <p:cNvPr id="164" name="Google Shape;164;p19"/>
          <p:cNvSpPr txBox="1"/>
          <p:nvPr/>
        </p:nvSpPr>
        <p:spPr>
          <a:xfrm>
            <a:off x="540922" y="3337743"/>
            <a:ext cx="2038200" cy="10389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2100">
                <a:solidFill>
                  <a:schemeClr val="lt1"/>
                </a:solidFill>
                <a:latin typeface="Arial"/>
                <a:ea typeface="Arial"/>
                <a:cs typeface="Arial"/>
                <a:sym typeface="Arial"/>
              </a:rPr>
              <a:t>FREE </a:t>
            </a:r>
            <a:endParaRPr sz="1100"/>
          </a:p>
          <a:p>
            <a:pPr indent="0" lvl="0" marL="0" marR="0" rtl="0" algn="l">
              <a:spcBef>
                <a:spcPts val="0"/>
              </a:spcBef>
              <a:spcAft>
                <a:spcPts val="0"/>
              </a:spcAft>
              <a:buNone/>
            </a:pPr>
            <a:r>
              <a:rPr b="1" lang="en" sz="2100">
                <a:solidFill>
                  <a:schemeClr val="lt1"/>
                </a:solidFill>
                <a:latin typeface="Arial"/>
                <a:ea typeface="Arial"/>
                <a:cs typeface="Arial"/>
                <a:sym typeface="Arial"/>
              </a:rPr>
              <a:t>PPT TEMPLATES</a:t>
            </a:r>
            <a:endParaRPr sz="1100"/>
          </a:p>
        </p:txBody>
      </p:sp>
      <p:grpSp>
        <p:nvGrpSpPr>
          <p:cNvPr id="165" name="Google Shape;165;p19"/>
          <p:cNvGrpSpPr/>
          <p:nvPr/>
        </p:nvGrpSpPr>
        <p:grpSpPr>
          <a:xfrm>
            <a:off x="4334441" y="140127"/>
            <a:ext cx="475116" cy="102825"/>
            <a:chOff x="5655129" y="211061"/>
            <a:chExt cx="633488" cy="137100"/>
          </a:xfrm>
        </p:grpSpPr>
        <p:sp>
          <p:nvSpPr>
            <p:cNvPr id="166" name="Google Shape;166;p19"/>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7" name="Google Shape;167;p19"/>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8" name="Google Shape;168;p19"/>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69" name="Google Shape;169;p19"/>
          <p:cNvGrpSpPr/>
          <p:nvPr/>
        </p:nvGrpSpPr>
        <p:grpSpPr>
          <a:xfrm>
            <a:off x="41" y="5081789"/>
            <a:ext cx="9143844" cy="61766"/>
            <a:chOff x="1063925" y="1155200"/>
            <a:chExt cx="10673333" cy="88200"/>
          </a:xfrm>
        </p:grpSpPr>
        <p:sp>
          <p:nvSpPr>
            <p:cNvPr id="170" name="Google Shape;170;p1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72" name="Google Shape;172;p1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3" name="Google Shape;173;p19"/>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174" name="Shape 174"/>
        <p:cNvGrpSpPr/>
        <p:nvPr/>
      </p:nvGrpSpPr>
      <p:grpSpPr>
        <a:xfrm>
          <a:off x="0" y="0"/>
          <a:ext cx="0" cy="0"/>
          <a:chOff x="0" y="0"/>
          <a:chExt cx="0" cy="0"/>
        </a:xfrm>
      </p:grpSpPr>
      <p:sp>
        <p:nvSpPr>
          <p:cNvPr id="175" name="Google Shape;175;p20"/>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76" name="Google Shape;176;p20"/>
          <p:cNvGrpSpPr/>
          <p:nvPr/>
        </p:nvGrpSpPr>
        <p:grpSpPr>
          <a:xfrm>
            <a:off x="4334441" y="140127"/>
            <a:ext cx="475116" cy="102825"/>
            <a:chOff x="5655129" y="211061"/>
            <a:chExt cx="633488" cy="137100"/>
          </a:xfrm>
        </p:grpSpPr>
        <p:sp>
          <p:nvSpPr>
            <p:cNvPr id="177" name="Google Shape;177;p2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8" name="Google Shape;178;p2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9" name="Google Shape;179;p2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0" name="Google Shape;180;p20"/>
          <p:cNvGrpSpPr/>
          <p:nvPr/>
        </p:nvGrpSpPr>
        <p:grpSpPr>
          <a:xfrm>
            <a:off x="41" y="5081789"/>
            <a:ext cx="9143844" cy="61766"/>
            <a:chOff x="1063925" y="1155200"/>
            <a:chExt cx="10673333" cy="88200"/>
          </a:xfrm>
        </p:grpSpPr>
        <p:sp>
          <p:nvSpPr>
            <p:cNvPr id="181" name="Google Shape;181;p2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83" name="Google Shape;183;p2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4" name="Google Shape;184;p2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17" name="Shape 17"/>
        <p:cNvGrpSpPr/>
        <p:nvPr/>
      </p:nvGrpSpPr>
      <p:grpSpPr>
        <a:xfrm>
          <a:off x="0" y="0"/>
          <a:ext cx="0" cy="0"/>
          <a:chOff x="0" y="0"/>
          <a:chExt cx="0" cy="0"/>
        </a:xfrm>
      </p:grpSpPr>
      <p:sp>
        <p:nvSpPr>
          <p:cNvPr id="18" name="Google Shape;18;p3"/>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20" name="Google Shape;20;p3"/>
          <p:cNvPicPr preferRelativeResize="0"/>
          <p:nvPr/>
        </p:nvPicPr>
        <p:blipFill>
          <a:blip r:embed="rId2">
            <a:alphaModFix/>
          </a:blip>
          <a:stretch>
            <a:fillRect/>
          </a:stretch>
        </p:blipFill>
        <p:spPr>
          <a:xfrm>
            <a:off x="7956956" y="122719"/>
            <a:ext cx="1123820" cy="30125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1">
  <p:cSld name="Image slide layout_1">
    <p:spTree>
      <p:nvGrpSpPr>
        <p:cNvPr id="185" name="Shape 185"/>
        <p:cNvGrpSpPr/>
        <p:nvPr/>
      </p:nvGrpSpPr>
      <p:grpSpPr>
        <a:xfrm>
          <a:off x="0" y="0"/>
          <a:ext cx="0" cy="0"/>
          <a:chOff x="0" y="0"/>
          <a:chExt cx="0" cy="0"/>
        </a:xfrm>
      </p:grpSpPr>
      <p:sp>
        <p:nvSpPr>
          <p:cNvPr id="186" name="Google Shape;186;p21"/>
          <p:cNvSpPr/>
          <p:nvPr>
            <p:ph idx="2" type="pic"/>
          </p:nvPr>
        </p:nvSpPr>
        <p:spPr>
          <a:xfrm>
            <a:off x="679142" y="1142995"/>
            <a:ext cx="2077200" cy="3381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7" name="Google Shape;187;p21"/>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88" name="Google Shape;188;p21"/>
          <p:cNvGrpSpPr/>
          <p:nvPr/>
        </p:nvGrpSpPr>
        <p:grpSpPr>
          <a:xfrm>
            <a:off x="4334441" y="140127"/>
            <a:ext cx="475116" cy="102825"/>
            <a:chOff x="5655129" y="211061"/>
            <a:chExt cx="633488" cy="137100"/>
          </a:xfrm>
        </p:grpSpPr>
        <p:sp>
          <p:nvSpPr>
            <p:cNvPr id="189" name="Google Shape;189;p2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0" name="Google Shape;190;p2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1" name="Google Shape;191;p2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92" name="Google Shape;192;p21"/>
          <p:cNvGrpSpPr/>
          <p:nvPr/>
        </p:nvGrpSpPr>
        <p:grpSpPr>
          <a:xfrm>
            <a:off x="41" y="5081789"/>
            <a:ext cx="9143844" cy="61766"/>
            <a:chOff x="1063925" y="1155200"/>
            <a:chExt cx="10673333" cy="88200"/>
          </a:xfrm>
        </p:grpSpPr>
        <p:sp>
          <p:nvSpPr>
            <p:cNvPr id="193" name="Google Shape;193;p2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95" name="Google Shape;195;p2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 name="Google Shape;196;p2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78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1">
  <p:cSld name="7_Contents slide layout_1">
    <p:spTree>
      <p:nvGrpSpPr>
        <p:cNvPr id="197" name="Shape 197"/>
        <p:cNvGrpSpPr/>
        <p:nvPr/>
      </p:nvGrpSpPr>
      <p:grpSpPr>
        <a:xfrm>
          <a:off x="0" y="0"/>
          <a:ext cx="0" cy="0"/>
          <a:chOff x="0" y="0"/>
          <a:chExt cx="0" cy="0"/>
        </a:xfrm>
      </p:grpSpPr>
      <p:sp>
        <p:nvSpPr>
          <p:cNvPr id="198" name="Google Shape;198;p22"/>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99" name="Google Shape;199;p22"/>
          <p:cNvGrpSpPr/>
          <p:nvPr/>
        </p:nvGrpSpPr>
        <p:grpSpPr>
          <a:xfrm>
            <a:off x="4334441" y="140127"/>
            <a:ext cx="475116" cy="102825"/>
            <a:chOff x="5655129" y="211061"/>
            <a:chExt cx="633488" cy="137100"/>
          </a:xfrm>
        </p:grpSpPr>
        <p:sp>
          <p:nvSpPr>
            <p:cNvPr id="200" name="Google Shape;200;p22"/>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1" name="Google Shape;201;p22"/>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2" name="Google Shape;202;p22"/>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03" name="Google Shape;203;p22"/>
          <p:cNvGrpSpPr/>
          <p:nvPr/>
        </p:nvGrpSpPr>
        <p:grpSpPr>
          <a:xfrm>
            <a:off x="41" y="5081789"/>
            <a:ext cx="9143844" cy="61766"/>
            <a:chOff x="1063925" y="1155200"/>
            <a:chExt cx="10673333" cy="88200"/>
          </a:xfrm>
        </p:grpSpPr>
        <p:sp>
          <p:nvSpPr>
            <p:cNvPr id="204" name="Google Shape;204;p2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06" name="Google Shape;206;p2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7" name="Google Shape;207;p2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208" name="Shape 208"/>
        <p:cNvGrpSpPr/>
        <p:nvPr/>
      </p:nvGrpSpPr>
      <p:grpSpPr>
        <a:xfrm>
          <a:off x="0" y="0"/>
          <a:ext cx="0" cy="0"/>
          <a:chOff x="0" y="0"/>
          <a:chExt cx="0" cy="0"/>
        </a:xfrm>
      </p:grpSpPr>
      <p:grpSp>
        <p:nvGrpSpPr>
          <p:cNvPr id="209" name="Google Shape;209;p23"/>
          <p:cNvGrpSpPr/>
          <p:nvPr/>
        </p:nvGrpSpPr>
        <p:grpSpPr>
          <a:xfrm>
            <a:off x="6681338" y="1082030"/>
            <a:ext cx="1955912" cy="3650782"/>
            <a:chOff x="3501573" y="3178068"/>
            <a:chExt cx="1341043" cy="2738771"/>
          </a:xfrm>
        </p:grpSpPr>
        <p:sp>
          <p:nvSpPr>
            <p:cNvPr id="210" name="Google Shape;210;p23"/>
            <p:cNvSpPr/>
            <p:nvPr/>
          </p:nvSpPr>
          <p:spPr>
            <a:xfrm>
              <a:off x="3504728" y="3612346"/>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1" name="Google Shape;211;p23"/>
            <p:cNvSpPr/>
            <p:nvPr/>
          </p:nvSpPr>
          <p:spPr>
            <a:xfrm>
              <a:off x="3501573" y="3832632"/>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2" name="Google Shape;212;p23"/>
            <p:cNvSpPr/>
            <p:nvPr/>
          </p:nvSpPr>
          <p:spPr>
            <a:xfrm>
              <a:off x="4776089" y="3829487"/>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3" name="Google Shape;213;p23"/>
            <p:cNvSpPr/>
            <p:nvPr/>
          </p:nvSpPr>
          <p:spPr>
            <a:xfrm>
              <a:off x="3520451" y="3178068"/>
              <a:ext cx="1322165" cy="2738771"/>
            </a:xfrm>
            <a:custGeom>
              <a:rect b="b" l="l" r="r" t="t"/>
              <a:pathLst>
                <a:path extrusionOk="0" h="828675" w="400050">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4" name="Google Shape;214;p23"/>
            <p:cNvSpPr/>
            <p:nvPr/>
          </p:nvSpPr>
          <p:spPr>
            <a:xfrm>
              <a:off x="3529897" y="3190651"/>
              <a:ext cx="1290685" cy="2707291"/>
            </a:xfrm>
            <a:custGeom>
              <a:rect b="b" l="l" r="r" t="t"/>
              <a:pathLst>
                <a:path extrusionOk="0" h="819150" w="390525">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5" name="Google Shape;215;p23"/>
            <p:cNvSpPr/>
            <p:nvPr/>
          </p:nvSpPr>
          <p:spPr>
            <a:xfrm>
              <a:off x="3627447" y="3596610"/>
              <a:ext cx="1101804" cy="1951768"/>
            </a:xfrm>
            <a:custGeom>
              <a:rect b="b" l="l" r="r" t="t"/>
              <a:pathLst>
                <a:path extrusionOk="0" h="590550" w="333375">
                  <a:moveTo>
                    <a:pt x="7144" y="7144"/>
                  </a:moveTo>
                  <a:lnTo>
                    <a:pt x="331946" y="7144"/>
                  </a:lnTo>
                  <a:lnTo>
                    <a:pt x="331946" y="586264"/>
                  </a:lnTo>
                  <a:lnTo>
                    <a:pt x="7144" y="586264"/>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216" name="Google Shape;216;p23"/>
            <p:cNvGrpSpPr/>
            <p:nvPr/>
          </p:nvGrpSpPr>
          <p:grpSpPr>
            <a:xfrm>
              <a:off x="4092679" y="5635777"/>
              <a:ext cx="164577" cy="172999"/>
              <a:chOff x="6772303" y="6038214"/>
              <a:chExt cx="140700" cy="147900"/>
            </a:xfrm>
          </p:grpSpPr>
          <p:sp>
            <p:nvSpPr>
              <p:cNvPr id="217" name="Google Shape;217;p23"/>
              <p:cNvSpPr/>
              <p:nvPr/>
            </p:nvSpPr>
            <p:spPr>
              <a:xfrm>
                <a:off x="6772303" y="6038214"/>
                <a:ext cx="140700" cy="1479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8" name="Google Shape;218;p23"/>
              <p:cNvSpPr/>
              <p:nvPr/>
            </p:nvSpPr>
            <p:spPr>
              <a:xfrm>
                <a:off x="6807465" y="6071635"/>
                <a:ext cx="70200" cy="813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219" name="Google Shape;219;p23"/>
            <p:cNvSpPr/>
            <p:nvPr/>
          </p:nvSpPr>
          <p:spPr>
            <a:xfrm>
              <a:off x="3821102" y="3628406"/>
              <a:ext cx="906484" cy="1887588"/>
            </a:xfrm>
            <a:custGeom>
              <a:rect b="b" l="l" r="r" t="t"/>
              <a:pathLst>
                <a:path extrusionOk="0" h="2330356" w="111911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9800"/>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20" name="Google Shape;220;p23"/>
            <p:cNvSpPr/>
            <p:nvPr/>
          </p:nvSpPr>
          <p:spPr>
            <a:xfrm>
              <a:off x="4058661" y="3449093"/>
              <a:ext cx="254400" cy="585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1" name="Google Shape;221;p23"/>
            <p:cNvSpPr/>
            <p:nvPr/>
          </p:nvSpPr>
          <p:spPr>
            <a:xfrm>
              <a:off x="3922825" y="3449093"/>
              <a:ext cx="58500" cy="585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222" name="Google Shape;222;p23"/>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3" name="Google Shape;223;p23"/>
          <p:cNvSpPr/>
          <p:nvPr>
            <p:ph idx="2" type="pic"/>
          </p:nvPr>
        </p:nvSpPr>
        <p:spPr>
          <a:xfrm>
            <a:off x="6881802" y="1614656"/>
            <a:ext cx="1626600" cy="2625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24" name="Google Shape;224;p23"/>
          <p:cNvGrpSpPr/>
          <p:nvPr/>
        </p:nvGrpSpPr>
        <p:grpSpPr>
          <a:xfrm>
            <a:off x="4334441" y="140127"/>
            <a:ext cx="475116" cy="102825"/>
            <a:chOff x="5655129" y="211061"/>
            <a:chExt cx="633488" cy="137100"/>
          </a:xfrm>
        </p:grpSpPr>
        <p:sp>
          <p:nvSpPr>
            <p:cNvPr id="225" name="Google Shape;225;p23"/>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6" name="Google Shape;226;p23"/>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7" name="Google Shape;227;p23"/>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28" name="Google Shape;228;p23"/>
          <p:cNvGrpSpPr/>
          <p:nvPr/>
        </p:nvGrpSpPr>
        <p:grpSpPr>
          <a:xfrm>
            <a:off x="41" y="5081789"/>
            <a:ext cx="9143844" cy="61766"/>
            <a:chOff x="1063925" y="1155200"/>
            <a:chExt cx="10673333" cy="88200"/>
          </a:xfrm>
        </p:grpSpPr>
        <p:sp>
          <p:nvSpPr>
            <p:cNvPr id="229" name="Google Shape;229;p2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31" name="Google Shape;231;p2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2" name="Google Shape;232;p2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 slide layout">
  <p:cSld name="9_Image slide layout">
    <p:spTree>
      <p:nvGrpSpPr>
        <p:cNvPr id="233" name="Shape 233"/>
        <p:cNvGrpSpPr/>
        <p:nvPr/>
      </p:nvGrpSpPr>
      <p:grpSpPr>
        <a:xfrm>
          <a:off x="0" y="0"/>
          <a:ext cx="0" cy="0"/>
          <a:chOff x="0" y="0"/>
          <a:chExt cx="0" cy="0"/>
        </a:xfrm>
      </p:grpSpPr>
      <p:sp>
        <p:nvSpPr>
          <p:cNvPr id="234" name="Google Shape;234;p24"/>
          <p:cNvSpPr/>
          <p:nvPr>
            <p:ph idx="2" type="pic"/>
          </p:nvPr>
        </p:nvSpPr>
        <p:spPr>
          <a:xfrm>
            <a:off x="0" y="958337"/>
            <a:ext cx="3153300" cy="324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35" name="Google Shape;235;p24"/>
          <p:cNvSpPr/>
          <p:nvPr>
            <p:ph idx="3" type="pic"/>
          </p:nvPr>
        </p:nvSpPr>
        <p:spPr>
          <a:xfrm>
            <a:off x="6001884" y="954103"/>
            <a:ext cx="3146100" cy="32502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36" name="Google Shape;236;p24"/>
          <p:cNvGrpSpPr/>
          <p:nvPr/>
        </p:nvGrpSpPr>
        <p:grpSpPr>
          <a:xfrm>
            <a:off x="4334441" y="140127"/>
            <a:ext cx="475116" cy="102825"/>
            <a:chOff x="5655129" y="211061"/>
            <a:chExt cx="633488" cy="137100"/>
          </a:xfrm>
        </p:grpSpPr>
        <p:sp>
          <p:nvSpPr>
            <p:cNvPr id="237" name="Google Shape;237;p24"/>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 name="Google Shape;238;p24"/>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9" name="Google Shape;239;p24"/>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40" name="Google Shape;240;p24"/>
          <p:cNvGrpSpPr/>
          <p:nvPr/>
        </p:nvGrpSpPr>
        <p:grpSpPr>
          <a:xfrm>
            <a:off x="41" y="5081789"/>
            <a:ext cx="9143844" cy="61766"/>
            <a:chOff x="1063925" y="1155200"/>
            <a:chExt cx="10673333" cy="88200"/>
          </a:xfrm>
        </p:grpSpPr>
        <p:sp>
          <p:nvSpPr>
            <p:cNvPr id="241" name="Google Shape;241;p24"/>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43" name="Google Shape;243;p24"/>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4" name="Google Shape;244;p24"/>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1">
  <p:cSld name="11_Contents slide layout_1">
    <p:bg>
      <p:bgPr>
        <a:blipFill>
          <a:blip r:embed="rId2">
            <a:alphaModFix/>
          </a:blip>
          <a:stretch>
            <a:fillRect/>
          </a:stretch>
        </a:blipFill>
      </p:bgPr>
    </p:bg>
    <p:spTree>
      <p:nvGrpSpPr>
        <p:cNvPr id="245" name="Shape 24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1">
  <p:cSld name="13_Contents slide layout_1">
    <p:bg>
      <p:bgPr>
        <a:blipFill>
          <a:blip r:embed="rId2">
            <a:alphaModFix/>
          </a:blip>
          <a:stretch>
            <a:fillRect/>
          </a:stretch>
        </a:blipFill>
      </p:bgPr>
    </p:bg>
    <p:spTree>
      <p:nvGrpSpPr>
        <p:cNvPr id="246" name="Shape 24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247" name="Shape 247"/>
        <p:cNvGrpSpPr/>
        <p:nvPr/>
      </p:nvGrpSpPr>
      <p:grpSpPr>
        <a:xfrm>
          <a:off x="0" y="0"/>
          <a:ext cx="0" cy="0"/>
          <a:chOff x="0" y="0"/>
          <a:chExt cx="0" cy="0"/>
        </a:xfrm>
      </p:grpSpPr>
      <p:sp>
        <p:nvSpPr>
          <p:cNvPr id="248" name="Google Shape;248;p27"/>
          <p:cNvSpPr/>
          <p:nvPr>
            <p:ph idx="2" type="pic"/>
          </p:nvPr>
        </p:nvSpPr>
        <p:spPr>
          <a:xfrm>
            <a:off x="0" y="0"/>
            <a:ext cx="43161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49" name="Google Shape;249;p27"/>
          <p:cNvGrpSpPr/>
          <p:nvPr/>
        </p:nvGrpSpPr>
        <p:grpSpPr>
          <a:xfrm>
            <a:off x="41" y="5081789"/>
            <a:ext cx="9143844" cy="61766"/>
            <a:chOff x="1063925" y="1155200"/>
            <a:chExt cx="10673333" cy="88200"/>
          </a:xfrm>
        </p:grpSpPr>
        <p:sp>
          <p:nvSpPr>
            <p:cNvPr id="250" name="Google Shape;250;p2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2" name="Google Shape;252;p2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3" name="Google Shape;253;p27"/>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254" name="Shape 254"/>
        <p:cNvGrpSpPr/>
        <p:nvPr/>
      </p:nvGrpSpPr>
      <p:grpSpPr>
        <a:xfrm>
          <a:off x="0" y="0"/>
          <a:ext cx="0" cy="0"/>
          <a:chOff x="0" y="0"/>
          <a:chExt cx="0" cy="0"/>
        </a:xfrm>
      </p:grpSpPr>
      <p:sp>
        <p:nvSpPr>
          <p:cNvPr id="255" name="Google Shape;255;p28"/>
          <p:cNvSpPr/>
          <p:nvPr/>
        </p:nvSpPr>
        <p:spPr>
          <a:xfrm>
            <a:off x="488374" y="463694"/>
            <a:ext cx="8167200" cy="3740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6" name="Google Shape;256;p28"/>
          <p:cNvSpPr/>
          <p:nvPr>
            <p:ph idx="2" type="pic"/>
          </p:nvPr>
        </p:nvSpPr>
        <p:spPr>
          <a:xfrm>
            <a:off x="1" y="1"/>
            <a:ext cx="53928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57" name="Google Shape;257;p28"/>
          <p:cNvGrpSpPr/>
          <p:nvPr/>
        </p:nvGrpSpPr>
        <p:grpSpPr>
          <a:xfrm>
            <a:off x="41" y="5081789"/>
            <a:ext cx="9143844" cy="61766"/>
            <a:chOff x="1063925" y="1155200"/>
            <a:chExt cx="10673333" cy="88200"/>
          </a:xfrm>
        </p:grpSpPr>
        <p:sp>
          <p:nvSpPr>
            <p:cNvPr id="258" name="Google Shape;258;p2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0" name="Google Shape;260;p2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1" name="Google Shape;261;p28"/>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262" name="Shape 262"/>
        <p:cNvGrpSpPr/>
        <p:nvPr/>
      </p:nvGrpSpPr>
      <p:grpSpPr>
        <a:xfrm>
          <a:off x="0" y="0"/>
          <a:ext cx="0" cy="0"/>
          <a:chOff x="0" y="0"/>
          <a:chExt cx="0" cy="0"/>
        </a:xfrm>
      </p:grpSpPr>
      <p:sp>
        <p:nvSpPr>
          <p:cNvPr id="263" name="Google Shape;263;p29"/>
          <p:cNvSpPr/>
          <p:nvPr>
            <p:ph idx="2" type="pic"/>
          </p:nvPr>
        </p:nvSpPr>
        <p:spPr>
          <a:xfrm>
            <a:off x="107504" y="108293"/>
            <a:ext cx="8928900" cy="38706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264" name="Google Shape;264;p29"/>
          <p:cNvSpPr txBox="1"/>
          <p:nvPr>
            <p:ph type="title"/>
          </p:nvPr>
        </p:nvSpPr>
        <p:spPr>
          <a:xfrm>
            <a:off x="0" y="222758"/>
            <a:ext cx="9144000" cy="533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grpSp>
        <p:nvGrpSpPr>
          <p:cNvPr id="265" name="Google Shape;265;p29"/>
          <p:cNvGrpSpPr/>
          <p:nvPr/>
        </p:nvGrpSpPr>
        <p:grpSpPr>
          <a:xfrm>
            <a:off x="41" y="5081789"/>
            <a:ext cx="9143844" cy="61766"/>
            <a:chOff x="1063925" y="1155200"/>
            <a:chExt cx="10673333" cy="88200"/>
          </a:xfrm>
        </p:grpSpPr>
        <p:sp>
          <p:nvSpPr>
            <p:cNvPr id="266" name="Google Shape;266;p2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8" name="Google Shape;268;p2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slide layout">
  <p:cSld name="4_Image slide layout">
    <p:spTree>
      <p:nvGrpSpPr>
        <p:cNvPr id="269" name="Shape 269"/>
        <p:cNvGrpSpPr/>
        <p:nvPr/>
      </p:nvGrpSpPr>
      <p:grpSpPr>
        <a:xfrm>
          <a:off x="0" y="0"/>
          <a:ext cx="0" cy="0"/>
          <a:chOff x="0" y="0"/>
          <a:chExt cx="0" cy="0"/>
        </a:xfrm>
      </p:grpSpPr>
      <p:sp>
        <p:nvSpPr>
          <p:cNvPr id="270" name="Google Shape;270;p30"/>
          <p:cNvSpPr/>
          <p:nvPr>
            <p:ph idx="2" type="pic"/>
          </p:nvPr>
        </p:nvSpPr>
        <p:spPr>
          <a:xfrm>
            <a:off x="6286499" y="1148437"/>
            <a:ext cx="2400300" cy="3429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1" name="Google Shape;271;p30"/>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2" name="Google Shape;272;p30"/>
          <p:cNvSpPr/>
          <p:nvPr/>
        </p:nvSpPr>
        <p:spPr>
          <a:xfrm>
            <a:off x="3521052" y="1148437"/>
            <a:ext cx="2400300" cy="3429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73" name="Google Shape;273;p30"/>
          <p:cNvGrpSpPr/>
          <p:nvPr/>
        </p:nvGrpSpPr>
        <p:grpSpPr>
          <a:xfrm>
            <a:off x="4334441" y="140127"/>
            <a:ext cx="475116" cy="102825"/>
            <a:chOff x="5655129" y="211061"/>
            <a:chExt cx="633488" cy="137100"/>
          </a:xfrm>
        </p:grpSpPr>
        <p:sp>
          <p:nvSpPr>
            <p:cNvPr id="274" name="Google Shape;274;p3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5" name="Google Shape;275;p3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 name="Google Shape;276;p3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77" name="Google Shape;277;p30"/>
          <p:cNvGrpSpPr/>
          <p:nvPr/>
        </p:nvGrpSpPr>
        <p:grpSpPr>
          <a:xfrm>
            <a:off x="41" y="5081789"/>
            <a:ext cx="9143844" cy="61766"/>
            <a:chOff x="1063925" y="1155200"/>
            <a:chExt cx="10673333" cy="88200"/>
          </a:xfrm>
        </p:grpSpPr>
        <p:sp>
          <p:nvSpPr>
            <p:cNvPr id="278" name="Google Shape;278;p3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80" name="Google Shape;280;p3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1" name="Google Shape;281;p3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ontents slide layout">
  <p:cSld name="18_Contents slide layout">
    <p:bg>
      <p:bgPr>
        <a:solidFill>
          <a:schemeClr val="lt1"/>
        </a:solidFill>
      </p:bgPr>
    </p:bg>
    <p:spTree>
      <p:nvGrpSpPr>
        <p:cNvPr id="21" name="Shape 21"/>
        <p:cNvGrpSpPr/>
        <p:nvPr/>
      </p:nvGrpSpPr>
      <p:grpSpPr>
        <a:xfrm>
          <a:off x="0" y="0"/>
          <a:ext cx="0" cy="0"/>
          <a:chOff x="0" y="0"/>
          <a:chExt cx="0" cy="0"/>
        </a:xfrm>
      </p:grpSpPr>
      <p:grpSp>
        <p:nvGrpSpPr>
          <p:cNvPr id="22" name="Google Shape;22;p4"/>
          <p:cNvGrpSpPr/>
          <p:nvPr/>
        </p:nvGrpSpPr>
        <p:grpSpPr>
          <a:xfrm>
            <a:off x="0" y="-112"/>
            <a:ext cx="199939" cy="5143416"/>
            <a:chOff x="-7" y="0"/>
            <a:chExt cx="254407" cy="6578100"/>
          </a:xfrm>
        </p:grpSpPr>
        <p:sp>
          <p:nvSpPr>
            <p:cNvPr id="23" name="Google Shape;23;p4"/>
            <p:cNvSpPr/>
            <p:nvPr/>
          </p:nvSpPr>
          <p:spPr>
            <a:xfrm flipH="1" rot="5400000">
              <a:off x="-969157" y="969150"/>
              <a:ext cx="2192700" cy="2544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4" name="Google Shape;24;p4"/>
            <p:cNvSpPr/>
            <p:nvPr/>
          </p:nvSpPr>
          <p:spPr>
            <a:xfrm flipH="1" rot="5400000">
              <a:off x="-969150" y="3161850"/>
              <a:ext cx="2192700" cy="254400"/>
            </a:xfrm>
            <a:prstGeom prst="rect">
              <a:avLst/>
            </a:prstGeom>
            <a:solidFill>
              <a:srgbClr val="E324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 name="Google Shape;25;p4"/>
            <p:cNvSpPr/>
            <p:nvPr/>
          </p:nvSpPr>
          <p:spPr>
            <a:xfrm flipH="1" rot="5400000">
              <a:off x="-969150" y="5354550"/>
              <a:ext cx="2192700" cy="254400"/>
            </a:xfrm>
            <a:prstGeom prst="rect">
              <a:avLst/>
            </a:prstGeom>
            <a:solidFill>
              <a:srgbClr val="EBE0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pic>
        <p:nvPicPr>
          <p:cNvPr id="26" name="Google Shape;26;p4"/>
          <p:cNvPicPr preferRelativeResize="0"/>
          <p:nvPr/>
        </p:nvPicPr>
        <p:blipFill>
          <a:blip r:embed="rId2">
            <a:alphaModFix/>
          </a:blip>
          <a:stretch>
            <a:fillRect/>
          </a:stretch>
        </p:blipFill>
        <p:spPr>
          <a:xfrm>
            <a:off x="7947862" y="68194"/>
            <a:ext cx="1123820" cy="301256"/>
          </a:xfrm>
          <a:prstGeom prst="rect">
            <a:avLst/>
          </a:prstGeom>
          <a:noFill/>
          <a:ln>
            <a:noFill/>
          </a:ln>
        </p:spPr>
      </p:pic>
      <p:sp>
        <p:nvSpPr>
          <p:cNvPr id="27" name="Google Shape;27;p4"/>
          <p:cNvSpPr txBox="1"/>
          <p:nvPr>
            <p:ph type="title"/>
          </p:nvPr>
        </p:nvSpPr>
        <p:spPr>
          <a:xfrm>
            <a:off x="2201813" y="1792031"/>
            <a:ext cx="4712100" cy="976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dk1"/>
              </a:buClr>
              <a:buSzPts val="2600"/>
              <a:buNone/>
              <a:defRPr sz="26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282" name="Shape 282"/>
        <p:cNvGrpSpPr/>
        <p:nvPr/>
      </p:nvGrpSpPr>
      <p:grpSpPr>
        <a:xfrm>
          <a:off x="0" y="0"/>
          <a:ext cx="0" cy="0"/>
          <a:chOff x="0" y="0"/>
          <a:chExt cx="0" cy="0"/>
        </a:xfrm>
      </p:grpSpPr>
      <p:sp>
        <p:nvSpPr>
          <p:cNvPr id="283" name="Google Shape;283;p31"/>
          <p:cNvSpPr/>
          <p:nvPr>
            <p:ph idx="2" type="pic"/>
          </p:nvPr>
        </p:nvSpPr>
        <p:spPr>
          <a:xfrm>
            <a:off x="378619" y="999162"/>
            <a:ext cx="8386800" cy="2679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4" name="Google Shape;284;p31"/>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85" name="Google Shape;285;p31"/>
          <p:cNvGrpSpPr/>
          <p:nvPr/>
        </p:nvGrpSpPr>
        <p:grpSpPr>
          <a:xfrm>
            <a:off x="4334441" y="140127"/>
            <a:ext cx="475116" cy="102825"/>
            <a:chOff x="5655129" y="211061"/>
            <a:chExt cx="633488" cy="137100"/>
          </a:xfrm>
        </p:grpSpPr>
        <p:sp>
          <p:nvSpPr>
            <p:cNvPr id="286" name="Google Shape;286;p3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7" name="Google Shape;287;p3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8" name="Google Shape;288;p3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89" name="Google Shape;289;p31"/>
          <p:cNvGrpSpPr/>
          <p:nvPr/>
        </p:nvGrpSpPr>
        <p:grpSpPr>
          <a:xfrm>
            <a:off x="41" y="5081789"/>
            <a:ext cx="9143844" cy="61766"/>
            <a:chOff x="1063925" y="1155200"/>
            <a:chExt cx="10673333" cy="88200"/>
          </a:xfrm>
        </p:grpSpPr>
        <p:sp>
          <p:nvSpPr>
            <p:cNvPr id="290" name="Google Shape;290;p3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92" name="Google Shape;292;p3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3" name="Google Shape;293;p3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4" name="Shape 294"/>
        <p:cNvGrpSpPr/>
        <p:nvPr/>
      </p:nvGrpSpPr>
      <p:grpSpPr>
        <a:xfrm>
          <a:off x="0" y="0"/>
          <a:ext cx="0" cy="0"/>
          <a:chOff x="0" y="0"/>
          <a:chExt cx="0" cy="0"/>
        </a:xfrm>
      </p:grpSpPr>
      <p:grpSp>
        <p:nvGrpSpPr>
          <p:cNvPr id="295" name="Google Shape;295;p32"/>
          <p:cNvGrpSpPr/>
          <p:nvPr/>
        </p:nvGrpSpPr>
        <p:grpSpPr>
          <a:xfrm>
            <a:off x="4334441" y="140127"/>
            <a:ext cx="475116" cy="102825"/>
            <a:chOff x="5655129" y="211061"/>
            <a:chExt cx="633488" cy="137100"/>
          </a:xfrm>
        </p:grpSpPr>
        <p:sp>
          <p:nvSpPr>
            <p:cNvPr id="296" name="Google Shape;296;p32"/>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7" name="Google Shape;297;p32"/>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8" name="Google Shape;298;p32"/>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99" name="Google Shape;299;p32"/>
          <p:cNvGrpSpPr/>
          <p:nvPr/>
        </p:nvGrpSpPr>
        <p:grpSpPr>
          <a:xfrm>
            <a:off x="41" y="5081789"/>
            <a:ext cx="9143844" cy="61766"/>
            <a:chOff x="1063925" y="1155200"/>
            <a:chExt cx="10673333" cy="88200"/>
          </a:xfrm>
        </p:grpSpPr>
        <p:sp>
          <p:nvSpPr>
            <p:cNvPr id="300" name="Google Shape;300;p3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02" name="Google Shape;302;p3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3" name="Google Shape;303;p3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4" name="Shape 304"/>
        <p:cNvGrpSpPr/>
        <p:nvPr/>
      </p:nvGrpSpPr>
      <p:grpSpPr>
        <a:xfrm>
          <a:off x="0" y="0"/>
          <a:ext cx="0" cy="0"/>
          <a:chOff x="0" y="0"/>
          <a:chExt cx="0" cy="0"/>
        </a:xfrm>
      </p:grpSpPr>
      <p:sp>
        <p:nvSpPr>
          <p:cNvPr id="305" name="Google Shape;305;p33"/>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07" name="Google Shape;307;p33"/>
          <p:cNvSpPr txBox="1"/>
          <p:nvPr>
            <p:ph idx="1" type="subTitle"/>
          </p:nvPr>
        </p:nvSpPr>
        <p:spPr>
          <a:xfrm>
            <a:off x="724950" y="3161525"/>
            <a:ext cx="3300900" cy="7590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08" name="Google Shape;308;p33"/>
          <p:cNvSpPr txBox="1"/>
          <p:nvPr>
            <p:ph idx="2" type="body"/>
          </p:nvPr>
        </p:nvSpPr>
        <p:spPr>
          <a:xfrm>
            <a:off x="5174225" y="1352625"/>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10" name="Google Shape;310;p33"/>
          <p:cNvGrpSpPr/>
          <p:nvPr/>
        </p:nvGrpSpPr>
        <p:grpSpPr>
          <a:xfrm>
            <a:off x="41" y="5081789"/>
            <a:ext cx="9143844" cy="61766"/>
            <a:chOff x="1063925" y="1155200"/>
            <a:chExt cx="10673333" cy="88200"/>
          </a:xfrm>
        </p:grpSpPr>
        <p:sp>
          <p:nvSpPr>
            <p:cNvPr id="311" name="Google Shape;311;p3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13" name="Google Shape;313;p3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4" name="Google Shape;314;p3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blipFill rotWithShape="1">
          <a:blip r:embed="rId2">
            <a:alphaModFix/>
          </a:blip>
          <a:stretch>
            <a:fillRect b="0" l="0" r="0" t="0"/>
          </a:stretch>
        </a:blipFill>
      </p:bgPr>
    </p:bg>
    <p:spTree>
      <p:nvGrpSpPr>
        <p:cNvPr id="315" name="Shape 315"/>
        <p:cNvGrpSpPr/>
        <p:nvPr/>
      </p:nvGrpSpPr>
      <p:grpSpPr>
        <a:xfrm>
          <a:off x="0" y="0"/>
          <a:ext cx="0" cy="0"/>
          <a:chOff x="0" y="0"/>
          <a:chExt cx="0" cy="0"/>
        </a:xfrm>
      </p:grpSpPr>
      <p:grpSp>
        <p:nvGrpSpPr>
          <p:cNvPr id="316" name="Google Shape;316;p34"/>
          <p:cNvGrpSpPr/>
          <p:nvPr/>
        </p:nvGrpSpPr>
        <p:grpSpPr>
          <a:xfrm>
            <a:off x="41" y="5081789"/>
            <a:ext cx="9143844" cy="61766"/>
            <a:chOff x="1063925" y="1155200"/>
            <a:chExt cx="10673333" cy="88200"/>
          </a:xfrm>
        </p:grpSpPr>
        <p:sp>
          <p:nvSpPr>
            <p:cNvPr id="317" name="Google Shape;317;p34"/>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19" name="Google Shape;319;p34"/>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SECTION_TITLE_AND_DESCRIPTION_1">
    <p:spTree>
      <p:nvGrpSpPr>
        <p:cNvPr id="320" name="Shape 320"/>
        <p:cNvGrpSpPr/>
        <p:nvPr/>
      </p:nvGrpSpPr>
      <p:grpSpPr>
        <a:xfrm>
          <a:off x="0" y="0"/>
          <a:ext cx="0" cy="0"/>
          <a:chOff x="0" y="0"/>
          <a:chExt cx="0" cy="0"/>
        </a:xfrm>
      </p:grpSpPr>
      <p:sp>
        <p:nvSpPr>
          <p:cNvPr id="321" name="Google Shape;321;p35"/>
          <p:cNvSpPr/>
          <p:nvPr/>
        </p:nvSpPr>
        <p:spPr>
          <a:xfrm>
            <a:off x="0" y="0"/>
            <a:ext cx="4572000" cy="5143500"/>
          </a:xfrm>
          <a:prstGeom prst="rect">
            <a:avLst/>
          </a:prstGeom>
          <a:solidFill>
            <a:srgbClr val="999999">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5"/>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23" name="Google Shape;323;p35"/>
          <p:cNvSpPr txBox="1"/>
          <p:nvPr>
            <p:ph idx="1" type="body"/>
          </p:nvPr>
        </p:nvSpPr>
        <p:spPr>
          <a:xfrm>
            <a:off x="5161963" y="390094"/>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24" name="Google Shape;324;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25" name="Google Shape;325;p35"/>
          <p:cNvGrpSpPr/>
          <p:nvPr/>
        </p:nvGrpSpPr>
        <p:grpSpPr>
          <a:xfrm>
            <a:off x="729961" y="990574"/>
            <a:ext cx="1359783" cy="45449"/>
            <a:chOff x="1063925" y="1155200"/>
            <a:chExt cx="10673333" cy="88200"/>
          </a:xfrm>
        </p:grpSpPr>
        <p:sp>
          <p:nvSpPr>
            <p:cNvPr id="326" name="Google Shape;326;p35"/>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5"/>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28" name="Google Shape;328;p35"/>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titleOnly">
  <p:cSld name="TITLE_ONLY">
    <p:spTree>
      <p:nvGrpSpPr>
        <p:cNvPr id="329" name="Shape 329"/>
        <p:cNvGrpSpPr/>
        <p:nvPr/>
      </p:nvGrpSpPr>
      <p:grpSpPr>
        <a:xfrm>
          <a:off x="0" y="0"/>
          <a:ext cx="0" cy="0"/>
          <a:chOff x="0" y="0"/>
          <a:chExt cx="0" cy="0"/>
        </a:xfrm>
      </p:grpSpPr>
      <p:grpSp>
        <p:nvGrpSpPr>
          <p:cNvPr id="330" name="Google Shape;330;p36"/>
          <p:cNvGrpSpPr/>
          <p:nvPr/>
        </p:nvGrpSpPr>
        <p:grpSpPr>
          <a:xfrm>
            <a:off x="41" y="5081789"/>
            <a:ext cx="9143844" cy="61766"/>
            <a:chOff x="1063925" y="1155200"/>
            <a:chExt cx="10673333" cy="88200"/>
          </a:xfrm>
        </p:grpSpPr>
        <p:sp>
          <p:nvSpPr>
            <p:cNvPr id="331" name="Google Shape;331;p3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33" name="Google Shape;333;p3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36"/>
          <p:cNvGrpSpPr/>
          <p:nvPr/>
        </p:nvGrpSpPr>
        <p:grpSpPr>
          <a:xfrm>
            <a:off x="4334441" y="158296"/>
            <a:ext cx="475116" cy="102825"/>
            <a:chOff x="5215346" y="150098"/>
            <a:chExt cx="633488" cy="137100"/>
          </a:xfrm>
        </p:grpSpPr>
        <p:sp>
          <p:nvSpPr>
            <p:cNvPr id="335" name="Google Shape;335;p36"/>
            <p:cNvSpPr/>
            <p:nvPr/>
          </p:nvSpPr>
          <p:spPr>
            <a:xfrm>
              <a:off x="5215346" y="150098"/>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6" name="Google Shape;336;p36"/>
            <p:cNvSpPr/>
            <p:nvPr/>
          </p:nvSpPr>
          <p:spPr>
            <a:xfrm>
              <a:off x="5463540" y="150098"/>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37" name="Google Shape;337;p36"/>
            <p:cNvSpPr/>
            <p:nvPr/>
          </p:nvSpPr>
          <p:spPr>
            <a:xfrm>
              <a:off x="5711734" y="150098"/>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338" name="Google Shape;338;p36"/>
          <p:cNvSpPr txBox="1"/>
          <p:nvPr>
            <p:ph type="ctrTitle"/>
          </p:nvPr>
        </p:nvSpPr>
        <p:spPr>
          <a:xfrm>
            <a:off x="715275" y="261113"/>
            <a:ext cx="7713600" cy="621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dk1"/>
              </a:buClr>
              <a:buSzPts val="3200"/>
              <a:buChar char="●"/>
              <a:defRPr b="1" sz="3200">
                <a:solidFill>
                  <a:schemeClr val="dk1"/>
                </a:solidFill>
              </a:defRPr>
            </a:lvl1pPr>
            <a:lvl2pPr lvl="1" rtl="0" algn="ctr">
              <a:spcBef>
                <a:spcPts val="0"/>
              </a:spcBef>
              <a:spcAft>
                <a:spcPts val="0"/>
              </a:spcAft>
              <a:buClr>
                <a:schemeClr val="lt1"/>
              </a:buClr>
              <a:buSzPts val="4800"/>
              <a:buChar char="○"/>
              <a:defRPr b="1" sz="4800">
                <a:solidFill>
                  <a:schemeClr val="lt1"/>
                </a:solidFill>
              </a:defRPr>
            </a:lvl2pPr>
            <a:lvl3pPr lvl="2" rtl="0" algn="ctr">
              <a:spcBef>
                <a:spcPts val="0"/>
              </a:spcBef>
              <a:spcAft>
                <a:spcPts val="0"/>
              </a:spcAft>
              <a:buClr>
                <a:schemeClr val="lt1"/>
              </a:buClr>
              <a:buSzPts val="4800"/>
              <a:buChar char="■"/>
              <a:defRPr b="1" sz="4800">
                <a:solidFill>
                  <a:schemeClr val="lt1"/>
                </a:solidFill>
              </a:defRPr>
            </a:lvl3pPr>
            <a:lvl4pPr lvl="3" rtl="0" algn="ctr">
              <a:spcBef>
                <a:spcPts val="0"/>
              </a:spcBef>
              <a:spcAft>
                <a:spcPts val="0"/>
              </a:spcAft>
              <a:buClr>
                <a:schemeClr val="lt1"/>
              </a:buClr>
              <a:buSzPts val="4800"/>
              <a:buChar char="●"/>
              <a:defRPr b="1" sz="4800">
                <a:solidFill>
                  <a:schemeClr val="lt1"/>
                </a:solidFill>
              </a:defRPr>
            </a:lvl4pPr>
            <a:lvl5pPr lvl="4" rtl="0" algn="ctr">
              <a:spcBef>
                <a:spcPts val="0"/>
              </a:spcBef>
              <a:spcAft>
                <a:spcPts val="0"/>
              </a:spcAft>
              <a:buClr>
                <a:schemeClr val="lt1"/>
              </a:buClr>
              <a:buSzPts val="4800"/>
              <a:buChar char="○"/>
              <a:defRPr b="1" sz="4800">
                <a:solidFill>
                  <a:schemeClr val="lt1"/>
                </a:solidFill>
              </a:defRPr>
            </a:lvl5pPr>
            <a:lvl6pPr lvl="5" rtl="0" algn="ctr">
              <a:spcBef>
                <a:spcPts val="0"/>
              </a:spcBef>
              <a:spcAft>
                <a:spcPts val="0"/>
              </a:spcAft>
              <a:buClr>
                <a:schemeClr val="lt1"/>
              </a:buClr>
              <a:buSzPts val="4800"/>
              <a:buChar char="■"/>
              <a:defRPr b="1" sz="4800">
                <a:solidFill>
                  <a:schemeClr val="lt1"/>
                </a:solidFill>
              </a:defRPr>
            </a:lvl6pPr>
            <a:lvl7pPr lvl="6" rtl="0" algn="ctr">
              <a:spcBef>
                <a:spcPts val="0"/>
              </a:spcBef>
              <a:spcAft>
                <a:spcPts val="0"/>
              </a:spcAft>
              <a:buClr>
                <a:schemeClr val="lt1"/>
              </a:buClr>
              <a:buSzPts val="4800"/>
              <a:buChar char="●"/>
              <a:defRPr b="1" sz="4800">
                <a:solidFill>
                  <a:schemeClr val="lt1"/>
                </a:solidFill>
              </a:defRPr>
            </a:lvl7pPr>
            <a:lvl8pPr lvl="7" rtl="0" algn="ctr">
              <a:spcBef>
                <a:spcPts val="0"/>
              </a:spcBef>
              <a:spcAft>
                <a:spcPts val="0"/>
              </a:spcAft>
              <a:buClr>
                <a:schemeClr val="lt1"/>
              </a:buClr>
              <a:buSzPts val="4800"/>
              <a:buChar char="○"/>
              <a:defRPr b="1" sz="4800">
                <a:solidFill>
                  <a:schemeClr val="lt1"/>
                </a:solidFill>
              </a:defRPr>
            </a:lvl8pPr>
            <a:lvl9pPr lvl="8" rtl="0" algn="ctr">
              <a:spcBef>
                <a:spcPts val="0"/>
              </a:spcBef>
              <a:spcAft>
                <a:spcPts val="0"/>
              </a:spcAft>
              <a:buClr>
                <a:schemeClr val="lt1"/>
              </a:buClr>
              <a:buSzPts val="4800"/>
              <a:buChar char="■"/>
              <a:defRPr b="1" sz="4800">
                <a:solidFill>
                  <a:schemeClr val="lt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MAIN_POINT_1">
    <p:bg>
      <p:bgPr>
        <a:solidFill>
          <a:schemeClr val="lt1"/>
        </a:solidFill>
      </p:bgPr>
    </p:bg>
    <p:spTree>
      <p:nvGrpSpPr>
        <p:cNvPr id="339" name="Shape 339"/>
        <p:cNvGrpSpPr/>
        <p:nvPr/>
      </p:nvGrpSpPr>
      <p:grpSpPr>
        <a:xfrm>
          <a:off x="0" y="0"/>
          <a:ext cx="0" cy="0"/>
          <a:chOff x="0" y="0"/>
          <a:chExt cx="0" cy="0"/>
        </a:xfrm>
      </p:grpSpPr>
      <p:sp>
        <p:nvSpPr>
          <p:cNvPr id="340" name="Google Shape;340;p37"/>
          <p:cNvSpPr/>
          <p:nvPr/>
        </p:nvSpPr>
        <p:spPr>
          <a:xfrm>
            <a:off x="0" y="0"/>
            <a:ext cx="4625700" cy="5143500"/>
          </a:xfrm>
          <a:prstGeom prst="rect">
            <a:avLst/>
          </a:prstGeom>
          <a:solidFill>
            <a:srgbClr val="D5A6B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1" name="Google Shape;341;p37"/>
          <p:cNvSpPr txBox="1"/>
          <p:nvPr>
            <p:ph type="title"/>
          </p:nvPr>
        </p:nvSpPr>
        <p:spPr>
          <a:xfrm>
            <a:off x="459900" y="1933200"/>
            <a:ext cx="4026300" cy="127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2300"/>
              <a:buChar char="●"/>
              <a:defRPr b="1" sz="23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342" name="Google Shape;342;p3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solidFill>
                  <a:schemeClr val="lt1"/>
                </a:solidFill>
              </a:defRPr>
            </a:lvl1pPr>
            <a:lvl2pPr lvl="1" rtl="0">
              <a:buNone/>
              <a:defRPr sz="1400">
                <a:solidFill>
                  <a:schemeClr val="lt1"/>
                </a:solidFill>
              </a:defRPr>
            </a:lvl2pPr>
            <a:lvl3pPr lvl="2" rtl="0">
              <a:buNone/>
              <a:defRPr sz="1400">
                <a:solidFill>
                  <a:schemeClr val="lt1"/>
                </a:solidFill>
              </a:defRPr>
            </a:lvl3pPr>
            <a:lvl4pPr lvl="3" rtl="0">
              <a:buNone/>
              <a:defRPr sz="1400">
                <a:solidFill>
                  <a:schemeClr val="lt1"/>
                </a:solidFill>
              </a:defRPr>
            </a:lvl4pPr>
            <a:lvl5pPr lvl="4" rtl="0">
              <a:buNone/>
              <a:defRPr sz="1400">
                <a:solidFill>
                  <a:schemeClr val="lt1"/>
                </a:solidFill>
              </a:defRPr>
            </a:lvl5pPr>
            <a:lvl6pPr lvl="5" rtl="0">
              <a:buNone/>
              <a:defRPr sz="1400">
                <a:solidFill>
                  <a:schemeClr val="lt1"/>
                </a:solidFill>
              </a:defRPr>
            </a:lvl6pPr>
            <a:lvl7pPr lvl="6" rtl="0">
              <a:buNone/>
              <a:defRPr sz="1400">
                <a:solidFill>
                  <a:schemeClr val="lt1"/>
                </a:solidFill>
              </a:defRPr>
            </a:lvl7pPr>
            <a:lvl8pPr lvl="7" rtl="0">
              <a:buNone/>
              <a:defRPr sz="1400">
                <a:solidFill>
                  <a:schemeClr val="lt1"/>
                </a:solidFill>
              </a:defRPr>
            </a:lvl8pPr>
            <a:lvl9pPr lvl="8" rtl="0">
              <a:buNone/>
              <a:defRPr sz="14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343" name="Google Shape;343;p37"/>
          <p:cNvSpPr txBox="1"/>
          <p:nvPr>
            <p:ph idx="2" type="title"/>
          </p:nvPr>
        </p:nvSpPr>
        <p:spPr>
          <a:xfrm>
            <a:off x="5058919" y="1933200"/>
            <a:ext cx="4026300" cy="1277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7F7F7F"/>
              </a:buClr>
              <a:buSzPts val="2300"/>
              <a:buChar char="●"/>
              <a:defRPr sz="2300">
                <a:solidFill>
                  <a:srgbClr val="7F7F7F"/>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grpSp>
        <p:nvGrpSpPr>
          <p:cNvPr id="344" name="Google Shape;344;p37"/>
          <p:cNvGrpSpPr/>
          <p:nvPr/>
        </p:nvGrpSpPr>
        <p:grpSpPr>
          <a:xfrm>
            <a:off x="493258" y="3210280"/>
            <a:ext cx="997957" cy="52064"/>
            <a:chOff x="1063925" y="1155200"/>
            <a:chExt cx="10673333" cy="88200"/>
          </a:xfrm>
        </p:grpSpPr>
        <p:sp>
          <p:nvSpPr>
            <p:cNvPr id="345" name="Google Shape;345;p3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47" name="Google Shape;347;p3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1">
  <p:cSld name="SECTION_TITLE_AND_DESCRIPTION_2">
    <p:spTree>
      <p:nvGrpSpPr>
        <p:cNvPr id="348" name="Shape 348"/>
        <p:cNvGrpSpPr/>
        <p:nvPr/>
      </p:nvGrpSpPr>
      <p:grpSpPr>
        <a:xfrm>
          <a:off x="0" y="0"/>
          <a:ext cx="0" cy="0"/>
          <a:chOff x="0" y="0"/>
          <a:chExt cx="0" cy="0"/>
        </a:xfrm>
      </p:grpSpPr>
      <p:sp>
        <p:nvSpPr>
          <p:cNvPr id="349" name="Google Shape;349;p38"/>
          <p:cNvSpPr/>
          <p:nvPr/>
        </p:nvSpPr>
        <p:spPr>
          <a:xfrm>
            <a:off x="0" y="0"/>
            <a:ext cx="4572000" cy="5143500"/>
          </a:xfrm>
          <a:prstGeom prst="rect">
            <a:avLst/>
          </a:prstGeom>
          <a:solidFill>
            <a:srgbClr val="999999">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51" name="Google Shape;351;p38"/>
          <p:cNvSpPr txBox="1"/>
          <p:nvPr>
            <p:ph idx="1" type="body"/>
          </p:nvPr>
        </p:nvSpPr>
        <p:spPr>
          <a:xfrm>
            <a:off x="5161963" y="390094"/>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52" name="Google Shape;352;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53" name="Google Shape;353;p38"/>
          <p:cNvGrpSpPr/>
          <p:nvPr/>
        </p:nvGrpSpPr>
        <p:grpSpPr>
          <a:xfrm>
            <a:off x="729961" y="990574"/>
            <a:ext cx="1359783" cy="45449"/>
            <a:chOff x="1063925" y="1155200"/>
            <a:chExt cx="10673333" cy="88200"/>
          </a:xfrm>
        </p:grpSpPr>
        <p:sp>
          <p:nvSpPr>
            <p:cNvPr id="354" name="Google Shape;354;p3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56" name="Google Shape;356;p3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
  <p:cSld name="4_Taam slide layout_1">
    <p:spTree>
      <p:nvGrpSpPr>
        <p:cNvPr id="357" name="Shape 357"/>
        <p:cNvGrpSpPr/>
        <p:nvPr/>
      </p:nvGrpSpPr>
      <p:grpSpPr>
        <a:xfrm>
          <a:off x="0" y="0"/>
          <a:ext cx="0" cy="0"/>
          <a:chOff x="0" y="0"/>
          <a:chExt cx="0" cy="0"/>
        </a:xfrm>
      </p:grpSpPr>
      <p:sp>
        <p:nvSpPr>
          <p:cNvPr id="358" name="Google Shape;358;p39"/>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9"/>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60" name="Google Shape;360;p39"/>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61" name="Google Shape;361;p39"/>
          <p:cNvSpPr txBox="1"/>
          <p:nvPr>
            <p:ph type="title"/>
          </p:nvPr>
        </p:nvSpPr>
        <p:spPr>
          <a:xfrm>
            <a:off x="227138" y="423975"/>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Font typeface="Calibri"/>
              <a:buNone/>
              <a:defRPr sz="2100">
                <a:latin typeface="Calibri"/>
                <a:ea typeface="Calibri"/>
                <a:cs typeface="Calibri"/>
                <a:sym typeface="Calibri"/>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2">
  <p:cSld name="4_Taam slide layout_2">
    <p:spTree>
      <p:nvGrpSpPr>
        <p:cNvPr id="362" name="Shape 362"/>
        <p:cNvGrpSpPr/>
        <p:nvPr/>
      </p:nvGrpSpPr>
      <p:grpSpPr>
        <a:xfrm>
          <a:off x="0" y="0"/>
          <a:ext cx="0" cy="0"/>
          <a:chOff x="0" y="0"/>
          <a:chExt cx="0" cy="0"/>
        </a:xfrm>
      </p:grpSpPr>
      <p:sp>
        <p:nvSpPr>
          <p:cNvPr id="363" name="Google Shape;363;p40"/>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65" name="Google Shape;365;p40"/>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66" name="Google Shape;366;p40"/>
          <p:cNvSpPr txBox="1"/>
          <p:nvPr>
            <p:ph type="title"/>
          </p:nvPr>
        </p:nvSpPr>
        <p:spPr>
          <a:xfrm>
            <a:off x="227138" y="423975"/>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Font typeface="Calibri"/>
              <a:buNone/>
              <a:defRPr sz="2100">
                <a:latin typeface="Calibri"/>
                <a:ea typeface="Calibri"/>
                <a:cs typeface="Calibri"/>
                <a:sym typeface="Calibri"/>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2"/>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2319703" y="1691025"/>
            <a:ext cx="4712100" cy="976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600"/>
              <a:buNone/>
              <a:defRPr sz="26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cxnSp>
        <p:nvCxnSpPr>
          <p:cNvPr id="30" name="Google Shape;30;p5"/>
          <p:cNvCxnSpPr/>
          <p:nvPr/>
        </p:nvCxnSpPr>
        <p:spPr>
          <a:xfrm>
            <a:off x="1503450" y="1759913"/>
            <a:ext cx="6137100" cy="0"/>
          </a:xfrm>
          <a:prstGeom prst="straightConnector1">
            <a:avLst/>
          </a:prstGeom>
          <a:noFill/>
          <a:ln cap="flat" cmpd="sng" w="38100">
            <a:solidFill>
              <a:schemeClr val="lt1"/>
            </a:solidFill>
            <a:prstDash val="solid"/>
            <a:round/>
            <a:headEnd len="med" w="med" type="oval"/>
            <a:tailEnd len="med" w="med" type="oval"/>
          </a:ln>
        </p:spPr>
      </p:cxnSp>
      <p:cxnSp>
        <p:nvCxnSpPr>
          <p:cNvPr id="31" name="Google Shape;31;p5"/>
          <p:cNvCxnSpPr/>
          <p:nvPr/>
        </p:nvCxnSpPr>
        <p:spPr>
          <a:xfrm>
            <a:off x="1503450" y="2676731"/>
            <a:ext cx="6137100" cy="0"/>
          </a:xfrm>
          <a:prstGeom prst="straightConnector1">
            <a:avLst/>
          </a:prstGeom>
          <a:noFill/>
          <a:ln cap="flat" cmpd="sng" w="38100">
            <a:solidFill>
              <a:schemeClr val="lt1"/>
            </a:solidFill>
            <a:prstDash val="solid"/>
            <a:round/>
            <a:headEnd len="med" w="med" type="oval"/>
            <a:tailEnd len="med" w="med" type="oval"/>
          </a:ln>
        </p:spPr>
      </p:cxnSp>
      <p:grpSp>
        <p:nvGrpSpPr>
          <p:cNvPr id="32" name="Google Shape;32;p5"/>
          <p:cNvGrpSpPr/>
          <p:nvPr/>
        </p:nvGrpSpPr>
        <p:grpSpPr>
          <a:xfrm>
            <a:off x="10124" y="4505625"/>
            <a:ext cx="9144700" cy="498150"/>
            <a:chOff x="-13500" y="6236050"/>
            <a:chExt cx="12219000" cy="664200"/>
          </a:xfrm>
        </p:grpSpPr>
        <p:sp>
          <p:nvSpPr>
            <p:cNvPr id="33" name="Google Shape;33;p5"/>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4" name="Google Shape;34;p5"/>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35" name="Google Shape;35;p5"/>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3">
  <p:cSld name="4_Taam slide layout_3">
    <p:spTree>
      <p:nvGrpSpPr>
        <p:cNvPr id="367" name="Shape 367"/>
        <p:cNvGrpSpPr/>
        <p:nvPr/>
      </p:nvGrpSpPr>
      <p:grpSpPr>
        <a:xfrm>
          <a:off x="0" y="0"/>
          <a:ext cx="0" cy="0"/>
          <a:chOff x="0" y="0"/>
          <a:chExt cx="0" cy="0"/>
        </a:xfrm>
      </p:grpSpPr>
      <p:sp>
        <p:nvSpPr>
          <p:cNvPr id="368" name="Google Shape;368;p41"/>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70" name="Google Shape;370;p41"/>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71" name="Google Shape;371;p41"/>
          <p:cNvSpPr txBox="1"/>
          <p:nvPr>
            <p:ph type="title"/>
          </p:nvPr>
        </p:nvSpPr>
        <p:spPr>
          <a:xfrm>
            <a:off x="227138" y="423975"/>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Font typeface="Calibri"/>
              <a:buNone/>
              <a:defRPr sz="2100">
                <a:latin typeface="Calibri"/>
                <a:ea typeface="Calibri"/>
                <a:cs typeface="Calibri"/>
                <a:sym typeface="Calibri"/>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4">
  <p:cSld name="4_Taam slide layout_4">
    <p:spTree>
      <p:nvGrpSpPr>
        <p:cNvPr id="372" name="Shape 372"/>
        <p:cNvGrpSpPr/>
        <p:nvPr/>
      </p:nvGrpSpPr>
      <p:grpSpPr>
        <a:xfrm>
          <a:off x="0" y="0"/>
          <a:ext cx="0" cy="0"/>
          <a:chOff x="0" y="0"/>
          <a:chExt cx="0" cy="0"/>
        </a:xfrm>
      </p:grpSpPr>
      <p:sp>
        <p:nvSpPr>
          <p:cNvPr id="373" name="Google Shape;373;p42"/>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75" name="Google Shape;375;p42"/>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76" name="Google Shape;376;p42"/>
          <p:cNvSpPr txBox="1"/>
          <p:nvPr>
            <p:ph type="title"/>
          </p:nvPr>
        </p:nvSpPr>
        <p:spPr>
          <a:xfrm>
            <a:off x="227138" y="423975"/>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Font typeface="Calibri"/>
              <a:buNone/>
              <a:defRPr sz="2100">
                <a:latin typeface="Calibri"/>
                <a:ea typeface="Calibri"/>
                <a:cs typeface="Calibri"/>
                <a:sym typeface="Calibri"/>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breaker">
  <p:cSld name="1_Section breaker">
    <p:bg>
      <p:bgPr>
        <a:solidFill>
          <a:schemeClr val="dk2"/>
        </a:solidFill>
      </p:bgPr>
    </p:bg>
    <p:spTree>
      <p:nvGrpSpPr>
        <p:cNvPr id="377" name="Shape 377"/>
        <p:cNvGrpSpPr/>
        <p:nvPr/>
      </p:nvGrpSpPr>
      <p:grpSpPr>
        <a:xfrm>
          <a:off x="0" y="0"/>
          <a:ext cx="0" cy="0"/>
          <a:chOff x="0" y="0"/>
          <a:chExt cx="0" cy="0"/>
        </a:xfrm>
      </p:grpSpPr>
      <p:sp>
        <p:nvSpPr>
          <p:cNvPr id="378" name="Google Shape;378;p43"/>
          <p:cNvSpPr/>
          <p:nvPr/>
        </p:nvSpPr>
        <p:spPr>
          <a:xfrm>
            <a:off x="6446736" y="1486014"/>
            <a:ext cx="2697264" cy="3657488"/>
          </a:xfrm>
          <a:custGeom>
            <a:rect b="b" l="l" r="r" t="t"/>
            <a:pathLst>
              <a:path extrusionOk="0" h="4063875" w="2697264">
                <a:moveTo>
                  <a:pt x="2697264" y="0"/>
                </a:moveTo>
                <a:lnTo>
                  <a:pt x="2697264" y="4063875"/>
                </a:lnTo>
                <a:lnTo>
                  <a:pt x="0" y="4063875"/>
                </a:lnTo>
                <a:lnTo>
                  <a:pt x="52116" y="4022920"/>
                </a:lnTo>
                <a:cubicBezTo>
                  <a:pt x="1260444" y="3025719"/>
                  <a:pt x="2176676" y="1687233"/>
                  <a:pt x="2653239" y="155034"/>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600" u="none" cap="none" strike="noStrike">
              <a:solidFill>
                <a:srgbClr val="FFFFFF"/>
              </a:solidFill>
              <a:latin typeface="Quattrocento Sans"/>
              <a:ea typeface="Quattrocento Sans"/>
              <a:cs typeface="Quattrocento Sans"/>
              <a:sym typeface="Quattrocento Sans"/>
            </a:endParaRPr>
          </a:p>
        </p:txBody>
      </p:sp>
      <p:sp>
        <p:nvSpPr>
          <p:cNvPr id="379" name="Google Shape;379;p43"/>
          <p:cNvSpPr txBox="1"/>
          <p:nvPr>
            <p:ph idx="12" type="sldNum"/>
          </p:nvPr>
        </p:nvSpPr>
        <p:spPr>
          <a:xfrm>
            <a:off x="8748464" y="4869657"/>
            <a:ext cx="395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solidFill>
                  <a:srgbClr val="888888"/>
                </a:solidFill>
              </a:defRPr>
            </a:lvl1pPr>
            <a:lvl2pPr indent="0" lvl="1" marL="0" rtl="0" algn="r">
              <a:spcBef>
                <a:spcPts val="0"/>
              </a:spcBef>
              <a:buNone/>
              <a:defRPr sz="1100">
                <a:solidFill>
                  <a:srgbClr val="888888"/>
                </a:solidFill>
              </a:defRPr>
            </a:lvl2pPr>
            <a:lvl3pPr indent="0" lvl="2" marL="0" rtl="0" algn="r">
              <a:spcBef>
                <a:spcPts val="0"/>
              </a:spcBef>
              <a:buNone/>
              <a:defRPr sz="1100">
                <a:solidFill>
                  <a:srgbClr val="888888"/>
                </a:solidFill>
              </a:defRPr>
            </a:lvl3pPr>
            <a:lvl4pPr indent="0" lvl="3" marL="0" rtl="0" algn="r">
              <a:spcBef>
                <a:spcPts val="0"/>
              </a:spcBef>
              <a:buNone/>
              <a:defRPr sz="1100">
                <a:solidFill>
                  <a:srgbClr val="888888"/>
                </a:solidFill>
              </a:defRPr>
            </a:lvl4pPr>
            <a:lvl5pPr indent="0" lvl="4" marL="0" rtl="0" algn="r">
              <a:spcBef>
                <a:spcPts val="0"/>
              </a:spcBef>
              <a:buNone/>
              <a:defRPr sz="1100">
                <a:solidFill>
                  <a:srgbClr val="888888"/>
                </a:solidFill>
              </a:defRPr>
            </a:lvl5pPr>
            <a:lvl6pPr indent="0" lvl="5" marL="0" rtl="0" algn="r">
              <a:spcBef>
                <a:spcPts val="0"/>
              </a:spcBef>
              <a:buNone/>
              <a:defRPr sz="1100">
                <a:solidFill>
                  <a:srgbClr val="888888"/>
                </a:solidFill>
              </a:defRPr>
            </a:lvl6pPr>
            <a:lvl7pPr indent="0" lvl="6" marL="0" rtl="0" algn="r">
              <a:spcBef>
                <a:spcPts val="0"/>
              </a:spcBef>
              <a:buNone/>
              <a:defRPr sz="1100">
                <a:solidFill>
                  <a:srgbClr val="888888"/>
                </a:solidFill>
              </a:defRPr>
            </a:lvl7pPr>
            <a:lvl8pPr indent="0" lvl="7" marL="0" rtl="0" algn="r">
              <a:spcBef>
                <a:spcPts val="0"/>
              </a:spcBef>
              <a:buNone/>
              <a:defRPr sz="1100">
                <a:solidFill>
                  <a:srgbClr val="888888"/>
                </a:solidFill>
              </a:defRPr>
            </a:lvl8pPr>
            <a:lvl9pPr indent="0" lvl="8" marL="0" rtl="0" algn="r">
              <a:spcBef>
                <a:spcPts val="0"/>
              </a:spcBef>
              <a:buNone/>
              <a:defRPr sz="11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
        <p:nvSpPr>
          <p:cNvPr id="380" name="Google Shape;380;p43"/>
          <p:cNvSpPr txBox="1"/>
          <p:nvPr>
            <p:ph type="ctrTitle"/>
          </p:nvPr>
        </p:nvSpPr>
        <p:spPr>
          <a:xfrm>
            <a:off x="685800" y="2250563"/>
            <a:ext cx="7772400" cy="580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lt1"/>
              </a:buClr>
              <a:buSzPts val="3600"/>
              <a:buFont typeface="Quattrocento Sans"/>
              <a:buChar char="●"/>
              <a:defRPr sz="36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81" name="Shape 381"/>
        <p:cNvGrpSpPr/>
        <p:nvPr/>
      </p:nvGrpSpPr>
      <p:grpSpPr>
        <a:xfrm>
          <a:off x="0" y="0"/>
          <a:ext cx="0" cy="0"/>
          <a:chOff x="0" y="0"/>
          <a:chExt cx="0" cy="0"/>
        </a:xfrm>
      </p:grpSpPr>
      <p:sp>
        <p:nvSpPr>
          <p:cNvPr id="382" name="Google Shape;382;p4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44"/>
          <p:cNvGrpSpPr/>
          <p:nvPr/>
        </p:nvGrpSpPr>
        <p:grpSpPr>
          <a:xfrm>
            <a:off x="830392" y="1191256"/>
            <a:ext cx="745763" cy="45826"/>
            <a:chOff x="4580561" y="2589004"/>
            <a:chExt cx="1064464" cy="25200"/>
          </a:xfrm>
        </p:grpSpPr>
        <p:sp>
          <p:nvSpPr>
            <p:cNvPr id="384" name="Google Shape;384;p4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44"/>
          <p:cNvSpPr txBox="1"/>
          <p:nvPr>
            <p:ph type="ctrTitle"/>
          </p:nvPr>
        </p:nvSpPr>
        <p:spPr>
          <a:xfrm>
            <a:off x="729450" y="1322450"/>
            <a:ext cx="7688100" cy="1664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4200"/>
              <a:buChar char="●"/>
              <a:defRPr sz="4200">
                <a:solidFill>
                  <a:schemeClr val="dk2"/>
                </a:solidFill>
              </a:defRPr>
            </a:lvl1pPr>
            <a:lvl2pPr lvl="1" rtl="0">
              <a:spcBef>
                <a:spcPts val="0"/>
              </a:spcBef>
              <a:spcAft>
                <a:spcPts val="0"/>
              </a:spcAft>
              <a:buClr>
                <a:schemeClr val="dk2"/>
              </a:buClr>
              <a:buSzPts val="4200"/>
              <a:buChar char="○"/>
              <a:defRPr sz="4200">
                <a:solidFill>
                  <a:schemeClr val="dk2"/>
                </a:solidFill>
              </a:defRPr>
            </a:lvl2pPr>
            <a:lvl3pPr lvl="2" rtl="0">
              <a:spcBef>
                <a:spcPts val="0"/>
              </a:spcBef>
              <a:spcAft>
                <a:spcPts val="0"/>
              </a:spcAft>
              <a:buClr>
                <a:schemeClr val="dk2"/>
              </a:buClr>
              <a:buSzPts val="4200"/>
              <a:buChar char="■"/>
              <a:defRPr sz="4200">
                <a:solidFill>
                  <a:schemeClr val="dk2"/>
                </a:solidFill>
              </a:defRPr>
            </a:lvl3pPr>
            <a:lvl4pPr lvl="3" rtl="0">
              <a:spcBef>
                <a:spcPts val="0"/>
              </a:spcBef>
              <a:spcAft>
                <a:spcPts val="0"/>
              </a:spcAft>
              <a:buClr>
                <a:schemeClr val="dk2"/>
              </a:buClr>
              <a:buSzPts val="4200"/>
              <a:buChar char="●"/>
              <a:defRPr sz="4200">
                <a:solidFill>
                  <a:schemeClr val="dk2"/>
                </a:solidFill>
              </a:defRPr>
            </a:lvl4pPr>
            <a:lvl5pPr lvl="4" rtl="0">
              <a:spcBef>
                <a:spcPts val="0"/>
              </a:spcBef>
              <a:spcAft>
                <a:spcPts val="0"/>
              </a:spcAft>
              <a:buClr>
                <a:schemeClr val="dk2"/>
              </a:buClr>
              <a:buSzPts val="4200"/>
              <a:buChar char="○"/>
              <a:defRPr sz="4200">
                <a:solidFill>
                  <a:schemeClr val="dk2"/>
                </a:solidFill>
              </a:defRPr>
            </a:lvl5pPr>
            <a:lvl6pPr lvl="5" rtl="0">
              <a:spcBef>
                <a:spcPts val="0"/>
              </a:spcBef>
              <a:spcAft>
                <a:spcPts val="0"/>
              </a:spcAft>
              <a:buClr>
                <a:schemeClr val="dk2"/>
              </a:buClr>
              <a:buSzPts val="4200"/>
              <a:buChar char="■"/>
              <a:defRPr sz="4200">
                <a:solidFill>
                  <a:schemeClr val="dk2"/>
                </a:solidFill>
              </a:defRPr>
            </a:lvl6pPr>
            <a:lvl7pPr lvl="6" rtl="0">
              <a:spcBef>
                <a:spcPts val="0"/>
              </a:spcBef>
              <a:spcAft>
                <a:spcPts val="0"/>
              </a:spcAft>
              <a:buClr>
                <a:schemeClr val="dk2"/>
              </a:buClr>
              <a:buSzPts val="4200"/>
              <a:buChar char="●"/>
              <a:defRPr sz="4200">
                <a:solidFill>
                  <a:schemeClr val="dk2"/>
                </a:solidFill>
              </a:defRPr>
            </a:lvl7pPr>
            <a:lvl8pPr lvl="7" rtl="0">
              <a:spcBef>
                <a:spcPts val="0"/>
              </a:spcBef>
              <a:spcAft>
                <a:spcPts val="0"/>
              </a:spcAft>
              <a:buClr>
                <a:schemeClr val="dk2"/>
              </a:buClr>
              <a:buSzPts val="4200"/>
              <a:buChar char="○"/>
              <a:defRPr sz="4200">
                <a:solidFill>
                  <a:schemeClr val="dk2"/>
                </a:solidFill>
              </a:defRPr>
            </a:lvl8pPr>
            <a:lvl9pPr lvl="8" rtl="0">
              <a:spcBef>
                <a:spcPts val="0"/>
              </a:spcBef>
              <a:spcAft>
                <a:spcPts val="0"/>
              </a:spcAft>
              <a:buClr>
                <a:schemeClr val="dk2"/>
              </a:buClr>
              <a:buSzPts val="4200"/>
              <a:buChar char="■"/>
              <a:defRPr sz="4200">
                <a:solidFill>
                  <a:schemeClr val="dk2"/>
                </a:solidFill>
              </a:defRPr>
            </a:lvl9pPr>
          </a:lstStyle>
          <a:p/>
        </p:txBody>
      </p:sp>
      <p:sp>
        <p:nvSpPr>
          <p:cNvPr id="387" name="Google Shape;387;p44"/>
          <p:cNvSpPr txBox="1"/>
          <p:nvPr>
            <p:ph idx="1" type="subTitle"/>
          </p:nvPr>
        </p:nvSpPr>
        <p:spPr>
          <a:xfrm>
            <a:off x="729627" y="3172900"/>
            <a:ext cx="7688100" cy="5412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88" name="Google Shape;388;p4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9" name="Shape 389"/>
        <p:cNvGrpSpPr/>
        <p:nvPr/>
      </p:nvGrpSpPr>
      <p:grpSpPr>
        <a:xfrm>
          <a:off x="0" y="0"/>
          <a:ext cx="0" cy="0"/>
          <a:chOff x="0" y="0"/>
          <a:chExt cx="0" cy="0"/>
        </a:xfrm>
      </p:grpSpPr>
      <p:sp>
        <p:nvSpPr>
          <p:cNvPr id="390" name="Google Shape;390;p4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45"/>
          <p:cNvGrpSpPr/>
          <p:nvPr/>
        </p:nvGrpSpPr>
        <p:grpSpPr>
          <a:xfrm>
            <a:off x="830392" y="1191256"/>
            <a:ext cx="745763" cy="45826"/>
            <a:chOff x="4580561" y="2589004"/>
            <a:chExt cx="1064464" cy="25200"/>
          </a:xfrm>
        </p:grpSpPr>
        <p:sp>
          <p:nvSpPr>
            <p:cNvPr id="392" name="Google Shape;392;p4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45"/>
          <p:cNvSpPr txBox="1"/>
          <p:nvPr>
            <p:ph type="title"/>
          </p:nvPr>
        </p:nvSpPr>
        <p:spPr>
          <a:xfrm>
            <a:off x="729450" y="1318650"/>
            <a:ext cx="7688700" cy="53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95" name="Google Shape;395;p45"/>
          <p:cNvSpPr txBox="1"/>
          <p:nvPr>
            <p:ph idx="1" type="body"/>
          </p:nvPr>
        </p:nvSpPr>
        <p:spPr>
          <a:xfrm>
            <a:off x="729450" y="2078875"/>
            <a:ext cx="7688700" cy="2261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96" name="Google Shape;396;p4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97" name="Shape 397"/>
        <p:cNvGrpSpPr/>
        <p:nvPr/>
      </p:nvGrpSpPr>
      <p:grpSpPr>
        <a:xfrm>
          <a:off x="0" y="0"/>
          <a:ext cx="0" cy="0"/>
          <a:chOff x="0" y="0"/>
          <a:chExt cx="0" cy="0"/>
        </a:xfrm>
      </p:grpSpPr>
      <p:grpSp>
        <p:nvGrpSpPr>
          <p:cNvPr id="398" name="Google Shape;398;p46"/>
          <p:cNvGrpSpPr/>
          <p:nvPr/>
        </p:nvGrpSpPr>
        <p:grpSpPr>
          <a:xfrm>
            <a:off x="830392" y="1191256"/>
            <a:ext cx="745763" cy="45826"/>
            <a:chOff x="4580561" y="2589004"/>
            <a:chExt cx="1064464" cy="25200"/>
          </a:xfrm>
        </p:grpSpPr>
        <p:sp>
          <p:nvSpPr>
            <p:cNvPr id="399" name="Google Shape;399;p4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46"/>
          <p:cNvSpPr txBox="1"/>
          <p:nvPr>
            <p:ph type="title"/>
          </p:nvPr>
        </p:nvSpPr>
        <p:spPr>
          <a:xfrm>
            <a:off x="729450" y="1322450"/>
            <a:ext cx="7688400" cy="15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600"/>
              <a:buChar char="●"/>
              <a:defRPr sz="36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402" name="Google Shape;402;p4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bg>
      <p:bgPr>
        <a:solidFill>
          <a:schemeClr val="accent3"/>
        </a:solidFill>
      </p:bgPr>
    </p:bg>
    <p:spTree>
      <p:nvGrpSpPr>
        <p:cNvPr id="403" name="Shape 403"/>
        <p:cNvGrpSpPr/>
        <p:nvPr/>
      </p:nvGrpSpPr>
      <p:grpSpPr>
        <a:xfrm>
          <a:off x="0" y="0"/>
          <a:ext cx="0" cy="0"/>
          <a:chOff x="0" y="0"/>
          <a:chExt cx="0" cy="0"/>
        </a:xfrm>
      </p:grpSpPr>
      <p:grpSp>
        <p:nvGrpSpPr>
          <p:cNvPr id="404" name="Google Shape;404;p47"/>
          <p:cNvGrpSpPr/>
          <p:nvPr/>
        </p:nvGrpSpPr>
        <p:grpSpPr>
          <a:xfrm>
            <a:off x="830392" y="4169130"/>
            <a:ext cx="745763" cy="45826"/>
            <a:chOff x="4580561" y="2589004"/>
            <a:chExt cx="1064464" cy="25200"/>
          </a:xfrm>
        </p:grpSpPr>
        <p:sp>
          <p:nvSpPr>
            <p:cNvPr id="405" name="Google Shape;405;p4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 name="Google Shape;407;p47"/>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600"/>
              <a:buChar char="●"/>
              <a:defRPr sz="36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408" name="Google Shape;408;p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409" name="Shape 409"/>
        <p:cNvGrpSpPr/>
        <p:nvPr/>
      </p:nvGrpSpPr>
      <p:grpSpPr>
        <a:xfrm>
          <a:off x="0" y="0"/>
          <a:ext cx="0" cy="0"/>
          <a:chOff x="0" y="0"/>
          <a:chExt cx="0" cy="0"/>
        </a:xfrm>
      </p:grpSpPr>
      <p:sp>
        <p:nvSpPr>
          <p:cNvPr id="410" name="Google Shape;410;p4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 name="Google Shape;411;p48"/>
          <p:cNvGrpSpPr/>
          <p:nvPr/>
        </p:nvGrpSpPr>
        <p:grpSpPr>
          <a:xfrm>
            <a:off x="830392" y="1191256"/>
            <a:ext cx="745763" cy="45826"/>
            <a:chOff x="4580561" y="2589004"/>
            <a:chExt cx="1064464" cy="25200"/>
          </a:xfrm>
        </p:grpSpPr>
        <p:sp>
          <p:nvSpPr>
            <p:cNvPr id="412" name="Google Shape;412;p4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 name="Google Shape;414;p48"/>
          <p:cNvSpPr txBox="1"/>
          <p:nvPr>
            <p:ph type="title"/>
          </p:nvPr>
        </p:nvSpPr>
        <p:spPr>
          <a:xfrm>
            <a:off x="729450" y="1318650"/>
            <a:ext cx="7688400" cy="53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415" name="Google Shape;415;p4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6" name="Shape 416"/>
        <p:cNvGrpSpPr/>
        <p:nvPr/>
      </p:nvGrpSpPr>
      <p:grpSpPr>
        <a:xfrm>
          <a:off x="0" y="0"/>
          <a:ext cx="0" cy="0"/>
          <a:chOff x="0" y="0"/>
          <a:chExt cx="0" cy="0"/>
        </a:xfrm>
      </p:grpSpPr>
      <p:sp>
        <p:nvSpPr>
          <p:cNvPr id="417" name="Google Shape;417;p4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8" name="Google Shape;418;p49"/>
          <p:cNvGrpSpPr/>
          <p:nvPr/>
        </p:nvGrpSpPr>
        <p:grpSpPr>
          <a:xfrm>
            <a:off x="830392" y="1191256"/>
            <a:ext cx="745763" cy="45826"/>
            <a:chOff x="4580561" y="2589004"/>
            <a:chExt cx="1064464" cy="25200"/>
          </a:xfrm>
        </p:grpSpPr>
        <p:sp>
          <p:nvSpPr>
            <p:cNvPr id="419" name="Google Shape;419;p4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49"/>
          <p:cNvSpPr txBox="1"/>
          <p:nvPr>
            <p:ph type="title"/>
          </p:nvPr>
        </p:nvSpPr>
        <p:spPr>
          <a:xfrm>
            <a:off x="729450" y="1318650"/>
            <a:ext cx="7688400" cy="53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422" name="Google Shape;422;p49"/>
          <p:cNvSpPr txBox="1"/>
          <p:nvPr>
            <p:ph idx="1" type="body"/>
          </p:nvPr>
        </p:nvSpPr>
        <p:spPr>
          <a:xfrm>
            <a:off x="729325" y="2078875"/>
            <a:ext cx="3774300" cy="2261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23" name="Google Shape;423;p49"/>
          <p:cNvSpPr txBox="1"/>
          <p:nvPr>
            <p:ph idx="2" type="body"/>
          </p:nvPr>
        </p:nvSpPr>
        <p:spPr>
          <a:xfrm>
            <a:off x="4643604" y="2078875"/>
            <a:ext cx="3774300" cy="2261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24" name="Google Shape;424;p4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5">
  <p:cSld name="4_Taam slide layout_5">
    <p:spTree>
      <p:nvGrpSpPr>
        <p:cNvPr id="425" name="Shape 425"/>
        <p:cNvGrpSpPr/>
        <p:nvPr/>
      </p:nvGrpSpPr>
      <p:grpSpPr>
        <a:xfrm>
          <a:off x="0" y="0"/>
          <a:ext cx="0" cy="0"/>
          <a:chOff x="0" y="0"/>
          <a:chExt cx="0" cy="0"/>
        </a:xfrm>
      </p:grpSpPr>
      <p:sp>
        <p:nvSpPr>
          <p:cNvPr id="426" name="Google Shape;426;p50"/>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0"/>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428" name="Google Shape;428;p50"/>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429" name="Google Shape;429;p50"/>
          <p:cNvSpPr txBox="1"/>
          <p:nvPr>
            <p:ph type="title"/>
          </p:nvPr>
        </p:nvSpPr>
        <p:spPr>
          <a:xfrm>
            <a:off x="2201813" y="1792031"/>
            <a:ext cx="4712100" cy="976200"/>
          </a:xfrm>
          <a:prstGeom prst="rect">
            <a:avLst/>
          </a:prstGeom>
          <a:noFill/>
          <a:ln cap="flat" cmpd="sng" w="38100">
            <a:solidFill>
              <a:srgbClr val="1AC5D8"/>
            </a:solidFill>
            <a:prstDash val="solid"/>
            <a:round/>
            <a:headEnd len="sm" w="sm" type="none"/>
            <a:tailEnd len="sm" w="sm" type="none"/>
          </a:ln>
        </p:spPr>
        <p:txBody>
          <a:bodyPr anchorCtr="0" anchor="ctr" bIns="68575" lIns="68575" spcFirstLastPara="1" rIns="68575" wrap="square" tIns="68575">
            <a:noAutofit/>
          </a:bodyPr>
          <a:lstStyle>
            <a:lvl1pPr lvl="0" rtl="0" algn="ctr">
              <a:spcBef>
                <a:spcPts val="0"/>
              </a:spcBef>
              <a:spcAft>
                <a:spcPts val="0"/>
              </a:spcAft>
              <a:buClr>
                <a:schemeClr val="dk1"/>
              </a:buClr>
              <a:buSzPts val="2600"/>
              <a:buNone/>
              <a:defRPr sz="26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CUSTOM_1">
    <p:bg>
      <p:bgPr>
        <a:solidFill>
          <a:schemeClr val="dk2"/>
        </a:solidFill>
      </p:bgPr>
    </p:bg>
    <p:spTree>
      <p:nvGrpSpPr>
        <p:cNvPr id="36" name="Shape 36"/>
        <p:cNvGrpSpPr/>
        <p:nvPr/>
      </p:nvGrpSpPr>
      <p:grpSpPr>
        <a:xfrm>
          <a:off x="0" y="0"/>
          <a:ext cx="0" cy="0"/>
          <a:chOff x="0" y="0"/>
          <a:chExt cx="0" cy="0"/>
        </a:xfrm>
      </p:grpSpPr>
      <p:cxnSp>
        <p:nvCxnSpPr>
          <p:cNvPr id="37" name="Google Shape;37;p6"/>
          <p:cNvCxnSpPr/>
          <p:nvPr/>
        </p:nvCxnSpPr>
        <p:spPr>
          <a:xfrm>
            <a:off x="2272050" y="1528763"/>
            <a:ext cx="4599900" cy="0"/>
          </a:xfrm>
          <a:prstGeom prst="straightConnector1">
            <a:avLst/>
          </a:prstGeom>
          <a:noFill/>
          <a:ln cap="flat" cmpd="sng" w="38100">
            <a:solidFill>
              <a:schemeClr val="lt1"/>
            </a:solidFill>
            <a:prstDash val="solid"/>
            <a:round/>
            <a:headEnd len="med" w="med" type="oval"/>
            <a:tailEnd len="med" w="med" type="oval"/>
          </a:ln>
        </p:spPr>
      </p:cxnSp>
      <p:cxnSp>
        <p:nvCxnSpPr>
          <p:cNvPr id="38" name="Google Shape;38;p6"/>
          <p:cNvCxnSpPr/>
          <p:nvPr/>
        </p:nvCxnSpPr>
        <p:spPr>
          <a:xfrm>
            <a:off x="2272050" y="2445581"/>
            <a:ext cx="4599900" cy="0"/>
          </a:xfrm>
          <a:prstGeom prst="straightConnector1">
            <a:avLst/>
          </a:prstGeom>
          <a:noFill/>
          <a:ln cap="flat" cmpd="sng" w="38100">
            <a:solidFill>
              <a:schemeClr val="lt1"/>
            </a:solidFill>
            <a:prstDash val="solid"/>
            <a:round/>
            <a:headEnd len="med" w="med" type="oval"/>
            <a:tailEnd len="med" w="med" type="oval"/>
          </a:ln>
        </p:spPr>
      </p:cxnSp>
      <p:grpSp>
        <p:nvGrpSpPr>
          <p:cNvPr id="39" name="Google Shape;39;p6"/>
          <p:cNvGrpSpPr/>
          <p:nvPr/>
        </p:nvGrpSpPr>
        <p:grpSpPr>
          <a:xfrm>
            <a:off x="10124" y="4505625"/>
            <a:ext cx="9144700" cy="498150"/>
            <a:chOff x="-13500" y="6236050"/>
            <a:chExt cx="12219000" cy="664200"/>
          </a:xfrm>
        </p:grpSpPr>
        <p:sp>
          <p:nvSpPr>
            <p:cNvPr id="40" name="Google Shape;40;p6"/>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41" name="Google Shape;41;p6"/>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42" name="Google Shape;42;p6"/>
            <p:cNvPicPr preferRelativeResize="0"/>
            <p:nvPr/>
          </p:nvPicPr>
          <p:blipFill>
            <a:blip r:embed="rId2">
              <a:alphaModFix/>
            </a:blip>
            <a:stretch>
              <a:fillRect/>
            </a:stretch>
          </p:blipFill>
          <p:spPr>
            <a:xfrm>
              <a:off x="10515187" y="6311213"/>
              <a:ext cx="1498424" cy="401674"/>
            </a:xfrm>
            <a:prstGeom prst="rect">
              <a:avLst/>
            </a:prstGeom>
            <a:noFill/>
            <a:ln>
              <a:noFill/>
            </a:ln>
          </p:spPr>
        </p:pic>
      </p:grpSp>
      <p:sp>
        <p:nvSpPr>
          <p:cNvPr id="43" name="Google Shape;43;p6"/>
          <p:cNvSpPr txBox="1"/>
          <p:nvPr/>
        </p:nvSpPr>
        <p:spPr>
          <a:xfrm>
            <a:off x="2322450" y="1542684"/>
            <a:ext cx="4499100" cy="815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400">
                <a:solidFill>
                  <a:schemeClr val="lt1"/>
                </a:solidFill>
                <a:latin typeface="Calibri"/>
                <a:ea typeface="Calibri"/>
                <a:cs typeface="Calibri"/>
                <a:sym typeface="Calibri"/>
              </a:rPr>
              <a:t>Thank You!</a:t>
            </a:r>
            <a:endParaRPr b="1" sz="4400">
              <a:solidFill>
                <a:schemeClr val="lt1"/>
              </a:solidFill>
              <a:latin typeface="Calibri"/>
              <a:ea typeface="Calibri"/>
              <a:cs typeface="Calibri"/>
              <a:sym typeface="Calibri"/>
            </a:endParaRPr>
          </a:p>
        </p:txBody>
      </p:sp>
      <p:sp>
        <p:nvSpPr>
          <p:cNvPr id="44" name="Google Shape;44;p6"/>
          <p:cNvSpPr txBox="1"/>
          <p:nvPr/>
        </p:nvSpPr>
        <p:spPr>
          <a:xfrm>
            <a:off x="2703937" y="2611050"/>
            <a:ext cx="3736200" cy="569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lt1"/>
                </a:solidFill>
                <a:latin typeface="Calibri"/>
                <a:ea typeface="Calibri"/>
                <a:cs typeface="Calibri"/>
                <a:sym typeface="Calibri"/>
              </a:rPr>
              <a:t>For comments and feedbacks, please contact academy@b3networks.com</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bg>
      <p:bgPr>
        <a:solidFill>
          <a:schemeClr val="dk2"/>
        </a:solidFill>
      </p:bgPr>
    </p:bg>
    <p:spTree>
      <p:nvGrpSpPr>
        <p:cNvPr id="45" name="Shape 45"/>
        <p:cNvGrpSpPr/>
        <p:nvPr/>
      </p:nvGrpSpPr>
      <p:grpSpPr>
        <a:xfrm>
          <a:off x="0" y="0"/>
          <a:ext cx="0" cy="0"/>
          <a:chOff x="0" y="0"/>
          <a:chExt cx="0" cy="0"/>
        </a:xfrm>
      </p:grpSpPr>
      <p:cxnSp>
        <p:nvCxnSpPr>
          <p:cNvPr id="46" name="Google Shape;46;p7"/>
          <p:cNvCxnSpPr/>
          <p:nvPr/>
        </p:nvCxnSpPr>
        <p:spPr>
          <a:xfrm>
            <a:off x="304688" y="0"/>
            <a:ext cx="0" cy="4505700"/>
          </a:xfrm>
          <a:prstGeom prst="straightConnector1">
            <a:avLst/>
          </a:prstGeom>
          <a:noFill/>
          <a:ln cap="flat" cmpd="sng" w="9525">
            <a:solidFill>
              <a:srgbClr val="657C9D"/>
            </a:solidFill>
            <a:prstDash val="solid"/>
            <a:round/>
            <a:headEnd len="med" w="med" type="none"/>
            <a:tailEnd len="med" w="med" type="none"/>
          </a:ln>
        </p:spPr>
      </p:cxnSp>
      <p:cxnSp>
        <p:nvCxnSpPr>
          <p:cNvPr id="47" name="Google Shape;47;p7"/>
          <p:cNvCxnSpPr/>
          <p:nvPr/>
        </p:nvCxnSpPr>
        <p:spPr>
          <a:xfrm>
            <a:off x="575878" y="0"/>
            <a:ext cx="0" cy="4505700"/>
          </a:xfrm>
          <a:prstGeom prst="straightConnector1">
            <a:avLst/>
          </a:prstGeom>
          <a:noFill/>
          <a:ln cap="flat" cmpd="sng" w="9525">
            <a:solidFill>
              <a:srgbClr val="657C9D"/>
            </a:solidFill>
            <a:prstDash val="solid"/>
            <a:round/>
            <a:headEnd len="med" w="med" type="none"/>
            <a:tailEnd len="med" w="med" type="none"/>
          </a:ln>
        </p:spPr>
      </p:cxnSp>
      <p:cxnSp>
        <p:nvCxnSpPr>
          <p:cNvPr id="48" name="Google Shape;48;p7"/>
          <p:cNvCxnSpPr/>
          <p:nvPr/>
        </p:nvCxnSpPr>
        <p:spPr>
          <a:xfrm>
            <a:off x="847069" y="0"/>
            <a:ext cx="0" cy="4505700"/>
          </a:xfrm>
          <a:prstGeom prst="straightConnector1">
            <a:avLst/>
          </a:prstGeom>
          <a:noFill/>
          <a:ln cap="flat" cmpd="sng" w="9525">
            <a:solidFill>
              <a:srgbClr val="657C9D"/>
            </a:solidFill>
            <a:prstDash val="solid"/>
            <a:round/>
            <a:headEnd len="med" w="med" type="none"/>
            <a:tailEnd len="med" w="med" type="none"/>
          </a:ln>
        </p:spPr>
      </p:cxnSp>
      <p:sp>
        <p:nvSpPr>
          <p:cNvPr id="49" name="Google Shape;49;p7"/>
          <p:cNvSpPr/>
          <p:nvPr/>
        </p:nvSpPr>
        <p:spPr>
          <a:xfrm>
            <a:off x="243592" y="43461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 name="Google Shape;50;p7"/>
          <p:cNvSpPr/>
          <p:nvPr/>
        </p:nvSpPr>
        <p:spPr>
          <a:xfrm>
            <a:off x="243592" y="638894"/>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 name="Google Shape;51;p7"/>
          <p:cNvSpPr/>
          <p:nvPr/>
        </p:nvSpPr>
        <p:spPr>
          <a:xfrm>
            <a:off x="243592" y="1062139"/>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7"/>
          <p:cNvSpPr/>
          <p:nvPr/>
        </p:nvSpPr>
        <p:spPr>
          <a:xfrm>
            <a:off x="243592" y="3921298"/>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7"/>
          <p:cNvSpPr/>
          <p:nvPr/>
        </p:nvSpPr>
        <p:spPr>
          <a:xfrm>
            <a:off x="243592" y="3027902"/>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 name="Google Shape;54;p7"/>
          <p:cNvSpPr/>
          <p:nvPr/>
        </p:nvSpPr>
        <p:spPr>
          <a:xfrm>
            <a:off x="243592" y="282141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 name="Google Shape;55;p7"/>
          <p:cNvSpPr/>
          <p:nvPr/>
        </p:nvSpPr>
        <p:spPr>
          <a:xfrm>
            <a:off x="183489" y="203787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p:nvPr/>
        </p:nvSpPr>
        <p:spPr>
          <a:xfrm>
            <a:off x="243592" y="209796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7"/>
          <p:cNvSpPr/>
          <p:nvPr/>
        </p:nvSpPr>
        <p:spPr>
          <a:xfrm>
            <a:off x="781479" y="320550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7"/>
          <p:cNvSpPr/>
          <p:nvPr/>
        </p:nvSpPr>
        <p:spPr>
          <a:xfrm>
            <a:off x="512536" y="15493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7"/>
          <p:cNvSpPr/>
          <p:nvPr/>
        </p:nvSpPr>
        <p:spPr>
          <a:xfrm>
            <a:off x="512536" y="1708927"/>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7"/>
          <p:cNvSpPr/>
          <p:nvPr/>
        </p:nvSpPr>
        <p:spPr>
          <a:xfrm>
            <a:off x="512536" y="192561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7"/>
          <p:cNvSpPr/>
          <p:nvPr/>
        </p:nvSpPr>
        <p:spPr>
          <a:xfrm>
            <a:off x="512536" y="3742978"/>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7"/>
          <p:cNvSpPr/>
          <p:nvPr/>
        </p:nvSpPr>
        <p:spPr>
          <a:xfrm>
            <a:off x="512536" y="3530078"/>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7"/>
          <p:cNvSpPr/>
          <p:nvPr/>
        </p:nvSpPr>
        <p:spPr>
          <a:xfrm>
            <a:off x="781479" y="31344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7"/>
          <p:cNvSpPr/>
          <p:nvPr/>
        </p:nvSpPr>
        <p:spPr>
          <a:xfrm>
            <a:off x="781479" y="883643"/>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7"/>
          <p:cNvSpPr/>
          <p:nvPr/>
        </p:nvSpPr>
        <p:spPr>
          <a:xfrm>
            <a:off x="781479" y="3961329"/>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7"/>
          <p:cNvSpPr/>
          <p:nvPr/>
        </p:nvSpPr>
        <p:spPr>
          <a:xfrm>
            <a:off x="781479" y="222107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7"/>
          <p:cNvSpPr/>
          <p:nvPr/>
        </p:nvSpPr>
        <p:spPr>
          <a:xfrm>
            <a:off x="454679" y="71171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 name="Google Shape;68;p7"/>
          <p:cNvSpPr/>
          <p:nvPr/>
        </p:nvSpPr>
        <p:spPr>
          <a:xfrm>
            <a:off x="514783" y="77180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7"/>
          <p:cNvSpPr/>
          <p:nvPr/>
        </p:nvSpPr>
        <p:spPr>
          <a:xfrm>
            <a:off x="725870" y="1606015"/>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7"/>
          <p:cNvSpPr/>
          <p:nvPr/>
        </p:nvSpPr>
        <p:spPr>
          <a:xfrm>
            <a:off x="785973" y="1666111"/>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7"/>
          <p:cNvSpPr/>
          <p:nvPr/>
        </p:nvSpPr>
        <p:spPr>
          <a:xfrm>
            <a:off x="454679" y="2813732"/>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7"/>
          <p:cNvSpPr/>
          <p:nvPr/>
        </p:nvSpPr>
        <p:spPr>
          <a:xfrm>
            <a:off x="514783" y="2873828"/>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73" name="Google Shape;73;p7"/>
          <p:cNvGrpSpPr/>
          <p:nvPr/>
        </p:nvGrpSpPr>
        <p:grpSpPr>
          <a:xfrm>
            <a:off x="-10125" y="4505625"/>
            <a:ext cx="9164250" cy="498150"/>
            <a:chOff x="-13500" y="6236050"/>
            <a:chExt cx="12219000" cy="664200"/>
          </a:xfrm>
        </p:grpSpPr>
        <p:sp>
          <p:nvSpPr>
            <p:cNvPr id="74" name="Google Shape;74;p7"/>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75" name="Google Shape;75;p7"/>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76" name="Google Shape;76;p7"/>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bg>
      <p:bgPr>
        <a:solidFill>
          <a:srgbClr val="1AC5D8"/>
        </a:solidFill>
      </p:bgPr>
    </p:bg>
    <p:spTree>
      <p:nvGrpSpPr>
        <p:cNvPr id="77" name="Shape 77"/>
        <p:cNvGrpSpPr/>
        <p:nvPr/>
      </p:nvGrpSpPr>
      <p:grpSpPr>
        <a:xfrm>
          <a:off x="0" y="0"/>
          <a:ext cx="0" cy="0"/>
          <a:chOff x="0" y="0"/>
          <a:chExt cx="0" cy="0"/>
        </a:xfrm>
      </p:grpSpPr>
      <p:sp>
        <p:nvSpPr>
          <p:cNvPr id="78" name="Google Shape;78;p8"/>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79" name="Google Shape;79;p8"/>
          <p:cNvSpPr/>
          <p:nvPr/>
        </p:nvSpPr>
        <p:spPr>
          <a:xfrm>
            <a:off x="2308392" y="1021425"/>
            <a:ext cx="4475400" cy="2725200"/>
          </a:xfrm>
          <a:prstGeom prst="rect">
            <a:avLst/>
          </a:prstGeom>
          <a:solidFill>
            <a:schemeClr val="l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400">
              <a:latin typeface="Calibri"/>
              <a:ea typeface="Calibri"/>
              <a:cs typeface="Calibri"/>
              <a:sym typeface="Calibri"/>
            </a:endParaRPr>
          </a:p>
        </p:txBody>
      </p:sp>
      <p:sp>
        <p:nvSpPr>
          <p:cNvPr id="80" name="Google Shape;80;p8"/>
          <p:cNvSpPr/>
          <p:nvPr/>
        </p:nvSpPr>
        <p:spPr>
          <a:xfrm>
            <a:off x="3472875" y="785700"/>
            <a:ext cx="2146500" cy="498300"/>
          </a:xfrm>
          <a:prstGeom prst="rect">
            <a:avLst/>
          </a:prstGeom>
          <a:solidFill>
            <a:srgbClr val="253646"/>
          </a:solidFill>
          <a:ln cap="flat" cmpd="sng" w="9525">
            <a:solidFill>
              <a:srgbClr val="253646"/>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600">
              <a:solidFill>
                <a:schemeClr val="lt1"/>
              </a:solidFill>
              <a:latin typeface="Calibri"/>
              <a:ea typeface="Calibri"/>
              <a:cs typeface="Calibri"/>
              <a:sym typeface="Calibri"/>
            </a:endParaRPr>
          </a:p>
        </p:txBody>
      </p:sp>
      <p:grpSp>
        <p:nvGrpSpPr>
          <p:cNvPr id="81" name="Google Shape;81;p8"/>
          <p:cNvGrpSpPr/>
          <p:nvPr/>
        </p:nvGrpSpPr>
        <p:grpSpPr>
          <a:xfrm>
            <a:off x="-10125" y="4505625"/>
            <a:ext cx="9164250" cy="498150"/>
            <a:chOff x="-13500" y="6236050"/>
            <a:chExt cx="12219000" cy="664200"/>
          </a:xfrm>
        </p:grpSpPr>
        <p:sp>
          <p:nvSpPr>
            <p:cNvPr id="82" name="Google Shape;82;p8"/>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83" name="Google Shape;83;p8"/>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84" name="Google Shape;84;p8"/>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85" name="Shape 85"/>
        <p:cNvGrpSpPr/>
        <p:nvPr/>
      </p:nvGrpSpPr>
      <p:grpSpPr>
        <a:xfrm>
          <a:off x="0" y="0"/>
          <a:ext cx="0" cy="0"/>
          <a:chOff x="0" y="0"/>
          <a:chExt cx="0" cy="0"/>
        </a:xfrm>
      </p:grpSpPr>
      <p:sp>
        <p:nvSpPr>
          <p:cNvPr id="86" name="Google Shape;86;p9"/>
          <p:cNvSpPr/>
          <p:nvPr/>
        </p:nvSpPr>
        <p:spPr>
          <a:xfrm>
            <a:off x="-9094" y="-18169"/>
            <a:ext cx="6624600" cy="2969700"/>
          </a:xfrm>
          <a:prstGeom prst="rect">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9"/>
          <p:cNvSpPr/>
          <p:nvPr/>
        </p:nvSpPr>
        <p:spPr>
          <a:xfrm>
            <a:off x="6724725" y="-18169"/>
            <a:ext cx="2428800" cy="29697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9"/>
          <p:cNvSpPr/>
          <p:nvPr/>
        </p:nvSpPr>
        <p:spPr>
          <a:xfrm>
            <a:off x="-9094" y="3074128"/>
            <a:ext cx="20355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9"/>
          <p:cNvSpPr/>
          <p:nvPr/>
        </p:nvSpPr>
        <p:spPr>
          <a:xfrm>
            <a:off x="2126456" y="3069751"/>
            <a:ext cx="44892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 name="Google Shape;90;p9"/>
          <p:cNvSpPr/>
          <p:nvPr/>
        </p:nvSpPr>
        <p:spPr>
          <a:xfrm>
            <a:off x="6715050" y="3069638"/>
            <a:ext cx="24390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91" name="Google Shape;91;p9"/>
          <p:cNvGrpSpPr/>
          <p:nvPr/>
        </p:nvGrpSpPr>
        <p:grpSpPr>
          <a:xfrm>
            <a:off x="-10125" y="4677038"/>
            <a:ext cx="9164250" cy="498150"/>
            <a:chOff x="-13500" y="6236050"/>
            <a:chExt cx="12219000" cy="664200"/>
          </a:xfrm>
        </p:grpSpPr>
        <p:sp>
          <p:nvSpPr>
            <p:cNvPr id="92" name="Google Shape;92;p9"/>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93" name="Google Shape;93;p9"/>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94" name="Google Shape;94;p9"/>
            <p:cNvPicPr preferRelativeResize="0"/>
            <p:nvPr/>
          </p:nvPicPr>
          <p:blipFill>
            <a:blip r:embed="rId2">
              <a:alphaModFix/>
            </a:blip>
            <a:stretch>
              <a:fillRect/>
            </a:stretch>
          </p:blipFill>
          <p:spPr>
            <a:xfrm>
              <a:off x="10515187" y="6311213"/>
              <a:ext cx="1498424" cy="401674"/>
            </a:xfrm>
            <a:prstGeom prst="rect">
              <a:avLst/>
            </a:prstGeom>
            <a:noFill/>
            <a:ln>
              <a:noFill/>
            </a:ln>
          </p:spPr>
        </p:pic>
      </p:grpSp>
      <p:sp>
        <p:nvSpPr>
          <p:cNvPr id="95" name="Google Shape;95;p9"/>
          <p:cNvSpPr/>
          <p:nvPr/>
        </p:nvSpPr>
        <p:spPr>
          <a:xfrm>
            <a:off x="245531" y="231075"/>
            <a:ext cx="5090400" cy="4065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96"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hyperlink" Target="https://answers.b3networks.com/kb/en/article/configure-bizphone-gateway" TargetMode="External"/><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hyperlink" Target="https://store.hoiio.com/#/S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 Id="rId3" Type="http://schemas.openxmlformats.org/officeDocument/2006/relationships/hyperlink" Target="https://regex101.com/" TargetMode="External"/><Relationship Id="rId4" Type="http://schemas.openxmlformats.org/officeDocument/2006/relationships/hyperlink" Target="https://regex101.com/" TargetMode="External"/><Relationship Id="rId5"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1"/>
          <p:cNvSpPr txBox="1"/>
          <p:nvPr/>
        </p:nvSpPr>
        <p:spPr>
          <a:xfrm>
            <a:off x="364125" y="2266994"/>
            <a:ext cx="4140600" cy="790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 sz="2900">
                <a:solidFill>
                  <a:srgbClr val="0C1513"/>
                </a:solidFill>
                <a:latin typeface="Verdana"/>
                <a:ea typeface="Verdana"/>
                <a:cs typeface="Verdana"/>
                <a:sym typeface="Verdana"/>
              </a:rPr>
              <a:t>SIP</a:t>
            </a:r>
            <a:endParaRPr b="1" sz="2900">
              <a:solidFill>
                <a:srgbClr val="0C1513"/>
              </a:solidFill>
              <a:latin typeface="Verdana"/>
              <a:ea typeface="Verdana"/>
              <a:cs typeface="Verdana"/>
              <a:sym typeface="Verdana"/>
            </a:endParaRPr>
          </a:p>
          <a:p>
            <a:pPr indent="0" lvl="0" marL="0" marR="0" rtl="0" algn="l">
              <a:lnSpc>
                <a:spcPct val="115000"/>
              </a:lnSpc>
              <a:spcBef>
                <a:spcPts val="0"/>
              </a:spcBef>
              <a:spcAft>
                <a:spcPts val="0"/>
              </a:spcAft>
              <a:buNone/>
            </a:pPr>
            <a:r>
              <a:rPr lang="en" sz="1800">
                <a:solidFill>
                  <a:srgbClr val="0C1513"/>
                </a:solidFill>
                <a:latin typeface="Verdana"/>
                <a:ea typeface="Verdana"/>
                <a:cs typeface="Verdana"/>
                <a:sym typeface="Verdana"/>
              </a:rPr>
              <a:t>- VOIP Service -</a:t>
            </a:r>
            <a:endParaRPr sz="1800">
              <a:solidFill>
                <a:srgbClr val="0C1513"/>
              </a:solidFill>
              <a:latin typeface="Verdana"/>
              <a:ea typeface="Verdana"/>
              <a:cs typeface="Verdana"/>
              <a:sym typeface="Verdana"/>
            </a:endParaRPr>
          </a:p>
        </p:txBody>
      </p:sp>
      <p:sp>
        <p:nvSpPr>
          <p:cNvPr id="435" name="Google Shape;435;p51"/>
          <p:cNvSpPr txBox="1"/>
          <p:nvPr/>
        </p:nvSpPr>
        <p:spPr>
          <a:xfrm>
            <a:off x="364125" y="3695756"/>
            <a:ext cx="3401400" cy="2847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a:t>July</a:t>
            </a:r>
            <a:r>
              <a:rPr lang="en">
                <a:solidFill>
                  <a:srgbClr val="000000"/>
                </a:solidFill>
              </a:rPr>
              <a:t>, 2022</a:t>
            </a:r>
            <a:endParaRPr b="0" i="0" sz="1400" u="none" cap="none" strike="noStrike">
              <a:solidFill>
                <a:srgbClr val="000000"/>
              </a:solidFill>
              <a:latin typeface="Arial"/>
              <a:ea typeface="Arial"/>
              <a:cs typeface="Arial"/>
              <a:sym typeface="Arial"/>
            </a:endParaRPr>
          </a:p>
        </p:txBody>
      </p:sp>
      <p:cxnSp>
        <p:nvCxnSpPr>
          <p:cNvPr id="436" name="Google Shape;436;p51"/>
          <p:cNvCxnSpPr/>
          <p:nvPr/>
        </p:nvCxnSpPr>
        <p:spPr>
          <a:xfrm>
            <a:off x="364125" y="3412525"/>
            <a:ext cx="1335300" cy="0"/>
          </a:xfrm>
          <a:prstGeom prst="straightConnector1">
            <a:avLst/>
          </a:prstGeom>
          <a:noFill/>
          <a:ln cap="flat" cmpd="sng" w="19050">
            <a:solidFill>
              <a:srgbClr val="00BDFB"/>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0"/>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User Overview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61"/>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Account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2"/>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Setting Info: Account Info</a:t>
            </a:r>
            <a:endParaRPr b="1"/>
          </a:p>
        </p:txBody>
      </p:sp>
      <p:grpSp>
        <p:nvGrpSpPr>
          <p:cNvPr id="504" name="Google Shape;504;p62"/>
          <p:cNvGrpSpPr/>
          <p:nvPr/>
        </p:nvGrpSpPr>
        <p:grpSpPr>
          <a:xfrm>
            <a:off x="315625" y="1234100"/>
            <a:ext cx="8281698" cy="3244499"/>
            <a:chOff x="231750" y="1303625"/>
            <a:chExt cx="8281698" cy="3244499"/>
          </a:xfrm>
        </p:grpSpPr>
        <p:sp>
          <p:nvSpPr>
            <p:cNvPr id="505" name="Google Shape;505;p62"/>
            <p:cNvSpPr txBox="1"/>
            <p:nvPr/>
          </p:nvSpPr>
          <p:spPr>
            <a:xfrm>
              <a:off x="231750" y="2279550"/>
              <a:ext cx="2390400" cy="982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Select option for Caller ID.</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Specific numbers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Anonymous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SIP number*</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PBX setting*</a:t>
              </a:r>
              <a:endParaRPr sz="1100">
                <a:solidFill>
                  <a:schemeClr val="dk1"/>
                </a:solidFill>
              </a:endParaRPr>
            </a:p>
            <a:p>
              <a:pPr indent="0" lvl="0" marL="0" rtl="0" algn="l">
                <a:spcBef>
                  <a:spcPts val="0"/>
                </a:spcBef>
                <a:spcAft>
                  <a:spcPts val="0"/>
                </a:spcAft>
                <a:buNone/>
              </a:pPr>
              <a:r>
                <a:t/>
              </a:r>
              <a:endParaRPr i="1" sz="700">
                <a:solidFill>
                  <a:schemeClr val="dk1"/>
                </a:solidFill>
              </a:endParaRPr>
            </a:p>
          </p:txBody>
        </p:sp>
        <p:pic>
          <p:nvPicPr>
            <p:cNvPr id="506" name="Google Shape;506;p62"/>
            <p:cNvPicPr preferRelativeResize="0"/>
            <p:nvPr/>
          </p:nvPicPr>
          <p:blipFill>
            <a:blip r:embed="rId3">
              <a:alphaModFix/>
            </a:blip>
            <a:stretch>
              <a:fillRect/>
            </a:stretch>
          </p:blipFill>
          <p:spPr>
            <a:xfrm>
              <a:off x="3646700" y="1303625"/>
              <a:ext cx="4866748" cy="3244499"/>
            </a:xfrm>
            <a:prstGeom prst="rect">
              <a:avLst/>
            </a:prstGeom>
            <a:noFill/>
            <a:ln cap="flat" cmpd="sng" w="9525">
              <a:solidFill>
                <a:srgbClr val="999999"/>
              </a:solidFill>
              <a:prstDash val="solid"/>
              <a:round/>
              <a:headEnd len="sm" w="sm" type="none"/>
              <a:tailEnd len="sm" w="sm" type="none"/>
            </a:ln>
          </p:spPr>
        </p:pic>
        <p:sp>
          <p:nvSpPr>
            <p:cNvPr id="507" name="Google Shape;507;p62"/>
            <p:cNvSpPr txBox="1"/>
            <p:nvPr/>
          </p:nvSpPr>
          <p:spPr>
            <a:xfrm>
              <a:off x="231750" y="1394275"/>
              <a:ext cx="2390400" cy="535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SIP credentials: For provisioning</a:t>
              </a:r>
              <a:endParaRPr sz="1100">
                <a:solidFill>
                  <a:schemeClr val="dk1"/>
                </a:solidFill>
              </a:endParaRPr>
            </a:p>
            <a:p>
              <a:pPr indent="0" lvl="0" marL="0" rtl="0" algn="l">
                <a:spcBef>
                  <a:spcPts val="0"/>
                </a:spcBef>
                <a:spcAft>
                  <a:spcPts val="0"/>
                </a:spcAft>
                <a:buNone/>
              </a:pPr>
              <a:r>
                <a:rPr lang="en" sz="1100">
                  <a:solidFill>
                    <a:schemeClr val="dk1"/>
                  </a:solidFill>
                </a:rPr>
                <a:t>(Register, Make Calls)</a:t>
              </a:r>
              <a:endParaRPr sz="1100">
                <a:solidFill>
                  <a:schemeClr val="dk1"/>
                </a:solidFill>
              </a:endParaRPr>
            </a:p>
          </p:txBody>
        </p:sp>
        <p:sp>
          <p:nvSpPr>
            <p:cNvPr id="508" name="Google Shape;508;p62"/>
            <p:cNvSpPr txBox="1"/>
            <p:nvPr/>
          </p:nvSpPr>
          <p:spPr>
            <a:xfrm>
              <a:off x="231750" y="3472775"/>
              <a:ext cx="2390400" cy="900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Set default number for caller*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700">
                  <a:solidFill>
                    <a:schemeClr val="dk1"/>
                  </a:solidFill>
                </a:rPr>
                <a:t>*When client sends incorrect caller ID, this number will be used.</a:t>
              </a:r>
              <a:endParaRPr sz="1100">
                <a:solidFill>
                  <a:schemeClr val="dk1"/>
                </a:solidFill>
              </a:endParaRPr>
            </a:p>
          </p:txBody>
        </p:sp>
        <p:sp>
          <p:nvSpPr>
            <p:cNvPr id="509" name="Google Shape;509;p62"/>
            <p:cNvSpPr/>
            <p:nvPr/>
          </p:nvSpPr>
          <p:spPr>
            <a:xfrm>
              <a:off x="3784050" y="1371175"/>
              <a:ext cx="1694400" cy="58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2"/>
            <p:cNvSpPr/>
            <p:nvPr/>
          </p:nvSpPr>
          <p:spPr>
            <a:xfrm>
              <a:off x="3784050" y="2394825"/>
              <a:ext cx="1896600" cy="259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2"/>
            <p:cNvSpPr/>
            <p:nvPr/>
          </p:nvSpPr>
          <p:spPr>
            <a:xfrm>
              <a:off x="3986250" y="3330000"/>
              <a:ext cx="2079900" cy="380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2"/>
            <p:cNvSpPr/>
            <p:nvPr/>
          </p:nvSpPr>
          <p:spPr>
            <a:xfrm>
              <a:off x="3692400" y="3792875"/>
              <a:ext cx="2373900" cy="259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3" name="Google Shape;513;p62"/>
            <p:cNvCxnSpPr>
              <a:stCxn id="507" idx="3"/>
              <a:endCxn id="509" idx="1"/>
            </p:cNvCxnSpPr>
            <p:nvPr/>
          </p:nvCxnSpPr>
          <p:spPr>
            <a:xfrm>
              <a:off x="2622150" y="1661875"/>
              <a:ext cx="1161900" cy="600"/>
            </a:xfrm>
            <a:prstGeom prst="bentConnector3">
              <a:avLst>
                <a:gd fmla="val 50000" name="adj1"/>
              </a:avLst>
            </a:prstGeom>
            <a:noFill/>
            <a:ln cap="flat" cmpd="sng" w="9525">
              <a:solidFill>
                <a:srgbClr val="FF0000"/>
              </a:solidFill>
              <a:prstDash val="solid"/>
              <a:round/>
              <a:headEnd len="med" w="med" type="none"/>
              <a:tailEnd len="med" w="med" type="triangle"/>
            </a:ln>
          </p:spPr>
        </p:cxnSp>
        <p:cxnSp>
          <p:nvCxnSpPr>
            <p:cNvPr id="514" name="Google Shape;514;p62"/>
            <p:cNvCxnSpPr>
              <a:stCxn id="505" idx="3"/>
              <a:endCxn id="511" idx="1"/>
            </p:cNvCxnSpPr>
            <p:nvPr/>
          </p:nvCxnSpPr>
          <p:spPr>
            <a:xfrm>
              <a:off x="2622150" y="2770650"/>
              <a:ext cx="1364100" cy="749700"/>
            </a:xfrm>
            <a:prstGeom prst="bentConnector3">
              <a:avLst>
                <a:gd fmla="val 50000" name="adj1"/>
              </a:avLst>
            </a:prstGeom>
            <a:noFill/>
            <a:ln cap="flat" cmpd="sng" w="9525">
              <a:solidFill>
                <a:srgbClr val="FF0000"/>
              </a:solidFill>
              <a:prstDash val="solid"/>
              <a:round/>
              <a:headEnd len="med" w="med" type="none"/>
              <a:tailEnd len="med" w="med" type="triangle"/>
            </a:ln>
          </p:spPr>
        </p:cxnSp>
        <p:cxnSp>
          <p:nvCxnSpPr>
            <p:cNvPr id="515" name="Google Shape;515;p62"/>
            <p:cNvCxnSpPr>
              <a:stCxn id="508" idx="3"/>
              <a:endCxn id="512" idx="1"/>
            </p:cNvCxnSpPr>
            <p:nvPr/>
          </p:nvCxnSpPr>
          <p:spPr>
            <a:xfrm>
              <a:off x="2622150" y="3922775"/>
              <a:ext cx="1070400" cy="600"/>
            </a:xfrm>
            <a:prstGeom prst="bentConnector3">
              <a:avLst>
                <a:gd fmla="val 49993" name="adj1"/>
              </a:avLst>
            </a:prstGeom>
            <a:noFill/>
            <a:ln cap="flat" cmpd="sng" w="9525">
              <a:solidFill>
                <a:srgbClr val="FF0000"/>
              </a:solidFill>
              <a:prstDash val="solid"/>
              <a:round/>
              <a:headEnd len="med" w="med" type="none"/>
              <a:tailEnd len="med" w="med" type="triangle"/>
            </a:ln>
          </p:spPr>
        </p:cxnSp>
        <p:cxnSp>
          <p:nvCxnSpPr>
            <p:cNvPr id="516" name="Google Shape;516;p62"/>
            <p:cNvCxnSpPr>
              <a:stCxn id="507" idx="3"/>
              <a:endCxn id="510" idx="1"/>
            </p:cNvCxnSpPr>
            <p:nvPr/>
          </p:nvCxnSpPr>
          <p:spPr>
            <a:xfrm>
              <a:off x="2622150" y="1661875"/>
              <a:ext cx="1161900" cy="862800"/>
            </a:xfrm>
            <a:prstGeom prst="bentConnector3">
              <a:avLst>
                <a:gd fmla="val 50000" name="adj1"/>
              </a:avLst>
            </a:prstGeom>
            <a:noFill/>
            <a:ln cap="flat" cmpd="sng" w="9525">
              <a:solidFill>
                <a:srgbClr val="FF0000"/>
              </a:solidFill>
              <a:prstDash val="solid"/>
              <a:round/>
              <a:headEnd len="med" w="med" type="none"/>
              <a:tailEnd len="med" w="med" type="triangl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63"/>
          <p:cNvPicPr preferRelativeResize="0"/>
          <p:nvPr/>
        </p:nvPicPr>
        <p:blipFill rotWithShape="1">
          <a:blip r:embed="rId3">
            <a:alphaModFix/>
          </a:blip>
          <a:srcRect b="0" l="0" r="0" t="74590"/>
          <a:stretch/>
        </p:blipFill>
        <p:spPr>
          <a:xfrm>
            <a:off x="4050200" y="1291000"/>
            <a:ext cx="4866748" cy="824400"/>
          </a:xfrm>
          <a:prstGeom prst="rect">
            <a:avLst/>
          </a:prstGeom>
          <a:noFill/>
          <a:ln cap="flat" cmpd="sng" w="9525">
            <a:solidFill>
              <a:srgbClr val="999999"/>
            </a:solidFill>
            <a:prstDash val="solid"/>
            <a:round/>
            <a:headEnd len="sm" w="sm" type="none"/>
            <a:tailEnd len="sm" w="sm" type="none"/>
          </a:ln>
        </p:spPr>
      </p:pic>
      <p:sp>
        <p:nvSpPr>
          <p:cNvPr id="522" name="Google Shape;522;p63"/>
          <p:cNvSpPr txBox="1"/>
          <p:nvPr>
            <p:ph type="title"/>
          </p:nvPr>
        </p:nvSpPr>
        <p:spPr>
          <a:xfrm>
            <a:off x="227138" y="3228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Setting Info: Account Info</a:t>
            </a:r>
            <a:endParaRPr b="1"/>
          </a:p>
        </p:txBody>
      </p:sp>
      <p:sp>
        <p:nvSpPr>
          <p:cNvPr id="523" name="Google Shape;523;p63"/>
          <p:cNvSpPr txBox="1"/>
          <p:nvPr/>
        </p:nvSpPr>
        <p:spPr>
          <a:xfrm>
            <a:off x="294925" y="803150"/>
            <a:ext cx="3572100" cy="3595200"/>
          </a:xfrm>
          <a:prstGeom prst="rect">
            <a:avLst/>
          </a:prstGeom>
          <a:solidFill>
            <a:schemeClr val="lt1"/>
          </a:solidFill>
          <a:ln>
            <a:noFill/>
          </a:ln>
        </p:spPr>
        <p:txBody>
          <a:bodyPr anchorCtr="0" anchor="t" bIns="91425" lIns="91425" spcFirstLastPara="1" rIns="91425" wrap="square" tIns="91425">
            <a:noAutofit/>
          </a:bodyPr>
          <a:lstStyle/>
          <a:p>
            <a:pPr indent="-292100" lvl="0" marL="457200" rtl="0" algn="l">
              <a:lnSpc>
                <a:spcPct val="150000"/>
              </a:lnSpc>
              <a:spcBef>
                <a:spcPts val="1400"/>
              </a:spcBef>
              <a:spcAft>
                <a:spcPts val="0"/>
              </a:spcAft>
              <a:buClr>
                <a:schemeClr val="dk1"/>
              </a:buClr>
              <a:buSzPts val="1000"/>
              <a:buChar char="-"/>
            </a:pPr>
            <a:r>
              <a:rPr b="1" lang="en" sz="1000">
                <a:solidFill>
                  <a:schemeClr val="dk1"/>
                </a:solidFill>
              </a:rPr>
              <a:t>Capability</a:t>
            </a:r>
            <a:r>
              <a:rPr lang="en" sz="1000">
                <a:solidFill>
                  <a:schemeClr val="dk1"/>
                </a:solidFill>
              </a:rPr>
              <a:t>: Our SIP supports both Call and Fax services based on your needs.</a:t>
            </a:r>
            <a:endParaRPr sz="1000">
              <a:solidFill>
                <a:schemeClr val="dk1"/>
              </a:solidFill>
            </a:endParaRPr>
          </a:p>
          <a:p>
            <a:pPr indent="-292100" lvl="1" marL="914400" rtl="0" algn="l">
              <a:lnSpc>
                <a:spcPct val="150000"/>
              </a:lnSpc>
              <a:spcBef>
                <a:spcPts val="0"/>
              </a:spcBef>
              <a:spcAft>
                <a:spcPts val="0"/>
              </a:spcAft>
              <a:buClr>
                <a:schemeClr val="dk1"/>
              </a:buClr>
              <a:buSzPts val="1000"/>
              <a:buChar char="-"/>
            </a:pPr>
            <a:r>
              <a:rPr lang="en" sz="1000">
                <a:solidFill>
                  <a:schemeClr val="dk1"/>
                </a:solidFill>
              </a:rPr>
              <a:t>Call: this SIP account is registered on SIP-enabled devices for Call services.</a:t>
            </a:r>
            <a:endParaRPr sz="1000">
              <a:solidFill>
                <a:schemeClr val="dk1"/>
              </a:solidFill>
            </a:endParaRPr>
          </a:p>
          <a:p>
            <a:pPr indent="-292100" lvl="1" marL="914400" rtl="0" algn="l">
              <a:lnSpc>
                <a:spcPct val="150000"/>
              </a:lnSpc>
              <a:spcBef>
                <a:spcPts val="0"/>
              </a:spcBef>
              <a:spcAft>
                <a:spcPts val="0"/>
              </a:spcAft>
              <a:buClr>
                <a:schemeClr val="dk1"/>
              </a:buClr>
              <a:buSzPts val="1000"/>
              <a:buChar char="-"/>
            </a:pPr>
            <a:r>
              <a:rPr lang="en" sz="1000">
                <a:solidFill>
                  <a:schemeClr val="dk1"/>
                </a:solidFill>
              </a:rPr>
              <a:t>Fax: this SIP account is registered on SIP-enabled devices for FAX services.</a:t>
            </a:r>
            <a:endParaRPr sz="1000">
              <a:solidFill>
                <a:schemeClr val="dk1"/>
              </a:solidFill>
            </a:endParaRPr>
          </a:p>
          <a:p>
            <a:pPr indent="-292100" lvl="0" marL="457200" rtl="0" algn="l">
              <a:lnSpc>
                <a:spcPct val="150000"/>
              </a:lnSpc>
              <a:spcBef>
                <a:spcPts val="0"/>
              </a:spcBef>
              <a:spcAft>
                <a:spcPts val="0"/>
              </a:spcAft>
              <a:buClr>
                <a:schemeClr val="dk1"/>
              </a:buClr>
              <a:buSzPts val="1000"/>
              <a:buChar char="-"/>
            </a:pPr>
            <a:r>
              <a:rPr b="1" lang="en" sz="1000">
                <a:solidFill>
                  <a:schemeClr val="dk1"/>
                </a:solidFill>
              </a:rPr>
              <a:t>Mode</a:t>
            </a:r>
            <a:r>
              <a:rPr lang="en" sz="1000">
                <a:solidFill>
                  <a:schemeClr val="dk1"/>
                </a:solidFill>
              </a:rPr>
              <a:t>: </a:t>
            </a:r>
            <a:endParaRPr sz="1000">
              <a:solidFill>
                <a:schemeClr val="dk1"/>
              </a:solidFill>
            </a:endParaRPr>
          </a:p>
          <a:p>
            <a:pPr indent="-292100" lvl="1" marL="914400" rtl="0" algn="l">
              <a:lnSpc>
                <a:spcPct val="150000"/>
              </a:lnSpc>
              <a:spcBef>
                <a:spcPts val="0"/>
              </a:spcBef>
              <a:spcAft>
                <a:spcPts val="0"/>
              </a:spcAft>
              <a:buClr>
                <a:schemeClr val="dk1"/>
              </a:buClr>
              <a:buSzPts val="1000"/>
              <a:buChar char="-"/>
            </a:pPr>
            <a:r>
              <a:rPr b="1" lang="en" sz="1000">
                <a:solidFill>
                  <a:schemeClr val="dk1"/>
                </a:solidFill>
              </a:rPr>
              <a:t>Bizphone Gateway</a:t>
            </a:r>
            <a:r>
              <a:rPr lang="en" sz="1000">
                <a:solidFill>
                  <a:schemeClr val="dk1"/>
                </a:solidFill>
              </a:rPr>
              <a:t>: this SIP account is integrated into Bizphone and is used as </a:t>
            </a:r>
            <a:r>
              <a:rPr lang="en" sz="1000" u="sng">
                <a:solidFill>
                  <a:srgbClr val="1AC5D8"/>
                </a:solidFill>
                <a:hlinkClick r:id="rId4">
                  <a:extLst>
                    <a:ext uri="{A12FA001-AC4F-418D-AE19-62706E023703}">
                      <ahyp:hlinkClr val="tx"/>
                    </a:ext>
                  </a:extLst>
                </a:hlinkClick>
              </a:rPr>
              <a:t>Bizphone Gateway</a:t>
            </a:r>
            <a:r>
              <a:rPr lang="en" sz="1000">
                <a:solidFill>
                  <a:schemeClr val="dk1"/>
                </a:solidFill>
              </a:rPr>
              <a:t>.</a:t>
            </a:r>
            <a:endParaRPr sz="1000">
              <a:solidFill>
                <a:schemeClr val="dk1"/>
              </a:solidFill>
            </a:endParaRPr>
          </a:p>
          <a:p>
            <a:pPr indent="-292100" lvl="1" marL="914400" rtl="0" algn="l">
              <a:lnSpc>
                <a:spcPct val="150000"/>
              </a:lnSpc>
              <a:spcBef>
                <a:spcPts val="0"/>
              </a:spcBef>
              <a:spcAft>
                <a:spcPts val="0"/>
              </a:spcAft>
              <a:buClr>
                <a:schemeClr val="dk1"/>
              </a:buClr>
              <a:buSzPts val="1000"/>
              <a:buChar char="-"/>
            </a:pPr>
            <a:r>
              <a:rPr b="1" lang="en" sz="1000">
                <a:solidFill>
                  <a:schemeClr val="dk1"/>
                </a:solidFill>
              </a:rPr>
              <a:t>Normal</a:t>
            </a:r>
            <a:r>
              <a:rPr lang="en" sz="1000">
                <a:solidFill>
                  <a:schemeClr val="dk1"/>
                </a:solidFill>
              </a:rPr>
              <a:t>: this SIP account is used for normal SIP-enabled devices.</a:t>
            </a:r>
            <a:endParaRPr sz="1000">
              <a:solidFill>
                <a:schemeClr val="dk1"/>
              </a:solidFill>
            </a:endParaRPr>
          </a:p>
          <a:p>
            <a:pPr indent="-292100" lvl="0" marL="457200" rtl="0" algn="l">
              <a:lnSpc>
                <a:spcPct val="150000"/>
              </a:lnSpc>
              <a:spcBef>
                <a:spcPts val="0"/>
              </a:spcBef>
              <a:spcAft>
                <a:spcPts val="0"/>
              </a:spcAft>
              <a:buClr>
                <a:schemeClr val="dk1"/>
              </a:buClr>
              <a:buSzPts val="1000"/>
              <a:buChar char="-"/>
            </a:pPr>
            <a:r>
              <a:rPr b="1" lang="en" sz="1000">
                <a:solidFill>
                  <a:schemeClr val="dk1"/>
                </a:solidFill>
              </a:rPr>
              <a:t>ISDN</a:t>
            </a:r>
            <a:r>
              <a:rPr lang="en" sz="1000">
                <a:solidFill>
                  <a:schemeClr val="dk1"/>
                </a:solidFill>
              </a:rPr>
              <a:t>: for ISDN customers only. If you have ISDN services and want to connect with our cloud services, please contact us for more information. For normal usage, please do not turn it on.</a:t>
            </a:r>
            <a:endParaRPr i="1" sz="900">
              <a:solidFill>
                <a:schemeClr val="dk1"/>
              </a:solidFill>
            </a:endParaRPr>
          </a:p>
        </p:txBody>
      </p:sp>
      <p:pic>
        <p:nvPicPr>
          <p:cNvPr id="524" name="Google Shape;524;p63"/>
          <p:cNvPicPr preferRelativeResize="0"/>
          <p:nvPr/>
        </p:nvPicPr>
        <p:blipFill>
          <a:blip r:embed="rId5">
            <a:alphaModFix/>
          </a:blip>
          <a:stretch>
            <a:fillRect/>
          </a:stretch>
        </p:blipFill>
        <p:spPr>
          <a:xfrm>
            <a:off x="4774813" y="2314825"/>
            <a:ext cx="3417524" cy="2083525"/>
          </a:xfrm>
          <a:prstGeom prst="rect">
            <a:avLst/>
          </a:prstGeom>
          <a:noFill/>
          <a:ln cap="flat" cmpd="sng" w="9525">
            <a:solidFill>
              <a:srgbClr val="999999"/>
            </a:solidFill>
            <a:prstDash val="solid"/>
            <a:round/>
            <a:headEnd len="sm" w="sm" type="none"/>
            <a:tailEnd len="sm" w="sm" type="none"/>
          </a:ln>
        </p:spPr>
      </p:pic>
      <p:sp>
        <p:nvSpPr>
          <p:cNvPr id="525" name="Google Shape;525;p63"/>
          <p:cNvSpPr/>
          <p:nvPr/>
        </p:nvSpPr>
        <p:spPr>
          <a:xfrm>
            <a:off x="4946725" y="1737675"/>
            <a:ext cx="1225800" cy="290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6" name="Google Shape;526;p63"/>
          <p:cNvCxnSpPr>
            <a:stCxn id="525" idx="3"/>
            <a:endCxn id="524" idx="0"/>
          </p:cNvCxnSpPr>
          <p:nvPr/>
        </p:nvCxnSpPr>
        <p:spPr>
          <a:xfrm>
            <a:off x="6172525" y="1883025"/>
            <a:ext cx="311100" cy="431700"/>
          </a:xfrm>
          <a:prstGeom prst="bentConnector2">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4"/>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Setting Info: SIP Basic Configuration </a:t>
            </a:r>
            <a:endParaRPr b="1"/>
          </a:p>
        </p:txBody>
      </p:sp>
      <p:grpSp>
        <p:nvGrpSpPr>
          <p:cNvPr id="532" name="Google Shape;532;p64"/>
          <p:cNvGrpSpPr/>
          <p:nvPr/>
        </p:nvGrpSpPr>
        <p:grpSpPr>
          <a:xfrm>
            <a:off x="272900" y="1375275"/>
            <a:ext cx="8598200" cy="2916975"/>
            <a:chOff x="243300" y="1400550"/>
            <a:chExt cx="8598200" cy="2916975"/>
          </a:xfrm>
        </p:grpSpPr>
        <p:pic>
          <p:nvPicPr>
            <p:cNvPr id="533" name="Google Shape;533;p64"/>
            <p:cNvPicPr preferRelativeResize="0"/>
            <p:nvPr/>
          </p:nvPicPr>
          <p:blipFill>
            <a:blip r:embed="rId3">
              <a:alphaModFix/>
            </a:blip>
            <a:stretch>
              <a:fillRect/>
            </a:stretch>
          </p:blipFill>
          <p:spPr>
            <a:xfrm>
              <a:off x="3923470" y="1424499"/>
              <a:ext cx="4918030" cy="2818201"/>
            </a:xfrm>
            <a:prstGeom prst="rect">
              <a:avLst/>
            </a:prstGeom>
            <a:noFill/>
            <a:ln cap="flat" cmpd="sng" w="9525">
              <a:solidFill>
                <a:srgbClr val="999999"/>
              </a:solidFill>
              <a:prstDash val="solid"/>
              <a:round/>
              <a:headEnd len="sm" w="sm" type="none"/>
              <a:tailEnd len="sm" w="sm" type="none"/>
            </a:ln>
          </p:spPr>
        </p:pic>
        <p:sp>
          <p:nvSpPr>
            <p:cNvPr id="534" name="Google Shape;534;p64"/>
            <p:cNvSpPr txBox="1"/>
            <p:nvPr/>
          </p:nvSpPr>
          <p:spPr>
            <a:xfrm>
              <a:off x="243300" y="1400550"/>
              <a:ext cx="26697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rPr>
                <a:t>Supported Codecs</a:t>
              </a:r>
              <a:endParaRPr sz="1200">
                <a:solidFill>
                  <a:schemeClr val="dk1"/>
                </a:solidFill>
              </a:endParaRPr>
            </a:p>
          </p:txBody>
        </p:sp>
        <p:sp>
          <p:nvSpPr>
            <p:cNvPr id="535" name="Google Shape;535;p64"/>
            <p:cNvSpPr txBox="1"/>
            <p:nvPr/>
          </p:nvSpPr>
          <p:spPr>
            <a:xfrm>
              <a:off x="524450" y="2394100"/>
              <a:ext cx="2388600" cy="879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Transport protocol: TCP vs UDP</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TCP gives more control</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UDP lighter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TLS (secure)</a:t>
              </a:r>
              <a:endParaRPr sz="1200">
                <a:solidFill>
                  <a:schemeClr val="dk1"/>
                </a:solidFill>
              </a:endParaRPr>
            </a:p>
          </p:txBody>
        </p:sp>
        <p:sp>
          <p:nvSpPr>
            <p:cNvPr id="536" name="Google Shape;536;p64"/>
            <p:cNvSpPr txBox="1"/>
            <p:nvPr/>
          </p:nvSpPr>
          <p:spPr>
            <a:xfrm>
              <a:off x="243300" y="1769575"/>
              <a:ext cx="2669700" cy="316800"/>
            </a:xfrm>
            <a:prstGeom prst="rect">
              <a:avLst/>
            </a:prstGeom>
            <a:solidFill>
              <a:schemeClr val="lt1"/>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rPr>
                <a:t>How to dial a number/make a call</a:t>
              </a:r>
              <a:endParaRPr sz="1200">
                <a:solidFill>
                  <a:schemeClr val="dk1"/>
                </a:solidFill>
              </a:endParaRPr>
            </a:p>
          </p:txBody>
        </p:sp>
        <p:sp>
          <p:nvSpPr>
            <p:cNvPr id="537" name="Google Shape;537;p64"/>
            <p:cNvSpPr txBox="1"/>
            <p:nvPr/>
          </p:nvSpPr>
          <p:spPr>
            <a:xfrm>
              <a:off x="243300" y="3712125"/>
              <a:ext cx="2669700" cy="605400"/>
            </a:xfrm>
            <a:prstGeom prst="rect">
              <a:avLst/>
            </a:prstGeom>
            <a:solidFill>
              <a:schemeClr val="lt1"/>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rPr>
                <a:t>DTMF mode supports only RFC2833. (IVR)</a:t>
              </a:r>
              <a:endParaRPr sz="1200">
                <a:solidFill>
                  <a:schemeClr val="dk1"/>
                </a:solidFill>
              </a:endParaRPr>
            </a:p>
          </p:txBody>
        </p:sp>
        <p:cxnSp>
          <p:nvCxnSpPr>
            <p:cNvPr id="538" name="Google Shape;538;p64"/>
            <p:cNvCxnSpPr>
              <a:stCxn id="539" idx="1"/>
              <a:endCxn id="537" idx="3"/>
            </p:cNvCxnSpPr>
            <p:nvPr/>
          </p:nvCxnSpPr>
          <p:spPr>
            <a:xfrm rot="10800000">
              <a:off x="2912975" y="4014825"/>
              <a:ext cx="1670100" cy="0"/>
            </a:xfrm>
            <a:prstGeom prst="straightConnector1">
              <a:avLst/>
            </a:prstGeom>
            <a:noFill/>
            <a:ln cap="flat" cmpd="sng" w="9525">
              <a:solidFill>
                <a:srgbClr val="FF0000"/>
              </a:solidFill>
              <a:prstDash val="solid"/>
              <a:round/>
              <a:headEnd len="med" w="med" type="none"/>
              <a:tailEnd len="med" w="med" type="triangle"/>
            </a:ln>
          </p:spPr>
        </p:cxnSp>
        <p:sp>
          <p:nvSpPr>
            <p:cNvPr id="540" name="Google Shape;540;p64"/>
            <p:cNvSpPr/>
            <p:nvPr/>
          </p:nvSpPr>
          <p:spPr>
            <a:xfrm>
              <a:off x="4746575" y="1468050"/>
              <a:ext cx="2337300" cy="22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64"/>
            <p:cNvSpPr/>
            <p:nvPr/>
          </p:nvSpPr>
          <p:spPr>
            <a:xfrm>
              <a:off x="4583075" y="1814275"/>
              <a:ext cx="4181100" cy="22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4"/>
            <p:cNvSpPr/>
            <p:nvPr/>
          </p:nvSpPr>
          <p:spPr>
            <a:xfrm>
              <a:off x="4583075" y="2160500"/>
              <a:ext cx="2337300" cy="22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4"/>
            <p:cNvSpPr/>
            <p:nvPr/>
          </p:nvSpPr>
          <p:spPr>
            <a:xfrm>
              <a:off x="4583075" y="3901125"/>
              <a:ext cx="1590900" cy="22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3" name="Google Shape;543;p64"/>
            <p:cNvCxnSpPr>
              <a:stCxn id="542" idx="1"/>
              <a:endCxn id="535" idx="3"/>
            </p:cNvCxnSpPr>
            <p:nvPr/>
          </p:nvCxnSpPr>
          <p:spPr>
            <a:xfrm flipH="1">
              <a:off x="2912975" y="2274200"/>
              <a:ext cx="1670100" cy="559500"/>
            </a:xfrm>
            <a:prstGeom prst="bentConnector3">
              <a:avLst>
                <a:gd fmla="val 49998" name="adj1"/>
              </a:avLst>
            </a:prstGeom>
            <a:noFill/>
            <a:ln cap="flat" cmpd="sng" w="9525">
              <a:solidFill>
                <a:srgbClr val="FF0000"/>
              </a:solidFill>
              <a:prstDash val="solid"/>
              <a:round/>
              <a:headEnd len="med" w="med" type="none"/>
              <a:tailEnd len="med" w="med" type="triangle"/>
            </a:ln>
          </p:spPr>
        </p:cxnSp>
        <p:cxnSp>
          <p:nvCxnSpPr>
            <p:cNvPr id="544" name="Google Shape;544;p64"/>
            <p:cNvCxnSpPr>
              <a:stCxn id="540" idx="1"/>
              <a:endCxn id="534" idx="3"/>
            </p:cNvCxnSpPr>
            <p:nvPr/>
          </p:nvCxnSpPr>
          <p:spPr>
            <a:xfrm rot="10800000">
              <a:off x="2912975" y="1581750"/>
              <a:ext cx="1833600" cy="0"/>
            </a:xfrm>
            <a:prstGeom prst="straightConnector1">
              <a:avLst/>
            </a:prstGeom>
            <a:noFill/>
            <a:ln cap="flat" cmpd="sng" w="9525">
              <a:solidFill>
                <a:srgbClr val="FF0000"/>
              </a:solidFill>
              <a:prstDash val="solid"/>
              <a:round/>
              <a:headEnd len="med" w="med" type="none"/>
              <a:tailEnd len="med" w="med" type="triangle"/>
            </a:ln>
          </p:spPr>
        </p:cxnSp>
        <p:cxnSp>
          <p:nvCxnSpPr>
            <p:cNvPr id="545" name="Google Shape;545;p64"/>
            <p:cNvCxnSpPr>
              <a:stCxn id="541" idx="1"/>
              <a:endCxn id="536" idx="3"/>
            </p:cNvCxnSpPr>
            <p:nvPr/>
          </p:nvCxnSpPr>
          <p:spPr>
            <a:xfrm rot="10800000">
              <a:off x="2912975" y="1927975"/>
              <a:ext cx="1670100" cy="0"/>
            </a:xfrm>
            <a:prstGeom prst="straightConnector1">
              <a:avLst/>
            </a:prstGeom>
            <a:noFill/>
            <a:ln cap="flat" cmpd="sng" w="9525">
              <a:solidFill>
                <a:srgbClr val="FF0000"/>
              </a:solidFill>
              <a:prstDash val="solid"/>
              <a:round/>
              <a:headEnd len="med" w="med" type="none"/>
              <a:tailEnd len="med" w="med" type="triangle"/>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5"/>
          <p:cNvSpPr txBox="1"/>
          <p:nvPr>
            <p:ph type="title"/>
          </p:nvPr>
        </p:nvSpPr>
        <p:spPr>
          <a:xfrm>
            <a:off x="227088" y="215450"/>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Setting Info: Firewall Configuration</a:t>
            </a:r>
            <a:endParaRPr b="1"/>
          </a:p>
        </p:txBody>
      </p:sp>
      <p:sp>
        <p:nvSpPr>
          <p:cNvPr id="551" name="Google Shape;551;p65"/>
          <p:cNvSpPr txBox="1"/>
          <p:nvPr/>
        </p:nvSpPr>
        <p:spPr>
          <a:xfrm>
            <a:off x="243300" y="1573925"/>
            <a:ext cx="4220400" cy="236910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rPr>
              <a:t>FIREWALL is a network security system that monitors and controls the incoming and outgoing network traffic based on predetermined security rules</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rPr lang="en" sz="1300">
                <a:solidFill>
                  <a:schemeClr val="dk1"/>
                </a:solidFill>
              </a:rPr>
              <a:t>Voice call = Audio + Signaling  </a:t>
            </a:r>
            <a:endParaRPr sz="1300">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i="1" lang="en" sz="1000">
                <a:solidFill>
                  <a:schemeClr val="accent3"/>
                </a:solidFill>
              </a:rPr>
              <a:t>*Make sure Firewall allows traffic following the rules mentioned in the SIP App</a:t>
            </a:r>
            <a:endParaRPr b="1" i="1" sz="1000">
              <a:solidFill>
                <a:schemeClr val="accent3"/>
              </a:solidFill>
            </a:endParaRPr>
          </a:p>
        </p:txBody>
      </p:sp>
      <p:pic>
        <p:nvPicPr>
          <p:cNvPr id="552" name="Google Shape;552;p65"/>
          <p:cNvPicPr preferRelativeResize="0"/>
          <p:nvPr/>
        </p:nvPicPr>
        <p:blipFill>
          <a:blip r:embed="rId3">
            <a:alphaModFix/>
          </a:blip>
          <a:stretch>
            <a:fillRect/>
          </a:stretch>
        </p:blipFill>
        <p:spPr>
          <a:xfrm>
            <a:off x="4572000" y="957500"/>
            <a:ext cx="4375500" cy="3936193"/>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6"/>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Setting Info: Not Supported</a:t>
            </a:r>
            <a:endParaRPr b="1"/>
          </a:p>
        </p:txBody>
      </p:sp>
      <p:sp>
        <p:nvSpPr>
          <p:cNvPr id="558" name="Google Shape;558;p66"/>
          <p:cNvSpPr txBox="1"/>
          <p:nvPr/>
        </p:nvSpPr>
        <p:spPr>
          <a:xfrm>
            <a:off x="1491200" y="1326500"/>
            <a:ext cx="3791400" cy="277350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Call Transfer</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SIP Refer</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SIP Subscribe</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SIP Message</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SIP Publish</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Session Timers</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P-Asserted-Identity</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Remote-Party-ID</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Voice Activity Detection</a:t>
            </a:r>
            <a:endParaRPr sz="1300">
              <a:solidFill>
                <a:schemeClr val="dk1"/>
              </a:solidFill>
              <a:latin typeface="Lato"/>
              <a:ea typeface="Lato"/>
              <a:cs typeface="Lato"/>
              <a:sym typeface="Lato"/>
            </a:endParaRPr>
          </a:p>
          <a:p>
            <a:pPr indent="-311150" lvl="0" marL="457200" rtl="0" algn="l">
              <a:lnSpc>
                <a:spcPct val="150000"/>
              </a:lnSpc>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SIP ALG</a:t>
            </a:r>
            <a:endParaRPr sz="1300">
              <a:solidFill>
                <a:schemeClr val="dk1"/>
              </a:solidFill>
            </a:endParaRPr>
          </a:p>
        </p:txBody>
      </p:sp>
      <p:pic>
        <p:nvPicPr>
          <p:cNvPr id="559" name="Google Shape;559;p66"/>
          <p:cNvPicPr preferRelativeResize="0"/>
          <p:nvPr/>
        </p:nvPicPr>
        <p:blipFill>
          <a:blip r:embed="rId3">
            <a:alphaModFix/>
          </a:blip>
          <a:stretch>
            <a:fillRect/>
          </a:stretch>
        </p:blipFill>
        <p:spPr>
          <a:xfrm>
            <a:off x="5776225" y="925925"/>
            <a:ext cx="2185014" cy="397672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67"/>
          <p:cNvPicPr preferRelativeResize="0"/>
          <p:nvPr/>
        </p:nvPicPr>
        <p:blipFill>
          <a:blip r:embed="rId3">
            <a:alphaModFix/>
          </a:blip>
          <a:stretch>
            <a:fillRect/>
          </a:stretch>
        </p:blipFill>
        <p:spPr>
          <a:xfrm>
            <a:off x="860100" y="2263000"/>
            <a:ext cx="7151961" cy="1818175"/>
          </a:xfrm>
          <a:prstGeom prst="rect">
            <a:avLst/>
          </a:prstGeom>
          <a:noFill/>
          <a:ln cap="flat" cmpd="sng" w="9525">
            <a:solidFill>
              <a:srgbClr val="999999"/>
            </a:solidFill>
            <a:prstDash val="solid"/>
            <a:round/>
            <a:headEnd len="sm" w="sm" type="none"/>
            <a:tailEnd len="sm" w="sm" type="none"/>
          </a:ln>
        </p:spPr>
      </p:pic>
      <p:sp>
        <p:nvSpPr>
          <p:cNvPr id="565" name="Google Shape;565;p67"/>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[Account]</a:t>
            </a:r>
            <a:r>
              <a:rPr b="1" lang="en"/>
              <a:t> Subscription Info</a:t>
            </a:r>
            <a:endParaRPr b="1"/>
          </a:p>
        </p:txBody>
      </p:sp>
      <p:sp>
        <p:nvSpPr>
          <p:cNvPr id="566" name="Google Shape;566;p67"/>
          <p:cNvSpPr txBox="1"/>
          <p:nvPr/>
        </p:nvSpPr>
        <p:spPr>
          <a:xfrm>
            <a:off x="1374025" y="1243025"/>
            <a:ext cx="9735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uFill>
                  <a:noFill/>
                </a:uFill>
                <a:hlinkClick r:id="rId4">
                  <a:extLst>
                    <a:ext uri="{A12FA001-AC4F-418D-AE19-62706E023703}">
                      <ahyp:hlinkClr val="tx"/>
                    </a:ext>
                  </a:extLst>
                </a:hlinkClick>
              </a:rPr>
              <a:t>SIP Plan</a:t>
            </a:r>
            <a:r>
              <a:rPr lang="en" sz="1300">
                <a:solidFill>
                  <a:schemeClr val="dk1"/>
                </a:solidFill>
              </a:rPr>
              <a:t> </a:t>
            </a:r>
            <a:endParaRPr sz="1300">
              <a:solidFill>
                <a:schemeClr val="dk1"/>
              </a:solidFill>
            </a:endParaRPr>
          </a:p>
        </p:txBody>
      </p:sp>
      <p:cxnSp>
        <p:nvCxnSpPr>
          <p:cNvPr id="567" name="Google Shape;567;p67"/>
          <p:cNvCxnSpPr>
            <a:endCxn id="566" idx="2"/>
          </p:cNvCxnSpPr>
          <p:nvPr/>
        </p:nvCxnSpPr>
        <p:spPr>
          <a:xfrm rot="10800000">
            <a:off x="1860775" y="1605425"/>
            <a:ext cx="0" cy="745200"/>
          </a:xfrm>
          <a:prstGeom prst="straightConnector1">
            <a:avLst/>
          </a:prstGeom>
          <a:noFill/>
          <a:ln cap="flat" cmpd="sng" w="9525">
            <a:solidFill>
              <a:srgbClr val="FF0000"/>
            </a:solidFill>
            <a:prstDash val="solid"/>
            <a:round/>
            <a:headEnd len="med" w="med" type="none"/>
            <a:tailEnd len="med" w="med" type="triangle"/>
          </a:ln>
        </p:spPr>
      </p:cxnSp>
      <p:sp>
        <p:nvSpPr>
          <p:cNvPr id="568" name="Google Shape;568;p67"/>
          <p:cNvSpPr txBox="1"/>
          <p:nvPr/>
        </p:nvSpPr>
        <p:spPr>
          <a:xfrm>
            <a:off x="2792900" y="1243025"/>
            <a:ext cx="50676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rPr>
              <a:t>Click here to see which number(s) belong to this SIP account</a:t>
            </a:r>
            <a:endParaRPr sz="1300">
              <a:solidFill>
                <a:schemeClr val="dk1"/>
              </a:solidFill>
            </a:endParaRPr>
          </a:p>
        </p:txBody>
      </p:sp>
      <p:sp>
        <p:nvSpPr>
          <p:cNvPr id="569" name="Google Shape;569;p67"/>
          <p:cNvSpPr/>
          <p:nvPr/>
        </p:nvSpPr>
        <p:spPr>
          <a:xfrm>
            <a:off x="909875" y="2344350"/>
            <a:ext cx="1466100" cy="22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7"/>
          <p:cNvSpPr/>
          <p:nvPr/>
        </p:nvSpPr>
        <p:spPr>
          <a:xfrm>
            <a:off x="1081225" y="3020525"/>
            <a:ext cx="1466100" cy="840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1" name="Google Shape;571;p67"/>
          <p:cNvCxnSpPr>
            <a:stCxn id="570" idx="0"/>
            <a:endCxn id="568" idx="2"/>
          </p:cNvCxnSpPr>
          <p:nvPr/>
        </p:nvCxnSpPr>
        <p:spPr>
          <a:xfrm rot="-5400000">
            <a:off x="2862925" y="556775"/>
            <a:ext cx="1415100" cy="3512400"/>
          </a:xfrm>
          <a:prstGeom prst="bentConnector3">
            <a:avLst>
              <a:gd fmla="val 18764" name="adj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5" name="Shape 575"/>
        <p:cNvGrpSpPr/>
        <p:nvPr/>
      </p:nvGrpSpPr>
      <p:grpSpPr>
        <a:xfrm>
          <a:off x="0" y="0"/>
          <a:ext cx="0" cy="0"/>
          <a:chOff x="0" y="0"/>
          <a:chExt cx="0" cy="0"/>
        </a:xfrm>
      </p:grpSpPr>
      <p:sp>
        <p:nvSpPr>
          <p:cNvPr id="576" name="Google Shape;576;p68"/>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Dial Plan</a:t>
            </a:r>
            <a:endParaRPr b="0" i="1"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9"/>
          <p:cNvSpPr txBox="1"/>
          <p:nvPr>
            <p:ph type="title"/>
          </p:nvPr>
        </p:nvSpPr>
        <p:spPr>
          <a:xfrm>
            <a:off x="227138" y="31022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FE2F3"/>
                </a:solidFill>
              </a:rPr>
              <a:t>[Dial Plan]</a:t>
            </a:r>
            <a:endParaRPr b="1">
              <a:solidFill>
                <a:srgbClr val="CFE2F3"/>
              </a:solidFill>
            </a:endParaRPr>
          </a:p>
        </p:txBody>
      </p:sp>
      <p:sp>
        <p:nvSpPr>
          <p:cNvPr id="582" name="Google Shape;582;p69"/>
          <p:cNvSpPr txBox="1"/>
          <p:nvPr/>
        </p:nvSpPr>
        <p:spPr>
          <a:xfrm>
            <a:off x="387950" y="775875"/>
            <a:ext cx="8368200" cy="9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Dial plan is the expected sequence of digits dialed by subscriber to access specific telephone networks for telephone calls. </a:t>
            </a:r>
            <a:endParaRPr>
              <a:solidFill>
                <a:schemeClr val="dk1"/>
              </a:solidFill>
            </a:endParaRPr>
          </a:p>
          <a:p>
            <a:pPr indent="0" lvl="0" marL="457200" rtl="0" algn="l">
              <a:lnSpc>
                <a:spcPct val="115000"/>
              </a:lnSpc>
              <a:spcBef>
                <a:spcPts val="0"/>
              </a:spcBef>
              <a:spcAft>
                <a:spcPts val="0"/>
              </a:spcAft>
              <a:buNone/>
            </a:pPr>
            <a:r>
              <a:rPr i="1" lang="en" sz="1200">
                <a:solidFill>
                  <a:schemeClr val="accent3"/>
                </a:solidFill>
              </a:rPr>
              <a:t>Below is an example of a dial rule for local calls in Singapore. Normally, user must press 65XXXXXXXX to place a call. After the dial rule is applied, caller just needs to dial 8 digits if the leading digit is 3,6, 8 or 9.</a:t>
            </a:r>
            <a:endParaRPr i="1" sz="1200">
              <a:solidFill>
                <a:schemeClr val="accent3"/>
              </a:solidFill>
            </a:endParaRPr>
          </a:p>
          <a:p>
            <a:pPr indent="0" lvl="0" marL="0" rtl="0" algn="l">
              <a:lnSpc>
                <a:spcPct val="115000"/>
              </a:lnSpc>
              <a:spcBef>
                <a:spcPts val="0"/>
              </a:spcBef>
              <a:spcAft>
                <a:spcPts val="0"/>
              </a:spcAft>
              <a:buNone/>
            </a:pPr>
            <a:r>
              <a:t/>
            </a:r>
            <a:endParaRPr>
              <a:solidFill>
                <a:srgbClr val="666666"/>
              </a:solidFill>
            </a:endParaRPr>
          </a:p>
        </p:txBody>
      </p:sp>
      <p:pic>
        <p:nvPicPr>
          <p:cNvPr descr="SIPAPP-DIALRULE.png" id="583" name="Google Shape;583;p69"/>
          <p:cNvPicPr preferRelativeResize="0"/>
          <p:nvPr/>
        </p:nvPicPr>
        <p:blipFill rotWithShape="1">
          <a:blip r:embed="rId3">
            <a:alphaModFix/>
          </a:blip>
          <a:srcRect b="1848" l="0" r="0" t="1858"/>
          <a:stretch/>
        </p:blipFill>
        <p:spPr>
          <a:xfrm>
            <a:off x="1328675" y="2046788"/>
            <a:ext cx="6486525" cy="256222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52"/>
          <p:cNvGrpSpPr/>
          <p:nvPr/>
        </p:nvGrpSpPr>
        <p:grpSpPr>
          <a:xfrm>
            <a:off x="-2725" y="0"/>
            <a:ext cx="9149456" cy="5143500"/>
            <a:chOff x="0" y="0"/>
            <a:chExt cx="12199275" cy="6857999"/>
          </a:xfrm>
        </p:grpSpPr>
        <p:sp>
          <p:nvSpPr>
            <p:cNvPr id="443" name="Google Shape;443;p52"/>
            <p:cNvSpPr/>
            <p:nvPr/>
          </p:nvSpPr>
          <p:spPr>
            <a:xfrm>
              <a:off x="5958675" y="3300"/>
              <a:ext cx="6240600" cy="68514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44" name="Google Shape;444;p52"/>
            <p:cNvPicPr preferRelativeResize="0"/>
            <p:nvPr/>
          </p:nvPicPr>
          <p:blipFill>
            <a:blip r:embed="rId3">
              <a:alphaModFix/>
            </a:blip>
            <a:stretch>
              <a:fillRect/>
            </a:stretch>
          </p:blipFill>
          <p:spPr>
            <a:xfrm>
              <a:off x="0" y="0"/>
              <a:ext cx="5951301" cy="6857999"/>
            </a:xfrm>
            <a:prstGeom prst="rect">
              <a:avLst/>
            </a:prstGeom>
            <a:noFill/>
            <a:ln>
              <a:noFill/>
            </a:ln>
          </p:spPr>
        </p:pic>
        <p:sp>
          <p:nvSpPr>
            <p:cNvPr id="445" name="Google Shape;445;p52"/>
            <p:cNvSpPr txBox="1"/>
            <p:nvPr/>
          </p:nvSpPr>
          <p:spPr>
            <a:xfrm>
              <a:off x="38000" y="1114425"/>
              <a:ext cx="5889600" cy="20319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b="1" lang="en" sz="4500">
                  <a:solidFill>
                    <a:schemeClr val="lt1"/>
                  </a:solidFill>
                </a:rPr>
                <a:t>Table of Contents</a:t>
              </a:r>
              <a:endParaRPr b="1" sz="4500">
                <a:solidFill>
                  <a:schemeClr val="lt1"/>
                </a:solidFill>
              </a:endParaRPr>
            </a:p>
          </p:txBody>
        </p:sp>
      </p:grpSp>
      <p:sp>
        <p:nvSpPr>
          <p:cNvPr id="446" name="Google Shape;446;p52"/>
          <p:cNvSpPr txBox="1"/>
          <p:nvPr/>
        </p:nvSpPr>
        <p:spPr>
          <a:xfrm>
            <a:off x="5007650" y="1802100"/>
            <a:ext cx="3769200" cy="15393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lt1"/>
              </a:buClr>
              <a:buSzPts val="1600"/>
              <a:buChar char="●"/>
            </a:pPr>
            <a:r>
              <a:rPr lang="en" sz="1600">
                <a:solidFill>
                  <a:schemeClr val="lt1"/>
                </a:solidFill>
              </a:rPr>
              <a:t>Product Introduction</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App Solutioning and Integrations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Use cases</a:t>
            </a:r>
            <a:endParaRPr sz="1600">
              <a:solidFill>
                <a:schemeClr val="lt1"/>
              </a:solidFill>
            </a:endParaRPr>
          </a:p>
          <a:p>
            <a:pPr indent="-330200" lvl="0" marL="457200" rtl="0" algn="l">
              <a:lnSpc>
                <a:spcPct val="150000"/>
              </a:lnSpc>
              <a:spcBef>
                <a:spcPts val="0"/>
              </a:spcBef>
              <a:spcAft>
                <a:spcPts val="0"/>
              </a:spcAft>
              <a:buClr>
                <a:schemeClr val="lt1"/>
              </a:buClr>
              <a:buSzPts val="1600"/>
              <a:buChar char="●"/>
            </a:pPr>
            <a:r>
              <a:rPr lang="en" sz="1600">
                <a:solidFill>
                  <a:schemeClr val="lt1"/>
                </a:solidFill>
              </a:rPr>
              <a:t>User guide</a:t>
            </a:r>
            <a:endParaRPr sz="16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p70"/>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Incoming Call Rule</a:t>
            </a:r>
            <a:endParaRPr b="0" i="1"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1"/>
          <p:cNvSpPr txBox="1"/>
          <p:nvPr>
            <p:ph type="title"/>
          </p:nvPr>
        </p:nvSpPr>
        <p:spPr>
          <a:xfrm>
            <a:off x="227138" y="31022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FE2F3"/>
                </a:solidFill>
              </a:rPr>
              <a:t>[Incoming Call Rule]</a:t>
            </a:r>
            <a:endParaRPr b="1">
              <a:solidFill>
                <a:srgbClr val="CFE2F3"/>
              </a:solidFill>
            </a:endParaRPr>
          </a:p>
        </p:txBody>
      </p:sp>
      <p:sp>
        <p:nvSpPr>
          <p:cNvPr id="594" name="Google Shape;594;p71"/>
          <p:cNvSpPr txBox="1"/>
          <p:nvPr/>
        </p:nvSpPr>
        <p:spPr>
          <a:xfrm>
            <a:off x="387950" y="775875"/>
            <a:ext cx="3567600" cy="3906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As a default, the system will display this standard Caller ID on the recipient's side when users make outgoing calls:</a:t>
            </a:r>
            <a:br>
              <a:rPr lang="en" sz="1100">
                <a:solidFill>
                  <a:schemeClr val="dk1"/>
                </a:solidFill>
              </a:rPr>
            </a:br>
            <a:endParaRPr sz="400">
              <a:solidFill>
                <a:schemeClr val="dk1"/>
              </a:solidFill>
            </a:endParaRPr>
          </a:p>
          <a:p>
            <a:pPr indent="-298450" lvl="0" marL="457200" rtl="0" algn="just">
              <a:lnSpc>
                <a:spcPct val="115000"/>
              </a:lnSpc>
              <a:spcBef>
                <a:spcPts val="0"/>
              </a:spcBef>
              <a:spcAft>
                <a:spcPts val="0"/>
              </a:spcAft>
              <a:buClr>
                <a:schemeClr val="dk1"/>
              </a:buClr>
              <a:buSzPts val="1100"/>
              <a:buChar char="●"/>
            </a:pPr>
            <a:r>
              <a:rPr i="1" lang="en" sz="1100">
                <a:solidFill>
                  <a:schemeClr val="dk1"/>
                </a:solidFill>
              </a:rPr>
              <a:t>&lt;country code&gt; + &lt;area code&gt; + &lt;destination&gt; </a:t>
            </a:r>
            <a:br>
              <a:rPr i="1" lang="en" sz="1100">
                <a:solidFill>
                  <a:schemeClr val="dk1"/>
                </a:solidFill>
              </a:rPr>
            </a:br>
            <a:endParaRPr i="1" sz="4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However, this might let the recipients think it is a number calling overseas. Therefore, this Incoming Call Rule will help override how the recipients see the Caller ID. </a:t>
            </a:r>
            <a:endParaRPr sz="11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100">
                <a:solidFill>
                  <a:schemeClr val="dk1"/>
                </a:solidFill>
              </a:rPr>
              <a:t>To set the Incoming Call Rule, please follow the steps below:</a:t>
            </a:r>
            <a:endParaRPr sz="1100">
              <a:solidFill>
                <a:schemeClr val="dk1"/>
              </a:solidFill>
            </a:endParaRPr>
          </a:p>
          <a:p>
            <a:pPr indent="-298450" lvl="0" marL="457200" rtl="0" algn="just">
              <a:lnSpc>
                <a:spcPct val="115000"/>
              </a:lnSpc>
              <a:spcBef>
                <a:spcPts val="1400"/>
              </a:spcBef>
              <a:spcAft>
                <a:spcPts val="0"/>
              </a:spcAft>
              <a:buClr>
                <a:schemeClr val="dk1"/>
              </a:buClr>
              <a:buSzPts val="1100"/>
              <a:buFont typeface="Arial"/>
              <a:buAutoNum type="arabicPeriod"/>
            </a:pPr>
            <a:r>
              <a:rPr lang="en" sz="1100">
                <a:solidFill>
                  <a:schemeClr val="dk1"/>
                </a:solidFill>
              </a:rPr>
              <a:t>Click on the </a:t>
            </a:r>
            <a:r>
              <a:rPr b="1" lang="en" sz="1100">
                <a:solidFill>
                  <a:schemeClr val="dk1"/>
                </a:solidFill>
              </a:rPr>
              <a:t>Create</a:t>
            </a:r>
            <a:r>
              <a:rPr lang="en" sz="1100">
                <a:solidFill>
                  <a:schemeClr val="dk1"/>
                </a:solidFill>
              </a:rPr>
              <a:t> button</a:t>
            </a:r>
            <a:endParaRPr sz="1100">
              <a:solidFill>
                <a:schemeClr val="dk1"/>
              </a:solidFill>
            </a:endParaRPr>
          </a:p>
          <a:p>
            <a:pPr indent="-298450" lvl="0" marL="457200" rtl="0" algn="just">
              <a:lnSpc>
                <a:spcPct val="115000"/>
              </a:lnSpc>
              <a:spcBef>
                <a:spcPts val="0"/>
              </a:spcBef>
              <a:spcAft>
                <a:spcPts val="0"/>
              </a:spcAft>
              <a:buClr>
                <a:schemeClr val="dk1"/>
              </a:buClr>
              <a:buSzPts val="1100"/>
              <a:buFont typeface="Arial"/>
              <a:buAutoNum type="arabicPeriod"/>
            </a:pPr>
            <a:r>
              <a:rPr lang="en" sz="1100">
                <a:solidFill>
                  <a:schemeClr val="dk1"/>
                </a:solidFill>
              </a:rPr>
              <a:t>Fill in the required fields:</a:t>
            </a:r>
            <a:endParaRPr sz="1100">
              <a:solidFill>
                <a:schemeClr val="dk1"/>
              </a:solidFill>
            </a:endParaRPr>
          </a:p>
          <a:p>
            <a:pPr indent="-298450" lvl="1" marL="914400" rtl="0" algn="just">
              <a:lnSpc>
                <a:spcPct val="115000"/>
              </a:lnSpc>
              <a:spcBef>
                <a:spcPts val="0"/>
              </a:spcBef>
              <a:spcAft>
                <a:spcPts val="0"/>
              </a:spcAft>
              <a:buClr>
                <a:schemeClr val="dk1"/>
              </a:buClr>
              <a:buSzPts val="1100"/>
              <a:buFont typeface="Arial"/>
              <a:buAutoNum type="alphaLcPeriod"/>
            </a:pPr>
            <a:r>
              <a:rPr b="1" i="1" lang="en" sz="1100">
                <a:solidFill>
                  <a:schemeClr val="dk1"/>
                </a:solidFill>
              </a:rPr>
              <a:t>Start With</a:t>
            </a:r>
            <a:endParaRPr b="1" i="1" sz="1100">
              <a:solidFill>
                <a:schemeClr val="dk1"/>
              </a:solidFill>
            </a:endParaRPr>
          </a:p>
          <a:p>
            <a:pPr indent="-298450" lvl="1" marL="914400" rtl="0" algn="just">
              <a:lnSpc>
                <a:spcPct val="115000"/>
              </a:lnSpc>
              <a:spcBef>
                <a:spcPts val="0"/>
              </a:spcBef>
              <a:spcAft>
                <a:spcPts val="0"/>
              </a:spcAft>
              <a:buClr>
                <a:schemeClr val="dk1"/>
              </a:buClr>
              <a:buSzPts val="1100"/>
              <a:buFont typeface="Arial"/>
              <a:buAutoNum type="alphaLcPeriod"/>
            </a:pPr>
            <a:r>
              <a:rPr b="1" i="1" lang="en" sz="1100">
                <a:solidFill>
                  <a:schemeClr val="dk1"/>
                </a:solidFill>
              </a:rPr>
              <a:t>Number Length</a:t>
            </a:r>
            <a:endParaRPr b="1" i="1" sz="1100">
              <a:solidFill>
                <a:schemeClr val="dk1"/>
              </a:solidFill>
            </a:endParaRPr>
          </a:p>
          <a:p>
            <a:pPr indent="-298450" lvl="1" marL="914400" rtl="0" algn="just">
              <a:lnSpc>
                <a:spcPct val="115000"/>
              </a:lnSpc>
              <a:spcBef>
                <a:spcPts val="0"/>
              </a:spcBef>
              <a:spcAft>
                <a:spcPts val="0"/>
              </a:spcAft>
              <a:buClr>
                <a:schemeClr val="dk1"/>
              </a:buClr>
              <a:buSzPts val="1100"/>
              <a:buFont typeface="Arial"/>
              <a:buAutoNum type="alphaLcPeriod"/>
            </a:pPr>
            <a:r>
              <a:rPr b="1" i="1" lang="en" sz="1100">
                <a:solidFill>
                  <a:schemeClr val="dk1"/>
                </a:solidFill>
              </a:rPr>
              <a:t>Remove Prefix</a:t>
            </a:r>
            <a:endParaRPr b="1" i="1" sz="1100">
              <a:solidFill>
                <a:schemeClr val="dk1"/>
              </a:solidFill>
            </a:endParaRPr>
          </a:p>
          <a:p>
            <a:pPr indent="-298450" lvl="1" marL="914400" rtl="0" algn="just">
              <a:lnSpc>
                <a:spcPct val="115000"/>
              </a:lnSpc>
              <a:spcBef>
                <a:spcPts val="0"/>
              </a:spcBef>
              <a:spcAft>
                <a:spcPts val="0"/>
              </a:spcAft>
              <a:buClr>
                <a:schemeClr val="dk1"/>
              </a:buClr>
              <a:buSzPts val="1100"/>
              <a:buFont typeface="Arial"/>
              <a:buAutoNum type="alphaLcPeriod"/>
            </a:pPr>
            <a:r>
              <a:rPr b="1" i="1" lang="en" sz="1100">
                <a:solidFill>
                  <a:schemeClr val="dk1"/>
                </a:solidFill>
              </a:rPr>
              <a:t>Append Prefix</a:t>
            </a:r>
            <a:endParaRPr b="1" i="1" sz="1100">
              <a:solidFill>
                <a:schemeClr val="dk1"/>
              </a:solidFill>
            </a:endParaRPr>
          </a:p>
          <a:p>
            <a:pPr indent="-298450" lvl="1" marL="914400" rtl="0" algn="just">
              <a:lnSpc>
                <a:spcPct val="115000"/>
              </a:lnSpc>
              <a:spcBef>
                <a:spcPts val="0"/>
              </a:spcBef>
              <a:spcAft>
                <a:spcPts val="0"/>
              </a:spcAft>
              <a:buClr>
                <a:schemeClr val="dk1"/>
              </a:buClr>
              <a:buSzPts val="1100"/>
              <a:buFont typeface="Arial"/>
              <a:buAutoNum type="alphaLcPeriod"/>
            </a:pPr>
            <a:r>
              <a:rPr b="1" i="1" lang="en" sz="1100">
                <a:solidFill>
                  <a:schemeClr val="dk1"/>
                </a:solidFill>
              </a:rPr>
              <a:t>Prepend Plus (+) Sign in front</a:t>
            </a:r>
            <a:endParaRPr b="1" i="1" sz="1100">
              <a:solidFill>
                <a:schemeClr val="dk1"/>
              </a:solidFill>
            </a:endParaRPr>
          </a:p>
          <a:p>
            <a:pPr indent="-298450" lvl="0" marL="457200" rtl="0" algn="just">
              <a:lnSpc>
                <a:spcPct val="115000"/>
              </a:lnSpc>
              <a:spcBef>
                <a:spcPts val="0"/>
              </a:spcBef>
              <a:spcAft>
                <a:spcPts val="0"/>
              </a:spcAft>
              <a:buClr>
                <a:schemeClr val="dk1"/>
              </a:buClr>
              <a:buSzPts val="1100"/>
              <a:buFont typeface="Arial"/>
              <a:buAutoNum type="arabicPeriod"/>
            </a:pPr>
            <a:r>
              <a:rPr b="1" lang="en" sz="1100">
                <a:solidFill>
                  <a:schemeClr val="dk1"/>
                </a:solidFill>
              </a:rPr>
              <a:t>Create</a:t>
            </a:r>
            <a:endParaRPr b="1" sz="1100">
              <a:solidFill>
                <a:schemeClr val="dk1"/>
              </a:solidFill>
            </a:endParaRPr>
          </a:p>
        </p:txBody>
      </p:sp>
      <p:grpSp>
        <p:nvGrpSpPr>
          <p:cNvPr id="595" name="Google Shape;595;p71"/>
          <p:cNvGrpSpPr/>
          <p:nvPr/>
        </p:nvGrpSpPr>
        <p:grpSpPr>
          <a:xfrm>
            <a:off x="4119875" y="1418775"/>
            <a:ext cx="4828698" cy="2437701"/>
            <a:chOff x="3917650" y="1305025"/>
            <a:chExt cx="4828698" cy="2437701"/>
          </a:xfrm>
        </p:grpSpPr>
        <p:pic>
          <p:nvPicPr>
            <p:cNvPr id="596" name="Google Shape;596;p71"/>
            <p:cNvPicPr preferRelativeResize="0"/>
            <p:nvPr/>
          </p:nvPicPr>
          <p:blipFill rotWithShape="1">
            <a:blip r:embed="rId3">
              <a:alphaModFix/>
            </a:blip>
            <a:srcRect b="0" l="3855" r="0" t="0"/>
            <a:stretch/>
          </p:blipFill>
          <p:spPr>
            <a:xfrm>
              <a:off x="3917650" y="1305025"/>
              <a:ext cx="4828698" cy="2437701"/>
            </a:xfrm>
            <a:prstGeom prst="rect">
              <a:avLst/>
            </a:prstGeom>
            <a:noFill/>
            <a:ln>
              <a:noFill/>
            </a:ln>
          </p:spPr>
        </p:pic>
        <p:sp>
          <p:nvSpPr>
            <p:cNvPr id="597" name="Google Shape;597;p71"/>
            <p:cNvSpPr/>
            <p:nvPr/>
          </p:nvSpPr>
          <p:spPr>
            <a:xfrm>
              <a:off x="3980850" y="2003050"/>
              <a:ext cx="1086900" cy="113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1"/>
            <p:cNvSpPr/>
            <p:nvPr/>
          </p:nvSpPr>
          <p:spPr>
            <a:xfrm>
              <a:off x="8385050" y="1334025"/>
              <a:ext cx="304200" cy="157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1"/>
            <p:cNvSpPr/>
            <p:nvPr/>
          </p:nvSpPr>
          <p:spPr>
            <a:xfrm>
              <a:off x="5427850" y="1756625"/>
              <a:ext cx="1851300" cy="1845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3" name="Shape 603"/>
        <p:cNvGrpSpPr/>
        <p:nvPr/>
      </p:nvGrpSpPr>
      <p:grpSpPr>
        <a:xfrm>
          <a:off x="0" y="0"/>
          <a:ext cx="0" cy="0"/>
          <a:chOff x="0" y="0"/>
          <a:chExt cx="0" cy="0"/>
        </a:xfrm>
      </p:grpSpPr>
      <p:sp>
        <p:nvSpPr>
          <p:cNvPr id="604" name="Google Shape;604;p72"/>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Security</a:t>
            </a:r>
            <a:endParaRPr b="0" i="1"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3"/>
          <p:cNvSpPr txBox="1"/>
          <p:nvPr>
            <p:ph type="title"/>
          </p:nvPr>
        </p:nvSpPr>
        <p:spPr>
          <a:xfrm>
            <a:off x="403988" y="41882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FE2F3"/>
                </a:solidFill>
              </a:rPr>
              <a:t>[Security]</a:t>
            </a:r>
            <a:endParaRPr b="1">
              <a:solidFill>
                <a:srgbClr val="CFE2F3"/>
              </a:solidFill>
            </a:endParaRPr>
          </a:p>
        </p:txBody>
      </p:sp>
      <p:graphicFrame>
        <p:nvGraphicFramePr>
          <p:cNvPr id="610" name="Google Shape;610;p73"/>
          <p:cNvGraphicFramePr/>
          <p:nvPr/>
        </p:nvGraphicFramePr>
        <p:xfrm>
          <a:off x="404000" y="2437585"/>
          <a:ext cx="3000000" cy="3000000"/>
        </p:xfrm>
        <a:graphic>
          <a:graphicData uri="http://schemas.openxmlformats.org/drawingml/2006/table">
            <a:tbl>
              <a:tblPr>
                <a:noFill/>
                <a:tableStyleId>{EAA17036-8A1F-41FE-8B0A-DDB8431C5B4F}</a:tableStyleId>
              </a:tblPr>
              <a:tblGrid>
                <a:gridCol w="1976675"/>
                <a:gridCol w="3243675"/>
                <a:gridCol w="3075850"/>
              </a:tblGrid>
              <a:tr h="446375">
                <a:tc>
                  <a:txBody>
                    <a:bodyPr/>
                    <a:lstStyle/>
                    <a:p>
                      <a:pPr indent="0" lvl="0" marL="0" rtl="0" algn="l">
                        <a:spcBef>
                          <a:spcPts val="0"/>
                        </a:spcBef>
                        <a:spcAft>
                          <a:spcPts val="0"/>
                        </a:spcAft>
                        <a:buNone/>
                      </a:pPr>
                      <a:r>
                        <a:t/>
                      </a:r>
                      <a:endParaRPr sz="1300">
                        <a:solidFill>
                          <a:srgbClr val="666666"/>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a:solidFill>
                            <a:schemeClr val="accent3"/>
                          </a:solidFill>
                        </a:rPr>
                        <a:t>IP White List</a:t>
                      </a:r>
                      <a:endParaRPr b="1">
                        <a:solidFill>
                          <a:schemeClr val="accent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a:solidFill>
                            <a:schemeClr val="accent3"/>
                          </a:solidFill>
                        </a:rPr>
                        <a:t>Country White List</a:t>
                      </a:r>
                      <a:endParaRPr b="1">
                        <a:solidFill>
                          <a:schemeClr val="accent3"/>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442075">
                <a:tc>
                  <a:txBody>
                    <a:bodyPr/>
                    <a:lstStyle/>
                    <a:p>
                      <a:pPr indent="0" lvl="0" marL="0" rtl="0" algn="l">
                        <a:spcBef>
                          <a:spcPts val="0"/>
                        </a:spcBef>
                        <a:spcAft>
                          <a:spcPts val="0"/>
                        </a:spcAft>
                        <a:buNone/>
                      </a:pPr>
                      <a:r>
                        <a:rPr b="1" lang="en" sz="1300">
                          <a:solidFill>
                            <a:schemeClr val="dk1"/>
                          </a:solidFill>
                        </a:rPr>
                        <a:t>Direction </a:t>
                      </a:r>
                      <a:endParaRPr b="1"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solidFill>
                            <a:schemeClr val="dk1"/>
                          </a:solidFill>
                        </a:rPr>
                        <a:t>Outgoing</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chemeClr val="dk1"/>
                          </a:solidFill>
                        </a:rPr>
                        <a:t>Outgoing</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2075">
                <a:tc>
                  <a:txBody>
                    <a:bodyPr/>
                    <a:lstStyle/>
                    <a:p>
                      <a:pPr indent="0" lvl="0" marL="0" rtl="0" algn="l">
                        <a:spcBef>
                          <a:spcPts val="0"/>
                        </a:spcBef>
                        <a:spcAft>
                          <a:spcPts val="0"/>
                        </a:spcAft>
                        <a:buNone/>
                      </a:pPr>
                      <a:r>
                        <a:rPr b="1" lang="en" sz="1300">
                          <a:solidFill>
                            <a:schemeClr val="dk1"/>
                          </a:solidFill>
                        </a:rPr>
                        <a:t>Based on Information</a:t>
                      </a:r>
                      <a:endParaRPr b="1"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solidFill>
                            <a:schemeClr val="dk1"/>
                          </a:solidFill>
                        </a:rPr>
                        <a:t>Device’s Source IP</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chemeClr val="dk1"/>
                          </a:solidFill>
                        </a:rPr>
                        <a:t>Destination (Dialed Number)</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78150">
                <a:tc>
                  <a:txBody>
                    <a:bodyPr/>
                    <a:lstStyle/>
                    <a:p>
                      <a:pPr indent="0" lvl="0" marL="0" rtl="0" algn="l">
                        <a:spcBef>
                          <a:spcPts val="0"/>
                        </a:spcBef>
                        <a:spcAft>
                          <a:spcPts val="0"/>
                        </a:spcAft>
                        <a:buNone/>
                      </a:pPr>
                      <a:r>
                        <a:rPr b="1" lang="en" sz="1300">
                          <a:solidFill>
                            <a:schemeClr val="dk1"/>
                          </a:solidFill>
                        </a:rPr>
                        <a:t>Failure message</a:t>
                      </a:r>
                      <a:endParaRPr b="1"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300">
                          <a:solidFill>
                            <a:schemeClr val="dk1"/>
                          </a:solidFill>
                        </a:rPr>
                        <a:t>“The number you are calling is currently unavailable, please try again later”</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chemeClr val="dk1"/>
                          </a:solidFill>
                        </a:rPr>
                        <a:t>“Destination country is blocked”</a:t>
                      </a:r>
                      <a:endParaRPr sz="13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611" name="Google Shape;611;p73"/>
          <p:cNvGrpSpPr/>
          <p:nvPr/>
        </p:nvGrpSpPr>
        <p:grpSpPr>
          <a:xfrm>
            <a:off x="321575" y="1219250"/>
            <a:ext cx="8500950" cy="855900"/>
            <a:chOff x="189075" y="1611000"/>
            <a:chExt cx="8500950" cy="855900"/>
          </a:xfrm>
        </p:grpSpPr>
        <p:sp>
          <p:nvSpPr>
            <p:cNvPr id="612" name="Google Shape;612;p73"/>
            <p:cNvSpPr/>
            <p:nvPr/>
          </p:nvSpPr>
          <p:spPr>
            <a:xfrm>
              <a:off x="189075" y="1611000"/>
              <a:ext cx="1244400" cy="847500"/>
            </a:xfrm>
            <a:prstGeom prst="rect">
              <a:avLst/>
            </a:prstGeom>
            <a:solidFill>
              <a:srgbClr val="6AA84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Customer SIP devices</a:t>
              </a:r>
              <a:endParaRPr b="1">
                <a:solidFill>
                  <a:srgbClr val="FFFFFF"/>
                </a:solidFill>
                <a:latin typeface="Lato"/>
                <a:ea typeface="Lato"/>
                <a:cs typeface="Lato"/>
                <a:sym typeface="Lato"/>
              </a:endParaRPr>
            </a:p>
          </p:txBody>
        </p:sp>
        <p:sp>
          <p:nvSpPr>
            <p:cNvPr id="613" name="Google Shape;613;p73"/>
            <p:cNvSpPr/>
            <p:nvPr/>
          </p:nvSpPr>
          <p:spPr>
            <a:xfrm>
              <a:off x="2119588" y="1904700"/>
              <a:ext cx="862500" cy="260100"/>
            </a:xfrm>
            <a:prstGeom prst="rect">
              <a:avLst/>
            </a:prstGeom>
            <a:solidFill>
              <a:srgbClr val="98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IP</a:t>
              </a:r>
              <a:endParaRPr b="1">
                <a:solidFill>
                  <a:srgbClr val="FFFFFF"/>
                </a:solidFill>
                <a:latin typeface="Lato"/>
                <a:ea typeface="Lato"/>
                <a:cs typeface="Lato"/>
                <a:sym typeface="Lato"/>
              </a:endParaRPr>
            </a:p>
          </p:txBody>
        </p:sp>
        <p:sp>
          <p:nvSpPr>
            <p:cNvPr id="614" name="Google Shape;614;p73"/>
            <p:cNvSpPr/>
            <p:nvPr/>
          </p:nvSpPr>
          <p:spPr>
            <a:xfrm>
              <a:off x="3668211" y="1611000"/>
              <a:ext cx="1244400" cy="847500"/>
            </a:xfrm>
            <a:prstGeom prst="rect">
              <a:avLst/>
            </a:prstGeom>
            <a:solidFill>
              <a:srgbClr val="3D85C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B3Networks</a:t>
              </a:r>
              <a:endParaRPr b="1">
                <a:solidFill>
                  <a:srgbClr val="FFFFFF"/>
                </a:solidFill>
                <a:latin typeface="Lato"/>
                <a:ea typeface="Lato"/>
                <a:cs typeface="Lato"/>
                <a:sym typeface="Lato"/>
              </a:endParaRPr>
            </a:p>
          </p:txBody>
        </p:sp>
        <p:sp>
          <p:nvSpPr>
            <p:cNvPr id="615" name="Google Shape;615;p73"/>
            <p:cNvSpPr/>
            <p:nvPr/>
          </p:nvSpPr>
          <p:spPr>
            <a:xfrm>
              <a:off x="5505613" y="1913100"/>
              <a:ext cx="1425600" cy="260100"/>
            </a:xfrm>
            <a:prstGeom prst="rect">
              <a:avLst/>
            </a:prstGeom>
            <a:solidFill>
              <a:srgbClr val="98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Country Code</a:t>
              </a:r>
              <a:endParaRPr b="1">
                <a:solidFill>
                  <a:srgbClr val="FFFFFF"/>
                </a:solidFill>
                <a:latin typeface="Lato"/>
                <a:ea typeface="Lato"/>
                <a:cs typeface="Lato"/>
                <a:sym typeface="Lato"/>
              </a:endParaRPr>
            </a:p>
          </p:txBody>
        </p:sp>
        <p:sp>
          <p:nvSpPr>
            <p:cNvPr id="616" name="Google Shape;616;p73"/>
            <p:cNvSpPr/>
            <p:nvPr/>
          </p:nvSpPr>
          <p:spPr>
            <a:xfrm>
              <a:off x="7524225" y="1619400"/>
              <a:ext cx="1165800" cy="847500"/>
            </a:xfrm>
            <a:prstGeom prst="rect">
              <a:avLst/>
            </a:prstGeom>
            <a:solidFill>
              <a:srgbClr val="6AA84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Destination</a:t>
              </a:r>
              <a:endParaRPr b="1">
                <a:solidFill>
                  <a:srgbClr val="FFFFFF"/>
                </a:solidFill>
                <a:latin typeface="Lato"/>
                <a:ea typeface="Lato"/>
                <a:cs typeface="Lato"/>
                <a:sym typeface="Lato"/>
              </a:endParaRPr>
            </a:p>
          </p:txBody>
        </p:sp>
        <p:cxnSp>
          <p:nvCxnSpPr>
            <p:cNvPr id="617" name="Google Shape;617;p73"/>
            <p:cNvCxnSpPr>
              <a:stCxn id="612" idx="3"/>
              <a:endCxn id="613" idx="1"/>
            </p:cNvCxnSpPr>
            <p:nvPr/>
          </p:nvCxnSpPr>
          <p:spPr>
            <a:xfrm>
              <a:off x="1433475" y="2034750"/>
              <a:ext cx="686100" cy="0"/>
            </a:xfrm>
            <a:prstGeom prst="straightConnector1">
              <a:avLst/>
            </a:prstGeom>
            <a:noFill/>
            <a:ln cap="flat" cmpd="sng" w="19050">
              <a:solidFill>
                <a:srgbClr val="595959"/>
              </a:solidFill>
              <a:prstDash val="solid"/>
              <a:round/>
              <a:headEnd len="med" w="med" type="none"/>
              <a:tailEnd len="med" w="med" type="stealth"/>
            </a:ln>
          </p:spPr>
        </p:cxnSp>
        <p:cxnSp>
          <p:nvCxnSpPr>
            <p:cNvPr id="618" name="Google Shape;618;p73"/>
            <p:cNvCxnSpPr>
              <a:stCxn id="613" idx="3"/>
              <a:endCxn id="614" idx="1"/>
            </p:cNvCxnSpPr>
            <p:nvPr/>
          </p:nvCxnSpPr>
          <p:spPr>
            <a:xfrm>
              <a:off x="2982088" y="2034750"/>
              <a:ext cx="686100" cy="0"/>
            </a:xfrm>
            <a:prstGeom prst="straightConnector1">
              <a:avLst/>
            </a:prstGeom>
            <a:noFill/>
            <a:ln cap="flat" cmpd="sng" w="19050">
              <a:solidFill>
                <a:srgbClr val="595959"/>
              </a:solidFill>
              <a:prstDash val="solid"/>
              <a:round/>
              <a:headEnd len="med" w="med" type="none"/>
              <a:tailEnd len="med" w="med" type="stealth"/>
            </a:ln>
          </p:spPr>
        </p:cxnSp>
        <p:cxnSp>
          <p:nvCxnSpPr>
            <p:cNvPr id="619" name="Google Shape;619;p73"/>
            <p:cNvCxnSpPr>
              <a:stCxn id="614" idx="3"/>
              <a:endCxn id="615" idx="1"/>
            </p:cNvCxnSpPr>
            <p:nvPr/>
          </p:nvCxnSpPr>
          <p:spPr>
            <a:xfrm>
              <a:off x="4912611" y="2034750"/>
              <a:ext cx="593100" cy="8400"/>
            </a:xfrm>
            <a:prstGeom prst="straightConnector1">
              <a:avLst/>
            </a:prstGeom>
            <a:noFill/>
            <a:ln cap="flat" cmpd="sng" w="19050">
              <a:solidFill>
                <a:srgbClr val="595959"/>
              </a:solidFill>
              <a:prstDash val="solid"/>
              <a:round/>
              <a:headEnd len="med" w="med" type="none"/>
              <a:tailEnd len="med" w="med" type="stealth"/>
            </a:ln>
          </p:spPr>
        </p:cxnSp>
        <p:cxnSp>
          <p:nvCxnSpPr>
            <p:cNvPr id="620" name="Google Shape;620;p73"/>
            <p:cNvCxnSpPr>
              <a:stCxn id="615" idx="3"/>
              <a:endCxn id="616" idx="1"/>
            </p:cNvCxnSpPr>
            <p:nvPr/>
          </p:nvCxnSpPr>
          <p:spPr>
            <a:xfrm>
              <a:off x="6931213" y="2043150"/>
              <a:ext cx="593100" cy="0"/>
            </a:xfrm>
            <a:prstGeom prst="straightConnector1">
              <a:avLst/>
            </a:prstGeom>
            <a:noFill/>
            <a:ln cap="flat" cmpd="sng" w="19050">
              <a:solidFill>
                <a:srgbClr val="595959"/>
              </a:solidFill>
              <a:prstDash val="solid"/>
              <a:round/>
              <a:headEnd len="med" w="med" type="none"/>
              <a:tailEnd len="med" w="med" type="stealth"/>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4"/>
          <p:cNvSpPr txBox="1"/>
          <p:nvPr/>
        </p:nvSpPr>
        <p:spPr>
          <a:xfrm>
            <a:off x="258250" y="667450"/>
            <a:ext cx="3880500" cy="1487400"/>
          </a:xfrm>
          <a:prstGeom prst="rect">
            <a:avLst/>
          </a:prstGeom>
          <a:solidFill>
            <a:schemeClr val="lt1"/>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b="1" lang="en" sz="1200">
                <a:solidFill>
                  <a:schemeClr val="dk1"/>
                </a:solidFill>
              </a:rPr>
              <a:t>IP address:</a:t>
            </a:r>
            <a:endParaRPr b="1"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Internet Protocol address is a numerical label assigned to each device participating in a computer network for communication.</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IPv4 Address: AAA.BBB.CCC.DDD (start 0.0.0.0 to 255.255.255.255)</a:t>
            </a:r>
            <a:endParaRPr sz="1200">
              <a:solidFill>
                <a:schemeClr val="dk1"/>
              </a:solidFill>
            </a:endParaRPr>
          </a:p>
          <a:p>
            <a:pPr indent="-304800" lvl="1" marL="914400" rtl="0" algn="l">
              <a:lnSpc>
                <a:spcPct val="115000"/>
              </a:lnSpc>
              <a:spcBef>
                <a:spcPts val="0"/>
              </a:spcBef>
              <a:spcAft>
                <a:spcPts val="0"/>
              </a:spcAft>
              <a:buClr>
                <a:schemeClr val="accent3"/>
              </a:buClr>
              <a:buSzPts val="1200"/>
              <a:buChar char="-"/>
            </a:pPr>
            <a:r>
              <a:rPr i="1" lang="en" sz="1200">
                <a:solidFill>
                  <a:schemeClr val="accent3"/>
                </a:solidFill>
              </a:rPr>
              <a:t>By Default SIP trunk allows all IP source.</a:t>
            </a:r>
            <a:endParaRPr i="1" sz="1200">
              <a:solidFill>
                <a:schemeClr val="accent3"/>
              </a:solidFill>
            </a:endParaRPr>
          </a:p>
          <a:p>
            <a:pPr indent="0" lvl="0" marL="0" rtl="0" algn="l">
              <a:lnSpc>
                <a:spcPct val="115000"/>
              </a:lnSpc>
              <a:spcBef>
                <a:spcPts val="0"/>
              </a:spcBef>
              <a:spcAft>
                <a:spcPts val="0"/>
              </a:spcAft>
              <a:buNone/>
            </a:pPr>
            <a:r>
              <a:t/>
            </a:r>
            <a:endParaRPr sz="1200">
              <a:solidFill>
                <a:srgbClr val="666666"/>
              </a:solidFill>
            </a:endParaRPr>
          </a:p>
          <a:p>
            <a:pPr indent="0" lvl="0" marL="0" rtl="0" algn="l">
              <a:lnSpc>
                <a:spcPct val="115000"/>
              </a:lnSpc>
              <a:spcBef>
                <a:spcPts val="0"/>
              </a:spcBef>
              <a:spcAft>
                <a:spcPts val="0"/>
              </a:spcAft>
              <a:buNone/>
            </a:pPr>
            <a:r>
              <a:t/>
            </a:r>
            <a:endParaRPr sz="1200">
              <a:solidFill>
                <a:srgbClr val="666666"/>
              </a:solidFill>
            </a:endParaRPr>
          </a:p>
        </p:txBody>
      </p:sp>
      <p:sp>
        <p:nvSpPr>
          <p:cNvPr id="626" name="Google Shape;626;p74"/>
          <p:cNvSpPr txBox="1"/>
          <p:nvPr/>
        </p:nvSpPr>
        <p:spPr>
          <a:xfrm>
            <a:off x="258250" y="2441475"/>
            <a:ext cx="3880500" cy="2469300"/>
          </a:xfrm>
          <a:prstGeom prst="rect">
            <a:avLst/>
          </a:prstGeom>
          <a:solidFill>
            <a:schemeClr val="lt1"/>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b="1" lang="en" sz="1200">
                <a:solidFill>
                  <a:schemeClr val="dk1"/>
                </a:solidFill>
              </a:rPr>
              <a:t>C</a:t>
            </a:r>
            <a:r>
              <a:rPr b="1" lang="en" sz="1200">
                <a:solidFill>
                  <a:schemeClr val="dk1"/>
                </a:solidFill>
              </a:rPr>
              <a:t>ountry code: </a:t>
            </a:r>
            <a:endParaRPr b="1"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Telephone dialing prefixes for the member countries of the International Telecommunication Union (ITU)</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Example:</a:t>
            </a:r>
            <a:endParaRPr sz="1200">
              <a:solidFill>
                <a:schemeClr val="dk1"/>
              </a:solidFill>
            </a:endParaRPr>
          </a:p>
          <a:p>
            <a:pPr indent="-304800" lvl="0" marL="1371600" rtl="0" algn="l">
              <a:lnSpc>
                <a:spcPct val="115000"/>
              </a:lnSpc>
              <a:spcBef>
                <a:spcPts val="0"/>
              </a:spcBef>
              <a:spcAft>
                <a:spcPts val="0"/>
              </a:spcAft>
              <a:buClr>
                <a:schemeClr val="dk1"/>
              </a:buClr>
              <a:buSzPts val="1200"/>
              <a:buChar char="-"/>
            </a:pPr>
            <a:r>
              <a:rPr lang="en" sz="1200">
                <a:solidFill>
                  <a:schemeClr val="dk1"/>
                </a:solidFill>
              </a:rPr>
              <a:t>Vietnam		+84</a:t>
            </a:r>
            <a:endParaRPr sz="1200">
              <a:solidFill>
                <a:schemeClr val="dk1"/>
              </a:solidFill>
            </a:endParaRPr>
          </a:p>
          <a:p>
            <a:pPr indent="-304800" lvl="0" marL="1371600" rtl="0" algn="l">
              <a:lnSpc>
                <a:spcPct val="115000"/>
              </a:lnSpc>
              <a:spcBef>
                <a:spcPts val="0"/>
              </a:spcBef>
              <a:spcAft>
                <a:spcPts val="0"/>
              </a:spcAft>
              <a:buClr>
                <a:schemeClr val="dk1"/>
              </a:buClr>
              <a:buSzPts val="1200"/>
              <a:buChar char="-"/>
            </a:pPr>
            <a:r>
              <a:rPr lang="en" sz="1200">
                <a:solidFill>
                  <a:schemeClr val="dk1"/>
                </a:solidFill>
              </a:rPr>
              <a:t>Singapore 		+65</a:t>
            </a:r>
            <a:endParaRPr sz="1200">
              <a:solidFill>
                <a:schemeClr val="dk1"/>
              </a:solidFill>
            </a:endParaRPr>
          </a:p>
          <a:p>
            <a:pPr indent="-304800" lvl="0" marL="1371600" rtl="0" algn="l">
              <a:lnSpc>
                <a:spcPct val="115000"/>
              </a:lnSpc>
              <a:spcBef>
                <a:spcPts val="0"/>
              </a:spcBef>
              <a:spcAft>
                <a:spcPts val="0"/>
              </a:spcAft>
              <a:buClr>
                <a:schemeClr val="dk1"/>
              </a:buClr>
              <a:buSzPts val="1200"/>
              <a:buChar char="-"/>
            </a:pPr>
            <a:r>
              <a:rPr lang="en" sz="1200">
                <a:solidFill>
                  <a:schemeClr val="dk1"/>
                </a:solidFill>
              </a:rPr>
              <a:t>USA/Canada	+1</a:t>
            </a:r>
            <a:endParaRPr sz="1200">
              <a:solidFill>
                <a:schemeClr val="dk1"/>
              </a:solidFill>
            </a:endParaRPr>
          </a:p>
          <a:p>
            <a:pPr indent="-304800" lvl="0" marL="1371600" rtl="0" algn="l">
              <a:lnSpc>
                <a:spcPct val="115000"/>
              </a:lnSpc>
              <a:spcBef>
                <a:spcPts val="0"/>
              </a:spcBef>
              <a:spcAft>
                <a:spcPts val="0"/>
              </a:spcAft>
              <a:buClr>
                <a:schemeClr val="dk1"/>
              </a:buClr>
              <a:buSzPts val="1200"/>
              <a:buChar char="-"/>
            </a:pPr>
            <a:r>
              <a:rPr lang="en" sz="1200">
                <a:solidFill>
                  <a:schemeClr val="dk1"/>
                </a:solidFill>
              </a:rPr>
              <a:t>France		+33</a:t>
            </a:r>
            <a:endParaRPr sz="1200">
              <a:solidFill>
                <a:schemeClr val="dk1"/>
              </a:solidFill>
            </a:endParaRPr>
          </a:p>
          <a:p>
            <a:pPr indent="-304800" lvl="0" marL="914400" rtl="0" algn="l">
              <a:lnSpc>
                <a:spcPct val="115000"/>
              </a:lnSpc>
              <a:spcBef>
                <a:spcPts val="0"/>
              </a:spcBef>
              <a:spcAft>
                <a:spcPts val="0"/>
              </a:spcAft>
              <a:buClr>
                <a:schemeClr val="accent3"/>
              </a:buClr>
              <a:buSzPts val="1200"/>
              <a:buChar char="-"/>
            </a:pPr>
            <a:r>
              <a:rPr i="1" lang="en" sz="1200">
                <a:solidFill>
                  <a:schemeClr val="accent3"/>
                </a:solidFill>
              </a:rPr>
              <a:t>By Default SIP trunk allows all country codes.</a:t>
            </a:r>
            <a:endParaRPr i="1" sz="1200">
              <a:solidFill>
                <a:schemeClr val="accent3"/>
              </a:solidFill>
            </a:endParaRPr>
          </a:p>
          <a:p>
            <a:pPr indent="0" lvl="0" marL="0" rtl="0" algn="l">
              <a:lnSpc>
                <a:spcPct val="115000"/>
              </a:lnSpc>
              <a:spcBef>
                <a:spcPts val="0"/>
              </a:spcBef>
              <a:spcAft>
                <a:spcPts val="0"/>
              </a:spcAft>
              <a:buNone/>
            </a:pPr>
            <a:r>
              <a:t/>
            </a:r>
            <a:endParaRPr sz="1200">
              <a:solidFill>
                <a:srgbClr val="666666"/>
              </a:solidFill>
            </a:endParaRPr>
          </a:p>
        </p:txBody>
      </p:sp>
      <p:sp>
        <p:nvSpPr>
          <p:cNvPr id="627" name="Google Shape;627;p74"/>
          <p:cNvSpPr txBox="1"/>
          <p:nvPr>
            <p:ph type="title"/>
          </p:nvPr>
        </p:nvSpPr>
        <p:spPr>
          <a:xfrm>
            <a:off x="227088" y="1712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FE2F3"/>
                </a:solidFill>
              </a:rPr>
              <a:t>[Security]</a:t>
            </a:r>
            <a:endParaRPr b="1">
              <a:solidFill>
                <a:srgbClr val="CFE2F3"/>
              </a:solidFill>
            </a:endParaRPr>
          </a:p>
        </p:txBody>
      </p:sp>
      <p:grpSp>
        <p:nvGrpSpPr>
          <p:cNvPr id="628" name="Google Shape;628;p74"/>
          <p:cNvGrpSpPr/>
          <p:nvPr/>
        </p:nvGrpSpPr>
        <p:grpSpPr>
          <a:xfrm>
            <a:off x="4344900" y="985697"/>
            <a:ext cx="4572001" cy="3196876"/>
            <a:chOff x="4344900" y="985697"/>
            <a:chExt cx="4572001" cy="3196876"/>
          </a:xfrm>
        </p:grpSpPr>
        <p:pic>
          <p:nvPicPr>
            <p:cNvPr id="629" name="Google Shape;629;p74"/>
            <p:cNvPicPr preferRelativeResize="0"/>
            <p:nvPr/>
          </p:nvPicPr>
          <p:blipFill>
            <a:blip r:embed="rId3">
              <a:alphaModFix/>
            </a:blip>
            <a:stretch>
              <a:fillRect/>
            </a:stretch>
          </p:blipFill>
          <p:spPr>
            <a:xfrm>
              <a:off x="4344900" y="985697"/>
              <a:ext cx="4572000" cy="1335700"/>
            </a:xfrm>
            <a:prstGeom prst="rect">
              <a:avLst/>
            </a:prstGeom>
            <a:noFill/>
            <a:ln cap="flat" cmpd="sng" w="9525">
              <a:solidFill>
                <a:srgbClr val="999999"/>
              </a:solidFill>
              <a:prstDash val="solid"/>
              <a:round/>
              <a:headEnd len="sm" w="sm" type="none"/>
              <a:tailEnd len="sm" w="sm" type="none"/>
            </a:ln>
          </p:spPr>
        </p:pic>
        <p:pic>
          <p:nvPicPr>
            <p:cNvPr id="630" name="Google Shape;630;p74"/>
            <p:cNvPicPr preferRelativeResize="0"/>
            <p:nvPr/>
          </p:nvPicPr>
          <p:blipFill>
            <a:blip r:embed="rId4">
              <a:alphaModFix/>
            </a:blip>
            <a:stretch>
              <a:fillRect/>
            </a:stretch>
          </p:blipFill>
          <p:spPr>
            <a:xfrm>
              <a:off x="4344900" y="2829725"/>
              <a:ext cx="4572001" cy="1352848"/>
            </a:xfrm>
            <a:prstGeom prst="rect">
              <a:avLst/>
            </a:prstGeom>
            <a:noFill/>
            <a:ln cap="flat" cmpd="sng" w="9525">
              <a:solidFill>
                <a:srgbClr val="999999"/>
              </a:solidFill>
              <a:prstDash val="solid"/>
              <a:round/>
              <a:headEnd len="sm" w="sm" type="none"/>
              <a:tailEnd len="sm" w="sm" type="none"/>
            </a:ln>
          </p:spPr>
        </p:pic>
        <p:sp>
          <p:nvSpPr>
            <p:cNvPr id="631" name="Google Shape;631;p74"/>
            <p:cNvSpPr/>
            <p:nvPr/>
          </p:nvSpPr>
          <p:spPr>
            <a:xfrm>
              <a:off x="4423150" y="1901950"/>
              <a:ext cx="1308000" cy="15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4"/>
            <p:cNvSpPr/>
            <p:nvPr/>
          </p:nvSpPr>
          <p:spPr>
            <a:xfrm>
              <a:off x="4385975" y="3709875"/>
              <a:ext cx="1086000" cy="15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p75"/>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Connected Devices</a:t>
            </a:r>
            <a:endParaRPr b="0" i="1"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p76"/>
          <p:cNvPicPr preferRelativeResize="0"/>
          <p:nvPr/>
        </p:nvPicPr>
        <p:blipFill>
          <a:blip r:embed="rId3">
            <a:alphaModFix/>
          </a:blip>
          <a:stretch>
            <a:fillRect/>
          </a:stretch>
        </p:blipFill>
        <p:spPr>
          <a:xfrm>
            <a:off x="874650" y="2401550"/>
            <a:ext cx="6466176" cy="1749151"/>
          </a:xfrm>
          <a:prstGeom prst="rect">
            <a:avLst/>
          </a:prstGeom>
          <a:noFill/>
          <a:ln cap="flat" cmpd="sng" w="9525">
            <a:solidFill>
              <a:srgbClr val="999999"/>
            </a:solidFill>
            <a:prstDash val="solid"/>
            <a:round/>
            <a:headEnd len="sm" w="sm" type="none"/>
            <a:tailEnd len="sm" w="sm" type="none"/>
          </a:ln>
        </p:spPr>
      </p:pic>
      <p:sp>
        <p:nvSpPr>
          <p:cNvPr id="643" name="Google Shape;643;p76"/>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[Connected devices]</a:t>
            </a:r>
            <a:endParaRPr b="1">
              <a:solidFill>
                <a:srgbClr val="C9DAF8"/>
              </a:solidFill>
            </a:endParaRPr>
          </a:p>
        </p:txBody>
      </p:sp>
      <p:sp>
        <p:nvSpPr>
          <p:cNvPr id="644" name="Google Shape;644;p76"/>
          <p:cNvSpPr txBox="1"/>
          <p:nvPr/>
        </p:nvSpPr>
        <p:spPr>
          <a:xfrm>
            <a:off x="2149750" y="1227475"/>
            <a:ext cx="22152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&lt;IP Address&gt;:&lt;Port&gt;</a:t>
            </a:r>
            <a:endParaRPr sz="1200">
              <a:solidFill>
                <a:schemeClr val="dk1"/>
              </a:solidFill>
            </a:endParaRPr>
          </a:p>
        </p:txBody>
      </p:sp>
      <p:sp>
        <p:nvSpPr>
          <p:cNvPr id="645" name="Google Shape;645;p76"/>
          <p:cNvSpPr txBox="1"/>
          <p:nvPr/>
        </p:nvSpPr>
        <p:spPr>
          <a:xfrm>
            <a:off x="4531300" y="1227475"/>
            <a:ext cx="12237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Device Type</a:t>
            </a:r>
            <a:endParaRPr sz="1200">
              <a:solidFill>
                <a:schemeClr val="dk1"/>
              </a:solidFill>
            </a:endParaRPr>
          </a:p>
        </p:txBody>
      </p:sp>
      <p:sp>
        <p:nvSpPr>
          <p:cNvPr id="646" name="Google Shape;646;p76"/>
          <p:cNvSpPr txBox="1"/>
          <p:nvPr/>
        </p:nvSpPr>
        <p:spPr>
          <a:xfrm>
            <a:off x="5927650" y="1233800"/>
            <a:ext cx="1474200" cy="362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Register Time</a:t>
            </a:r>
            <a:endParaRPr sz="1200">
              <a:solidFill>
                <a:schemeClr val="dk1"/>
              </a:solidFill>
            </a:endParaRPr>
          </a:p>
        </p:txBody>
      </p:sp>
      <p:sp>
        <p:nvSpPr>
          <p:cNvPr id="647" name="Google Shape;647;p76"/>
          <p:cNvSpPr/>
          <p:nvPr/>
        </p:nvSpPr>
        <p:spPr>
          <a:xfrm>
            <a:off x="2856100" y="3033025"/>
            <a:ext cx="802500" cy="183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6"/>
          <p:cNvSpPr/>
          <p:nvPr/>
        </p:nvSpPr>
        <p:spPr>
          <a:xfrm>
            <a:off x="4531325" y="3033025"/>
            <a:ext cx="802500" cy="183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6"/>
          <p:cNvSpPr/>
          <p:nvPr/>
        </p:nvSpPr>
        <p:spPr>
          <a:xfrm>
            <a:off x="6263425" y="3033025"/>
            <a:ext cx="802500" cy="183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0" name="Google Shape;650;p76"/>
          <p:cNvCxnSpPr>
            <a:stCxn id="647" idx="0"/>
            <a:endCxn id="644" idx="2"/>
          </p:cNvCxnSpPr>
          <p:nvPr/>
        </p:nvCxnSpPr>
        <p:spPr>
          <a:xfrm rot="10800000">
            <a:off x="3257350" y="1590025"/>
            <a:ext cx="0" cy="1443000"/>
          </a:xfrm>
          <a:prstGeom prst="straightConnector1">
            <a:avLst/>
          </a:prstGeom>
          <a:noFill/>
          <a:ln cap="flat" cmpd="sng" w="9525">
            <a:solidFill>
              <a:srgbClr val="FF0000"/>
            </a:solidFill>
            <a:prstDash val="solid"/>
            <a:round/>
            <a:headEnd len="med" w="med" type="none"/>
            <a:tailEnd len="med" w="med" type="triangle"/>
          </a:ln>
        </p:spPr>
      </p:cxnSp>
      <p:cxnSp>
        <p:nvCxnSpPr>
          <p:cNvPr id="651" name="Google Shape;651;p76"/>
          <p:cNvCxnSpPr>
            <a:stCxn id="648" idx="0"/>
            <a:endCxn id="645" idx="2"/>
          </p:cNvCxnSpPr>
          <p:nvPr/>
        </p:nvCxnSpPr>
        <p:spPr>
          <a:xfrm rot="-5400000">
            <a:off x="4316375" y="2206225"/>
            <a:ext cx="1443000" cy="210600"/>
          </a:xfrm>
          <a:prstGeom prst="bentConnector3">
            <a:avLst>
              <a:gd fmla="val 13138" name="adj1"/>
            </a:avLst>
          </a:prstGeom>
          <a:noFill/>
          <a:ln cap="flat" cmpd="sng" w="9525">
            <a:solidFill>
              <a:srgbClr val="FF0000"/>
            </a:solidFill>
            <a:prstDash val="solid"/>
            <a:round/>
            <a:headEnd len="med" w="med" type="none"/>
            <a:tailEnd len="med" w="med" type="triangle"/>
          </a:ln>
        </p:spPr>
      </p:cxnSp>
      <p:cxnSp>
        <p:nvCxnSpPr>
          <p:cNvPr id="652" name="Google Shape;652;p76"/>
          <p:cNvCxnSpPr>
            <a:stCxn id="649" idx="0"/>
            <a:endCxn id="646" idx="2"/>
          </p:cNvCxnSpPr>
          <p:nvPr/>
        </p:nvCxnSpPr>
        <p:spPr>
          <a:xfrm rot="10800000">
            <a:off x="6664675" y="1596325"/>
            <a:ext cx="0" cy="14367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6" name="Shape 656"/>
        <p:cNvGrpSpPr/>
        <p:nvPr/>
      </p:nvGrpSpPr>
      <p:grpSpPr>
        <a:xfrm>
          <a:off x="0" y="0"/>
          <a:ext cx="0" cy="0"/>
          <a:chOff x="0" y="0"/>
          <a:chExt cx="0" cy="0"/>
        </a:xfrm>
      </p:grpSpPr>
      <p:sp>
        <p:nvSpPr>
          <p:cNvPr id="657" name="Google Shape;657;p77"/>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High Availability</a:t>
            </a:r>
            <a:endParaRPr b="0" i="1"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78"/>
          <p:cNvSpPr txBox="1"/>
          <p:nvPr>
            <p:ph type="title"/>
          </p:nvPr>
        </p:nvSpPr>
        <p:spPr>
          <a:xfrm>
            <a:off x="227088" y="278650"/>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a:t>
            </a:r>
            <a:r>
              <a:rPr b="1" lang="en">
                <a:solidFill>
                  <a:srgbClr val="C9DAF8"/>
                </a:solidFill>
              </a:rPr>
              <a:t>High Availability]</a:t>
            </a:r>
            <a:endParaRPr b="1">
              <a:solidFill>
                <a:srgbClr val="C9DAF8"/>
              </a:solidFill>
            </a:endParaRPr>
          </a:p>
        </p:txBody>
      </p:sp>
      <p:sp>
        <p:nvSpPr>
          <p:cNvPr id="663" name="Google Shape;663;p78"/>
          <p:cNvSpPr txBox="1"/>
          <p:nvPr/>
        </p:nvSpPr>
        <p:spPr>
          <a:xfrm>
            <a:off x="172125" y="824800"/>
            <a:ext cx="3797700" cy="3543900"/>
          </a:xfrm>
          <a:prstGeom prst="rect">
            <a:avLst/>
          </a:prstGeom>
          <a:solidFill>
            <a:schemeClr val="lt1"/>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chemeClr val="dk1"/>
                </a:solidFill>
              </a:rPr>
              <a:t>This feature allows users to forward all the incoming calls of the SIP number to a backup number (e.g. a mobile number or a working landline number) or another SIP account. </a:t>
            </a:r>
            <a:endParaRPr sz="1200">
              <a:solidFill>
                <a:schemeClr val="dk1"/>
              </a:solidFill>
            </a:endParaRPr>
          </a:p>
          <a:p>
            <a:pPr indent="0" lvl="0" marL="0" rtl="0" algn="just">
              <a:lnSpc>
                <a:spcPct val="115000"/>
              </a:lnSpc>
              <a:spcBef>
                <a:spcPts val="0"/>
              </a:spcBef>
              <a:spcAft>
                <a:spcPts val="0"/>
              </a:spcAft>
              <a:buNone/>
            </a:pPr>
            <a:r>
              <a:t/>
            </a:r>
            <a:endParaRPr sz="700">
              <a:solidFill>
                <a:schemeClr val="dk1"/>
              </a:solidFill>
            </a:endParaRPr>
          </a:p>
          <a:p>
            <a:pPr indent="0" lvl="0" marL="0" rtl="0" algn="just">
              <a:lnSpc>
                <a:spcPct val="115000"/>
              </a:lnSpc>
              <a:spcBef>
                <a:spcPts val="0"/>
              </a:spcBef>
              <a:spcAft>
                <a:spcPts val="0"/>
              </a:spcAft>
              <a:buNone/>
            </a:pPr>
            <a:r>
              <a:rPr lang="en" sz="1200">
                <a:solidFill>
                  <a:schemeClr val="dk1"/>
                </a:solidFill>
              </a:rPr>
              <a:t>Activate this feature only in emergencies such as Internet outage, PBX, IP Phone disruption. </a:t>
            </a:r>
            <a:endParaRPr sz="1200">
              <a:solidFill>
                <a:schemeClr val="dk1"/>
              </a:solidFill>
            </a:endParaRPr>
          </a:p>
          <a:p>
            <a:pPr indent="0" lvl="0" marL="0" rtl="0" algn="just">
              <a:lnSpc>
                <a:spcPct val="115000"/>
              </a:lnSpc>
              <a:spcBef>
                <a:spcPts val="0"/>
              </a:spcBef>
              <a:spcAft>
                <a:spcPts val="0"/>
              </a:spcAft>
              <a:buNone/>
            </a:pPr>
            <a:r>
              <a:t/>
            </a:r>
            <a:endParaRPr sz="700">
              <a:solidFill>
                <a:schemeClr val="dk1"/>
              </a:solidFill>
            </a:endParaRPr>
          </a:p>
          <a:p>
            <a:pPr indent="0" lvl="0" marL="0" rtl="0" algn="just">
              <a:lnSpc>
                <a:spcPct val="115000"/>
              </a:lnSpc>
              <a:spcBef>
                <a:spcPts val="0"/>
              </a:spcBef>
              <a:spcAft>
                <a:spcPts val="0"/>
              </a:spcAft>
              <a:buNone/>
            </a:pPr>
            <a:r>
              <a:rPr lang="en" sz="1200">
                <a:solidFill>
                  <a:schemeClr val="dk1"/>
                </a:solidFill>
              </a:rPr>
              <a:t>There are 2 types of backup operation mode:</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rPr b="1" lang="en" sz="1200">
                <a:solidFill>
                  <a:schemeClr val="dk1"/>
                </a:solidFill>
              </a:rPr>
              <a:t>Manual Fail-Over:</a:t>
            </a:r>
            <a:endParaRPr b="1" sz="1200">
              <a:solidFill>
                <a:schemeClr val="dk1"/>
              </a:solidFill>
            </a:endParaRPr>
          </a:p>
          <a:p>
            <a:pPr indent="-190500" lvl="0" marL="342900" rtl="0" algn="just">
              <a:lnSpc>
                <a:spcPct val="115000"/>
              </a:lnSpc>
              <a:spcBef>
                <a:spcPts val="0"/>
              </a:spcBef>
              <a:spcAft>
                <a:spcPts val="0"/>
              </a:spcAft>
              <a:buClr>
                <a:schemeClr val="dk1"/>
              </a:buClr>
              <a:buSzPts val="1200"/>
              <a:buChar char="●"/>
            </a:pPr>
            <a:r>
              <a:rPr lang="en" sz="1200">
                <a:solidFill>
                  <a:schemeClr val="dk1"/>
                </a:solidFill>
              </a:rPr>
              <a:t>For handling PBX downtime (Cloud PBX solution or Call Center Solution).</a:t>
            </a:r>
            <a:endParaRPr sz="1200">
              <a:solidFill>
                <a:schemeClr val="dk1"/>
              </a:solidFill>
            </a:endParaRPr>
          </a:p>
          <a:p>
            <a:pPr indent="-190500" lvl="0" marL="342900" rtl="0" algn="just">
              <a:lnSpc>
                <a:spcPct val="115000"/>
              </a:lnSpc>
              <a:spcBef>
                <a:spcPts val="0"/>
              </a:spcBef>
              <a:spcAft>
                <a:spcPts val="0"/>
              </a:spcAft>
              <a:buClr>
                <a:schemeClr val="dk1"/>
              </a:buClr>
              <a:buSzPts val="1200"/>
              <a:buChar char="●"/>
            </a:pPr>
            <a:r>
              <a:rPr lang="en" sz="1200">
                <a:solidFill>
                  <a:schemeClr val="dk1"/>
                </a:solidFill>
              </a:rPr>
              <a:t>Forwarding all the incoming calls to internal or external numbers.</a:t>
            </a:r>
            <a:endParaRPr sz="1200">
              <a:solidFill>
                <a:schemeClr val="dk1"/>
              </a:solidFill>
            </a:endParaRPr>
          </a:p>
          <a:p>
            <a:pPr indent="0" lvl="0" marL="0" rtl="0" algn="just">
              <a:lnSpc>
                <a:spcPct val="115000"/>
              </a:lnSpc>
              <a:spcBef>
                <a:spcPts val="0"/>
              </a:spcBef>
              <a:spcAft>
                <a:spcPts val="0"/>
              </a:spcAft>
              <a:buNone/>
            </a:pPr>
            <a:r>
              <a:t/>
            </a:r>
            <a:endParaRPr sz="700">
              <a:solidFill>
                <a:schemeClr val="dk1"/>
              </a:solidFill>
            </a:endParaRPr>
          </a:p>
          <a:p>
            <a:pPr indent="0" lvl="0" marL="0" rtl="0" algn="just">
              <a:lnSpc>
                <a:spcPct val="115000"/>
              </a:lnSpc>
              <a:spcBef>
                <a:spcPts val="0"/>
              </a:spcBef>
              <a:spcAft>
                <a:spcPts val="0"/>
              </a:spcAft>
              <a:buNone/>
            </a:pPr>
            <a:r>
              <a:rPr b="1" lang="en" sz="1200">
                <a:solidFill>
                  <a:schemeClr val="dk1"/>
                </a:solidFill>
              </a:rPr>
              <a:t>Auto Fail-Over:</a:t>
            </a:r>
            <a:endParaRPr b="1" sz="1200">
              <a:solidFill>
                <a:schemeClr val="dk1"/>
              </a:solidFill>
            </a:endParaRPr>
          </a:p>
          <a:p>
            <a:pPr indent="-190500" lvl="0" marL="342900" rtl="0" algn="just">
              <a:lnSpc>
                <a:spcPct val="115000"/>
              </a:lnSpc>
              <a:spcBef>
                <a:spcPts val="0"/>
              </a:spcBef>
              <a:spcAft>
                <a:spcPts val="0"/>
              </a:spcAft>
              <a:buClr>
                <a:schemeClr val="dk1"/>
              </a:buClr>
              <a:buSzPts val="1200"/>
              <a:buChar char="●"/>
            </a:pPr>
            <a:r>
              <a:rPr lang="en" sz="1200">
                <a:solidFill>
                  <a:schemeClr val="dk1"/>
                </a:solidFill>
              </a:rPr>
              <a:t>For handling SIP downtime.</a:t>
            </a:r>
            <a:endParaRPr sz="1200">
              <a:solidFill>
                <a:schemeClr val="dk1"/>
              </a:solidFill>
            </a:endParaRPr>
          </a:p>
          <a:p>
            <a:pPr indent="-190500" lvl="0" marL="342900" rtl="0" algn="just">
              <a:lnSpc>
                <a:spcPct val="115000"/>
              </a:lnSpc>
              <a:spcBef>
                <a:spcPts val="0"/>
              </a:spcBef>
              <a:spcAft>
                <a:spcPts val="0"/>
              </a:spcAft>
              <a:buClr>
                <a:schemeClr val="dk1"/>
              </a:buClr>
              <a:buSzPts val="1200"/>
              <a:buChar char="●"/>
            </a:pPr>
            <a:r>
              <a:rPr lang="en" sz="1200">
                <a:solidFill>
                  <a:schemeClr val="dk1"/>
                </a:solidFill>
              </a:rPr>
              <a:t>Forwarding all the incoming calls to the 2nd SIP Account.</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p:txBody>
      </p:sp>
      <p:pic>
        <p:nvPicPr>
          <p:cNvPr id="664" name="Google Shape;664;p78"/>
          <p:cNvPicPr preferRelativeResize="0"/>
          <p:nvPr/>
        </p:nvPicPr>
        <p:blipFill>
          <a:blip r:embed="rId3">
            <a:alphaModFix/>
          </a:blip>
          <a:stretch>
            <a:fillRect/>
          </a:stretch>
        </p:blipFill>
        <p:spPr>
          <a:xfrm>
            <a:off x="4016888" y="3041300"/>
            <a:ext cx="5061099" cy="1891250"/>
          </a:xfrm>
          <a:prstGeom prst="rect">
            <a:avLst/>
          </a:prstGeom>
          <a:noFill/>
          <a:ln cap="flat" cmpd="sng" w="9525">
            <a:solidFill>
              <a:srgbClr val="9E9E9E"/>
            </a:solidFill>
            <a:prstDash val="solid"/>
            <a:round/>
            <a:headEnd len="sm" w="sm" type="none"/>
            <a:tailEnd len="sm" w="sm" type="none"/>
          </a:ln>
        </p:spPr>
      </p:pic>
      <p:pic>
        <p:nvPicPr>
          <p:cNvPr id="665" name="Google Shape;665;p78"/>
          <p:cNvPicPr preferRelativeResize="0"/>
          <p:nvPr/>
        </p:nvPicPr>
        <p:blipFill rotWithShape="1">
          <a:blip r:embed="rId4">
            <a:alphaModFix/>
          </a:blip>
          <a:srcRect b="4561" l="0" r="0" t="0"/>
          <a:stretch/>
        </p:blipFill>
        <p:spPr>
          <a:xfrm>
            <a:off x="4016900" y="679475"/>
            <a:ext cx="5061075" cy="2296222"/>
          </a:xfrm>
          <a:prstGeom prst="rect">
            <a:avLst/>
          </a:prstGeom>
          <a:noFill/>
          <a:ln cap="flat" cmpd="sng" w="9525">
            <a:solidFill>
              <a:srgbClr val="9E9E9E"/>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sp>
        <p:nvSpPr>
          <p:cNvPr id="670" name="Google Shape;670;p79"/>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Compliance</a:t>
            </a:r>
            <a:endParaRPr b="0" i="1"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3"/>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Product 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80"/>
          <p:cNvSpPr txBox="1"/>
          <p:nvPr>
            <p:ph type="title"/>
          </p:nvPr>
        </p:nvSpPr>
        <p:spPr>
          <a:xfrm>
            <a:off x="423038" y="354450"/>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[Compliance]</a:t>
            </a:r>
            <a:endParaRPr b="1">
              <a:solidFill>
                <a:srgbClr val="C9DAF8"/>
              </a:solidFill>
            </a:endParaRPr>
          </a:p>
        </p:txBody>
      </p:sp>
      <p:pic>
        <p:nvPicPr>
          <p:cNvPr descr="SIPAPP-Compliance.png" id="676" name="Google Shape;676;p80"/>
          <p:cNvPicPr preferRelativeResize="0"/>
          <p:nvPr/>
        </p:nvPicPr>
        <p:blipFill rotWithShape="1">
          <a:blip r:embed="rId3">
            <a:alphaModFix/>
          </a:blip>
          <a:srcRect b="36094" l="0" r="21235" t="0"/>
          <a:stretch/>
        </p:blipFill>
        <p:spPr>
          <a:xfrm>
            <a:off x="2981013" y="1310063"/>
            <a:ext cx="5649625" cy="2523375"/>
          </a:xfrm>
          <a:prstGeom prst="rect">
            <a:avLst/>
          </a:prstGeom>
          <a:noFill/>
          <a:ln cap="flat" cmpd="sng" w="9525">
            <a:solidFill>
              <a:srgbClr val="B7B7B7"/>
            </a:solidFill>
            <a:prstDash val="solid"/>
            <a:round/>
            <a:headEnd len="sm" w="sm" type="none"/>
            <a:tailEnd len="sm" w="sm" type="none"/>
          </a:ln>
        </p:spPr>
      </p:pic>
      <p:sp>
        <p:nvSpPr>
          <p:cNvPr id="677" name="Google Shape;677;p80"/>
          <p:cNvSpPr txBox="1"/>
          <p:nvPr/>
        </p:nvSpPr>
        <p:spPr>
          <a:xfrm>
            <a:off x="334900" y="1801850"/>
            <a:ext cx="22671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solidFill>
                  <a:schemeClr val="dk1"/>
                </a:solidFill>
              </a:rPr>
              <a:t>This feature is used to define which action to be taken when calling to DNC numbers.</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rPr i="1" lang="en" sz="1200">
                <a:solidFill>
                  <a:schemeClr val="dk1"/>
                </a:solidFill>
              </a:rPr>
              <a:t>(Only appears when SIP has DNC addon license)</a:t>
            </a:r>
            <a:endParaRPr i="1" sz="12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1" name="Shape 681"/>
        <p:cNvGrpSpPr/>
        <p:nvPr/>
      </p:nvGrpSpPr>
      <p:grpSpPr>
        <a:xfrm>
          <a:off x="0" y="0"/>
          <a:ext cx="0" cy="0"/>
          <a:chOff x="0" y="0"/>
          <a:chExt cx="0" cy="0"/>
        </a:xfrm>
      </p:grpSpPr>
      <p:sp>
        <p:nvSpPr>
          <p:cNvPr id="682" name="Google Shape;682;p81"/>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History</a:t>
            </a:r>
            <a:endParaRPr b="0" i="1"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2"/>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[Call History]</a:t>
            </a:r>
            <a:endParaRPr b="1">
              <a:solidFill>
                <a:srgbClr val="C9DAF8"/>
              </a:solidFill>
            </a:endParaRPr>
          </a:p>
        </p:txBody>
      </p:sp>
      <p:sp>
        <p:nvSpPr>
          <p:cNvPr id="688" name="Google Shape;688;p82"/>
          <p:cNvSpPr txBox="1"/>
          <p:nvPr/>
        </p:nvSpPr>
        <p:spPr>
          <a:xfrm>
            <a:off x="374250" y="4077350"/>
            <a:ext cx="8395500" cy="4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1"/>
                </a:solidFill>
                <a:latin typeface="Lato"/>
                <a:ea typeface="Lato"/>
                <a:cs typeface="Lato"/>
                <a:sym typeface="Lato"/>
              </a:rPr>
              <a:t>**User can only access the call history for SIP app  using the Unified Call History. </a:t>
            </a:r>
            <a:endParaRPr>
              <a:solidFill>
                <a:schemeClr val="dk1"/>
              </a:solidFill>
              <a:latin typeface="Lato"/>
              <a:ea typeface="Lato"/>
              <a:cs typeface="Lato"/>
              <a:sym typeface="Lato"/>
            </a:endParaRPr>
          </a:p>
        </p:txBody>
      </p:sp>
      <p:pic>
        <p:nvPicPr>
          <p:cNvPr id="689" name="Google Shape;689;p82"/>
          <p:cNvPicPr preferRelativeResize="0"/>
          <p:nvPr/>
        </p:nvPicPr>
        <p:blipFill>
          <a:blip r:embed="rId3">
            <a:alphaModFix/>
          </a:blip>
          <a:stretch>
            <a:fillRect/>
          </a:stretch>
        </p:blipFill>
        <p:spPr>
          <a:xfrm>
            <a:off x="1298448" y="1389888"/>
            <a:ext cx="6537958" cy="2441447"/>
          </a:xfrm>
          <a:prstGeom prst="rect">
            <a:avLst/>
          </a:prstGeom>
          <a:noFill/>
          <a:ln cap="flat" cmpd="sng" w="9525">
            <a:solidFill>
              <a:srgbClr val="A5A5A5"/>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83"/>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[Call History]</a:t>
            </a:r>
            <a:endParaRPr b="1">
              <a:solidFill>
                <a:srgbClr val="C9DAF8"/>
              </a:solidFill>
            </a:endParaRPr>
          </a:p>
        </p:txBody>
      </p:sp>
      <p:sp>
        <p:nvSpPr>
          <p:cNvPr id="695" name="Google Shape;695;p83"/>
          <p:cNvSpPr txBox="1"/>
          <p:nvPr/>
        </p:nvSpPr>
        <p:spPr>
          <a:xfrm>
            <a:off x="227150" y="1354300"/>
            <a:ext cx="3209400" cy="15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In order to access the call history:</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Click on </a:t>
            </a:r>
            <a:r>
              <a:rPr b="1" lang="en" sz="1100">
                <a:solidFill>
                  <a:schemeClr val="dk1"/>
                </a:solidFill>
              </a:rPr>
              <a:t>Top Left Profile Icon</a:t>
            </a:r>
            <a:r>
              <a:rPr lang="en" sz="1100">
                <a:solidFill>
                  <a:schemeClr val="dk1"/>
                </a:solidFill>
              </a:rPr>
              <a:t> &gt; Click </a:t>
            </a:r>
            <a:r>
              <a:rPr b="1" lang="en" sz="1100">
                <a:solidFill>
                  <a:schemeClr val="dk1"/>
                </a:solidFill>
              </a:rPr>
              <a:t>Manage Organizations</a:t>
            </a:r>
            <a:endParaRPr b="1" sz="1100">
              <a:solidFill>
                <a:schemeClr val="dk1"/>
              </a:solidFill>
            </a:endParaRPr>
          </a:p>
          <a:p>
            <a:pPr indent="0" lvl="0" marL="457200" rtl="0" algn="l">
              <a:spcBef>
                <a:spcPts val="0"/>
              </a:spcBef>
              <a:spcAft>
                <a:spcPts val="0"/>
              </a:spcAft>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Manage Organizations tab &gt; Click on </a:t>
            </a:r>
            <a:r>
              <a:rPr b="1" lang="en" sz="1100">
                <a:solidFill>
                  <a:schemeClr val="dk1"/>
                </a:solidFill>
              </a:rPr>
              <a:t>Call History </a:t>
            </a:r>
            <a:endParaRPr b="1" sz="1100">
              <a:solidFill>
                <a:schemeClr val="dk1"/>
              </a:solidFill>
            </a:endParaRPr>
          </a:p>
        </p:txBody>
      </p:sp>
      <p:grpSp>
        <p:nvGrpSpPr>
          <p:cNvPr id="696" name="Google Shape;696;p83"/>
          <p:cNvGrpSpPr/>
          <p:nvPr/>
        </p:nvGrpSpPr>
        <p:grpSpPr>
          <a:xfrm>
            <a:off x="4076508" y="861975"/>
            <a:ext cx="4381214" cy="1864971"/>
            <a:chOff x="3588950" y="1014375"/>
            <a:chExt cx="5328000" cy="2614568"/>
          </a:xfrm>
        </p:grpSpPr>
        <p:pic>
          <p:nvPicPr>
            <p:cNvPr id="697" name="Google Shape;697;p83"/>
            <p:cNvPicPr preferRelativeResize="0"/>
            <p:nvPr/>
          </p:nvPicPr>
          <p:blipFill>
            <a:blip r:embed="rId3">
              <a:alphaModFix/>
            </a:blip>
            <a:stretch>
              <a:fillRect/>
            </a:stretch>
          </p:blipFill>
          <p:spPr>
            <a:xfrm>
              <a:off x="3588950" y="1014375"/>
              <a:ext cx="5328000" cy="2614568"/>
            </a:xfrm>
            <a:prstGeom prst="rect">
              <a:avLst/>
            </a:prstGeom>
            <a:noFill/>
            <a:ln cap="flat" cmpd="sng" w="9525">
              <a:solidFill>
                <a:srgbClr val="A5A5A5"/>
              </a:solidFill>
              <a:prstDash val="solid"/>
              <a:round/>
              <a:headEnd len="sm" w="sm" type="none"/>
              <a:tailEnd len="sm" w="sm" type="none"/>
            </a:ln>
          </p:spPr>
        </p:pic>
        <p:sp>
          <p:nvSpPr>
            <p:cNvPr id="698" name="Google Shape;698;p83"/>
            <p:cNvSpPr/>
            <p:nvPr/>
          </p:nvSpPr>
          <p:spPr>
            <a:xfrm>
              <a:off x="3602675" y="1019825"/>
              <a:ext cx="188400" cy="177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3"/>
            <p:cNvSpPr/>
            <p:nvPr/>
          </p:nvSpPr>
          <p:spPr>
            <a:xfrm>
              <a:off x="3835450" y="1485400"/>
              <a:ext cx="975600" cy="177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83"/>
          <p:cNvGrpSpPr/>
          <p:nvPr/>
        </p:nvGrpSpPr>
        <p:grpSpPr>
          <a:xfrm>
            <a:off x="4194063" y="2882200"/>
            <a:ext cx="4146099" cy="2111525"/>
            <a:chOff x="4311625" y="2882200"/>
            <a:chExt cx="4146099" cy="2111525"/>
          </a:xfrm>
        </p:grpSpPr>
        <p:pic>
          <p:nvPicPr>
            <p:cNvPr id="701" name="Google Shape;701;p83"/>
            <p:cNvPicPr preferRelativeResize="0"/>
            <p:nvPr/>
          </p:nvPicPr>
          <p:blipFill>
            <a:blip r:embed="rId4">
              <a:alphaModFix/>
            </a:blip>
            <a:stretch>
              <a:fillRect/>
            </a:stretch>
          </p:blipFill>
          <p:spPr>
            <a:xfrm>
              <a:off x="4311625" y="2882200"/>
              <a:ext cx="4146099" cy="2111525"/>
            </a:xfrm>
            <a:prstGeom prst="rect">
              <a:avLst/>
            </a:prstGeom>
            <a:noFill/>
            <a:ln cap="flat" cmpd="sng" w="9525">
              <a:solidFill>
                <a:srgbClr val="A5A5A5"/>
              </a:solidFill>
              <a:prstDash val="solid"/>
              <a:round/>
              <a:headEnd len="sm" w="sm" type="none"/>
              <a:tailEnd len="sm" w="sm" type="none"/>
            </a:ln>
          </p:spPr>
        </p:pic>
        <p:sp>
          <p:nvSpPr>
            <p:cNvPr id="702" name="Google Shape;702;p83"/>
            <p:cNvSpPr/>
            <p:nvPr/>
          </p:nvSpPr>
          <p:spPr>
            <a:xfrm>
              <a:off x="4314825" y="3833825"/>
              <a:ext cx="809700" cy="104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03" name="Google Shape;703;p83"/>
          <p:cNvCxnSpPr>
            <a:stCxn id="697" idx="2"/>
            <a:endCxn id="701" idx="0"/>
          </p:cNvCxnSpPr>
          <p:nvPr/>
        </p:nvCxnSpPr>
        <p:spPr>
          <a:xfrm>
            <a:off x="6267116" y="2726946"/>
            <a:ext cx="0" cy="1554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7" name="Shape 707"/>
        <p:cNvGrpSpPr/>
        <p:nvPr/>
      </p:nvGrpSpPr>
      <p:grpSpPr>
        <a:xfrm>
          <a:off x="0" y="0"/>
          <a:ext cx="0" cy="0"/>
          <a:chOff x="0" y="0"/>
          <a:chExt cx="0" cy="0"/>
        </a:xfrm>
      </p:grpSpPr>
      <p:sp>
        <p:nvSpPr>
          <p:cNvPr id="708" name="Google Shape;708;p84"/>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Pin Login</a:t>
            </a:r>
            <a:endParaRPr b="0" i="1"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5"/>
          <p:cNvSpPr txBox="1"/>
          <p:nvPr>
            <p:ph type="title"/>
          </p:nvPr>
        </p:nvSpPr>
        <p:spPr>
          <a:xfrm>
            <a:off x="404063" y="3860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[PIN Login]</a:t>
            </a:r>
            <a:endParaRPr b="1">
              <a:solidFill>
                <a:srgbClr val="C9DAF8"/>
              </a:solidFill>
            </a:endParaRPr>
          </a:p>
        </p:txBody>
      </p:sp>
      <p:pic>
        <p:nvPicPr>
          <p:cNvPr id="714" name="Google Shape;714;p85"/>
          <p:cNvPicPr preferRelativeResize="0"/>
          <p:nvPr/>
        </p:nvPicPr>
        <p:blipFill>
          <a:blip r:embed="rId3">
            <a:alphaModFix/>
          </a:blip>
          <a:stretch>
            <a:fillRect/>
          </a:stretch>
        </p:blipFill>
        <p:spPr>
          <a:xfrm>
            <a:off x="1136475" y="1243300"/>
            <a:ext cx="6871150" cy="2371775"/>
          </a:xfrm>
          <a:prstGeom prst="rect">
            <a:avLst/>
          </a:prstGeom>
          <a:noFill/>
          <a:ln cap="flat" cmpd="sng" w="9525">
            <a:solidFill>
              <a:srgbClr val="B7B7B7"/>
            </a:solidFill>
            <a:prstDash val="solid"/>
            <a:round/>
            <a:headEnd len="sm" w="sm" type="none"/>
            <a:tailEnd len="sm" w="sm" type="none"/>
          </a:ln>
        </p:spPr>
      </p:pic>
      <p:sp>
        <p:nvSpPr>
          <p:cNvPr id="715" name="Google Shape;715;p85"/>
          <p:cNvSpPr txBox="1"/>
          <p:nvPr/>
        </p:nvSpPr>
        <p:spPr>
          <a:xfrm>
            <a:off x="1132300" y="3996400"/>
            <a:ext cx="68712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*Logging in with PIN before dialing would offer the user a trace to see who made a specific call.</a:t>
            </a:r>
            <a:endParaRPr i="1">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9" name="Shape 719"/>
        <p:cNvGrpSpPr/>
        <p:nvPr/>
      </p:nvGrpSpPr>
      <p:grpSpPr>
        <a:xfrm>
          <a:off x="0" y="0"/>
          <a:ext cx="0" cy="0"/>
          <a:chOff x="0" y="0"/>
          <a:chExt cx="0" cy="0"/>
        </a:xfrm>
      </p:grpSpPr>
      <p:sp>
        <p:nvSpPr>
          <p:cNvPr id="720" name="Google Shape;720;p86"/>
          <p:cNvSpPr txBox="1"/>
          <p:nvPr>
            <p:ph type="title"/>
          </p:nvPr>
        </p:nvSpPr>
        <p:spPr>
          <a:xfrm>
            <a:off x="2201813" y="1792031"/>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Routing C</a:t>
            </a:r>
            <a:r>
              <a:rPr lang="en"/>
              <a:t>onfig</a:t>
            </a:r>
            <a:endParaRPr b="0" i="1"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87"/>
          <p:cNvSpPr txBox="1"/>
          <p:nvPr>
            <p:ph type="title"/>
          </p:nvPr>
        </p:nvSpPr>
        <p:spPr>
          <a:xfrm>
            <a:off x="366163" y="2217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solidFill>
                  <a:srgbClr val="C9DAF8"/>
                </a:solidFill>
              </a:rPr>
              <a:t>[Routing C</a:t>
            </a:r>
            <a:r>
              <a:rPr b="1" lang="en">
                <a:solidFill>
                  <a:srgbClr val="C9DAF8"/>
                </a:solidFill>
              </a:rPr>
              <a:t>onfig</a:t>
            </a:r>
            <a:r>
              <a:rPr b="1" lang="en">
                <a:solidFill>
                  <a:srgbClr val="C9DAF8"/>
                </a:solidFill>
              </a:rPr>
              <a:t>]</a:t>
            </a:r>
            <a:endParaRPr b="1">
              <a:solidFill>
                <a:srgbClr val="C9DAF8"/>
              </a:solidFill>
            </a:endParaRPr>
          </a:p>
        </p:txBody>
      </p:sp>
      <p:sp>
        <p:nvSpPr>
          <p:cNvPr id="726" name="Google Shape;726;p87"/>
          <p:cNvSpPr txBox="1"/>
          <p:nvPr/>
        </p:nvSpPr>
        <p:spPr>
          <a:xfrm>
            <a:off x="366175" y="846700"/>
            <a:ext cx="2938200" cy="3841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100"/>
              <a:t>This is a SIP feature that allows user to route the calls to the numbers within their Organization.</a:t>
            </a:r>
            <a:endParaRPr sz="1100"/>
          </a:p>
          <a:p>
            <a:pPr indent="0" lvl="0" marL="0" rtl="0" algn="just">
              <a:lnSpc>
                <a:spcPct val="115000"/>
              </a:lnSpc>
              <a:spcBef>
                <a:spcPts val="0"/>
              </a:spcBef>
              <a:spcAft>
                <a:spcPts val="0"/>
              </a:spcAft>
              <a:buClr>
                <a:schemeClr val="dk1"/>
              </a:buClr>
              <a:buSzPts val="1100"/>
              <a:buFont typeface="Arial"/>
              <a:buNone/>
            </a:pPr>
            <a:r>
              <a:t/>
            </a:r>
            <a:endParaRPr sz="1100"/>
          </a:p>
          <a:p>
            <a:pPr indent="0" lvl="0" marL="0" rtl="0" algn="just">
              <a:lnSpc>
                <a:spcPct val="115000"/>
              </a:lnSpc>
              <a:spcBef>
                <a:spcPts val="0"/>
              </a:spcBef>
              <a:spcAft>
                <a:spcPts val="0"/>
              </a:spcAft>
              <a:buClr>
                <a:schemeClr val="dk1"/>
              </a:buClr>
              <a:buSzPts val="1100"/>
              <a:buFont typeface="Arial"/>
              <a:buNone/>
            </a:pPr>
            <a:r>
              <a:rPr lang="en" sz="1100"/>
              <a:t>To set a routing rule, please follow the steps below:</a:t>
            </a:r>
            <a:endParaRPr sz="1100"/>
          </a:p>
          <a:p>
            <a:pPr indent="-298450" lvl="0" marL="457200" rtl="0" algn="just">
              <a:lnSpc>
                <a:spcPct val="115000"/>
              </a:lnSpc>
              <a:spcBef>
                <a:spcPts val="0"/>
              </a:spcBef>
              <a:spcAft>
                <a:spcPts val="0"/>
              </a:spcAft>
              <a:buSzPts val="1100"/>
              <a:buAutoNum type="arabicPeriod"/>
            </a:pPr>
            <a:r>
              <a:rPr lang="en" sz="1100"/>
              <a:t>Click on the </a:t>
            </a:r>
            <a:r>
              <a:rPr b="1" lang="en" sz="1100"/>
              <a:t>Add</a:t>
            </a:r>
            <a:r>
              <a:rPr lang="en" sz="1100"/>
              <a:t> button</a:t>
            </a:r>
            <a:endParaRPr sz="1100"/>
          </a:p>
          <a:p>
            <a:pPr indent="-298450" lvl="0" marL="457200" rtl="0" algn="just">
              <a:lnSpc>
                <a:spcPct val="115000"/>
              </a:lnSpc>
              <a:spcBef>
                <a:spcPts val="0"/>
              </a:spcBef>
              <a:spcAft>
                <a:spcPts val="0"/>
              </a:spcAft>
              <a:buSzPts val="1100"/>
              <a:buAutoNum type="arabicPeriod"/>
            </a:pPr>
            <a:r>
              <a:rPr lang="en" sz="1100"/>
              <a:t>Fill in the required fields:</a:t>
            </a:r>
            <a:endParaRPr sz="1100"/>
          </a:p>
          <a:p>
            <a:pPr indent="-298450" lvl="1" marL="914400" rtl="0" algn="just">
              <a:lnSpc>
                <a:spcPct val="115000"/>
              </a:lnSpc>
              <a:spcBef>
                <a:spcPts val="0"/>
              </a:spcBef>
              <a:spcAft>
                <a:spcPts val="0"/>
              </a:spcAft>
              <a:buSzPts val="1100"/>
              <a:buAutoNum type="alphaLcPeriod"/>
            </a:pPr>
            <a:r>
              <a:rPr i="1" lang="en" sz="1100" u="sng"/>
              <a:t>Type:</a:t>
            </a:r>
            <a:endParaRPr i="1" sz="1100" u="sng"/>
          </a:p>
          <a:p>
            <a:pPr indent="-298450" lvl="2" marL="1371600" rtl="0" algn="just">
              <a:lnSpc>
                <a:spcPct val="115000"/>
              </a:lnSpc>
              <a:spcBef>
                <a:spcPts val="0"/>
              </a:spcBef>
              <a:spcAft>
                <a:spcPts val="0"/>
              </a:spcAft>
              <a:buSzPts val="1100"/>
              <a:buAutoNum type="romanLcPeriod"/>
            </a:pPr>
            <a:r>
              <a:rPr b="1" lang="en" sz="1100"/>
              <a:t>ISDN Incoming</a:t>
            </a:r>
            <a:endParaRPr b="1" sz="1100"/>
          </a:p>
          <a:p>
            <a:pPr indent="-298450" lvl="2" marL="1371600" rtl="0" algn="just">
              <a:lnSpc>
                <a:spcPct val="115000"/>
              </a:lnSpc>
              <a:spcBef>
                <a:spcPts val="0"/>
              </a:spcBef>
              <a:spcAft>
                <a:spcPts val="0"/>
              </a:spcAft>
              <a:buSzPts val="1100"/>
              <a:buAutoNum type="romanLcPeriod"/>
            </a:pPr>
            <a:r>
              <a:rPr b="1" lang="en" sz="1100"/>
              <a:t>Outgoing</a:t>
            </a:r>
            <a:endParaRPr b="1" sz="1100"/>
          </a:p>
          <a:p>
            <a:pPr indent="-298450" lvl="1" marL="914400" rtl="0" algn="just">
              <a:lnSpc>
                <a:spcPct val="115000"/>
              </a:lnSpc>
              <a:spcBef>
                <a:spcPts val="0"/>
              </a:spcBef>
              <a:spcAft>
                <a:spcPts val="0"/>
              </a:spcAft>
              <a:buSzPts val="1100"/>
              <a:buAutoNum type="alphaLcPeriod"/>
            </a:pPr>
            <a:r>
              <a:rPr i="1" lang="en" sz="1100" u="sng"/>
              <a:t>Rule</a:t>
            </a:r>
            <a:endParaRPr i="1" sz="1100" u="sng"/>
          </a:p>
          <a:p>
            <a:pPr indent="-298450" lvl="1" marL="914400" rtl="0" algn="just">
              <a:lnSpc>
                <a:spcPct val="115000"/>
              </a:lnSpc>
              <a:spcBef>
                <a:spcPts val="0"/>
              </a:spcBef>
              <a:spcAft>
                <a:spcPts val="0"/>
              </a:spcAft>
              <a:buSzPts val="1100"/>
              <a:buAutoNum type="alphaLcPeriod"/>
            </a:pPr>
            <a:r>
              <a:rPr i="1" lang="en" sz="1100" u="sng"/>
              <a:t>Forward To:</a:t>
            </a:r>
            <a:endParaRPr i="1" sz="1100" u="sng"/>
          </a:p>
          <a:p>
            <a:pPr indent="-298450" lvl="2" marL="1371600" rtl="0" algn="just">
              <a:lnSpc>
                <a:spcPct val="115000"/>
              </a:lnSpc>
              <a:spcBef>
                <a:spcPts val="0"/>
              </a:spcBef>
              <a:spcAft>
                <a:spcPts val="0"/>
              </a:spcAft>
              <a:buSzPts val="1100"/>
              <a:buAutoNum type="romanLcPeriod"/>
            </a:pPr>
            <a:r>
              <a:rPr b="1" lang="en" sz="1100"/>
              <a:t>SIP </a:t>
            </a:r>
            <a:endParaRPr b="1" sz="1100"/>
          </a:p>
          <a:p>
            <a:pPr indent="-298450" lvl="2" marL="1371600" rtl="0" algn="just">
              <a:lnSpc>
                <a:spcPct val="115000"/>
              </a:lnSpc>
              <a:spcBef>
                <a:spcPts val="0"/>
              </a:spcBef>
              <a:spcAft>
                <a:spcPts val="0"/>
              </a:spcAft>
              <a:buSzPts val="1100"/>
              <a:buAutoNum type="romanLcPeriod"/>
            </a:pPr>
            <a:r>
              <a:rPr b="1" lang="en" sz="1100"/>
              <a:t>Extension</a:t>
            </a:r>
            <a:endParaRPr b="1" sz="1100"/>
          </a:p>
          <a:p>
            <a:pPr indent="-298450" lvl="2" marL="1371600" rtl="0" algn="just">
              <a:lnSpc>
                <a:spcPct val="115000"/>
              </a:lnSpc>
              <a:spcBef>
                <a:spcPts val="0"/>
              </a:spcBef>
              <a:spcAft>
                <a:spcPts val="0"/>
              </a:spcAft>
              <a:buSzPts val="1100"/>
              <a:buAutoNum type="romanLcPeriod"/>
            </a:pPr>
            <a:r>
              <a:rPr b="1" lang="en" sz="1100"/>
              <a:t>Number</a:t>
            </a:r>
            <a:endParaRPr b="1" sz="1100"/>
          </a:p>
          <a:p>
            <a:pPr indent="-298450" lvl="0" marL="457200" rtl="0" algn="just">
              <a:lnSpc>
                <a:spcPct val="115000"/>
              </a:lnSpc>
              <a:spcBef>
                <a:spcPts val="0"/>
              </a:spcBef>
              <a:spcAft>
                <a:spcPts val="0"/>
              </a:spcAft>
              <a:buSzPts val="1100"/>
              <a:buAutoNum type="arabicPeriod"/>
            </a:pPr>
            <a:r>
              <a:rPr b="1" lang="en" sz="1100"/>
              <a:t>Create</a:t>
            </a:r>
            <a:endParaRPr b="1" sz="1100"/>
          </a:p>
          <a:p>
            <a:pPr indent="0" lvl="0" marL="0" rtl="0" algn="just">
              <a:lnSpc>
                <a:spcPct val="115000"/>
              </a:lnSpc>
              <a:spcBef>
                <a:spcPts val="0"/>
              </a:spcBef>
              <a:spcAft>
                <a:spcPts val="0"/>
              </a:spcAft>
              <a:buClr>
                <a:schemeClr val="dk1"/>
              </a:buClr>
              <a:buSzPts val="1100"/>
              <a:buFont typeface="Arial"/>
              <a:buNone/>
            </a:pPr>
            <a:r>
              <a:t/>
            </a:r>
            <a:endParaRPr sz="1000"/>
          </a:p>
          <a:p>
            <a:pPr indent="0" lvl="0" marL="0" rtl="0" algn="just">
              <a:lnSpc>
                <a:spcPct val="115000"/>
              </a:lnSpc>
              <a:spcBef>
                <a:spcPts val="0"/>
              </a:spcBef>
              <a:spcAft>
                <a:spcPts val="0"/>
              </a:spcAft>
              <a:buNone/>
            </a:pPr>
            <a:r>
              <a:t/>
            </a:r>
            <a:endParaRPr sz="1100"/>
          </a:p>
        </p:txBody>
      </p:sp>
      <p:sp>
        <p:nvSpPr>
          <p:cNvPr id="727" name="Google Shape;727;p87"/>
          <p:cNvSpPr txBox="1"/>
          <p:nvPr/>
        </p:nvSpPr>
        <p:spPr>
          <a:xfrm>
            <a:off x="3716438" y="2997050"/>
            <a:ext cx="4871700" cy="193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rPr b="1" i="1" lang="en" sz="900">
                <a:solidFill>
                  <a:schemeClr val="dk1"/>
                </a:solidFill>
              </a:rPr>
              <a:t>Regular Expression</a:t>
            </a:r>
            <a:endParaRPr b="1" i="1" sz="900">
              <a:solidFill>
                <a:schemeClr val="dk1"/>
              </a:solidFill>
            </a:endParaRPr>
          </a:p>
          <a:p>
            <a:pPr indent="-279400" lvl="0" marL="457200" rtl="0" algn="l">
              <a:lnSpc>
                <a:spcPct val="115000"/>
              </a:lnSpc>
              <a:spcBef>
                <a:spcPts val="200"/>
              </a:spcBef>
              <a:spcAft>
                <a:spcPts val="0"/>
              </a:spcAft>
              <a:buClr>
                <a:schemeClr val="dk1"/>
              </a:buClr>
              <a:buSzPts val="800"/>
              <a:buChar char="●"/>
            </a:pPr>
            <a:r>
              <a:rPr b="1" i="1" lang="en" sz="800">
                <a:solidFill>
                  <a:schemeClr val="dk1"/>
                </a:solidFill>
              </a:rPr>
              <a:t>^</a:t>
            </a:r>
            <a:r>
              <a:rPr i="1" lang="en" sz="800">
                <a:solidFill>
                  <a:schemeClr val="dk1"/>
                </a:solidFill>
              </a:rPr>
              <a:t> - indicates the beginning of a regular expression </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a:t>
            </a:r>
            <a:r>
              <a:rPr i="1" lang="en" sz="800">
                <a:solidFill>
                  <a:schemeClr val="dk1"/>
                </a:solidFill>
              </a:rPr>
              <a:t> - indicates the beginning of a standard expression block - blocks are essential to define inner terms so they can be referenced by the variables $1, $2, $3, etc.;</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a:t>
            </a:r>
            <a:r>
              <a:rPr i="1" lang="en" sz="800">
                <a:solidFill>
                  <a:schemeClr val="dk1"/>
                </a:solidFill>
              </a:rPr>
              <a:t> - closes the block;</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[0-9]</a:t>
            </a:r>
            <a:r>
              <a:rPr i="1" lang="en" sz="800">
                <a:solidFill>
                  <a:schemeClr val="dk1"/>
                </a:solidFill>
              </a:rPr>
              <a:t> - matches one digit in the range from 0 to 9 (0,12, 3, 4, 5, 6, 7, 8, and 9), and as you also guessed, the [ ] pair of brackets encloses a range; other range examples: [1-9] matches 1 to 9</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{8}</a:t>
            </a:r>
            <a:r>
              <a:rPr i="1" lang="en" sz="800">
                <a:solidFill>
                  <a:schemeClr val="dk1"/>
                </a:solidFill>
              </a:rPr>
              <a:t> - defines the number of occurrences for the previous expression,</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a:t>
            </a:r>
            <a:r>
              <a:rPr i="1" lang="en" sz="800">
                <a:solidFill>
                  <a:schemeClr val="dk1"/>
                </a:solidFill>
              </a:rPr>
              <a:t> - indicates the end of the regular expression </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a:t>
            </a:r>
            <a:r>
              <a:rPr i="1" lang="en" sz="800">
                <a:solidFill>
                  <a:schemeClr val="dk1"/>
                </a:solidFill>
              </a:rPr>
              <a:t> - match any character</a:t>
            </a:r>
            <a:endParaRPr i="1" sz="800">
              <a:solidFill>
                <a:schemeClr val="dk1"/>
              </a:solidFill>
            </a:endParaRPr>
          </a:p>
          <a:p>
            <a:pPr indent="-279400" lvl="0" marL="457200" rtl="0" algn="l">
              <a:lnSpc>
                <a:spcPct val="115000"/>
              </a:lnSpc>
              <a:spcBef>
                <a:spcPts val="0"/>
              </a:spcBef>
              <a:spcAft>
                <a:spcPts val="0"/>
              </a:spcAft>
              <a:buClr>
                <a:schemeClr val="dk1"/>
              </a:buClr>
              <a:buSzPts val="800"/>
              <a:buChar char="●"/>
            </a:pPr>
            <a:r>
              <a:rPr b="1" i="1" lang="en" sz="800">
                <a:solidFill>
                  <a:schemeClr val="dk1"/>
                </a:solidFill>
              </a:rPr>
              <a:t>*</a:t>
            </a:r>
            <a:r>
              <a:rPr i="1" lang="en" sz="800">
                <a:solidFill>
                  <a:schemeClr val="dk1"/>
                </a:solidFill>
              </a:rPr>
              <a:t> - Matches zero or more consecutive characters</a:t>
            </a:r>
            <a:endParaRPr i="1" sz="800">
              <a:solidFill>
                <a:schemeClr val="dk1"/>
              </a:solidFill>
            </a:endParaRPr>
          </a:p>
          <a:p>
            <a:pPr indent="0" lvl="0" marL="0" rtl="0" algn="l">
              <a:lnSpc>
                <a:spcPct val="115000"/>
              </a:lnSpc>
              <a:spcBef>
                <a:spcPts val="200"/>
              </a:spcBef>
              <a:spcAft>
                <a:spcPts val="0"/>
              </a:spcAft>
              <a:buNone/>
            </a:pPr>
            <a:r>
              <a:rPr i="1" lang="en" sz="800">
                <a:solidFill>
                  <a:schemeClr val="dk1"/>
                </a:solidFill>
              </a:rPr>
              <a:t>Visit</a:t>
            </a:r>
            <a:r>
              <a:rPr i="1" lang="en" sz="800">
                <a:solidFill>
                  <a:schemeClr val="dk1"/>
                </a:solidFill>
                <a:uFill>
                  <a:noFill/>
                </a:uFill>
                <a:hlinkClick r:id="rId3">
                  <a:extLst>
                    <a:ext uri="{A12FA001-AC4F-418D-AE19-62706E023703}">
                      <ahyp:hlinkClr val="tx"/>
                    </a:ext>
                  </a:extLst>
                </a:hlinkClick>
              </a:rPr>
              <a:t> </a:t>
            </a:r>
            <a:r>
              <a:rPr b="1" i="1" lang="en" sz="800" u="sng">
                <a:solidFill>
                  <a:srgbClr val="3197EF"/>
                </a:solidFill>
                <a:hlinkClick r:id="rId4">
                  <a:extLst>
                    <a:ext uri="{A12FA001-AC4F-418D-AE19-62706E023703}">
                      <ahyp:hlinkClr val="tx"/>
                    </a:ext>
                  </a:extLst>
                </a:hlinkClick>
              </a:rPr>
              <a:t>this link</a:t>
            </a:r>
            <a:r>
              <a:rPr i="1" lang="en" sz="800">
                <a:solidFill>
                  <a:schemeClr val="dk1"/>
                </a:solidFill>
              </a:rPr>
              <a:t> for more information</a:t>
            </a:r>
            <a:endParaRPr i="1" sz="800">
              <a:solidFill>
                <a:schemeClr val="dk1"/>
              </a:solidFill>
            </a:endParaRPr>
          </a:p>
        </p:txBody>
      </p:sp>
      <p:pic>
        <p:nvPicPr>
          <p:cNvPr id="728" name="Google Shape;728;p87"/>
          <p:cNvPicPr preferRelativeResize="0"/>
          <p:nvPr/>
        </p:nvPicPr>
        <p:blipFill>
          <a:blip r:embed="rId5">
            <a:alphaModFix/>
          </a:blip>
          <a:stretch>
            <a:fillRect/>
          </a:stretch>
        </p:blipFill>
        <p:spPr>
          <a:xfrm>
            <a:off x="3760675" y="486175"/>
            <a:ext cx="4783252" cy="2471025"/>
          </a:xfrm>
          <a:prstGeom prst="rect">
            <a:avLst/>
          </a:prstGeom>
          <a:noFill/>
          <a:ln>
            <a:noFill/>
          </a:ln>
        </p:spPr>
      </p:pic>
      <p:sp>
        <p:nvSpPr>
          <p:cNvPr id="729" name="Google Shape;729;p87"/>
          <p:cNvSpPr/>
          <p:nvPr/>
        </p:nvSpPr>
        <p:spPr>
          <a:xfrm>
            <a:off x="8214425" y="543425"/>
            <a:ext cx="284400" cy="145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7"/>
          <p:cNvSpPr/>
          <p:nvPr/>
        </p:nvSpPr>
        <p:spPr>
          <a:xfrm>
            <a:off x="3797600" y="2255800"/>
            <a:ext cx="1131000" cy="138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87"/>
          <p:cNvSpPr/>
          <p:nvPr/>
        </p:nvSpPr>
        <p:spPr>
          <a:xfrm>
            <a:off x="5339375" y="935175"/>
            <a:ext cx="1800900" cy="1845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4"/>
          <p:cNvSpPr txBox="1"/>
          <p:nvPr>
            <p:ph type="title"/>
          </p:nvPr>
        </p:nvSpPr>
        <p:spPr>
          <a:xfrm>
            <a:off x="271363" y="461900"/>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What is the SIP</a:t>
            </a:r>
            <a:r>
              <a:rPr b="1" lang="en"/>
              <a:t> Application</a:t>
            </a:r>
            <a:r>
              <a:rPr b="1" lang="en"/>
              <a:t>?</a:t>
            </a:r>
            <a:endParaRPr b="1"/>
          </a:p>
        </p:txBody>
      </p:sp>
      <p:sp>
        <p:nvSpPr>
          <p:cNvPr id="457" name="Google Shape;457;p54"/>
          <p:cNvSpPr txBox="1"/>
          <p:nvPr>
            <p:ph idx="1" type="body"/>
          </p:nvPr>
        </p:nvSpPr>
        <p:spPr>
          <a:xfrm>
            <a:off x="727650" y="1623925"/>
            <a:ext cx="7688700" cy="2131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400"/>
              <a:t>SIP App is a reliable trunking solution for better call quality at much lower call charges. The SIP Trunk supports Primary and Secondary SIP registrars. Customers can easily setup their VoIP line with options for automated DNC checking and Call Recording workflow into each and every call. They can also configure fully automated </a:t>
            </a:r>
            <a:r>
              <a:rPr lang="en" sz="1400"/>
              <a:t>failover</a:t>
            </a:r>
            <a:r>
              <a:rPr lang="en" sz="1400"/>
              <a:t> with shared caller ID, billing and usage history.</a:t>
            </a:r>
            <a:endParaRPr sz="1400"/>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 sz="1400"/>
              <a:t>The SIP application is compatible to most IP Phone brands as well as traditional IP-PBX and PABX systems.</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5"/>
          <p:cNvSpPr txBox="1"/>
          <p:nvPr>
            <p:ph type="title"/>
          </p:nvPr>
        </p:nvSpPr>
        <p:spPr>
          <a:xfrm>
            <a:off x="391418" y="436600"/>
            <a:ext cx="37473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SIP Features</a:t>
            </a:r>
            <a:endParaRPr b="1"/>
          </a:p>
        </p:txBody>
      </p:sp>
      <p:sp>
        <p:nvSpPr>
          <p:cNvPr id="463" name="Google Shape;463;p55"/>
          <p:cNvSpPr txBox="1"/>
          <p:nvPr>
            <p:ph idx="1" type="body"/>
          </p:nvPr>
        </p:nvSpPr>
        <p:spPr>
          <a:xfrm>
            <a:off x="1253900" y="925025"/>
            <a:ext cx="7688700" cy="31935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sz="1400"/>
              <a:t>Unlimited channels for concurrent calls</a:t>
            </a:r>
            <a:endParaRPr sz="1400"/>
          </a:p>
          <a:p>
            <a:pPr indent="-317500" lvl="0" marL="457200" rtl="0" algn="l">
              <a:lnSpc>
                <a:spcPct val="150000"/>
              </a:lnSpc>
              <a:spcBef>
                <a:spcPts val="0"/>
              </a:spcBef>
              <a:spcAft>
                <a:spcPts val="0"/>
              </a:spcAft>
              <a:buSzPts val="1400"/>
              <a:buChar char="●"/>
            </a:pPr>
            <a:r>
              <a:rPr lang="en" sz="1400"/>
              <a:t>Country whitelist, IP whitelist</a:t>
            </a:r>
            <a:endParaRPr sz="1400"/>
          </a:p>
          <a:p>
            <a:pPr indent="-317500" lvl="0" marL="457200" rtl="0" algn="l">
              <a:lnSpc>
                <a:spcPct val="150000"/>
              </a:lnSpc>
              <a:spcBef>
                <a:spcPts val="0"/>
              </a:spcBef>
              <a:spcAft>
                <a:spcPts val="0"/>
              </a:spcAft>
              <a:buSzPts val="1400"/>
              <a:buChar char="●"/>
            </a:pPr>
            <a:r>
              <a:rPr lang="en" sz="1400"/>
              <a:t>SIP Encryption : Supports both TLS/SRTP</a:t>
            </a:r>
            <a:endParaRPr sz="1400"/>
          </a:p>
          <a:p>
            <a:pPr indent="-317500" lvl="0" marL="457200" rtl="0" algn="l">
              <a:lnSpc>
                <a:spcPct val="150000"/>
              </a:lnSpc>
              <a:spcBef>
                <a:spcPts val="0"/>
              </a:spcBef>
              <a:spcAft>
                <a:spcPts val="0"/>
              </a:spcAft>
              <a:buSzPts val="1400"/>
              <a:buChar char="●"/>
            </a:pPr>
            <a:r>
              <a:rPr lang="en" sz="1400"/>
              <a:t>Connected device listing and dial plan setup</a:t>
            </a:r>
            <a:endParaRPr sz="1400"/>
          </a:p>
          <a:p>
            <a:pPr indent="-317500" lvl="0" marL="457200" rtl="0" algn="l">
              <a:lnSpc>
                <a:spcPct val="150000"/>
              </a:lnSpc>
              <a:spcBef>
                <a:spcPts val="0"/>
              </a:spcBef>
              <a:spcAft>
                <a:spcPts val="0"/>
              </a:spcAft>
              <a:buSzPts val="1400"/>
              <a:buChar char="●"/>
            </a:pPr>
            <a:r>
              <a:rPr lang="en" sz="1400"/>
              <a:t>Backup line support for emergency situations</a:t>
            </a:r>
            <a:endParaRPr sz="1400"/>
          </a:p>
          <a:p>
            <a:pPr indent="-317500" lvl="0" marL="457200" rtl="0" algn="l">
              <a:lnSpc>
                <a:spcPct val="150000"/>
              </a:lnSpc>
              <a:spcBef>
                <a:spcPts val="0"/>
              </a:spcBef>
              <a:spcAft>
                <a:spcPts val="0"/>
              </a:spcAft>
              <a:buSzPts val="1400"/>
              <a:buChar char="●"/>
            </a:pPr>
            <a:r>
              <a:rPr lang="en" sz="1400"/>
              <a:t>Compatibility with all SIP-enabled devices</a:t>
            </a:r>
            <a:endParaRPr sz="1400"/>
          </a:p>
          <a:p>
            <a:pPr indent="-317500" lvl="0" marL="457200" rtl="0" algn="l">
              <a:lnSpc>
                <a:spcPct val="150000"/>
              </a:lnSpc>
              <a:spcBef>
                <a:spcPts val="0"/>
              </a:spcBef>
              <a:spcAft>
                <a:spcPts val="0"/>
              </a:spcAft>
              <a:buSzPts val="1400"/>
              <a:buChar char="●"/>
            </a:pPr>
            <a:r>
              <a:rPr lang="en" sz="1400"/>
              <a:t>Other apps integration (Global DNC, Call Recording)</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6"/>
          <p:cNvSpPr txBox="1"/>
          <p:nvPr>
            <p:ph type="title"/>
          </p:nvPr>
        </p:nvSpPr>
        <p:spPr>
          <a:xfrm>
            <a:off x="2019600" y="1747900"/>
            <a:ext cx="51048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App Solutioning and Integrations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7"/>
          <p:cNvSpPr txBox="1"/>
          <p:nvPr>
            <p:ph type="title"/>
          </p:nvPr>
        </p:nvSpPr>
        <p:spPr>
          <a:xfrm>
            <a:off x="227138" y="4239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Traditional IP-PBX/PABX</a:t>
            </a:r>
            <a:endParaRPr b="1"/>
          </a:p>
        </p:txBody>
      </p:sp>
      <p:sp>
        <p:nvSpPr>
          <p:cNvPr id="474" name="Google Shape;474;p57"/>
          <p:cNvSpPr txBox="1"/>
          <p:nvPr/>
        </p:nvSpPr>
        <p:spPr>
          <a:xfrm>
            <a:off x="347525" y="1318650"/>
            <a:ext cx="4549500" cy="277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In a traditional IP-PBX/PABX system, the SIP can be configured to provide the VoIP line used to make and receive calls through the connected IP Phones. IVR (auto-attendant), call distribution (to extensions), and other call flow requirements are configured in the IP-PBX system itself.</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In addition, the SIP can also be integrated as a gateway to connect existing PSTN lines to IP-PBX/PABX systems.</a:t>
            </a:r>
            <a:endParaRPr>
              <a:solidFill>
                <a:schemeClr val="dk1"/>
              </a:solidFill>
            </a:endParaRPr>
          </a:p>
        </p:txBody>
      </p:sp>
      <p:pic>
        <p:nvPicPr>
          <p:cNvPr id="475" name="Google Shape;475;p57"/>
          <p:cNvPicPr preferRelativeResize="0"/>
          <p:nvPr/>
        </p:nvPicPr>
        <p:blipFill>
          <a:blip r:embed="rId3">
            <a:alphaModFix/>
          </a:blip>
          <a:stretch>
            <a:fillRect/>
          </a:stretch>
        </p:blipFill>
        <p:spPr>
          <a:xfrm>
            <a:off x="5560326" y="883125"/>
            <a:ext cx="2729375" cy="3644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8"/>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Use Cases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9"/>
          <p:cNvSpPr txBox="1"/>
          <p:nvPr>
            <p:ph type="title"/>
          </p:nvPr>
        </p:nvSpPr>
        <p:spPr>
          <a:xfrm>
            <a:off x="531938" y="728775"/>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Condominium/Residential Building</a:t>
            </a:r>
            <a:endParaRPr b="1"/>
          </a:p>
        </p:txBody>
      </p:sp>
      <p:sp>
        <p:nvSpPr>
          <p:cNvPr id="486" name="Google Shape;486;p59"/>
          <p:cNvSpPr txBox="1"/>
          <p:nvPr>
            <p:ph idx="1" type="body"/>
          </p:nvPr>
        </p:nvSpPr>
        <p:spPr>
          <a:xfrm>
            <a:off x="1166950" y="1337200"/>
            <a:ext cx="7548600" cy="838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u="sng"/>
              <a:t>Solution:</a:t>
            </a:r>
            <a:endParaRPr u="sng"/>
          </a:p>
          <a:p>
            <a:pPr indent="-317500" lvl="0" marL="457200" rtl="0" algn="l">
              <a:lnSpc>
                <a:spcPct val="150000"/>
              </a:lnSpc>
              <a:spcBef>
                <a:spcPts val="0"/>
              </a:spcBef>
              <a:spcAft>
                <a:spcPts val="0"/>
              </a:spcAft>
              <a:buSzPts val="1400"/>
              <a:buChar char="-"/>
            </a:pPr>
            <a:r>
              <a:rPr lang="en"/>
              <a:t>SIP trunk integrated to building’s security system; Audio telephony system used for door access</a:t>
            </a:r>
            <a:endParaRPr/>
          </a:p>
        </p:txBody>
      </p:sp>
      <p:sp>
        <p:nvSpPr>
          <p:cNvPr id="487" name="Google Shape;487;p59"/>
          <p:cNvSpPr txBox="1"/>
          <p:nvPr>
            <p:ph idx="2" type="body"/>
          </p:nvPr>
        </p:nvSpPr>
        <p:spPr>
          <a:xfrm>
            <a:off x="1173100" y="3336575"/>
            <a:ext cx="7536300" cy="9492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u="sng"/>
              <a:t>Solution:</a:t>
            </a:r>
            <a:endParaRPr u="sng"/>
          </a:p>
          <a:p>
            <a:pPr indent="-317500" lvl="0" marL="457200" rtl="0" algn="l">
              <a:lnSpc>
                <a:spcPct val="150000"/>
              </a:lnSpc>
              <a:spcBef>
                <a:spcPts val="0"/>
              </a:spcBef>
              <a:spcAft>
                <a:spcPts val="0"/>
              </a:spcAft>
              <a:buSzPts val="1400"/>
              <a:buChar char="-"/>
            </a:pPr>
            <a:r>
              <a:rPr lang="en"/>
              <a:t>Branch office telephony system integrated to MS Teams</a:t>
            </a:r>
            <a:endParaRPr/>
          </a:p>
        </p:txBody>
      </p:sp>
      <p:sp>
        <p:nvSpPr>
          <p:cNvPr id="488" name="Google Shape;488;p59"/>
          <p:cNvSpPr txBox="1"/>
          <p:nvPr/>
        </p:nvSpPr>
        <p:spPr>
          <a:xfrm>
            <a:off x="531950" y="2801375"/>
            <a:ext cx="7536300" cy="53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2100">
                <a:latin typeface="Calibri"/>
                <a:ea typeface="Calibri"/>
                <a:cs typeface="Calibri"/>
                <a:sym typeface="Calibri"/>
              </a:rPr>
              <a:t>Energy Solutions Provider</a:t>
            </a:r>
            <a:endParaRPr b="1" sz="2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s Slide Master">
  <a:themeElements>
    <a:clrScheme name="ALLPPT-208">
      <a:dk1>
        <a:srgbClr val="000000"/>
      </a:dk1>
      <a:lt1>
        <a:srgbClr val="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