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1" r:id="rId3"/>
    <p:sldMasterId id="214748366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7560000" cx="10692000"/>
  <p:notesSz cx="7560000" cy="10692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1fa62a360_1_34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1fa62a360_1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901739f07e_0_13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901739f07e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8e5ca5d605_6_8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8e5ca5d605_6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49aaac2368_2_38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49aaac2368_2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">
  <p:cSld name="TITLE_2_1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body"/>
          </p:nvPr>
        </p:nvSpPr>
        <p:spPr>
          <a:xfrm>
            <a:off x="1108025" y="1771675"/>
            <a:ext cx="84759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SzPts val="2400"/>
              <a:buChar char="■"/>
              <a:defRPr/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SzPts val="2400"/>
              <a:buChar char="■"/>
              <a:defRPr/>
            </a:lvl9pPr>
          </a:lstStyle>
          <a:p/>
        </p:txBody>
      </p:sp>
      <p:pic>
        <p:nvPicPr>
          <p:cNvPr id="13" name="Google Shape;13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15125" y="516264"/>
            <a:ext cx="934250" cy="42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WITH PICS">
  <p:cSld name="TITLE_2_1_3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2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72" name="Google Shape;72;p12"/>
          <p:cNvSpPr txBox="1"/>
          <p:nvPr>
            <p:ph idx="1" type="body"/>
          </p:nvPr>
        </p:nvSpPr>
        <p:spPr>
          <a:xfrm>
            <a:off x="1108025" y="1771675"/>
            <a:ext cx="54144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73" name="Google Shape;73;p12"/>
          <p:cNvSpPr/>
          <p:nvPr/>
        </p:nvSpPr>
        <p:spPr>
          <a:xfrm>
            <a:off x="7003700" y="1997125"/>
            <a:ext cx="3688200" cy="556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4" name="Google Shape;74;p1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15125" y="516264"/>
            <a:ext cx="934250" cy="42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TITLE_1_1_1_1_1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lours">
  <p:cSld name="CUSTOM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4"/>
          <p:cNvSpPr/>
          <p:nvPr/>
        </p:nvSpPr>
        <p:spPr>
          <a:xfrm>
            <a:off x="2253300" y="871575"/>
            <a:ext cx="1819200" cy="18192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4"/>
          <p:cNvSpPr/>
          <p:nvPr/>
        </p:nvSpPr>
        <p:spPr>
          <a:xfrm>
            <a:off x="2253300" y="4117375"/>
            <a:ext cx="1819200" cy="1819200"/>
          </a:xfrm>
          <a:prstGeom prst="rect">
            <a:avLst/>
          </a:prstGeom>
          <a:solidFill>
            <a:srgbClr val="24334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4"/>
          <p:cNvSpPr/>
          <p:nvPr/>
        </p:nvSpPr>
        <p:spPr>
          <a:xfrm>
            <a:off x="4436400" y="4117375"/>
            <a:ext cx="1819200" cy="1819200"/>
          </a:xfrm>
          <a:prstGeom prst="rect">
            <a:avLst/>
          </a:prstGeom>
          <a:solidFill>
            <a:srgbClr val="337A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4"/>
          <p:cNvSpPr/>
          <p:nvPr/>
        </p:nvSpPr>
        <p:spPr>
          <a:xfrm>
            <a:off x="6619500" y="4117375"/>
            <a:ext cx="1819200" cy="1819200"/>
          </a:xfrm>
          <a:prstGeom prst="rect">
            <a:avLst/>
          </a:prstGeom>
          <a:solidFill>
            <a:srgbClr val="36C46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4"/>
          <p:cNvSpPr txBox="1"/>
          <p:nvPr/>
        </p:nvSpPr>
        <p:spPr>
          <a:xfrm>
            <a:off x="22533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HEADER BG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#34495e</a:t>
            </a:r>
            <a:endParaRPr/>
          </a:p>
        </p:txBody>
      </p:sp>
      <p:sp>
        <p:nvSpPr>
          <p:cNvPr id="82" name="Google Shape;82;p14"/>
          <p:cNvSpPr txBox="1"/>
          <p:nvPr/>
        </p:nvSpPr>
        <p:spPr>
          <a:xfrm>
            <a:off x="22533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TEXT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#243342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4"/>
          <p:cNvSpPr txBox="1"/>
          <p:nvPr/>
        </p:nvSpPr>
        <p:spPr>
          <a:xfrm>
            <a:off x="44364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LINKS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#337ab7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4"/>
          <p:cNvSpPr txBox="1"/>
          <p:nvPr/>
        </p:nvSpPr>
        <p:spPr>
          <a:xfrm>
            <a:off x="66195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BUTTON &amp; ACTIVE </a:t>
            </a:r>
            <a:r>
              <a:rPr lang="en-GB"/>
              <a:t>#36c46f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4"/>
          <p:cNvSpPr/>
          <p:nvPr/>
        </p:nvSpPr>
        <p:spPr>
          <a:xfrm>
            <a:off x="6619500" y="871575"/>
            <a:ext cx="1819200" cy="1819200"/>
          </a:xfrm>
          <a:prstGeom prst="rect">
            <a:avLst/>
          </a:prstGeom>
          <a:solidFill>
            <a:srgbClr val="F5F6F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4"/>
          <p:cNvSpPr txBox="1"/>
          <p:nvPr/>
        </p:nvSpPr>
        <p:spPr>
          <a:xfrm>
            <a:off x="66195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BG </a:t>
            </a:r>
            <a:r>
              <a:rPr lang="en-GB"/>
              <a:t>#f5f6f7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4"/>
          <p:cNvSpPr/>
          <p:nvPr/>
        </p:nvSpPr>
        <p:spPr>
          <a:xfrm>
            <a:off x="4436400" y="871575"/>
            <a:ext cx="1819200" cy="1819200"/>
          </a:xfrm>
          <a:prstGeom prst="rect">
            <a:avLst/>
          </a:prstGeom>
          <a:solidFill>
            <a:srgbClr val="D4D9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4"/>
          <p:cNvSpPr txBox="1"/>
          <p:nvPr/>
        </p:nvSpPr>
        <p:spPr>
          <a:xfrm>
            <a:off x="44364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BORDER #d4d9dd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orksheet – Frame">
  <p:cSld name="TITLE_1_1_1_1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5"/>
          <p:cNvSpPr txBox="1"/>
          <p:nvPr/>
        </p:nvSpPr>
        <p:spPr>
          <a:xfrm>
            <a:off x="6959475" y="6684800"/>
            <a:ext cx="3227100" cy="7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solidFill>
                  <a:srgbClr val="34495E"/>
                </a:solidFill>
              </a:rPr>
              <a:t>NAME</a:t>
            </a:r>
            <a:endParaRPr b="1" sz="1200">
              <a:solidFill>
                <a:srgbClr val="34495E"/>
              </a:solidFill>
            </a:endParaRPr>
          </a:p>
        </p:txBody>
      </p:sp>
      <p:sp>
        <p:nvSpPr>
          <p:cNvPr id="91" name="Google Shape;91;p15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92" name="Google Shape;92;p15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93" name="Google Shape;93;p15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9pPr>
          </a:lstStyle>
          <a:p/>
        </p:txBody>
      </p:sp>
      <p:cxnSp>
        <p:nvCxnSpPr>
          <p:cNvPr id="94" name="Google Shape;94;p15"/>
          <p:cNvCxnSpPr/>
          <p:nvPr/>
        </p:nvCxnSpPr>
        <p:spPr>
          <a:xfrm>
            <a:off x="505125" y="130775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5" name="Google Shape;95;p15"/>
          <p:cNvCxnSpPr/>
          <p:nvPr/>
        </p:nvCxnSpPr>
        <p:spPr>
          <a:xfrm>
            <a:off x="505125" y="668480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6" name="Google Shape;96;p15"/>
          <p:cNvCxnSpPr/>
          <p:nvPr/>
        </p:nvCxnSpPr>
        <p:spPr>
          <a:xfrm>
            <a:off x="6959475" y="668480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7" name="Google Shape;97;p15"/>
          <p:cNvCxnSpPr/>
          <p:nvPr/>
        </p:nvCxnSpPr>
        <p:spPr>
          <a:xfrm>
            <a:off x="6959475" y="68225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WITH PICS">
  <p:cSld name="TITLE_2_1_3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" type="body"/>
          </p:nvPr>
        </p:nvSpPr>
        <p:spPr>
          <a:xfrm>
            <a:off x="1108025" y="1771675"/>
            <a:ext cx="54144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SzPts val="2400"/>
              <a:buChar char="■"/>
              <a:defRPr/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18" name="Google Shape;18;p3"/>
          <p:cNvSpPr/>
          <p:nvPr/>
        </p:nvSpPr>
        <p:spPr>
          <a:xfrm>
            <a:off x="7003700" y="1997125"/>
            <a:ext cx="3688200" cy="556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9" name="Google Shape;19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15125" y="516264"/>
            <a:ext cx="934250" cy="42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TITLE_1_1_1_1_1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lours">
  <p:cSld name="CUSTOM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763899" y="1351750"/>
            <a:ext cx="1518900" cy="1518900"/>
          </a:xfrm>
          <a:prstGeom prst="rect">
            <a:avLst/>
          </a:prstGeom>
          <a:solidFill>
            <a:srgbClr val="59B24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5"/>
          <p:cNvSpPr/>
          <p:nvPr/>
        </p:nvSpPr>
        <p:spPr>
          <a:xfrm>
            <a:off x="941225" y="4061675"/>
            <a:ext cx="1518900" cy="15189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5"/>
          <p:cNvSpPr/>
          <p:nvPr/>
        </p:nvSpPr>
        <p:spPr>
          <a:xfrm>
            <a:off x="2763899" y="4061675"/>
            <a:ext cx="1518900" cy="15189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5"/>
          <p:cNvSpPr/>
          <p:nvPr/>
        </p:nvSpPr>
        <p:spPr>
          <a:xfrm>
            <a:off x="4586573" y="4061675"/>
            <a:ext cx="1518900" cy="1518900"/>
          </a:xfrm>
          <a:prstGeom prst="rect">
            <a:avLst/>
          </a:prstGeom>
          <a:solidFill>
            <a:srgbClr val="D8D7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 txBox="1"/>
          <p:nvPr/>
        </p:nvSpPr>
        <p:spPr>
          <a:xfrm>
            <a:off x="2763899" y="2982606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#59B246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27" name="Google Shape;27;p5"/>
          <p:cNvSpPr txBox="1"/>
          <p:nvPr/>
        </p:nvSpPr>
        <p:spPr>
          <a:xfrm>
            <a:off x="941225" y="5692531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#262626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28" name="Google Shape;28;p5"/>
          <p:cNvSpPr txBox="1"/>
          <p:nvPr/>
        </p:nvSpPr>
        <p:spPr>
          <a:xfrm>
            <a:off x="2763899" y="5692531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#606060</a:t>
            </a:r>
            <a:endParaRPr>
              <a:solidFill>
                <a:srgbClr val="26262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29" name="Google Shape;29;p5"/>
          <p:cNvSpPr txBox="1"/>
          <p:nvPr/>
        </p:nvSpPr>
        <p:spPr>
          <a:xfrm>
            <a:off x="4586573" y="5692531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#D8D7D6</a:t>
            </a:r>
            <a:endParaRPr>
              <a:solidFill>
                <a:srgbClr val="26262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30" name="Google Shape;30;p5"/>
          <p:cNvSpPr/>
          <p:nvPr/>
        </p:nvSpPr>
        <p:spPr>
          <a:xfrm>
            <a:off x="6409247" y="1351750"/>
            <a:ext cx="1518900" cy="1518900"/>
          </a:xfrm>
          <a:prstGeom prst="rect">
            <a:avLst/>
          </a:prstGeom>
          <a:solidFill>
            <a:srgbClr val="C13E3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5"/>
          <p:cNvSpPr txBox="1"/>
          <p:nvPr/>
        </p:nvSpPr>
        <p:spPr>
          <a:xfrm>
            <a:off x="6409247" y="2982606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#C13E3E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32" name="Google Shape;32;p5"/>
          <p:cNvSpPr/>
          <p:nvPr/>
        </p:nvSpPr>
        <p:spPr>
          <a:xfrm>
            <a:off x="4586573" y="1351750"/>
            <a:ext cx="1518900" cy="1518900"/>
          </a:xfrm>
          <a:prstGeom prst="rect">
            <a:avLst/>
          </a:prstGeom>
          <a:solidFill>
            <a:srgbClr val="F0AD4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5"/>
          <p:cNvSpPr txBox="1"/>
          <p:nvPr/>
        </p:nvSpPr>
        <p:spPr>
          <a:xfrm>
            <a:off x="4586573" y="2982606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#f0AD4E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34" name="Google Shape;34;p5"/>
          <p:cNvSpPr/>
          <p:nvPr/>
        </p:nvSpPr>
        <p:spPr>
          <a:xfrm>
            <a:off x="941225" y="1351750"/>
            <a:ext cx="1518900" cy="1518900"/>
          </a:xfrm>
          <a:prstGeom prst="rect">
            <a:avLst/>
          </a:prstGeom>
          <a:solidFill>
            <a:srgbClr val="3897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5"/>
          <p:cNvSpPr txBox="1"/>
          <p:nvPr/>
        </p:nvSpPr>
        <p:spPr>
          <a:xfrm>
            <a:off x="941225" y="2982606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#3897C6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36" name="Google Shape;36;p5"/>
          <p:cNvSpPr/>
          <p:nvPr/>
        </p:nvSpPr>
        <p:spPr>
          <a:xfrm>
            <a:off x="8231922" y="1351750"/>
            <a:ext cx="1518900" cy="1518900"/>
          </a:xfrm>
          <a:prstGeom prst="rect">
            <a:avLst/>
          </a:prstGeom>
          <a:solidFill>
            <a:srgbClr val="6F49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5"/>
          <p:cNvSpPr txBox="1"/>
          <p:nvPr/>
        </p:nvSpPr>
        <p:spPr>
          <a:xfrm>
            <a:off x="8231922" y="2982606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#6f49AA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38" name="Google Shape;38;p5"/>
          <p:cNvSpPr/>
          <p:nvPr/>
        </p:nvSpPr>
        <p:spPr>
          <a:xfrm>
            <a:off x="6409248" y="4061675"/>
            <a:ext cx="1518900" cy="15189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5"/>
          <p:cNvSpPr txBox="1"/>
          <p:nvPr/>
        </p:nvSpPr>
        <p:spPr>
          <a:xfrm>
            <a:off x="6409248" y="5692531"/>
            <a:ext cx="1518900" cy="5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#F2F2F2</a:t>
            </a:r>
            <a:endParaRPr>
              <a:solidFill>
                <a:srgbClr val="26262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62626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orksheet – Frame">
  <p:cSld name="TITLE_1_1_1_1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/>
        </p:nvSpPr>
        <p:spPr>
          <a:xfrm>
            <a:off x="6959475" y="6684800"/>
            <a:ext cx="2529900" cy="7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solidFill>
                  <a:srgbClr val="262626"/>
                </a:solidFill>
              </a:rPr>
              <a:t>NAME</a:t>
            </a:r>
            <a:endParaRPr b="1" sz="1200">
              <a:solidFill>
                <a:srgbClr val="262626"/>
              </a:solidFill>
            </a:endParaRPr>
          </a:p>
        </p:txBody>
      </p:sp>
      <p:sp>
        <p:nvSpPr>
          <p:cNvPr id="42" name="Google Shape;42;p6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9pPr>
          </a:lstStyle>
          <a:p/>
        </p:txBody>
      </p:sp>
      <p:sp>
        <p:nvSpPr>
          <p:cNvPr id="43" name="Google Shape;43;p6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44" name="Google Shape;44;p6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cxnSp>
        <p:nvCxnSpPr>
          <p:cNvPr id="45" name="Google Shape;45;p6"/>
          <p:cNvCxnSpPr/>
          <p:nvPr/>
        </p:nvCxnSpPr>
        <p:spPr>
          <a:xfrm>
            <a:off x="505125" y="130775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26262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6" name="Google Shape;46;p6"/>
          <p:cNvCxnSpPr/>
          <p:nvPr/>
        </p:nvCxnSpPr>
        <p:spPr>
          <a:xfrm>
            <a:off x="505125" y="668480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26262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7" name="Google Shape;47;p6"/>
          <p:cNvCxnSpPr/>
          <p:nvPr/>
        </p:nvCxnSpPr>
        <p:spPr>
          <a:xfrm>
            <a:off x="6959475" y="668480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26262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8" name="Google Shape;48;p6"/>
          <p:cNvCxnSpPr/>
          <p:nvPr/>
        </p:nvCxnSpPr>
        <p:spPr>
          <a:xfrm>
            <a:off x="6959475" y="68225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262626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49" name="Google Shape;49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7000" y="6860050"/>
            <a:ext cx="849425" cy="38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ig text">
  <p:cSld name="TITLE_2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/>
          <p:nvPr>
            <p:ph idx="1" type="subTitle"/>
          </p:nvPr>
        </p:nvSpPr>
        <p:spPr>
          <a:xfrm>
            <a:off x="1108025" y="1977550"/>
            <a:ext cx="8475900" cy="949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000"/>
              <a:buNone/>
              <a:defRPr b="1" sz="3000">
                <a:solidFill>
                  <a:srgbClr val="34495E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type="ctrTitle"/>
          </p:nvPr>
        </p:nvSpPr>
        <p:spPr>
          <a:xfrm>
            <a:off x="1108025" y="1255265"/>
            <a:ext cx="8475900" cy="537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36C46F"/>
              </a:buClr>
              <a:buSzPts val="4800"/>
              <a:buNone/>
              <a:defRPr b="1" sz="4800">
                <a:solidFill>
                  <a:srgbClr val="36C46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ront page" type="title">
  <p:cSld name="TITLE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ctrTitle"/>
          </p:nvPr>
        </p:nvSpPr>
        <p:spPr>
          <a:xfrm>
            <a:off x="1108020" y="3057538"/>
            <a:ext cx="8475900" cy="2348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000"/>
              <a:buNone/>
              <a:defRPr b="1" sz="6000">
                <a:solidFill>
                  <a:srgbClr val="34495E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" type="subTitle"/>
          </p:nvPr>
        </p:nvSpPr>
        <p:spPr>
          <a:xfrm>
            <a:off x="1108025" y="2520000"/>
            <a:ext cx="8475900" cy="537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6C46F"/>
              </a:buClr>
              <a:buSzPts val="3600"/>
              <a:buNone/>
              <a:defRPr b="1" sz="3600">
                <a:solidFill>
                  <a:srgbClr val="36C46F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odule start">
  <p:cSld name="TITLE_2_1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/>
          <p:nvPr>
            <p:ph idx="1" type="subTitle"/>
          </p:nvPr>
        </p:nvSpPr>
        <p:spPr>
          <a:xfrm>
            <a:off x="1108025" y="1131650"/>
            <a:ext cx="8475900" cy="50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6C46F"/>
              </a:buClr>
              <a:buSzPts val="2400"/>
              <a:buNone/>
              <a:defRPr>
                <a:solidFill>
                  <a:srgbClr val="36C46F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58" name="Google Shape;58;p9"/>
          <p:cNvSpPr txBox="1"/>
          <p:nvPr>
            <p:ph type="ctrTitle"/>
          </p:nvPr>
        </p:nvSpPr>
        <p:spPr>
          <a:xfrm>
            <a:off x="1108025" y="1556150"/>
            <a:ext cx="8475900" cy="789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9pPr>
          </a:lstStyle>
          <a:p/>
        </p:txBody>
      </p:sp>
      <p:cxnSp>
        <p:nvCxnSpPr>
          <p:cNvPr id="59" name="Google Shape;59;p9"/>
          <p:cNvCxnSpPr/>
          <p:nvPr/>
        </p:nvCxnSpPr>
        <p:spPr>
          <a:xfrm rot="10800000">
            <a:off x="1108025" y="2533075"/>
            <a:ext cx="8475900" cy="0"/>
          </a:xfrm>
          <a:prstGeom prst="straightConnector1">
            <a:avLst/>
          </a:prstGeom>
          <a:noFill/>
          <a:ln cap="flat" cmpd="sng" w="19050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">
  <p:cSld name="TITLE_2_1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1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67" name="Google Shape;67;p11"/>
          <p:cNvSpPr txBox="1"/>
          <p:nvPr>
            <p:ph idx="1" type="body"/>
          </p:nvPr>
        </p:nvSpPr>
        <p:spPr>
          <a:xfrm>
            <a:off x="1108025" y="1771675"/>
            <a:ext cx="84759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9pPr>
          </a:lstStyle>
          <a:p/>
        </p:txBody>
      </p:sp>
      <p:pic>
        <p:nvPicPr>
          <p:cNvPr id="68" name="Google Shape;68;p1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15125" y="516264"/>
            <a:ext cx="934250" cy="42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slideLayout" Target="../slideLayouts/slideLayout10.xml"/><Relationship Id="rId3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3.xml"/><Relationship Id="rId6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08020" y="654105"/>
            <a:ext cx="84759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None/>
              <a:defRPr sz="3600">
                <a:solidFill>
                  <a:srgbClr val="262626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08020" y="1693928"/>
            <a:ext cx="84759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Char char="●"/>
              <a:defRPr sz="2400">
                <a:solidFill>
                  <a:srgbClr val="262626"/>
                </a:solidFill>
              </a:defRPr>
            </a:lvl1pPr>
            <a:lvl2pPr indent="-38100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62626"/>
              </a:buClr>
              <a:buSzPts val="2400"/>
              <a:buChar char="○"/>
              <a:defRPr sz="2400">
                <a:solidFill>
                  <a:srgbClr val="262626"/>
                </a:solidFill>
              </a:defRPr>
            </a:lvl2pPr>
            <a:lvl3pPr indent="-38100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62626"/>
              </a:buClr>
              <a:buSzPts val="2400"/>
              <a:buChar char="■"/>
              <a:defRPr sz="2400">
                <a:solidFill>
                  <a:srgbClr val="262626"/>
                </a:solidFill>
              </a:defRPr>
            </a:lvl3pPr>
            <a:lvl4pPr indent="-38100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62626"/>
              </a:buClr>
              <a:buSzPts val="2400"/>
              <a:buChar char="●"/>
              <a:defRPr sz="2400">
                <a:solidFill>
                  <a:srgbClr val="262626"/>
                </a:solidFill>
              </a:defRPr>
            </a:lvl4pPr>
            <a:lvl5pPr indent="-38100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62626"/>
              </a:buClr>
              <a:buSzPts val="2400"/>
              <a:buChar char="○"/>
              <a:defRPr sz="2400">
                <a:solidFill>
                  <a:srgbClr val="262626"/>
                </a:solidFill>
              </a:defRPr>
            </a:lvl5pPr>
            <a:lvl6pPr indent="-38100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62626"/>
              </a:buClr>
              <a:buSzPts val="2400"/>
              <a:buChar char="■"/>
              <a:defRPr sz="2400">
                <a:solidFill>
                  <a:srgbClr val="262626"/>
                </a:solidFill>
              </a:defRPr>
            </a:lvl6pPr>
            <a:lvl7pPr indent="-38100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62626"/>
              </a:buClr>
              <a:buSzPts val="2400"/>
              <a:buChar char="●"/>
              <a:defRPr sz="2400">
                <a:solidFill>
                  <a:srgbClr val="262626"/>
                </a:solidFill>
              </a:defRPr>
            </a:lvl7pPr>
            <a:lvl8pPr indent="-38100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62626"/>
              </a:buClr>
              <a:buSzPts val="2400"/>
              <a:buChar char="○"/>
              <a:defRPr sz="2400">
                <a:solidFill>
                  <a:srgbClr val="262626"/>
                </a:solidFill>
              </a:defRPr>
            </a:lvl8pPr>
            <a:lvl9pPr indent="-38100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rgbClr val="262626"/>
              </a:buClr>
              <a:buSzPts val="2400"/>
              <a:buChar char="■"/>
              <a:defRPr sz="2400">
                <a:solidFill>
                  <a:srgbClr val="262626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/>
          <p:nvPr>
            <p:ph type="title"/>
          </p:nvPr>
        </p:nvSpPr>
        <p:spPr>
          <a:xfrm>
            <a:off x="1108020" y="654105"/>
            <a:ext cx="84759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62" name="Google Shape;62;p10"/>
          <p:cNvSpPr txBox="1"/>
          <p:nvPr>
            <p:ph idx="1" type="body"/>
          </p:nvPr>
        </p:nvSpPr>
        <p:spPr>
          <a:xfrm>
            <a:off x="1108020" y="1693928"/>
            <a:ext cx="84759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1pPr>
            <a:lvl2pPr indent="-38100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2pPr>
            <a:lvl3pPr indent="-38100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3pPr>
            <a:lvl4pPr indent="-38100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4pPr>
            <a:lvl5pPr indent="-38100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5pPr>
            <a:lvl6pPr indent="-38100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6pPr>
            <a:lvl7pPr indent="-38100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7pPr>
            <a:lvl8pPr indent="-38100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8pPr>
            <a:lvl9pPr indent="-38100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63" name="Google Shape;6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6" r:id="rId1"/>
    <p:sldLayoutId id="2147483657" r:id="rId2"/>
    <p:sldLayoutId id="2147483658" r:id="rId3"/>
    <p:sldLayoutId id="2147483659" r:id="rId4"/>
    <p:sldLayoutId id="2147483660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59B246"/>
                </a:solidFill>
              </a:rPr>
              <a:t>ACTIVITY 1.1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WHAT IS MACHINE LEARNING?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03" name="Google Shape;103;p16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59B246"/>
                </a:solidFill>
              </a:rPr>
              <a:t>COURSE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2"/>
                </a:solidFill>
              </a:rPr>
              <a:t>MACHINE LEARNING STANDARD</a:t>
            </a:r>
            <a:endParaRPr b="0">
              <a:solidFill>
                <a:schemeClr val="dk2"/>
              </a:solidFill>
            </a:endParaRPr>
          </a:p>
        </p:txBody>
      </p:sp>
      <p:sp>
        <p:nvSpPr>
          <p:cNvPr id="104" name="Google Shape;104;p16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Understanding what ML is and how it functions should help you recognise where you are interacting with computers in your everyday life and what this means for you (as a human?).</a:t>
            </a:r>
            <a:endParaRPr/>
          </a:p>
        </p:txBody>
      </p:sp>
      <p:sp>
        <p:nvSpPr>
          <p:cNvPr id="105" name="Google Shape;105;p16"/>
          <p:cNvSpPr/>
          <p:nvPr/>
        </p:nvSpPr>
        <p:spPr>
          <a:xfrm>
            <a:off x="505125" y="3392750"/>
            <a:ext cx="9681600" cy="9600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rgbClr val="262626"/>
                </a:solidFill>
              </a:rPr>
              <a:t>What is machine learning?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106" name="Google Shape;106;p16"/>
          <p:cNvSpPr txBox="1"/>
          <p:nvPr/>
        </p:nvSpPr>
        <p:spPr>
          <a:xfrm>
            <a:off x="505125" y="2830100"/>
            <a:ext cx="9681600" cy="562800"/>
          </a:xfrm>
          <a:prstGeom prst="rect">
            <a:avLst/>
          </a:prstGeom>
          <a:solidFill>
            <a:srgbClr val="F2F2F2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2"/>
                </a:solidFill>
              </a:rPr>
              <a:t>After you have watched the video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07" name="Google Shape;107;p16"/>
          <p:cNvSpPr/>
          <p:nvPr/>
        </p:nvSpPr>
        <p:spPr>
          <a:xfrm>
            <a:off x="505125" y="1307750"/>
            <a:ext cx="9681600" cy="562500"/>
          </a:xfrm>
          <a:prstGeom prst="rect">
            <a:avLst/>
          </a:prstGeom>
          <a:solidFill>
            <a:srgbClr val="F2F2F2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2"/>
                </a:solidFill>
              </a:rPr>
              <a:t>Questions to answer before you watch the video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08" name="Google Shape;108;p16"/>
          <p:cNvSpPr/>
          <p:nvPr/>
        </p:nvSpPr>
        <p:spPr>
          <a:xfrm>
            <a:off x="514075" y="1870250"/>
            <a:ext cx="9681600" cy="960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Have you heard of the term machine learning?     YES / NO</a:t>
            </a:r>
            <a:endParaRPr>
              <a:solidFill>
                <a:srgbClr val="26262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If yes what do you think it means?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109" name="Google Shape;109;p16"/>
          <p:cNvSpPr/>
          <p:nvPr/>
        </p:nvSpPr>
        <p:spPr>
          <a:xfrm>
            <a:off x="505125" y="4352750"/>
            <a:ext cx="9681600" cy="9600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rgbClr val="262626"/>
                </a:solidFill>
              </a:rPr>
              <a:t>Why is the use of machine learning increasing rapidly?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110" name="Google Shape;110;p16"/>
          <p:cNvSpPr/>
          <p:nvPr/>
        </p:nvSpPr>
        <p:spPr>
          <a:xfrm>
            <a:off x="505125" y="5312900"/>
            <a:ext cx="9681600" cy="13719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Can you think of any any issues or problems caused by the increase in the use of machine learning? </a:t>
            </a:r>
            <a:endParaRPr>
              <a:solidFill>
                <a:srgbClr val="26262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59B246"/>
                </a:solidFill>
              </a:rPr>
              <a:t>ACTIVITY SHEET 1.3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CAT OR DOG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16" name="Google Shape;116;p17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rgbClr val="59B246"/>
                </a:solidFill>
              </a:rPr>
              <a:t>COURSE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2"/>
                </a:solidFill>
              </a:rPr>
              <a:t>MACHINE LEARNING STANDARD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17" name="Google Shape;117;p17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Can you tell the difference between cats and dogs</a:t>
            </a:r>
            <a:r>
              <a:rPr lang="en-GB">
                <a:solidFill>
                  <a:schemeClr val="dk2"/>
                </a:solidFill>
              </a:rPr>
              <a:t>?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18" name="Google Shape;118;p17"/>
          <p:cNvSpPr/>
          <p:nvPr/>
        </p:nvSpPr>
        <p:spPr>
          <a:xfrm>
            <a:off x="505250" y="1307750"/>
            <a:ext cx="9696300" cy="18825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What are your rules for </a:t>
            </a:r>
            <a:r>
              <a:rPr lang="en-GB">
                <a:solidFill>
                  <a:schemeClr val="dk2"/>
                </a:solidFill>
              </a:rPr>
              <a:t>identifying</a:t>
            </a:r>
            <a:r>
              <a:rPr lang="en-GB">
                <a:solidFill>
                  <a:schemeClr val="dk2"/>
                </a:solidFill>
              </a:rPr>
              <a:t> the difference between the two images? 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19" name="Google Shape;119;p17"/>
          <p:cNvSpPr/>
          <p:nvPr/>
        </p:nvSpPr>
        <p:spPr>
          <a:xfrm>
            <a:off x="527750" y="3190250"/>
            <a:ext cx="2440200" cy="1651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Image 1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 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120" name="Google Shape;120;p17"/>
          <p:cNvSpPr/>
          <p:nvPr/>
        </p:nvSpPr>
        <p:spPr>
          <a:xfrm>
            <a:off x="516500" y="4841450"/>
            <a:ext cx="9696300" cy="18432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Revised rules for identifying images of cats and dogs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21" name="Google Shape;121;p17"/>
          <p:cNvSpPr/>
          <p:nvPr/>
        </p:nvSpPr>
        <p:spPr>
          <a:xfrm>
            <a:off x="2967950" y="3190175"/>
            <a:ext cx="2364600" cy="1631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Image 2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122" name="Google Shape;122;p17"/>
          <p:cNvSpPr/>
          <p:nvPr/>
        </p:nvSpPr>
        <p:spPr>
          <a:xfrm>
            <a:off x="5332400" y="3190250"/>
            <a:ext cx="2440200" cy="1631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Image 3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123" name="Google Shape;123;p17"/>
          <p:cNvSpPr/>
          <p:nvPr/>
        </p:nvSpPr>
        <p:spPr>
          <a:xfrm>
            <a:off x="7772600" y="3190250"/>
            <a:ext cx="2440200" cy="1651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 Image 4</a:t>
            </a:r>
            <a:endParaRPr>
              <a:solidFill>
                <a:srgbClr val="262626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59B246"/>
                </a:solidFill>
              </a:rPr>
              <a:t>ACTIVITY SHEET 1.5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NEURAL NETWORKS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29" name="Google Shape;129;p18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rgbClr val="59B246"/>
                </a:solidFill>
              </a:rPr>
              <a:t>COURSE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2"/>
                </a:solidFill>
              </a:rPr>
              <a:t>MACHINE LEARNING STANDARD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30" name="Google Shape;130;p18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How do neural networks work</a:t>
            </a:r>
            <a:r>
              <a:rPr lang="en-GB">
                <a:solidFill>
                  <a:schemeClr val="dk2"/>
                </a:solidFill>
              </a:rPr>
              <a:t>?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31" name="Google Shape;131;p18"/>
          <p:cNvSpPr/>
          <p:nvPr/>
        </p:nvSpPr>
        <p:spPr>
          <a:xfrm>
            <a:off x="505250" y="1307750"/>
            <a:ext cx="9696300" cy="18825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What is an algorithm?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32" name="Google Shape;132;p18"/>
          <p:cNvSpPr/>
          <p:nvPr/>
        </p:nvSpPr>
        <p:spPr>
          <a:xfrm>
            <a:off x="527750" y="3190250"/>
            <a:ext cx="9673800" cy="1651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What are some of the uses of machine learning mentioned in the video?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262626"/>
                </a:solidFill>
              </a:rPr>
              <a:t> 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133" name="Google Shape;133;p18"/>
          <p:cNvSpPr/>
          <p:nvPr/>
        </p:nvSpPr>
        <p:spPr>
          <a:xfrm>
            <a:off x="516500" y="4841450"/>
            <a:ext cx="9696300" cy="18432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2"/>
                </a:solidFill>
              </a:rPr>
              <a:t>How do the bots get trained?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9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Using these materials</a:t>
            </a:r>
            <a:endParaRPr/>
          </a:p>
        </p:txBody>
      </p:sp>
      <p:sp>
        <p:nvSpPr>
          <p:cNvPr id="139" name="Google Shape;139;p19"/>
          <p:cNvSpPr txBox="1"/>
          <p:nvPr>
            <p:ph idx="1" type="body"/>
          </p:nvPr>
        </p:nvSpPr>
        <p:spPr>
          <a:xfrm>
            <a:off x="1108025" y="1771675"/>
            <a:ext cx="84759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59B246"/>
                </a:solidFill>
              </a:rPr>
              <a:t>Apps for Good materials are licensed under the Creative Commons Attribution-NonCommercial-ShareAlike CC-BY-NC-SA License</a:t>
            </a:r>
            <a:endParaRPr sz="1800"/>
          </a:p>
          <a:p>
            <a:pPr indent="0" lvl="0" marL="0" rtl="0" algn="l">
              <a:lnSpc>
                <a:spcPct val="114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dk2"/>
                </a:solidFill>
              </a:rPr>
              <a:t>You are free to: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 sz="1800">
                <a:solidFill>
                  <a:schemeClr val="dk2"/>
                </a:solidFill>
              </a:rPr>
              <a:t>Share — Copy and redistribute the material in any medium or format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 sz="1800">
                <a:solidFill>
                  <a:schemeClr val="dk2"/>
                </a:solidFill>
              </a:rPr>
              <a:t>Adapt — Remix, transform, and build upon the material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4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dk2"/>
                </a:solidFill>
              </a:rPr>
              <a:t>Under these terms: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 sz="1800">
                <a:solidFill>
                  <a:schemeClr val="dk2"/>
                </a:solidFill>
              </a:rPr>
              <a:t>Attribution – You must attribute the material to Apps for Good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 sz="1800">
                <a:solidFill>
                  <a:schemeClr val="dk2"/>
                </a:solidFill>
              </a:rPr>
              <a:t>Non Commercial – You may not use the material for commercial purposes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 sz="1800">
                <a:solidFill>
                  <a:schemeClr val="dk2"/>
                </a:solidFill>
              </a:rPr>
              <a:t>Share Alike – If you remix, transform, or build upon the material, you must distribute your contributions under the same license as the original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40" name="Google Shape;14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8025" y="6205100"/>
            <a:ext cx="2164524" cy="535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94825" y="6242376"/>
            <a:ext cx="1970774" cy="46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