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055137175649649E-2"/>
          <c:y val="0.12567163355148306"/>
          <c:w val="0.90046786524565781"/>
          <c:h val="0.7308876592671684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4.3</c:v>
                </c:pt>
                <c:pt idx="1">
                  <c:v>2.5</c:v>
                </c:pt>
                <c:pt idx="2">
                  <c:v>3</c:v>
                </c:pt>
                <c:pt idx="3">
                  <c:v>4.5</c:v>
                </c:pt>
                <c:pt idx="4">
                  <c:v>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B33-48DE-9249-BFA33FA4A9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4224304"/>
        <c:axId val="444227664"/>
      </c:lineChart>
      <c:catAx>
        <c:axId val="444224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7664"/>
        <c:crosses val="autoZero"/>
        <c:auto val="1"/>
        <c:lblAlgn val="ctr"/>
        <c:lblOffset val="100"/>
        <c:noMultiLvlLbl val="0"/>
      </c:catAx>
      <c:valAx>
        <c:axId val="444227664"/>
        <c:scaling>
          <c:orientation val="minMax"/>
          <c:max val="8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430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13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5F9E0-95CF-DB4C-6DB1-C5BB6B4A8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30EB52EB-377E-D37B-3965-7A8560BB90F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0EB52EB-377E-D37B-3965-7A8560BB90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itle 1">
            <a:extLst>
              <a:ext uri="{FF2B5EF4-FFF2-40B4-BE49-F238E27FC236}">
                <a16:creationId xmlns:a16="http://schemas.microsoft.com/office/drawing/2014/main" id="{7ECF96F4-1C71-6B19-5DD9-03ED9AC8E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Line Chart / Text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3C84AC3-4E8D-6176-AA2C-FC40F459A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E12D82EC-F296-C381-C782-7C80B48350C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759C5595-6D8E-D579-442D-7FF3FD383CA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9" name="Chart Placeholder 12">
            <a:extLst>
              <a:ext uri="{FF2B5EF4-FFF2-40B4-BE49-F238E27FC236}">
                <a16:creationId xmlns:a16="http://schemas.microsoft.com/office/drawing/2014/main" id="{009A6C73-DB04-D926-96F3-54646E699D89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12D07BDD-D469-C6D3-9310-21294AFFBD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Lorem ipsum dolor sit amet, consectetuer adipiscing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 Maecenas porttitor congue massa. Fusce posuere, magna sed pulvinar ultricies, purus lectus malesuada libero, sit amet commodo magna eros quis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Nunc viverra imperdiet enim. Fusce est. Vivamus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Pellentesque habitant morbi tristique senectus et netus et malesuada fames ac turpis </a:t>
            </a:r>
            <a:r>
              <a:rPr lang="en-US" dirty="0" err="1"/>
              <a:t>egestas</a:t>
            </a:r>
            <a:r>
              <a:rPr lang="en-US" dirty="0"/>
              <a:t>.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9F2DC84E-5B61-C285-59C5-D6CAD89A500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13663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1600</TotalTime>
  <Words>85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Line Chart / 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191</cp:revision>
  <dcterms:created xsi:type="dcterms:W3CDTF">2025-07-09T10:57:17Z</dcterms:created>
  <dcterms:modified xsi:type="dcterms:W3CDTF">2025-10-22T09:55:07Z</dcterms:modified>
  <cp:category/>
</cp:coreProperties>
</file>