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5a5c374d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5a5c374d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5a5c374d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5a5c374d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5a5c374d8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5a5c374d8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a5c374d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5a5c374d8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5a5c374d8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5a5c374d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5a5c374d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5a5c374d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ee64811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ee64811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65a5c374d8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5a5c374d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5a5c374d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5a5c374d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5a5c374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5a5c374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5a5c374d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5a5c374d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77281" y="3109255"/>
            <a:ext cx="1062000" cy="10656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080419" y="1944747"/>
            <a:ext cx="563100" cy="565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577646" y="2054637"/>
            <a:ext cx="1437600" cy="144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349358" y="2262935"/>
            <a:ext cx="1168200" cy="117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393979" y="1132871"/>
            <a:ext cx="863700" cy="8664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379561" y="1154194"/>
            <a:ext cx="556800" cy="5589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5799992" y="2864871"/>
            <a:ext cx="450600" cy="4518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232928" y="3524212"/>
            <a:ext cx="941100" cy="944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053837" y="3555375"/>
            <a:ext cx="1086300" cy="1090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5645844" y="4078583"/>
            <a:ext cx="860400" cy="863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428619" y="3612778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266676" y="4224555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128092" y="159908"/>
            <a:ext cx="2720510" cy="2878081"/>
            <a:chOff x="4869527" y="541405"/>
            <a:chExt cx="1956357" cy="2069371"/>
          </a:xfrm>
        </p:grpSpPr>
        <p:sp>
          <p:nvSpPr>
            <p:cNvPr id="25" name="Google Shape;25;p2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921300" y="3672325"/>
            <a:ext cx="5828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2"/>
          <p:cNvSpPr txBox="1"/>
          <p:nvPr>
            <p:ph type="ctrTitle"/>
          </p:nvPr>
        </p:nvSpPr>
        <p:spPr>
          <a:xfrm>
            <a:off x="921300" y="2255275"/>
            <a:ext cx="64728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/>
          <p:nvPr/>
        </p:nvSpPr>
        <p:spPr>
          <a:xfrm>
            <a:off x="0" y="8575"/>
            <a:ext cx="9144000" cy="5126355"/>
          </a:xfrm>
          <a:custGeom>
            <a:rect b="b" l="l" r="r" t="t"/>
            <a:pathLst>
              <a:path extrusionOk="0" h="6858000" w="12192000">
                <a:moveTo>
                  <a:pt x="8341704" y="6031977"/>
                </a:moveTo>
                <a:cubicBezTo>
                  <a:pt x="8323476" y="6031977"/>
                  <a:pt x="8308700" y="6046753"/>
                  <a:pt x="8308700" y="6064981"/>
                </a:cubicBezTo>
                <a:lnTo>
                  <a:pt x="8308700" y="6700856"/>
                </a:lnTo>
                <a:cubicBezTo>
                  <a:pt x="8308700" y="6719084"/>
                  <a:pt x="8323476" y="6733860"/>
                  <a:pt x="8341704" y="6733860"/>
                </a:cubicBezTo>
                <a:lnTo>
                  <a:pt x="8975378" y="6733860"/>
                </a:lnTo>
                <a:cubicBezTo>
                  <a:pt x="8993606" y="6733860"/>
                  <a:pt x="9008382" y="6719084"/>
                  <a:pt x="9008382" y="6700856"/>
                </a:cubicBezTo>
                <a:lnTo>
                  <a:pt x="9008382" y="6064981"/>
                </a:lnTo>
                <a:cubicBezTo>
                  <a:pt x="9008382" y="6046753"/>
                  <a:pt x="8993606" y="6031977"/>
                  <a:pt x="8975378" y="6031977"/>
                </a:cubicBezTo>
                <a:close/>
                <a:moveTo>
                  <a:pt x="5686299" y="5578624"/>
                </a:moveTo>
                <a:cubicBezTo>
                  <a:pt x="5664177" y="5578624"/>
                  <a:pt x="5646244" y="5596557"/>
                  <a:pt x="5646244" y="5618678"/>
                </a:cubicBezTo>
                <a:lnTo>
                  <a:pt x="5646244" y="6390378"/>
                </a:lnTo>
                <a:cubicBezTo>
                  <a:pt x="5646244" y="6412499"/>
                  <a:pt x="5664177" y="6430432"/>
                  <a:pt x="5686299" y="6430432"/>
                </a:cubicBezTo>
                <a:lnTo>
                  <a:pt x="6455329" y="6430432"/>
                </a:lnTo>
                <a:cubicBezTo>
                  <a:pt x="6477450" y="6430432"/>
                  <a:pt x="6495383" y="6412499"/>
                  <a:pt x="6495383" y="6390378"/>
                </a:cubicBezTo>
                <a:lnTo>
                  <a:pt x="6495383" y="5618678"/>
                </a:lnTo>
                <a:cubicBezTo>
                  <a:pt x="6495383" y="5596557"/>
                  <a:pt x="6477450" y="5578624"/>
                  <a:pt x="6455329" y="5578624"/>
                </a:cubicBezTo>
                <a:close/>
                <a:moveTo>
                  <a:pt x="11235556" y="4763045"/>
                </a:moveTo>
                <a:cubicBezTo>
                  <a:pt x="11213435" y="4763045"/>
                  <a:pt x="11195502" y="4780978"/>
                  <a:pt x="11195502" y="4803099"/>
                </a:cubicBezTo>
                <a:lnTo>
                  <a:pt x="11195502" y="5574799"/>
                </a:lnTo>
                <a:cubicBezTo>
                  <a:pt x="11195502" y="5596920"/>
                  <a:pt x="11213435" y="5614853"/>
                  <a:pt x="11235556" y="5614853"/>
                </a:cubicBezTo>
                <a:lnTo>
                  <a:pt x="12004587" y="5614853"/>
                </a:lnTo>
                <a:cubicBezTo>
                  <a:pt x="12026708" y="5614853"/>
                  <a:pt x="12044641" y="5596920"/>
                  <a:pt x="12044641" y="5574799"/>
                </a:cubicBezTo>
                <a:lnTo>
                  <a:pt x="12044641" y="4803099"/>
                </a:lnTo>
                <a:cubicBezTo>
                  <a:pt x="12044641" y="4780978"/>
                  <a:pt x="12026708" y="4763045"/>
                  <a:pt x="12004587" y="4763045"/>
                </a:cubicBezTo>
                <a:close/>
                <a:moveTo>
                  <a:pt x="9721124" y="4739734"/>
                </a:moveTo>
                <a:cubicBezTo>
                  <a:pt x="9684234" y="4739734"/>
                  <a:pt x="9654329" y="4769639"/>
                  <a:pt x="9654329" y="4806529"/>
                </a:cubicBezTo>
                <a:lnTo>
                  <a:pt x="9654329" y="6093441"/>
                </a:lnTo>
                <a:cubicBezTo>
                  <a:pt x="9654329" y="6130331"/>
                  <a:pt x="9684234" y="6160236"/>
                  <a:pt x="9721124" y="6160236"/>
                </a:cubicBezTo>
                <a:lnTo>
                  <a:pt x="11003581" y="6160236"/>
                </a:lnTo>
                <a:cubicBezTo>
                  <a:pt x="11040471" y="6160236"/>
                  <a:pt x="11070376" y="6130331"/>
                  <a:pt x="11070376" y="6093441"/>
                </a:cubicBezTo>
                <a:lnTo>
                  <a:pt x="11070376" y="4806529"/>
                </a:lnTo>
                <a:cubicBezTo>
                  <a:pt x="11070376" y="4769639"/>
                  <a:pt x="11040471" y="4739734"/>
                  <a:pt x="11003581" y="4739734"/>
                </a:cubicBezTo>
                <a:close/>
                <a:moveTo>
                  <a:pt x="6764120" y="4686518"/>
                </a:moveTo>
                <a:cubicBezTo>
                  <a:pt x="6726383" y="4686518"/>
                  <a:pt x="6695792" y="4717109"/>
                  <a:pt x="6695792" y="4754846"/>
                </a:cubicBezTo>
                <a:lnTo>
                  <a:pt x="6695792" y="6071297"/>
                </a:lnTo>
                <a:cubicBezTo>
                  <a:pt x="6695792" y="6109034"/>
                  <a:pt x="6726383" y="6139625"/>
                  <a:pt x="6764120" y="6139625"/>
                </a:cubicBezTo>
                <a:lnTo>
                  <a:pt x="8076014" y="6139625"/>
                </a:lnTo>
                <a:cubicBezTo>
                  <a:pt x="8113751" y="6139625"/>
                  <a:pt x="8144342" y="6109034"/>
                  <a:pt x="8144342" y="6071297"/>
                </a:cubicBezTo>
                <a:lnTo>
                  <a:pt x="8144342" y="4754846"/>
                </a:lnTo>
                <a:cubicBezTo>
                  <a:pt x="8144342" y="4717109"/>
                  <a:pt x="8113751" y="4686518"/>
                  <a:pt x="8076014" y="4686518"/>
                </a:cubicBezTo>
                <a:close/>
                <a:moveTo>
                  <a:pt x="8327091" y="4644974"/>
                </a:moveTo>
                <a:cubicBezTo>
                  <a:pt x="8294408" y="4644974"/>
                  <a:pt x="8267913" y="4671469"/>
                  <a:pt x="8267913" y="4704152"/>
                </a:cubicBezTo>
                <a:lnTo>
                  <a:pt x="8267913" y="5844299"/>
                </a:lnTo>
                <a:cubicBezTo>
                  <a:pt x="8267913" y="5876982"/>
                  <a:pt x="8294408" y="5903477"/>
                  <a:pt x="8327091" y="5903477"/>
                </a:cubicBezTo>
                <a:lnTo>
                  <a:pt x="9463293" y="5903477"/>
                </a:lnTo>
                <a:cubicBezTo>
                  <a:pt x="9495976" y="5903477"/>
                  <a:pt x="9522471" y="5876982"/>
                  <a:pt x="9522471" y="5844299"/>
                </a:cubicBezTo>
                <a:lnTo>
                  <a:pt x="9522471" y="4704152"/>
                </a:lnTo>
                <a:cubicBezTo>
                  <a:pt x="9522471" y="4671469"/>
                  <a:pt x="9495976" y="4644974"/>
                  <a:pt x="9463293" y="4644974"/>
                </a:cubicBezTo>
                <a:close/>
                <a:moveTo>
                  <a:pt x="7718999" y="3765985"/>
                </a:moveTo>
                <a:cubicBezTo>
                  <a:pt x="7703351" y="3765985"/>
                  <a:pt x="7690666" y="3778670"/>
                  <a:pt x="7690666" y="3794318"/>
                </a:cubicBezTo>
                <a:lnTo>
                  <a:pt x="7690666" y="4340194"/>
                </a:lnTo>
                <a:cubicBezTo>
                  <a:pt x="7690666" y="4355842"/>
                  <a:pt x="7703351" y="4368527"/>
                  <a:pt x="7718999" y="4368527"/>
                </a:cubicBezTo>
                <a:lnTo>
                  <a:pt x="8262986" y="4368527"/>
                </a:lnTo>
                <a:cubicBezTo>
                  <a:pt x="8278634" y="4368527"/>
                  <a:pt x="8291319" y="4355842"/>
                  <a:pt x="8291319" y="4340194"/>
                </a:cubicBezTo>
                <a:lnTo>
                  <a:pt x="8291319" y="3794318"/>
                </a:lnTo>
                <a:cubicBezTo>
                  <a:pt x="8291319" y="3778670"/>
                  <a:pt x="8278634" y="3765985"/>
                  <a:pt x="8262986" y="3765985"/>
                </a:cubicBezTo>
                <a:close/>
                <a:moveTo>
                  <a:pt x="8496623" y="2963525"/>
                </a:moveTo>
                <a:cubicBezTo>
                  <a:pt x="8456047" y="2963525"/>
                  <a:pt x="8423154" y="2996418"/>
                  <a:pt x="8423154" y="3036994"/>
                </a:cubicBezTo>
                <a:lnTo>
                  <a:pt x="8423154" y="4452488"/>
                </a:lnTo>
                <a:cubicBezTo>
                  <a:pt x="8423154" y="4493064"/>
                  <a:pt x="8456047" y="4525957"/>
                  <a:pt x="8496623" y="4525957"/>
                </a:cubicBezTo>
                <a:lnTo>
                  <a:pt x="9907219" y="4525957"/>
                </a:lnTo>
                <a:cubicBezTo>
                  <a:pt x="9947795" y="4525957"/>
                  <a:pt x="9980688" y="4493064"/>
                  <a:pt x="9980688" y="4452488"/>
                </a:cubicBezTo>
                <a:lnTo>
                  <a:pt x="9980688" y="3036994"/>
                </a:lnTo>
                <a:cubicBezTo>
                  <a:pt x="9980688" y="2996418"/>
                  <a:pt x="9947795" y="2963525"/>
                  <a:pt x="9907219" y="2963525"/>
                </a:cubicBezTo>
                <a:close/>
                <a:moveTo>
                  <a:pt x="7591322" y="2878453"/>
                </a:moveTo>
                <a:cubicBezTo>
                  <a:pt x="7571756" y="2878453"/>
                  <a:pt x="7555895" y="2894314"/>
                  <a:pt x="7555895" y="2913880"/>
                </a:cubicBezTo>
                <a:lnTo>
                  <a:pt x="7555895" y="3596438"/>
                </a:lnTo>
                <a:cubicBezTo>
                  <a:pt x="7555895" y="3616004"/>
                  <a:pt x="7571756" y="3631865"/>
                  <a:pt x="7591322" y="3631865"/>
                </a:cubicBezTo>
                <a:lnTo>
                  <a:pt x="8271518" y="3631865"/>
                </a:lnTo>
                <a:cubicBezTo>
                  <a:pt x="8291084" y="3631865"/>
                  <a:pt x="8306945" y="3616004"/>
                  <a:pt x="8306945" y="3596438"/>
                </a:cubicBezTo>
                <a:lnTo>
                  <a:pt x="8306945" y="2913880"/>
                </a:lnTo>
                <a:cubicBezTo>
                  <a:pt x="8306945" y="2894314"/>
                  <a:pt x="8291084" y="2878453"/>
                  <a:pt x="8271518" y="2878453"/>
                </a:cubicBezTo>
                <a:close/>
                <a:moveTo>
                  <a:pt x="10151285" y="2685836"/>
                </a:moveTo>
                <a:cubicBezTo>
                  <a:pt x="10101351" y="2685836"/>
                  <a:pt x="10060871" y="2726316"/>
                  <a:pt x="10060871" y="2776250"/>
                </a:cubicBezTo>
                <a:lnTo>
                  <a:pt x="10060871" y="4518218"/>
                </a:lnTo>
                <a:cubicBezTo>
                  <a:pt x="10060871" y="4568152"/>
                  <a:pt x="10101351" y="4608632"/>
                  <a:pt x="10151285" y="4608632"/>
                </a:cubicBezTo>
                <a:lnTo>
                  <a:pt x="11887225" y="4608632"/>
                </a:lnTo>
                <a:cubicBezTo>
                  <a:pt x="11937159" y="4608632"/>
                  <a:pt x="11977639" y="4568152"/>
                  <a:pt x="11977639" y="4518218"/>
                </a:cubicBezTo>
                <a:lnTo>
                  <a:pt x="11977639" y="2776250"/>
                </a:lnTo>
                <a:cubicBezTo>
                  <a:pt x="11977639" y="2726316"/>
                  <a:pt x="11937159" y="2685836"/>
                  <a:pt x="11887225" y="2685836"/>
                </a:cubicBezTo>
                <a:close/>
                <a:moveTo>
                  <a:pt x="11165119" y="1485426"/>
                </a:moveTo>
                <a:cubicBezTo>
                  <a:pt x="11145774" y="1485426"/>
                  <a:pt x="11130091" y="1501109"/>
                  <a:pt x="11130091" y="1520455"/>
                </a:cubicBezTo>
                <a:lnTo>
                  <a:pt x="11130091" y="2195326"/>
                </a:lnTo>
                <a:cubicBezTo>
                  <a:pt x="11130091" y="2214671"/>
                  <a:pt x="11145774" y="2230354"/>
                  <a:pt x="11165119" y="2230354"/>
                </a:cubicBezTo>
                <a:lnTo>
                  <a:pt x="11837656" y="2230354"/>
                </a:lnTo>
                <a:cubicBezTo>
                  <a:pt x="11857001" y="2230354"/>
                  <a:pt x="11872684" y="2214671"/>
                  <a:pt x="11872684" y="2195326"/>
                </a:cubicBezTo>
                <a:lnTo>
                  <a:pt x="11872684" y="1520455"/>
                </a:lnTo>
                <a:cubicBezTo>
                  <a:pt x="11872684" y="1501109"/>
                  <a:pt x="11857001" y="1485426"/>
                  <a:pt x="11837656" y="1485426"/>
                </a:cubicBezTo>
                <a:close/>
                <a:moveTo>
                  <a:pt x="9870297" y="1457000"/>
                </a:moveTo>
                <a:cubicBezTo>
                  <a:pt x="9840300" y="1457000"/>
                  <a:pt x="9815982" y="1481319"/>
                  <a:pt x="9815982" y="1511316"/>
                </a:cubicBezTo>
                <a:lnTo>
                  <a:pt x="9815982" y="2557785"/>
                </a:lnTo>
                <a:cubicBezTo>
                  <a:pt x="9815982" y="2587782"/>
                  <a:pt x="9840300" y="2612100"/>
                  <a:pt x="9870297" y="2612100"/>
                </a:cubicBezTo>
                <a:lnTo>
                  <a:pt x="10913145" y="2612100"/>
                </a:lnTo>
                <a:cubicBezTo>
                  <a:pt x="10943142" y="2612100"/>
                  <a:pt x="10967460" y="2587782"/>
                  <a:pt x="10967460" y="2557785"/>
                </a:cubicBezTo>
                <a:lnTo>
                  <a:pt x="10967460" y="1511316"/>
                </a:lnTo>
                <a:cubicBezTo>
                  <a:pt x="10967460" y="1481319"/>
                  <a:pt x="10943142" y="1457000"/>
                  <a:pt x="10913145" y="1457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85738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 txBox="1"/>
          <p:nvPr>
            <p:ph type="title"/>
          </p:nvPr>
        </p:nvSpPr>
        <p:spPr>
          <a:xfrm>
            <a:off x="490250" y="450150"/>
            <a:ext cx="4875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2"/>
          <p:cNvGrpSpPr/>
          <p:nvPr/>
        </p:nvGrpSpPr>
        <p:grpSpPr>
          <a:xfrm rot="10800000">
            <a:off x="7075627" y="2933039"/>
            <a:ext cx="2010548" cy="2123795"/>
            <a:chOff x="4869527" y="541405"/>
            <a:chExt cx="1956357" cy="2069371"/>
          </a:xfrm>
        </p:grpSpPr>
        <p:sp>
          <p:nvSpPr>
            <p:cNvPr id="129" name="Google Shape;129;p12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137" name="Google Shape;1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8" name="Google Shape;138;p12"/>
          <p:cNvGrpSpPr/>
          <p:nvPr/>
        </p:nvGrpSpPr>
        <p:grpSpPr>
          <a:xfrm flipH="1" rot="-5400000">
            <a:off x="104002" y="-11"/>
            <a:ext cx="2010548" cy="2123795"/>
            <a:chOff x="4869527" y="541405"/>
            <a:chExt cx="1956357" cy="2069371"/>
          </a:xfrm>
        </p:grpSpPr>
        <p:sp>
          <p:nvSpPr>
            <p:cNvPr id="139" name="Google Shape;139;p12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428375" y="1289249"/>
            <a:ext cx="1343777" cy="1282501"/>
            <a:chOff x="428378" y="1289262"/>
            <a:chExt cx="1195744" cy="1141218"/>
          </a:xfrm>
        </p:grpSpPr>
        <p:sp>
          <p:nvSpPr>
            <p:cNvPr id="150" name="Google Shape;150;p14"/>
            <p:cNvSpPr/>
            <p:nvPr/>
          </p:nvSpPr>
          <p:spPr>
            <a:xfrm flipH="1" rot="-5400000">
              <a:off x="429128" y="1288512"/>
              <a:ext cx="866100" cy="867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 flipH="1" rot="-5400000">
              <a:off x="1036872" y="1728589"/>
              <a:ext cx="586800" cy="587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 flipH="1" rot="-5400000">
              <a:off x="802443" y="2061331"/>
              <a:ext cx="368700" cy="369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4"/>
          <p:cNvGrpSpPr/>
          <p:nvPr/>
        </p:nvGrpSpPr>
        <p:grpSpPr>
          <a:xfrm rot="5400000">
            <a:off x="2190900" y="1289249"/>
            <a:ext cx="1343777" cy="1282501"/>
            <a:chOff x="428378" y="1289262"/>
            <a:chExt cx="1195744" cy="1141218"/>
          </a:xfrm>
        </p:grpSpPr>
        <p:sp>
          <p:nvSpPr>
            <p:cNvPr id="154" name="Google Shape;154;p14"/>
            <p:cNvSpPr/>
            <p:nvPr/>
          </p:nvSpPr>
          <p:spPr>
            <a:xfrm flipH="1" rot="-5400000">
              <a:off x="429128" y="1288512"/>
              <a:ext cx="866100" cy="867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flipH="1" rot="-5400000">
              <a:off x="1036872" y="1728589"/>
              <a:ext cx="586800" cy="587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 flipH="1" rot="-5400000">
              <a:off x="802443" y="2061331"/>
              <a:ext cx="368700" cy="369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 rot="10800000">
            <a:off x="3918013" y="1289249"/>
            <a:ext cx="1343777" cy="1282501"/>
            <a:chOff x="428378" y="1289262"/>
            <a:chExt cx="1195744" cy="1141218"/>
          </a:xfrm>
        </p:grpSpPr>
        <p:sp>
          <p:nvSpPr>
            <p:cNvPr id="158" name="Google Shape;158;p14"/>
            <p:cNvSpPr/>
            <p:nvPr/>
          </p:nvSpPr>
          <p:spPr>
            <a:xfrm flipH="1" rot="-5400000">
              <a:off x="429128" y="1288512"/>
              <a:ext cx="866100" cy="867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flipH="1" rot="-5400000">
              <a:off x="1036872" y="1728589"/>
              <a:ext cx="586800" cy="587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flipH="1" rot="-5400000">
              <a:off x="802443" y="2061331"/>
              <a:ext cx="368700" cy="369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5680538" y="1289249"/>
            <a:ext cx="1343777" cy="1282501"/>
            <a:chOff x="428378" y="1289262"/>
            <a:chExt cx="1195744" cy="1141218"/>
          </a:xfrm>
        </p:grpSpPr>
        <p:sp>
          <p:nvSpPr>
            <p:cNvPr id="162" name="Google Shape;162;p14"/>
            <p:cNvSpPr/>
            <p:nvPr/>
          </p:nvSpPr>
          <p:spPr>
            <a:xfrm flipH="1" rot="-5400000">
              <a:off x="429128" y="1288512"/>
              <a:ext cx="866100" cy="867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 flipH="1" rot="-5400000">
              <a:off x="1036872" y="1728589"/>
              <a:ext cx="586800" cy="587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 flipH="1" rot="-5400000">
              <a:off x="802443" y="2061331"/>
              <a:ext cx="368700" cy="369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 flipH="1">
            <a:off x="7407663" y="1289249"/>
            <a:ext cx="1343777" cy="1282501"/>
            <a:chOff x="428378" y="1289262"/>
            <a:chExt cx="1195744" cy="1141218"/>
          </a:xfrm>
        </p:grpSpPr>
        <p:sp>
          <p:nvSpPr>
            <p:cNvPr id="166" name="Google Shape;166;p14"/>
            <p:cNvSpPr/>
            <p:nvPr/>
          </p:nvSpPr>
          <p:spPr>
            <a:xfrm flipH="1" rot="-5400000">
              <a:off x="429128" y="1288512"/>
              <a:ext cx="866100" cy="867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 flipH="1" rot="-5400000">
              <a:off x="1036872" y="1728589"/>
              <a:ext cx="586800" cy="587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 flipH="1" rot="-5400000">
              <a:off x="802443" y="2061331"/>
              <a:ext cx="368700" cy="3696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4"/>
          <p:cNvSpPr txBox="1"/>
          <p:nvPr>
            <p:ph idx="12" type="sldNum"/>
          </p:nvPr>
        </p:nvSpPr>
        <p:spPr>
          <a:xfrm>
            <a:off x="8110206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1" name="Google Shape;171;p14"/>
          <p:cNvSpPr txBox="1"/>
          <p:nvPr>
            <p:ph idx="1" type="body"/>
          </p:nvPr>
        </p:nvSpPr>
        <p:spPr>
          <a:xfrm>
            <a:off x="306550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2" name="Google Shape;172;p14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3" name="Google Shape;173;p14"/>
          <p:cNvSpPr txBox="1"/>
          <p:nvPr>
            <p:ph idx="3" type="body"/>
          </p:nvPr>
        </p:nvSpPr>
        <p:spPr>
          <a:xfrm>
            <a:off x="2045455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4" name="Google Shape;174;p14"/>
          <p:cNvSpPr txBox="1"/>
          <p:nvPr>
            <p:ph idx="4" type="subTitle"/>
          </p:nvPr>
        </p:nvSpPr>
        <p:spPr>
          <a:xfrm>
            <a:off x="2045455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5" name="Google Shape;175;p14"/>
          <p:cNvSpPr txBox="1"/>
          <p:nvPr>
            <p:ph idx="5" type="body"/>
          </p:nvPr>
        </p:nvSpPr>
        <p:spPr>
          <a:xfrm>
            <a:off x="378435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6" type="subTitle"/>
          </p:nvPr>
        </p:nvSpPr>
        <p:spPr>
          <a:xfrm>
            <a:off x="378435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7" name="Google Shape;177;p14"/>
          <p:cNvSpPr txBox="1"/>
          <p:nvPr>
            <p:ph idx="7" type="body"/>
          </p:nvPr>
        </p:nvSpPr>
        <p:spPr>
          <a:xfrm>
            <a:off x="5523264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8" type="subTitle"/>
          </p:nvPr>
        </p:nvSpPr>
        <p:spPr>
          <a:xfrm>
            <a:off x="5523264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179" name="Google Shape;179;p14"/>
          <p:cNvSpPr txBox="1"/>
          <p:nvPr>
            <p:ph idx="9" type="body"/>
          </p:nvPr>
        </p:nvSpPr>
        <p:spPr>
          <a:xfrm>
            <a:off x="726216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13" type="subTitle"/>
          </p:nvPr>
        </p:nvSpPr>
        <p:spPr>
          <a:xfrm>
            <a:off x="726216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/>
        </p:nvSpPr>
        <p:spPr>
          <a:xfrm rot="10800000">
            <a:off x="854330" y="926736"/>
            <a:ext cx="1062000" cy="10656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 rot="10800000">
            <a:off x="2550093" y="2591643"/>
            <a:ext cx="563100" cy="565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 rot="10800000">
            <a:off x="178366" y="1604853"/>
            <a:ext cx="1437600" cy="144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 rot="10800000">
            <a:off x="1676053" y="1666555"/>
            <a:ext cx="1168200" cy="117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 rot="10800000">
            <a:off x="935932" y="3102319"/>
            <a:ext cx="863700" cy="8664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 rot="10800000">
            <a:off x="257251" y="3388496"/>
            <a:ext cx="556800" cy="5589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 rot="10800000">
            <a:off x="2943020" y="1784919"/>
            <a:ext cx="450600" cy="4518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 rot="10800000">
            <a:off x="2019584" y="633279"/>
            <a:ext cx="941100" cy="944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/>
          <p:nvPr/>
        </p:nvSpPr>
        <p:spPr>
          <a:xfrm rot="10800000">
            <a:off x="3053475" y="456016"/>
            <a:ext cx="1086300" cy="1090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 rot="10800000">
            <a:off x="2687368" y="159908"/>
            <a:ext cx="860400" cy="863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 rot="10800000">
            <a:off x="128092" y="849812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 rot="10800000">
            <a:off x="4290036" y="238036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15"/>
          <p:cNvGrpSpPr/>
          <p:nvPr/>
        </p:nvGrpSpPr>
        <p:grpSpPr>
          <a:xfrm rot="10800000">
            <a:off x="6345009" y="2063602"/>
            <a:ext cx="2720510" cy="2878081"/>
            <a:chOff x="4869527" y="541405"/>
            <a:chExt cx="1956357" cy="2069371"/>
          </a:xfrm>
        </p:grpSpPr>
        <p:sp>
          <p:nvSpPr>
            <p:cNvPr id="195" name="Google Shape;195;p15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15"/>
          <p:cNvSpPr txBox="1"/>
          <p:nvPr>
            <p:ph type="title"/>
          </p:nvPr>
        </p:nvSpPr>
        <p:spPr>
          <a:xfrm>
            <a:off x="311700" y="842625"/>
            <a:ext cx="85206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7" name="Google Shape;207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2" name="Google Shape;212;p17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3" name="Google Shape;213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flipH="1" rot="10800000">
            <a:off x="7277281" y="926736"/>
            <a:ext cx="1062000" cy="10656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flipH="1" rot="10800000">
            <a:off x="6080419" y="2591643"/>
            <a:ext cx="563100" cy="565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flipH="1" rot="10800000">
            <a:off x="7577646" y="1604853"/>
            <a:ext cx="1437600" cy="144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flipH="1" rot="10800000">
            <a:off x="6349358" y="1666555"/>
            <a:ext cx="1168200" cy="1172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 flipH="1" rot="10800000">
            <a:off x="7393979" y="3102319"/>
            <a:ext cx="863700" cy="8664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/>
          <p:nvPr/>
        </p:nvSpPr>
        <p:spPr>
          <a:xfrm flipH="1" rot="10800000">
            <a:off x="8379561" y="3388496"/>
            <a:ext cx="556800" cy="5589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 flipH="1" rot="10800000">
            <a:off x="5799992" y="1784919"/>
            <a:ext cx="450600" cy="4518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 flipH="1" rot="10800000">
            <a:off x="6232928" y="633279"/>
            <a:ext cx="941100" cy="944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 flipH="1" rot="10800000">
            <a:off x="5053837" y="456016"/>
            <a:ext cx="1086300" cy="10902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flipH="1" rot="10800000">
            <a:off x="5645844" y="159908"/>
            <a:ext cx="860400" cy="8631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flipH="1" rot="10800000">
            <a:off x="8428619" y="849812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4266676" y="238036"/>
            <a:ext cx="636900" cy="639000"/>
          </a:xfrm>
          <a:prstGeom prst="roundRect">
            <a:avLst>
              <a:gd fmla="val 4717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"/>
          <p:cNvGrpSpPr/>
          <p:nvPr/>
        </p:nvGrpSpPr>
        <p:grpSpPr>
          <a:xfrm flipH="1" rot="10800000">
            <a:off x="128092" y="2063602"/>
            <a:ext cx="2720510" cy="2878081"/>
            <a:chOff x="4869527" y="541405"/>
            <a:chExt cx="1956357" cy="2069371"/>
          </a:xfrm>
        </p:grpSpPr>
        <p:sp>
          <p:nvSpPr>
            <p:cNvPr id="48" name="Google Shape;48;p3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3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2" name="Google Shape;62;p4"/>
          <p:cNvGrpSpPr/>
          <p:nvPr/>
        </p:nvGrpSpPr>
        <p:grpSpPr>
          <a:xfrm flipH="1">
            <a:off x="6300630" y="2109549"/>
            <a:ext cx="2720510" cy="2873736"/>
            <a:chOff x="4869527" y="541405"/>
            <a:chExt cx="1956357" cy="2069371"/>
          </a:xfrm>
        </p:grpSpPr>
        <p:sp>
          <p:nvSpPr>
            <p:cNvPr id="63" name="Google Shape;63;p4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"/>
          <p:cNvGrpSpPr/>
          <p:nvPr/>
        </p:nvGrpSpPr>
        <p:grpSpPr>
          <a:xfrm flipH="1">
            <a:off x="6300630" y="2109549"/>
            <a:ext cx="2720510" cy="2873736"/>
            <a:chOff x="4869527" y="541405"/>
            <a:chExt cx="1956357" cy="2069371"/>
          </a:xfrm>
        </p:grpSpPr>
        <p:sp>
          <p:nvSpPr>
            <p:cNvPr id="72" name="Google Shape;72;p5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81" name="Google Shape;8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82" name="Google Shape;8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6"/>
          <p:cNvGrpSpPr/>
          <p:nvPr/>
        </p:nvGrpSpPr>
        <p:grpSpPr>
          <a:xfrm flipH="1">
            <a:off x="6300630" y="2109549"/>
            <a:ext cx="2720510" cy="2873736"/>
            <a:chOff x="4869527" y="541405"/>
            <a:chExt cx="1956357" cy="2069371"/>
          </a:xfrm>
        </p:grpSpPr>
        <p:sp>
          <p:nvSpPr>
            <p:cNvPr id="85" name="Google Shape;85;p6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3" name="Google Shape;93;p6"/>
          <p:cNvSpPr txBox="1"/>
          <p:nvPr>
            <p:ph idx="1" type="body"/>
          </p:nvPr>
        </p:nvSpPr>
        <p:spPr>
          <a:xfrm>
            <a:off x="311700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6"/>
          <p:cNvSpPr txBox="1"/>
          <p:nvPr>
            <p:ph idx="2" type="body"/>
          </p:nvPr>
        </p:nvSpPr>
        <p:spPr>
          <a:xfrm>
            <a:off x="3247913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6"/>
          <p:cNvSpPr txBox="1"/>
          <p:nvPr>
            <p:ph idx="3" type="body"/>
          </p:nvPr>
        </p:nvSpPr>
        <p:spPr>
          <a:xfrm>
            <a:off x="6184138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 flipH="1">
            <a:off x="0" y="0"/>
            <a:ext cx="9144000" cy="5126355"/>
          </a:xfrm>
          <a:custGeom>
            <a:rect b="b" l="l" r="r" t="t"/>
            <a:pathLst>
              <a:path extrusionOk="0" h="6858000" w="12192000">
                <a:moveTo>
                  <a:pt x="8341704" y="6031977"/>
                </a:moveTo>
                <a:cubicBezTo>
                  <a:pt x="8323476" y="6031977"/>
                  <a:pt x="8308700" y="6046753"/>
                  <a:pt x="8308700" y="6064981"/>
                </a:cubicBezTo>
                <a:lnTo>
                  <a:pt x="8308700" y="6700856"/>
                </a:lnTo>
                <a:cubicBezTo>
                  <a:pt x="8308700" y="6719084"/>
                  <a:pt x="8323476" y="6733860"/>
                  <a:pt x="8341704" y="6733860"/>
                </a:cubicBezTo>
                <a:lnTo>
                  <a:pt x="8975378" y="6733860"/>
                </a:lnTo>
                <a:cubicBezTo>
                  <a:pt x="8993606" y="6733860"/>
                  <a:pt x="9008382" y="6719084"/>
                  <a:pt x="9008382" y="6700856"/>
                </a:cubicBezTo>
                <a:lnTo>
                  <a:pt x="9008382" y="6064981"/>
                </a:lnTo>
                <a:cubicBezTo>
                  <a:pt x="9008382" y="6046753"/>
                  <a:pt x="8993606" y="6031977"/>
                  <a:pt x="8975378" y="6031977"/>
                </a:cubicBezTo>
                <a:close/>
                <a:moveTo>
                  <a:pt x="5686299" y="5578624"/>
                </a:moveTo>
                <a:cubicBezTo>
                  <a:pt x="5664177" y="5578624"/>
                  <a:pt x="5646244" y="5596557"/>
                  <a:pt x="5646244" y="5618678"/>
                </a:cubicBezTo>
                <a:lnTo>
                  <a:pt x="5646244" y="6390378"/>
                </a:lnTo>
                <a:cubicBezTo>
                  <a:pt x="5646244" y="6412499"/>
                  <a:pt x="5664177" y="6430432"/>
                  <a:pt x="5686299" y="6430432"/>
                </a:cubicBezTo>
                <a:lnTo>
                  <a:pt x="6455329" y="6430432"/>
                </a:lnTo>
                <a:cubicBezTo>
                  <a:pt x="6477450" y="6430432"/>
                  <a:pt x="6495383" y="6412499"/>
                  <a:pt x="6495383" y="6390378"/>
                </a:cubicBezTo>
                <a:lnTo>
                  <a:pt x="6495383" y="5618678"/>
                </a:lnTo>
                <a:cubicBezTo>
                  <a:pt x="6495383" y="5596557"/>
                  <a:pt x="6477450" y="5578624"/>
                  <a:pt x="6455329" y="5578624"/>
                </a:cubicBezTo>
                <a:close/>
                <a:moveTo>
                  <a:pt x="11235556" y="4763045"/>
                </a:moveTo>
                <a:cubicBezTo>
                  <a:pt x="11213435" y="4763045"/>
                  <a:pt x="11195502" y="4780978"/>
                  <a:pt x="11195502" y="4803099"/>
                </a:cubicBezTo>
                <a:lnTo>
                  <a:pt x="11195502" y="5574799"/>
                </a:lnTo>
                <a:cubicBezTo>
                  <a:pt x="11195502" y="5596920"/>
                  <a:pt x="11213435" y="5614853"/>
                  <a:pt x="11235556" y="5614853"/>
                </a:cubicBezTo>
                <a:lnTo>
                  <a:pt x="12004587" y="5614853"/>
                </a:lnTo>
                <a:cubicBezTo>
                  <a:pt x="12026708" y="5614853"/>
                  <a:pt x="12044641" y="5596920"/>
                  <a:pt x="12044641" y="5574799"/>
                </a:cubicBezTo>
                <a:lnTo>
                  <a:pt x="12044641" y="4803099"/>
                </a:lnTo>
                <a:cubicBezTo>
                  <a:pt x="12044641" y="4780978"/>
                  <a:pt x="12026708" y="4763045"/>
                  <a:pt x="12004587" y="4763045"/>
                </a:cubicBezTo>
                <a:close/>
                <a:moveTo>
                  <a:pt x="9721124" y="4739734"/>
                </a:moveTo>
                <a:cubicBezTo>
                  <a:pt x="9684234" y="4739734"/>
                  <a:pt x="9654329" y="4769639"/>
                  <a:pt x="9654329" y="4806529"/>
                </a:cubicBezTo>
                <a:lnTo>
                  <a:pt x="9654329" y="6093441"/>
                </a:lnTo>
                <a:cubicBezTo>
                  <a:pt x="9654329" y="6130331"/>
                  <a:pt x="9684234" y="6160236"/>
                  <a:pt x="9721124" y="6160236"/>
                </a:cubicBezTo>
                <a:lnTo>
                  <a:pt x="11003581" y="6160236"/>
                </a:lnTo>
                <a:cubicBezTo>
                  <a:pt x="11040471" y="6160236"/>
                  <a:pt x="11070376" y="6130331"/>
                  <a:pt x="11070376" y="6093441"/>
                </a:cubicBezTo>
                <a:lnTo>
                  <a:pt x="11070376" y="4806529"/>
                </a:lnTo>
                <a:cubicBezTo>
                  <a:pt x="11070376" y="4769639"/>
                  <a:pt x="11040471" y="4739734"/>
                  <a:pt x="11003581" y="4739734"/>
                </a:cubicBezTo>
                <a:close/>
                <a:moveTo>
                  <a:pt x="6764120" y="4686518"/>
                </a:moveTo>
                <a:cubicBezTo>
                  <a:pt x="6726383" y="4686518"/>
                  <a:pt x="6695792" y="4717109"/>
                  <a:pt x="6695792" y="4754846"/>
                </a:cubicBezTo>
                <a:lnTo>
                  <a:pt x="6695792" y="6071297"/>
                </a:lnTo>
                <a:cubicBezTo>
                  <a:pt x="6695792" y="6109034"/>
                  <a:pt x="6726383" y="6139625"/>
                  <a:pt x="6764120" y="6139625"/>
                </a:cubicBezTo>
                <a:lnTo>
                  <a:pt x="8076014" y="6139625"/>
                </a:lnTo>
                <a:cubicBezTo>
                  <a:pt x="8113751" y="6139625"/>
                  <a:pt x="8144342" y="6109034"/>
                  <a:pt x="8144342" y="6071297"/>
                </a:cubicBezTo>
                <a:lnTo>
                  <a:pt x="8144342" y="4754846"/>
                </a:lnTo>
                <a:cubicBezTo>
                  <a:pt x="8144342" y="4717109"/>
                  <a:pt x="8113751" y="4686518"/>
                  <a:pt x="8076014" y="4686518"/>
                </a:cubicBezTo>
                <a:close/>
                <a:moveTo>
                  <a:pt x="8327091" y="4644974"/>
                </a:moveTo>
                <a:cubicBezTo>
                  <a:pt x="8294408" y="4644974"/>
                  <a:pt x="8267913" y="4671469"/>
                  <a:pt x="8267913" y="4704152"/>
                </a:cubicBezTo>
                <a:lnTo>
                  <a:pt x="8267913" y="5844299"/>
                </a:lnTo>
                <a:cubicBezTo>
                  <a:pt x="8267913" y="5876982"/>
                  <a:pt x="8294408" y="5903477"/>
                  <a:pt x="8327091" y="5903477"/>
                </a:cubicBezTo>
                <a:lnTo>
                  <a:pt x="9463293" y="5903477"/>
                </a:lnTo>
                <a:cubicBezTo>
                  <a:pt x="9495976" y="5903477"/>
                  <a:pt x="9522471" y="5876982"/>
                  <a:pt x="9522471" y="5844299"/>
                </a:cubicBezTo>
                <a:lnTo>
                  <a:pt x="9522471" y="4704152"/>
                </a:lnTo>
                <a:cubicBezTo>
                  <a:pt x="9522471" y="4671469"/>
                  <a:pt x="9495976" y="4644974"/>
                  <a:pt x="9463293" y="4644974"/>
                </a:cubicBezTo>
                <a:close/>
                <a:moveTo>
                  <a:pt x="7718999" y="3765985"/>
                </a:moveTo>
                <a:cubicBezTo>
                  <a:pt x="7703351" y="3765985"/>
                  <a:pt x="7690666" y="3778670"/>
                  <a:pt x="7690666" y="3794318"/>
                </a:cubicBezTo>
                <a:lnTo>
                  <a:pt x="7690666" y="4340194"/>
                </a:lnTo>
                <a:cubicBezTo>
                  <a:pt x="7690666" y="4355842"/>
                  <a:pt x="7703351" y="4368527"/>
                  <a:pt x="7718999" y="4368527"/>
                </a:cubicBezTo>
                <a:lnTo>
                  <a:pt x="8262986" y="4368527"/>
                </a:lnTo>
                <a:cubicBezTo>
                  <a:pt x="8278634" y="4368527"/>
                  <a:pt x="8291319" y="4355842"/>
                  <a:pt x="8291319" y="4340194"/>
                </a:cubicBezTo>
                <a:lnTo>
                  <a:pt x="8291319" y="3794318"/>
                </a:lnTo>
                <a:cubicBezTo>
                  <a:pt x="8291319" y="3778670"/>
                  <a:pt x="8278634" y="3765985"/>
                  <a:pt x="8262986" y="3765985"/>
                </a:cubicBezTo>
                <a:close/>
                <a:moveTo>
                  <a:pt x="8496623" y="2963525"/>
                </a:moveTo>
                <a:cubicBezTo>
                  <a:pt x="8456047" y="2963525"/>
                  <a:pt x="8423154" y="2996418"/>
                  <a:pt x="8423154" y="3036994"/>
                </a:cubicBezTo>
                <a:lnTo>
                  <a:pt x="8423154" y="4452488"/>
                </a:lnTo>
                <a:cubicBezTo>
                  <a:pt x="8423154" y="4493064"/>
                  <a:pt x="8456047" y="4525957"/>
                  <a:pt x="8496623" y="4525957"/>
                </a:cubicBezTo>
                <a:lnTo>
                  <a:pt x="9907219" y="4525957"/>
                </a:lnTo>
                <a:cubicBezTo>
                  <a:pt x="9947795" y="4525957"/>
                  <a:pt x="9980688" y="4493064"/>
                  <a:pt x="9980688" y="4452488"/>
                </a:cubicBezTo>
                <a:lnTo>
                  <a:pt x="9980688" y="3036994"/>
                </a:lnTo>
                <a:cubicBezTo>
                  <a:pt x="9980688" y="2996418"/>
                  <a:pt x="9947795" y="2963525"/>
                  <a:pt x="9907219" y="2963525"/>
                </a:cubicBezTo>
                <a:close/>
                <a:moveTo>
                  <a:pt x="7591322" y="2878453"/>
                </a:moveTo>
                <a:cubicBezTo>
                  <a:pt x="7571756" y="2878453"/>
                  <a:pt x="7555895" y="2894314"/>
                  <a:pt x="7555895" y="2913880"/>
                </a:cubicBezTo>
                <a:lnTo>
                  <a:pt x="7555895" y="3596438"/>
                </a:lnTo>
                <a:cubicBezTo>
                  <a:pt x="7555895" y="3616004"/>
                  <a:pt x="7571756" y="3631865"/>
                  <a:pt x="7591322" y="3631865"/>
                </a:cubicBezTo>
                <a:lnTo>
                  <a:pt x="8271518" y="3631865"/>
                </a:lnTo>
                <a:cubicBezTo>
                  <a:pt x="8291084" y="3631865"/>
                  <a:pt x="8306945" y="3616004"/>
                  <a:pt x="8306945" y="3596438"/>
                </a:cubicBezTo>
                <a:lnTo>
                  <a:pt x="8306945" y="2913880"/>
                </a:lnTo>
                <a:cubicBezTo>
                  <a:pt x="8306945" y="2894314"/>
                  <a:pt x="8291084" y="2878453"/>
                  <a:pt x="8271518" y="2878453"/>
                </a:cubicBezTo>
                <a:close/>
                <a:moveTo>
                  <a:pt x="10151285" y="2685836"/>
                </a:moveTo>
                <a:cubicBezTo>
                  <a:pt x="10101351" y="2685836"/>
                  <a:pt x="10060871" y="2726316"/>
                  <a:pt x="10060871" y="2776250"/>
                </a:cubicBezTo>
                <a:lnTo>
                  <a:pt x="10060871" y="4518218"/>
                </a:lnTo>
                <a:cubicBezTo>
                  <a:pt x="10060871" y="4568152"/>
                  <a:pt x="10101351" y="4608632"/>
                  <a:pt x="10151285" y="4608632"/>
                </a:cubicBezTo>
                <a:lnTo>
                  <a:pt x="11887225" y="4608632"/>
                </a:lnTo>
                <a:cubicBezTo>
                  <a:pt x="11937159" y="4608632"/>
                  <a:pt x="11977639" y="4568152"/>
                  <a:pt x="11977639" y="4518218"/>
                </a:cubicBezTo>
                <a:lnTo>
                  <a:pt x="11977639" y="2776250"/>
                </a:lnTo>
                <a:cubicBezTo>
                  <a:pt x="11977639" y="2726316"/>
                  <a:pt x="11937159" y="2685836"/>
                  <a:pt x="11887225" y="2685836"/>
                </a:cubicBezTo>
                <a:close/>
                <a:moveTo>
                  <a:pt x="11165119" y="1485426"/>
                </a:moveTo>
                <a:cubicBezTo>
                  <a:pt x="11145774" y="1485426"/>
                  <a:pt x="11130091" y="1501109"/>
                  <a:pt x="11130091" y="1520455"/>
                </a:cubicBezTo>
                <a:lnTo>
                  <a:pt x="11130091" y="2195326"/>
                </a:lnTo>
                <a:cubicBezTo>
                  <a:pt x="11130091" y="2214671"/>
                  <a:pt x="11145774" y="2230354"/>
                  <a:pt x="11165119" y="2230354"/>
                </a:cubicBezTo>
                <a:lnTo>
                  <a:pt x="11837656" y="2230354"/>
                </a:lnTo>
                <a:cubicBezTo>
                  <a:pt x="11857001" y="2230354"/>
                  <a:pt x="11872684" y="2214671"/>
                  <a:pt x="11872684" y="2195326"/>
                </a:cubicBezTo>
                <a:lnTo>
                  <a:pt x="11872684" y="1520455"/>
                </a:lnTo>
                <a:cubicBezTo>
                  <a:pt x="11872684" y="1501109"/>
                  <a:pt x="11857001" y="1485426"/>
                  <a:pt x="11837656" y="1485426"/>
                </a:cubicBezTo>
                <a:close/>
                <a:moveTo>
                  <a:pt x="9870297" y="1457000"/>
                </a:moveTo>
                <a:cubicBezTo>
                  <a:pt x="9840300" y="1457000"/>
                  <a:pt x="9815982" y="1481319"/>
                  <a:pt x="9815982" y="1511316"/>
                </a:cubicBezTo>
                <a:lnTo>
                  <a:pt x="9815982" y="2557785"/>
                </a:lnTo>
                <a:cubicBezTo>
                  <a:pt x="9815982" y="2587782"/>
                  <a:pt x="9840300" y="2612100"/>
                  <a:pt x="9870297" y="2612100"/>
                </a:cubicBezTo>
                <a:lnTo>
                  <a:pt x="10913145" y="2612100"/>
                </a:lnTo>
                <a:cubicBezTo>
                  <a:pt x="10943142" y="2612100"/>
                  <a:pt x="10967460" y="2587782"/>
                  <a:pt x="10967460" y="2557785"/>
                </a:cubicBezTo>
                <a:lnTo>
                  <a:pt x="10967460" y="1511316"/>
                </a:lnTo>
                <a:cubicBezTo>
                  <a:pt x="10967460" y="1481319"/>
                  <a:pt x="10943142" y="1457000"/>
                  <a:pt x="10913145" y="14570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85738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4061100" y="555600"/>
            <a:ext cx="465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1" type="body"/>
          </p:nvPr>
        </p:nvSpPr>
        <p:spPr>
          <a:xfrm>
            <a:off x="4061100" y="1389600"/>
            <a:ext cx="465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8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e yourself">
  <p:cSld name="ONE_COLUMN_TEXT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type="title"/>
          </p:nvPr>
        </p:nvSpPr>
        <p:spPr>
          <a:xfrm>
            <a:off x="4061100" y="555600"/>
            <a:ext cx="465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" type="body"/>
          </p:nvPr>
        </p:nvSpPr>
        <p:spPr>
          <a:xfrm>
            <a:off x="4061100" y="1389600"/>
            <a:ext cx="4650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3086150" y="555600"/>
            <a:ext cx="5716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3086150" y="1389600"/>
            <a:ext cx="5716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6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6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600"/>
              </a:spcBef>
              <a:spcAft>
                <a:spcPts val="1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4" name="Google Shape;114;p10"/>
          <p:cNvGrpSpPr/>
          <p:nvPr/>
        </p:nvGrpSpPr>
        <p:grpSpPr>
          <a:xfrm>
            <a:off x="128155" y="159924"/>
            <a:ext cx="2720510" cy="2873736"/>
            <a:chOff x="4869527" y="541405"/>
            <a:chExt cx="1956357" cy="2069371"/>
          </a:xfrm>
        </p:grpSpPr>
        <p:sp>
          <p:nvSpPr>
            <p:cNvPr id="115" name="Google Shape;115;p10"/>
            <p:cNvSpPr/>
            <p:nvPr/>
          </p:nvSpPr>
          <p:spPr>
            <a:xfrm>
              <a:off x="4869527" y="541405"/>
              <a:ext cx="842700" cy="845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5874340" y="1579944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5138235" y="1439601"/>
              <a:ext cx="570900" cy="57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5255661" y="2051276"/>
              <a:ext cx="557700" cy="559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6230684" y="1203010"/>
              <a:ext cx="595200" cy="597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5765705" y="1445656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5762972" y="1025561"/>
              <a:ext cx="358800" cy="360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Black"/>
              <a:buNone/>
              <a:defRPr sz="3600">
                <a:solidFill>
                  <a:schemeClr val="dk1"/>
                </a:solidFill>
                <a:latin typeface="Barlow Black"/>
                <a:ea typeface="Barlow Black"/>
                <a:cs typeface="Barlow Black"/>
                <a:sym typeface="Barlow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●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○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683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■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683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●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683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○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83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■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83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●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83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oboto"/>
              <a:buChar char="○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83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200"/>
              <a:buFont typeface="Roboto"/>
              <a:buChar char="■"/>
              <a:defRPr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ctrTitle"/>
          </p:nvPr>
        </p:nvSpPr>
        <p:spPr>
          <a:xfrm>
            <a:off x="921300" y="2331475"/>
            <a:ext cx="64728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5177125" y="555600"/>
            <a:ext cx="353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IMAGES!</a:t>
            </a:r>
            <a:endParaRPr/>
          </a:p>
        </p:txBody>
      </p:sp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5177125" y="1389600"/>
            <a:ext cx="3534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Images are a big part of any slideshow presentation. They help your audience connect with your ideas on a more emotional level.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Change background image to set it. Or reset background and go to Edit Master, insert image and select Order: Send to Back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" type="body"/>
          </p:nvPr>
        </p:nvSpPr>
        <p:spPr>
          <a:xfrm>
            <a:off x="311700" y="4230575"/>
            <a:ext cx="4697400" cy="60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Use images as BACKGROUNDS.</a:t>
            </a:r>
            <a:endParaRPr sz="4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title.</a:t>
            </a: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2173951" y="1395000"/>
            <a:ext cx="6484382" cy="308901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732" scaled="0"/>
          </a:gradFill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736639" y="3650712"/>
            <a:ext cx="504468" cy="504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 txBox="1"/>
          <p:nvPr/>
        </p:nvSpPr>
        <p:spPr>
          <a:xfrm>
            <a:off x="311700" y="2013250"/>
            <a:ext cx="18624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 can use maps to show your offices or markets. Or as charts, highlighting the countries and adding your data. </a:t>
            </a: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TIMELINE or PROCESS.</a:t>
            </a:r>
            <a:endParaRPr/>
          </a:p>
        </p:txBody>
      </p:sp>
      <p:sp>
        <p:nvSpPr>
          <p:cNvPr id="304" name="Google Shape;304;p30"/>
          <p:cNvSpPr txBox="1"/>
          <p:nvPr>
            <p:ph idx="1" type="body"/>
          </p:nvPr>
        </p:nvSpPr>
        <p:spPr>
          <a:xfrm>
            <a:off x="306575" y="2851202"/>
            <a:ext cx="16347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305" name="Google Shape;305;p30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 sz="280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2000</a:t>
            </a:r>
            <a:endParaRPr b="0" sz="280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06" name="Google Shape;306;p30"/>
          <p:cNvSpPr txBox="1"/>
          <p:nvPr>
            <p:ph idx="3" type="body"/>
          </p:nvPr>
        </p:nvSpPr>
        <p:spPr>
          <a:xfrm>
            <a:off x="2045481" y="2851202"/>
            <a:ext cx="16347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307" name="Google Shape;307;p30"/>
          <p:cNvSpPr txBox="1"/>
          <p:nvPr>
            <p:ph idx="4" type="subTitle"/>
          </p:nvPr>
        </p:nvSpPr>
        <p:spPr>
          <a:xfrm>
            <a:off x="2045455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 sz="280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2005</a:t>
            </a:r>
            <a:endParaRPr b="0" sz="280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08" name="Google Shape;308;p30"/>
          <p:cNvSpPr txBox="1"/>
          <p:nvPr>
            <p:ph idx="5" type="body"/>
          </p:nvPr>
        </p:nvSpPr>
        <p:spPr>
          <a:xfrm>
            <a:off x="3784387" y="2851202"/>
            <a:ext cx="16347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309" name="Google Shape;309;p30"/>
          <p:cNvSpPr txBox="1"/>
          <p:nvPr>
            <p:ph idx="6" type="subTitle"/>
          </p:nvPr>
        </p:nvSpPr>
        <p:spPr>
          <a:xfrm>
            <a:off x="378435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 sz="280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2010</a:t>
            </a:r>
            <a:endParaRPr b="0" sz="280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10" name="Google Shape;310;p30"/>
          <p:cNvSpPr txBox="1"/>
          <p:nvPr>
            <p:ph idx="7" type="body"/>
          </p:nvPr>
        </p:nvSpPr>
        <p:spPr>
          <a:xfrm>
            <a:off x="5523268" y="2851202"/>
            <a:ext cx="16347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311" name="Google Shape;311;p30"/>
          <p:cNvSpPr txBox="1"/>
          <p:nvPr>
            <p:ph idx="8" type="subTitle"/>
          </p:nvPr>
        </p:nvSpPr>
        <p:spPr>
          <a:xfrm>
            <a:off x="5523264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 sz="280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2015</a:t>
            </a:r>
            <a:endParaRPr b="0" sz="280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312" name="Google Shape;312;p30"/>
          <p:cNvSpPr txBox="1"/>
          <p:nvPr>
            <p:ph idx="9" type="body"/>
          </p:nvPr>
        </p:nvSpPr>
        <p:spPr>
          <a:xfrm>
            <a:off x="7262174" y="2851202"/>
            <a:ext cx="1634700" cy="18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313" name="Google Shape;313;p30"/>
          <p:cNvSpPr txBox="1"/>
          <p:nvPr>
            <p:ph idx="13" type="subTitle"/>
          </p:nvPr>
        </p:nvSpPr>
        <p:spPr>
          <a:xfrm>
            <a:off x="726216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-GB" sz="2800">
                <a:solidFill>
                  <a:srgbClr val="000000"/>
                </a:solidFill>
                <a:latin typeface="Barlow Black"/>
                <a:ea typeface="Barlow Black"/>
                <a:cs typeface="Barlow Black"/>
                <a:sym typeface="Barlow Black"/>
              </a:rPr>
              <a:t>2020</a:t>
            </a:r>
            <a:endParaRPr b="0" sz="2800">
              <a:solidFill>
                <a:srgbClr val="000000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31"/>
          <p:cNvGrpSpPr/>
          <p:nvPr/>
        </p:nvGrpSpPr>
        <p:grpSpPr>
          <a:xfrm>
            <a:off x="3238278" y="433054"/>
            <a:ext cx="5604234" cy="4501491"/>
            <a:chOff x="5646244" y="1457000"/>
            <a:chExt cx="6398258" cy="5077824"/>
          </a:xfrm>
        </p:grpSpPr>
        <p:sp>
          <p:nvSpPr>
            <p:cNvPr id="319" name="Google Shape;319;p31"/>
            <p:cNvSpPr/>
            <p:nvPr/>
          </p:nvSpPr>
          <p:spPr>
            <a:xfrm>
              <a:off x="9714073" y="4877483"/>
              <a:ext cx="1416000" cy="1420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8064568" y="2539338"/>
              <a:ext cx="750900" cy="753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10060871" y="2685836"/>
              <a:ext cx="1916700" cy="192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8423154" y="2963525"/>
              <a:ext cx="1557600" cy="156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9815982" y="1457000"/>
              <a:ext cx="1151400" cy="1155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1130091" y="1485426"/>
              <a:ext cx="742500" cy="74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7690666" y="3765985"/>
              <a:ext cx="600600" cy="60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8267913" y="4644974"/>
              <a:ext cx="1254600" cy="1258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6695792" y="4686518"/>
              <a:ext cx="1448400" cy="1453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7485135" y="5384024"/>
              <a:ext cx="1147200" cy="11508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1195502" y="4763045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5646244" y="5578624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1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332" name="Google Shape;332;p31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If you are presenting a website, an internet product or an app, you can place a screenshot of it here.</a:t>
            </a:r>
            <a:endParaRPr sz="1800"/>
          </a:p>
        </p:txBody>
      </p:sp>
      <p:grpSp>
        <p:nvGrpSpPr>
          <p:cNvPr id="333" name="Google Shape;333;p31"/>
          <p:cNvGrpSpPr/>
          <p:nvPr/>
        </p:nvGrpSpPr>
        <p:grpSpPr>
          <a:xfrm>
            <a:off x="5117012" y="1107269"/>
            <a:ext cx="3502880" cy="2928967"/>
            <a:chOff x="1295330" y="1868507"/>
            <a:chExt cx="4365503" cy="3647530"/>
          </a:xfrm>
        </p:grpSpPr>
        <p:grpSp>
          <p:nvGrpSpPr>
            <p:cNvPr id="334" name="Google Shape;334;p31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335" name="Google Shape;335;p31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336" name="Google Shape;336;p31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31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31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9" name="Google Shape;339;p31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340" name="Google Shape;340;p31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31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2" name="Google Shape;342;p31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2"/>
          <p:cNvGrpSpPr/>
          <p:nvPr/>
        </p:nvGrpSpPr>
        <p:grpSpPr>
          <a:xfrm>
            <a:off x="3238278" y="433054"/>
            <a:ext cx="5604234" cy="4501491"/>
            <a:chOff x="5646244" y="1457000"/>
            <a:chExt cx="6398258" cy="5077824"/>
          </a:xfrm>
        </p:grpSpPr>
        <p:sp>
          <p:nvSpPr>
            <p:cNvPr id="348" name="Google Shape;348;p32"/>
            <p:cNvSpPr/>
            <p:nvPr/>
          </p:nvSpPr>
          <p:spPr>
            <a:xfrm>
              <a:off x="9714073" y="4877483"/>
              <a:ext cx="1416000" cy="1420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8064568" y="2539338"/>
              <a:ext cx="750900" cy="753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10060871" y="2685836"/>
              <a:ext cx="1916700" cy="192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8423154" y="2963525"/>
              <a:ext cx="1557600" cy="156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9815982" y="1457000"/>
              <a:ext cx="1151400" cy="1155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130091" y="1485426"/>
              <a:ext cx="742500" cy="74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7690666" y="3765985"/>
              <a:ext cx="600600" cy="60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8267913" y="4644974"/>
              <a:ext cx="1254600" cy="1258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6695792" y="4686518"/>
              <a:ext cx="1448400" cy="1453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485135" y="5384024"/>
              <a:ext cx="1147200" cy="11508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11195502" y="4763045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5646244" y="5578624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32"/>
          <p:cNvGrpSpPr/>
          <p:nvPr/>
        </p:nvGrpSpPr>
        <p:grpSpPr>
          <a:xfrm>
            <a:off x="4573387" y="1363045"/>
            <a:ext cx="4291168" cy="2201037"/>
            <a:chOff x="3289100" y="2648488"/>
            <a:chExt cx="5622600" cy="2876421"/>
          </a:xfrm>
        </p:grpSpPr>
        <p:grpSp>
          <p:nvGrpSpPr>
            <p:cNvPr id="361" name="Google Shape;361;p3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362" name="Google Shape;362;p3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3" name="Google Shape;363;p3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364" name="Google Shape;364;p3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3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6" name="Google Shape;366;p3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32"/>
          <p:cNvSpPr txBox="1"/>
          <p:nvPr>
            <p:ph type="title"/>
          </p:nvPr>
        </p:nvSpPr>
        <p:spPr>
          <a:xfrm>
            <a:off x="265500" y="108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368" name="Google Shape;368;p32"/>
          <p:cNvSpPr txBox="1"/>
          <p:nvPr>
            <p:ph idx="1" type="subTitle"/>
          </p:nvPr>
        </p:nvSpPr>
        <p:spPr>
          <a:xfrm>
            <a:off x="265500" y="2650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If you are presenting a website, an internet product or an app, you can place a screenshot of it here.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3"/>
          <p:cNvGrpSpPr/>
          <p:nvPr/>
        </p:nvGrpSpPr>
        <p:grpSpPr>
          <a:xfrm flipH="1">
            <a:off x="403203" y="388229"/>
            <a:ext cx="5604234" cy="4501491"/>
            <a:chOff x="5646244" y="1457000"/>
            <a:chExt cx="6398258" cy="5077824"/>
          </a:xfrm>
        </p:grpSpPr>
        <p:sp>
          <p:nvSpPr>
            <p:cNvPr id="374" name="Google Shape;374;p33"/>
            <p:cNvSpPr/>
            <p:nvPr/>
          </p:nvSpPr>
          <p:spPr>
            <a:xfrm>
              <a:off x="9714073" y="4877483"/>
              <a:ext cx="1416000" cy="1420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8064568" y="2539338"/>
              <a:ext cx="750900" cy="753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10060871" y="2685836"/>
              <a:ext cx="1916700" cy="192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8423154" y="2963525"/>
              <a:ext cx="1557600" cy="156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9815982" y="1457000"/>
              <a:ext cx="1151400" cy="1155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11130091" y="1485426"/>
              <a:ext cx="742500" cy="74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7690666" y="3765985"/>
              <a:ext cx="600600" cy="60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8267913" y="4644974"/>
              <a:ext cx="1254600" cy="1258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6695792" y="4686518"/>
              <a:ext cx="1448400" cy="1453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7485135" y="5384024"/>
              <a:ext cx="1147200" cy="11508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1195502" y="4763045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646244" y="5578624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33"/>
          <p:cNvGrpSpPr/>
          <p:nvPr/>
        </p:nvGrpSpPr>
        <p:grpSpPr>
          <a:xfrm>
            <a:off x="1189138" y="783191"/>
            <a:ext cx="2098813" cy="3868480"/>
            <a:chOff x="8625436" y="1258061"/>
            <a:chExt cx="2388000" cy="4396500"/>
          </a:xfrm>
        </p:grpSpPr>
        <p:sp>
          <p:nvSpPr>
            <p:cNvPr id="387" name="Google Shape;387;p33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3"/>
          <p:cNvSpPr txBox="1"/>
          <p:nvPr>
            <p:ph type="title"/>
          </p:nvPr>
        </p:nvSpPr>
        <p:spPr>
          <a:xfrm>
            <a:off x="4691825" y="10583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391" name="Google Shape;391;p33"/>
          <p:cNvSpPr txBox="1"/>
          <p:nvPr>
            <p:ph idx="1" type="subTitle"/>
          </p:nvPr>
        </p:nvSpPr>
        <p:spPr>
          <a:xfrm>
            <a:off x="4691825" y="26282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If you are presenting a website, an internet product or an app, you can place a screenshot of it here.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4"/>
          <p:cNvGrpSpPr/>
          <p:nvPr/>
        </p:nvGrpSpPr>
        <p:grpSpPr>
          <a:xfrm flipH="1">
            <a:off x="403203" y="388229"/>
            <a:ext cx="5604234" cy="4501491"/>
            <a:chOff x="5646244" y="1457000"/>
            <a:chExt cx="6398258" cy="5077824"/>
          </a:xfrm>
        </p:grpSpPr>
        <p:sp>
          <p:nvSpPr>
            <p:cNvPr id="397" name="Google Shape;397;p34"/>
            <p:cNvSpPr/>
            <p:nvPr/>
          </p:nvSpPr>
          <p:spPr>
            <a:xfrm>
              <a:off x="9714073" y="4877483"/>
              <a:ext cx="1416000" cy="1420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8064568" y="2539338"/>
              <a:ext cx="750900" cy="753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10060871" y="2685836"/>
              <a:ext cx="1916700" cy="192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8423154" y="2963525"/>
              <a:ext cx="1557600" cy="156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9815982" y="1457000"/>
              <a:ext cx="1151400" cy="1155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11130091" y="1485426"/>
              <a:ext cx="742500" cy="74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690666" y="3765985"/>
              <a:ext cx="600600" cy="60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8267913" y="4644974"/>
              <a:ext cx="1254600" cy="1258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6695792" y="4686518"/>
              <a:ext cx="1448400" cy="1453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7485135" y="5384024"/>
              <a:ext cx="1147200" cy="11508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11195502" y="4763045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5646244" y="5578624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4"/>
          <p:cNvGrpSpPr/>
          <p:nvPr/>
        </p:nvGrpSpPr>
        <p:grpSpPr>
          <a:xfrm>
            <a:off x="1060508" y="794571"/>
            <a:ext cx="2518370" cy="3688797"/>
            <a:chOff x="6953045" y="1252870"/>
            <a:chExt cx="3186600" cy="4559700"/>
          </a:xfrm>
        </p:grpSpPr>
        <p:sp>
          <p:nvSpPr>
            <p:cNvPr id="410" name="Google Shape;410;p34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34"/>
          <p:cNvSpPr txBox="1"/>
          <p:nvPr>
            <p:ph type="title"/>
          </p:nvPr>
        </p:nvSpPr>
        <p:spPr>
          <a:xfrm>
            <a:off x="4691825" y="10583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414" name="Google Shape;414;p34"/>
          <p:cNvSpPr txBox="1"/>
          <p:nvPr>
            <p:ph idx="1" type="subTitle"/>
          </p:nvPr>
        </p:nvSpPr>
        <p:spPr>
          <a:xfrm>
            <a:off x="4691825" y="26282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If you are presenting a website, an internet product or an app, you can place a screenshot of it here.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 txBox="1"/>
          <p:nvPr>
            <p:ph type="title"/>
          </p:nvPr>
        </p:nvSpPr>
        <p:spPr>
          <a:xfrm>
            <a:off x="1864800" y="795750"/>
            <a:ext cx="54144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r>
              <a:rPr lang="en-GB"/>
              <a:t>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Editable Icons</a:t>
            </a:r>
            <a:endParaRPr/>
          </a:p>
        </p:txBody>
      </p:sp>
      <p:grpSp>
        <p:nvGrpSpPr>
          <p:cNvPr id="425" name="Google Shape;425;p36"/>
          <p:cNvGrpSpPr/>
          <p:nvPr/>
        </p:nvGrpSpPr>
        <p:grpSpPr>
          <a:xfrm>
            <a:off x="4238864" y="1411048"/>
            <a:ext cx="303870" cy="199233"/>
            <a:chOff x="4797800" y="1994125"/>
            <a:chExt cx="306475" cy="186025"/>
          </a:xfrm>
        </p:grpSpPr>
        <p:sp>
          <p:nvSpPr>
            <p:cNvPr id="426" name="Google Shape;426;p36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36"/>
          <p:cNvSpPr/>
          <p:nvPr/>
        </p:nvSpPr>
        <p:spPr>
          <a:xfrm>
            <a:off x="3820915" y="1423656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6"/>
          <p:cNvSpPr/>
          <p:nvPr/>
        </p:nvSpPr>
        <p:spPr>
          <a:xfrm>
            <a:off x="3509603" y="1358125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6"/>
          <p:cNvSpPr/>
          <p:nvPr/>
        </p:nvSpPr>
        <p:spPr>
          <a:xfrm>
            <a:off x="4654864" y="1411458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6"/>
          <p:cNvSpPr/>
          <p:nvPr/>
        </p:nvSpPr>
        <p:spPr>
          <a:xfrm>
            <a:off x="5032488" y="1377782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6"/>
          <p:cNvSpPr/>
          <p:nvPr/>
        </p:nvSpPr>
        <p:spPr>
          <a:xfrm>
            <a:off x="5774466" y="1404241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6183803" y="1414160"/>
            <a:ext cx="264061" cy="199715"/>
            <a:chOff x="4250025" y="2848800"/>
            <a:chExt cx="266325" cy="186475"/>
          </a:xfrm>
        </p:grpSpPr>
        <p:sp>
          <p:nvSpPr>
            <p:cNvPr id="434" name="Google Shape;434;p36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>
            <a:off x="6631814" y="1385966"/>
            <a:ext cx="257418" cy="256558"/>
            <a:chOff x="4707700" y="2822475"/>
            <a:chExt cx="259625" cy="239550"/>
          </a:xfrm>
        </p:grpSpPr>
        <p:sp>
          <p:nvSpPr>
            <p:cNvPr id="437" name="Google Shape;437;p36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36"/>
          <p:cNvSpPr/>
          <p:nvPr/>
        </p:nvSpPr>
        <p:spPr>
          <a:xfrm>
            <a:off x="6987229" y="1388949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7379845" y="1414765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7858195" y="1357290"/>
            <a:ext cx="263615" cy="313428"/>
            <a:chOff x="6425500" y="2795700"/>
            <a:chExt cx="265875" cy="292650"/>
          </a:xfrm>
        </p:grpSpPr>
        <p:sp>
          <p:nvSpPr>
            <p:cNvPr id="443" name="Google Shape;443;p36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36"/>
          <p:cNvSpPr/>
          <p:nvPr/>
        </p:nvSpPr>
        <p:spPr>
          <a:xfrm>
            <a:off x="8231388" y="1382990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36"/>
          <p:cNvGrpSpPr/>
          <p:nvPr/>
        </p:nvGrpSpPr>
        <p:grpSpPr>
          <a:xfrm>
            <a:off x="8666708" y="1400245"/>
            <a:ext cx="262723" cy="228203"/>
            <a:chOff x="5549875" y="2418425"/>
            <a:chExt cx="264975" cy="213075"/>
          </a:xfrm>
        </p:grpSpPr>
        <p:sp>
          <p:nvSpPr>
            <p:cNvPr id="447" name="Google Shape;447;p36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" name="Google Shape;449;p36"/>
          <p:cNvSpPr/>
          <p:nvPr/>
        </p:nvSpPr>
        <p:spPr>
          <a:xfrm>
            <a:off x="3526181" y="1878748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36"/>
          <p:cNvGrpSpPr/>
          <p:nvPr/>
        </p:nvGrpSpPr>
        <p:grpSpPr>
          <a:xfrm>
            <a:off x="4238799" y="1906625"/>
            <a:ext cx="224699" cy="242233"/>
            <a:chOff x="3739275" y="2525850"/>
            <a:chExt cx="226625" cy="226175"/>
          </a:xfrm>
        </p:grpSpPr>
        <p:sp>
          <p:nvSpPr>
            <p:cNvPr id="451" name="Google Shape;451;p36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6"/>
          <p:cNvGrpSpPr/>
          <p:nvPr/>
        </p:nvGrpSpPr>
        <p:grpSpPr>
          <a:xfrm>
            <a:off x="3843700" y="1885593"/>
            <a:ext cx="204348" cy="284297"/>
            <a:chOff x="4518575" y="2506200"/>
            <a:chExt cx="206100" cy="265450"/>
          </a:xfrm>
        </p:grpSpPr>
        <p:sp>
          <p:nvSpPr>
            <p:cNvPr id="456" name="Google Shape;456;p36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6"/>
          <p:cNvGrpSpPr/>
          <p:nvPr/>
        </p:nvGrpSpPr>
        <p:grpSpPr>
          <a:xfrm>
            <a:off x="4654586" y="1906832"/>
            <a:ext cx="224723" cy="242233"/>
            <a:chOff x="4164375" y="1677425"/>
            <a:chExt cx="226650" cy="226175"/>
          </a:xfrm>
        </p:grpSpPr>
        <p:sp>
          <p:nvSpPr>
            <p:cNvPr id="466" name="Google Shape;466;p36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6"/>
          <p:cNvGrpSpPr/>
          <p:nvPr/>
        </p:nvGrpSpPr>
        <p:grpSpPr>
          <a:xfrm>
            <a:off x="5445063" y="1899909"/>
            <a:ext cx="224253" cy="242233"/>
            <a:chOff x="5226025" y="1677425"/>
            <a:chExt cx="226175" cy="226175"/>
          </a:xfrm>
        </p:grpSpPr>
        <p:sp>
          <p:nvSpPr>
            <p:cNvPr id="472" name="Google Shape;472;p36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36"/>
          <p:cNvGrpSpPr/>
          <p:nvPr/>
        </p:nvGrpSpPr>
        <p:grpSpPr>
          <a:xfrm>
            <a:off x="5050101" y="1900011"/>
            <a:ext cx="224253" cy="242233"/>
            <a:chOff x="4835275" y="1198350"/>
            <a:chExt cx="226175" cy="226175"/>
          </a:xfrm>
        </p:grpSpPr>
        <p:sp>
          <p:nvSpPr>
            <p:cNvPr id="475" name="Google Shape;475;p36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6"/>
          <p:cNvGrpSpPr/>
          <p:nvPr/>
        </p:nvGrpSpPr>
        <p:grpSpPr>
          <a:xfrm>
            <a:off x="6315170" y="1887361"/>
            <a:ext cx="260517" cy="281432"/>
            <a:chOff x="968775" y="1180050"/>
            <a:chExt cx="262750" cy="262775"/>
          </a:xfrm>
        </p:grpSpPr>
        <p:sp>
          <p:nvSpPr>
            <p:cNvPr id="478" name="Google Shape;478;p36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36"/>
          <p:cNvGrpSpPr/>
          <p:nvPr/>
        </p:nvGrpSpPr>
        <p:grpSpPr>
          <a:xfrm>
            <a:off x="5838859" y="1940054"/>
            <a:ext cx="289716" cy="176019"/>
            <a:chOff x="1678900" y="1231350"/>
            <a:chExt cx="292200" cy="164350"/>
          </a:xfrm>
        </p:grpSpPr>
        <p:sp>
          <p:nvSpPr>
            <p:cNvPr id="482" name="Google Shape;482;p36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36"/>
          <p:cNvSpPr/>
          <p:nvPr/>
        </p:nvSpPr>
        <p:spPr>
          <a:xfrm>
            <a:off x="6828067" y="1878761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36"/>
          <p:cNvGrpSpPr/>
          <p:nvPr/>
        </p:nvGrpSpPr>
        <p:grpSpPr>
          <a:xfrm>
            <a:off x="7161278" y="1882339"/>
            <a:ext cx="241505" cy="277496"/>
            <a:chOff x="2405550" y="1181850"/>
            <a:chExt cx="243575" cy="259100"/>
          </a:xfrm>
        </p:grpSpPr>
        <p:sp>
          <p:nvSpPr>
            <p:cNvPr id="487" name="Google Shape;487;p36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6"/>
          <p:cNvSpPr/>
          <p:nvPr/>
        </p:nvSpPr>
        <p:spPr>
          <a:xfrm>
            <a:off x="7617350" y="1900466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36"/>
          <p:cNvGrpSpPr/>
          <p:nvPr/>
        </p:nvGrpSpPr>
        <p:grpSpPr>
          <a:xfrm>
            <a:off x="7936168" y="1880613"/>
            <a:ext cx="214957" cy="280950"/>
            <a:chOff x="3086700" y="1180050"/>
            <a:chExt cx="216800" cy="262325"/>
          </a:xfrm>
        </p:grpSpPr>
        <p:sp>
          <p:nvSpPr>
            <p:cNvPr id="495" name="Google Shape;495;p36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36"/>
          <p:cNvGrpSpPr/>
          <p:nvPr/>
        </p:nvGrpSpPr>
        <p:grpSpPr>
          <a:xfrm>
            <a:off x="8316116" y="1871295"/>
            <a:ext cx="171182" cy="299585"/>
            <a:chOff x="3741075" y="1171575"/>
            <a:chExt cx="172650" cy="279725"/>
          </a:xfrm>
        </p:grpSpPr>
        <p:sp>
          <p:nvSpPr>
            <p:cNvPr id="498" name="Google Shape;498;p36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6"/>
          <p:cNvSpPr/>
          <p:nvPr/>
        </p:nvSpPr>
        <p:spPr>
          <a:xfrm>
            <a:off x="8659873" y="1881104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3457264" y="2455937"/>
            <a:ext cx="263640" cy="199260"/>
            <a:chOff x="952700" y="1101100"/>
            <a:chExt cx="265900" cy="186050"/>
          </a:xfrm>
        </p:grpSpPr>
        <p:sp>
          <p:nvSpPr>
            <p:cNvPr id="504" name="Google Shape;504;p36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36"/>
          <p:cNvSpPr/>
          <p:nvPr/>
        </p:nvSpPr>
        <p:spPr>
          <a:xfrm>
            <a:off x="3852101" y="2390667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4168493" y="2412198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6"/>
          <p:cNvSpPr/>
          <p:nvPr/>
        </p:nvSpPr>
        <p:spPr>
          <a:xfrm>
            <a:off x="4597201" y="2412252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6"/>
          <p:cNvSpPr/>
          <p:nvPr/>
        </p:nvSpPr>
        <p:spPr>
          <a:xfrm>
            <a:off x="5054221" y="2442219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1" name="Google Shape;511;p36"/>
          <p:cNvGrpSpPr/>
          <p:nvPr/>
        </p:nvGrpSpPr>
        <p:grpSpPr>
          <a:xfrm>
            <a:off x="5475748" y="2439125"/>
            <a:ext cx="238406" cy="270427"/>
            <a:chOff x="5583325" y="1073450"/>
            <a:chExt cx="240450" cy="252500"/>
          </a:xfrm>
        </p:grpSpPr>
        <p:sp>
          <p:nvSpPr>
            <p:cNvPr id="512" name="Google Shape;512;p36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6"/>
          <p:cNvGrpSpPr/>
          <p:nvPr/>
        </p:nvGrpSpPr>
        <p:grpSpPr>
          <a:xfrm>
            <a:off x="5838596" y="2430921"/>
            <a:ext cx="290138" cy="231738"/>
            <a:chOff x="1502275" y="3638775"/>
            <a:chExt cx="292625" cy="216375"/>
          </a:xfrm>
        </p:grpSpPr>
        <p:sp>
          <p:nvSpPr>
            <p:cNvPr id="517" name="Google Shape;517;p36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36"/>
          <p:cNvGrpSpPr/>
          <p:nvPr/>
        </p:nvGrpSpPr>
        <p:grpSpPr>
          <a:xfrm>
            <a:off x="6254888" y="2387281"/>
            <a:ext cx="265821" cy="284752"/>
            <a:chOff x="3171000" y="4021950"/>
            <a:chExt cx="268100" cy="265875"/>
          </a:xfrm>
        </p:grpSpPr>
        <p:sp>
          <p:nvSpPr>
            <p:cNvPr id="523" name="Google Shape;523;p36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5" name="Google Shape;525;p36"/>
          <p:cNvSpPr/>
          <p:nvPr/>
        </p:nvSpPr>
        <p:spPr>
          <a:xfrm>
            <a:off x="6645425" y="2414501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6"/>
          <p:cNvSpPr/>
          <p:nvPr/>
        </p:nvSpPr>
        <p:spPr>
          <a:xfrm>
            <a:off x="7061210" y="2402289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7" name="Google Shape;527;p36"/>
          <p:cNvGrpSpPr/>
          <p:nvPr/>
        </p:nvGrpSpPr>
        <p:grpSpPr>
          <a:xfrm>
            <a:off x="7446861" y="2427864"/>
            <a:ext cx="250800" cy="270909"/>
            <a:chOff x="5684575" y="4038000"/>
            <a:chExt cx="252950" cy="252950"/>
          </a:xfrm>
        </p:grpSpPr>
        <p:sp>
          <p:nvSpPr>
            <p:cNvPr id="528" name="Google Shape;528;p36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892005" y="2395231"/>
            <a:ext cx="185336" cy="313883"/>
            <a:chOff x="1982675" y="3599525"/>
            <a:chExt cx="186925" cy="293075"/>
          </a:xfrm>
        </p:grpSpPr>
        <p:sp>
          <p:nvSpPr>
            <p:cNvPr id="535" name="Google Shape;535;p36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6"/>
          <p:cNvGrpSpPr/>
          <p:nvPr/>
        </p:nvGrpSpPr>
        <p:grpSpPr>
          <a:xfrm>
            <a:off x="8271511" y="2395231"/>
            <a:ext cx="133580" cy="313428"/>
            <a:chOff x="2397075" y="3602200"/>
            <a:chExt cx="134725" cy="292650"/>
          </a:xfrm>
        </p:grpSpPr>
        <p:sp>
          <p:nvSpPr>
            <p:cNvPr id="541" name="Google Shape;541;p36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6"/>
          <p:cNvGrpSpPr/>
          <p:nvPr/>
        </p:nvGrpSpPr>
        <p:grpSpPr>
          <a:xfrm>
            <a:off x="3497162" y="2932979"/>
            <a:ext cx="184890" cy="301486"/>
            <a:chOff x="2717350" y="3603525"/>
            <a:chExt cx="186475" cy="281500"/>
          </a:xfrm>
        </p:grpSpPr>
        <p:sp>
          <p:nvSpPr>
            <p:cNvPr id="547" name="Google Shape;547;p36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6"/>
          <p:cNvSpPr/>
          <p:nvPr/>
        </p:nvSpPr>
        <p:spPr>
          <a:xfrm>
            <a:off x="8598444" y="2414689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36"/>
          <p:cNvGrpSpPr/>
          <p:nvPr/>
        </p:nvGrpSpPr>
        <p:grpSpPr>
          <a:xfrm>
            <a:off x="3829363" y="2941105"/>
            <a:ext cx="249040" cy="285234"/>
            <a:chOff x="3927075" y="3612900"/>
            <a:chExt cx="251175" cy="266325"/>
          </a:xfrm>
        </p:grpSpPr>
        <p:sp>
          <p:nvSpPr>
            <p:cNvPr id="553" name="Google Shape;553;p36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6"/>
          <p:cNvGrpSpPr/>
          <p:nvPr/>
        </p:nvGrpSpPr>
        <p:grpSpPr>
          <a:xfrm>
            <a:off x="4225442" y="2987929"/>
            <a:ext cx="252114" cy="272810"/>
            <a:chOff x="4324975" y="3617800"/>
            <a:chExt cx="254275" cy="254725"/>
          </a:xfrm>
        </p:grpSpPr>
        <p:sp>
          <p:nvSpPr>
            <p:cNvPr id="556" name="Google Shape;556;p36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6"/>
          <p:cNvGrpSpPr/>
          <p:nvPr/>
        </p:nvGrpSpPr>
        <p:grpSpPr>
          <a:xfrm>
            <a:off x="4625686" y="3039525"/>
            <a:ext cx="299904" cy="171065"/>
            <a:chOff x="4728650" y="3665975"/>
            <a:chExt cx="302475" cy="159725"/>
          </a:xfrm>
        </p:grpSpPr>
        <p:sp>
          <p:nvSpPr>
            <p:cNvPr id="560" name="Google Shape;560;p36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36"/>
          <p:cNvGrpSpPr/>
          <p:nvPr/>
        </p:nvGrpSpPr>
        <p:grpSpPr>
          <a:xfrm>
            <a:off x="5020686" y="3005867"/>
            <a:ext cx="287039" cy="222179"/>
            <a:chOff x="5164925" y="3642775"/>
            <a:chExt cx="289500" cy="207450"/>
          </a:xfrm>
        </p:grpSpPr>
        <p:sp>
          <p:nvSpPr>
            <p:cNvPr id="563" name="Google Shape;563;p36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36"/>
          <p:cNvSpPr/>
          <p:nvPr/>
        </p:nvSpPr>
        <p:spPr>
          <a:xfrm>
            <a:off x="5471208" y="2938297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6"/>
          <p:cNvSpPr/>
          <p:nvPr/>
        </p:nvSpPr>
        <p:spPr>
          <a:xfrm>
            <a:off x="5849067" y="2963377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6"/>
          <p:cNvSpPr/>
          <p:nvPr/>
        </p:nvSpPr>
        <p:spPr>
          <a:xfrm>
            <a:off x="6206978" y="2954928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6"/>
          <p:cNvSpPr/>
          <p:nvPr/>
        </p:nvSpPr>
        <p:spPr>
          <a:xfrm>
            <a:off x="6642724" y="2897002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7024734" y="2896774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6"/>
          <p:cNvSpPr/>
          <p:nvPr/>
        </p:nvSpPr>
        <p:spPr>
          <a:xfrm>
            <a:off x="7406744" y="2890842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6"/>
          <p:cNvSpPr/>
          <p:nvPr/>
        </p:nvSpPr>
        <p:spPr>
          <a:xfrm>
            <a:off x="7867232" y="2935204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" name="Google Shape;575;p36"/>
          <p:cNvGrpSpPr/>
          <p:nvPr/>
        </p:nvGrpSpPr>
        <p:grpSpPr>
          <a:xfrm>
            <a:off x="8261120" y="2938561"/>
            <a:ext cx="245471" cy="262904"/>
            <a:chOff x="5717150" y="2098500"/>
            <a:chExt cx="247575" cy="245475"/>
          </a:xfrm>
        </p:grpSpPr>
        <p:sp>
          <p:nvSpPr>
            <p:cNvPr id="576" name="Google Shape;576;p36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36"/>
          <p:cNvSpPr/>
          <p:nvPr/>
        </p:nvSpPr>
        <p:spPr>
          <a:xfrm>
            <a:off x="8673255" y="2886022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6"/>
          <p:cNvSpPr/>
          <p:nvPr/>
        </p:nvSpPr>
        <p:spPr>
          <a:xfrm>
            <a:off x="3450366" y="3513565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6"/>
          <p:cNvSpPr/>
          <p:nvPr/>
        </p:nvSpPr>
        <p:spPr>
          <a:xfrm>
            <a:off x="3840578" y="3498515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2" name="Google Shape;582;p36"/>
          <p:cNvGrpSpPr/>
          <p:nvPr/>
        </p:nvGrpSpPr>
        <p:grpSpPr>
          <a:xfrm>
            <a:off x="4194287" y="3442095"/>
            <a:ext cx="264061" cy="249409"/>
            <a:chOff x="6435300" y="2742175"/>
            <a:chExt cx="266325" cy="232875"/>
          </a:xfrm>
        </p:grpSpPr>
        <p:sp>
          <p:nvSpPr>
            <p:cNvPr id="583" name="Google Shape;583;p36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6"/>
          <p:cNvGrpSpPr/>
          <p:nvPr/>
        </p:nvGrpSpPr>
        <p:grpSpPr>
          <a:xfrm>
            <a:off x="4979423" y="3504298"/>
            <a:ext cx="250354" cy="270428"/>
            <a:chOff x="674800" y="2146225"/>
            <a:chExt cx="252500" cy="252500"/>
          </a:xfrm>
        </p:grpSpPr>
        <p:sp>
          <p:nvSpPr>
            <p:cNvPr id="586" name="Google Shape;586;p36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6"/>
          <p:cNvGrpSpPr/>
          <p:nvPr/>
        </p:nvGrpSpPr>
        <p:grpSpPr>
          <a:xfrm>
            <a:off x="5374723" y="3513323"/>
            <a:ext cx="250354" cy="270428"/>
            <a:chOff x="2164225" y="2146225"/>
            <a:chExt cx="252500" cy="252500"/>
          </a:xfrm>
        </p:grpSpPr>
        <p:sp>
          <p:nvSpPr>
            <p:cNvPr id="591" name="Google Shape;591;p36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6"/>
          <p:cNvGrpSpPr/>
          <p:nvPr/>
        </p:nvGrpSpPr>
        <p:grpSpPr>
          <a:xfrm>
            <a:off x="4584148" y="3513169"/>
            <a:ext cx="250800" cy="270909"/>
            <a:chOff x="689975" y="1737200"/>
            <a:chExt cx="252950" cy="252950"/>
          </a:xfrm>
        </p:grpSpPr>
        <p:sp>
          <p:nvSpPr>
            <p:cNvPr id="596" name="Google Shape;596;p36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6"/>
          <p:cNvGrpSpPr/>
          <p:nvPr/>
        </p:nvGrpSpPr>
        <p:grpSpPr>
          <a:xfrm>
            <a:off x="5769805" y="3505215"/>
            <a:ext cx="250800" cy="270427"/>
            <a:chOff x="2961350" y="1740750"/>
            <a:chExt cx="252950" cy="252500"/>
          </a:xfrm>
        </p:grpSpPr>
        <p:sp>
          <p:nvSpPr>
            <p:cNvPr id="603" name="Google Shape;603;p36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9" name="Google Shape;609;p36"/>
          <p:cNvSpPr/>
          <p:nvPr/>
        </p:nvSpPr>
        <p:spPr>
          <a:xfrm>
            <a:off x="6188022" y="3528200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" name="Google Shape;610;p36"/>
          <p:cNvGrpSpPr/>
          <p:nvPr/>
        </p:nvGrpSpPr>
        <p:grpSpPr>
          <a:xfrm>
            <a:off x="6582833" y="3464534"/>
            <a:ext cx="203927" cy="295757"/>
            <a:chOff x="4026550" y="3640100"/>
            <a:chExt cx="205675" cy="276150"/>
          </a:xfrm>
        </p:grpSpPr>
        <p:sp>
          <p:nvSpPr>
            <p:cNvPr id="611" name="Google Shape;611;p36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36"/>
          <p:cNvSpPr/>
          <p:nvPr/>
        </p:nvSpPr>
        <p:spPr>
          <a:xfrm>
            <a:off x="6953144" y="3516538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36"/>
          <p:cNvGrpSpPr/>
          <p:nvPr/>
        </p:nvGrpSpPr>
        <p:grpSpPr>
          <a:xfrm>
            <a:off x="7360236" y="3542480"/>
            <a:ext cx="263615" cy="231631"/>
            <a:chOff x="853250" y="4006875"/>
            <a:chExt cx="265875" cy="216275"/>
          </a:xfrm>
        </p:grpSpPr>
        <p:sp>
          <p:nvSpPr>
            <p:cNvPr id="619" name="Google Shape;619;p36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1" name="Google Shape;621;p36"/>
          <p:cNvGrpSpPr/>
          <p:nvPr/>
        </p:nvGrpSpPr>
        <p:grpSpPr>
          <a:xfrm>
            <a:off x="8243414" y="3515437"/>
            <a:ext cx="184444" cy="285716"/>
            <a:chOff x="1978675" y="3981800"/>
            <a:chExt cx="186025" cy="266775"/>
          </a:xfrm>
        </p:grpSpPr>
        <p:sp>
          <p:nvSpPr>
            <p:cNvPr id="622" name="Google Shape;622;p36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36"/>
          <p:cNvSpPr/>
          <p:nvPr/>
        </p:nvSpPr>
        <p:spPr>
          <a:xfrm>
            <a:off x="7791158" y="3532512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36"/>
          <p:cNvGrpSpPr/>
          <p:nvPr/>
        </p:nvGrpSpPr>
        <p:grpSpPr>
          <a:xfrm>
            <a:off x="8640695" y="3522858"/>
            <a:ext cx="250354" cy="270909"/>
            <a:chOff x="480325" y="3970200"/>
            <a:chExt cx="252500" cy="252950"/>
          </a:xfrm>
        </p:grpSpPr>
        <p:sp>
          <p:nvSpPr>
            <p:cNvPr id="626" name="Google Shape;626;p36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36"/>
          <p:cNvSpPr/>
          <p:nvPr/>
        </p:nvSpPr>
        <p:spPr>
          <a:xfrm>
            <a:off x="3516269" y="4003029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2" name="Google Shape;632;p36"/>
          <p:cNvGrpSpPr/>
          <p:nvPr/>
        </p:nvGrpSpPr>
        <p:grpSpPr>
          <a:xfrm>
            <a:off x="3822616" y="3986084"/>
            <a:ext cx="250800" cy="270427"/>
            <a:chOff x="5745250" y="4378350"/>
            <a:chExt cx="252950" cy="252500"/>
          </a:xfrm>
        </p:grpSpPr>
        <p:sp>
          <p:nvSpPr>
            <p:cNvPr id="633" name="Google Shape;633;p36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6"/>
          <p:cNvGrpSpPr/>
          <p:nvPr/>
        </p:nvGrpSpPr>
        <p:grpSpPr>
          <a:xfrm>
            <a:off x="4204740" y="3989431"/>
            <a:ext cx="250800" cy="270909"/>
            <a:chOff x="6130650" y="4381475"/>
            <a:chExt cx="252950" cy="252950"/>
          </a:xfrm>
        </p:grpSpPr>
        <p:sp>
          <p:nvSpPr>
            <p:cNvPr id="636" name="Google Shape;636;p36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36"/>
          <p:cNvSpPr/>
          <p:nvPr/>
        </p:nvSpPr>
        <p:spPr>
          <a:xfrm>
            <a:off x="4584935" y="4001395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960593" y="4007739"/>
            <a:ext cx="264061" cy="235540"/>
            <a:chOff x="6919750" y="1464650"/>
            <a:chExt cx="266325" cy="219925"/>
          </a:xfrm>
        </p:grpSpPr>
        <p:sp>
          <p:nvSpPr>
            <p:cNvPr id="640" name="Google Shape;640;p36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6"/>
          <p:cNvGrpSpPr/>
          <p:nvPr/>
        </p:nvGrpSpPr>
        <p:grpSpPr>
          <a:xfrm>
            <a:off x="5355209" y="3988470"/>
            <a:ext cx="275141" cy="267081"/>
            <a:chOff x="4759875" y="1027050"/>
            <a:chExt cx="277500" cy="249375"/>
          </a:xfrm>
        </p:grpSpPr>
        <p:sp>
          <p:nvSpPr>
            <p:cNvPr id="643" name="Google Shape;643;p36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6"/>
          <p:cNvGrpSpPr/>
          <p:nvPr/>
        </p:nvGrpSpPr>
        <p:grpSpPr>
          <a:xfrm>
            <a:off x="5761150" y="3975877"/>
            <a:ext cx="279553" cy="269624"/>
            <a:chOff x="3357900" y="1057675"/>
            <a:chExt cx="281950" cy="251750"/>
          </a:xfrm>
        </p:grpSpPr>
        <p:sp>
          <p:nvSpPr>
            <p:cNvPr id="649" name="Google Shape;649;p36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36"/>
          <p:cNvGrpSpPr/>
          <p:nvPr/>
        </p:nvGrpSpPr>
        <p:grpSpPr>
          <a:xfrm>
            <a:off x="6183529" y="3964096"/>
            <a:ext cx="143321" cy="315811"/>
            <a:chOff x="3783900" y="1046675"/>
            <a:chExt cx="144550" cy="294875"/>
          </a:xfrm>
        </p:grpSpPr>
        <p:sp>
          <p:nvSpPr>
            <p:cNvPr id="653" name="Google Shape;653;p36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36"/>
          <p:cNvSpPr/>
          <p:nvPr/>
        </p:nvSpPr>
        <p:spPr>
          <a:xfrm>
            <a:off x="6577255" y="3983198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36"/>
          <p:cNvGrpSpPr/>
          <p:nvPr/>
        </p:nvGrpSpPr>
        <p:grpSpPr>
          <a:xfrm>
            <a:off x="6857935" y="3773447"/>
            <a:ext cx="414447" cy="529850"/>
            <a:chOff x="238550" y="1487175"/>
            <a:chExt cx="418000" cy="494725"/>
          </a:xfrm>
        </p:grpSpPr>
        <p:sp>
          <p:nvSpPr>
            <p:cNvPr id="657" name="Google Shape;657;p36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36"/>
          <p:cNvSpPr/>
          <p:nvPr/>
        </p:nvSpPr>
        <p:spPr>
          <a:xfrm>
            <a:off x="7359971" y="4088391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6"/>
          <p:cNvSpPr/>
          <p:nvPr/>
        </p:nvSpPr>
        <p:spPr>
          <a:xfrm>
            <a:off x="7728563" y="4018280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36"/>
          <p:cNvGrpSpPr/>
          <p:nvPr/>
        </p:nvGrpSpPr>
        <p:grpSpPr>
          <a:xfrm>
            <a:off x="8172275" y="4030031"/>
            <a:ext cx="273530" cy="285823"/>
            <a:chOff x="6010925" y="3998175"/>
            <a:chExt cx="275875" cy="266875"/>
          </a:xfrm>
        </p:grpSpPr>
        <p:sp>
          <p:nvSpPr>
            <p:cNvPr id="669" name="Google Shape;669;p36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6"/>
          <p:cNvGrpSpPr/>
          <p:nvPr/>
        </p:nvGrpSpPr>
        <p:grpSpPr>
          <a:xfrm>
            <a:off x="8623927" y="4044840"/>
            <a:ext cx="264061" cy="242233"/>
            <a:chOff x="6866650" y="1038650"/>
            <a:chExt cx="266325" cy="226175"/>
          </a:xfrm>
        </p:grpSpPr>
        <p:sp>
          <p:nvSpPr>
            <p:cNvPr id="675" name="Google Shape;675;p36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6"/>
          <p:cNvGrpSpPr/>
          <p:nvPr/>
        </p:nvGrpSpPr>
        <p:grpSpPr>
          <a:xfrm>
            <a:off x="5427057" y="1401768"/>
            <a:ext cx="204373" cy="284752"/>
            <a:chOff x="2033075" y="2942475"/>
            <a:chExt cx="206125" cy="265875"/>
          </a:xfrm>
        </p:grpSpPr>
        <p:sp>
          <p:nvSpPr>
            <p:cNvPr id="679" name="Google Shape;679;p36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36"/>
          <p:cNvSpPr/>
          <p:nvPr/>
        </p:nvSpPr>
        <p:spPr>
          <a:xfrm>
            <a:off x="3450378" y="4497902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" name="Google Shape;686;p36"/>
          <p:cNvGrpSpPr/>
          <p:nvPr/>
        </p:nvGrpSpPr>
        <p:grpSpPr>
          <a:xfrm>
            <a:off x="3823376" y="4526117"/>
            <a:ext cx="244182" cy="284752"/>
            <a:chOff x="3081775" y="1061400"/>
            <a:chExt cx="246275" cy="265875"/>
          </a:xfrm>
        </p:grpSpPr>
        <p:sp>
          <p:nvSpPr>
            <p:cNvPr id="687" name="Google Shape;687;p36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6"/>
          <p:cNvGrpSpPr/>
          <p:nvPr/>
        </p:nvGrpSpPr>
        <p:grpSpPr>
          <a:xfrm>
            <a:off x="4228152" y="4559167"/>
            <a:ext cx="276901" cy="256076"/>
            <a:chOff x="2847150" y="1805000"/>
            <a:chExt cx="279275" cy="239100"/>
          </a:xfrm>
        </p:grpSpPr>
        <p:sp>
          <p:nvSpPr>
            <p:cNvPr id="691" name="Google Shape;691;p36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36"/>
          <p:cNvSpPr/>
          <p:nvPr/>
        </p:nvSpPr>
        <p:spPr>
          <a:xfrm>
            <a:off x="4664851" y="4598382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36"/>
          <p:cNvGrpSpPr/>
          <p:nvPr/>
        </p:nvGrpSpPr>
        <p:grpSpPr>
          <a:xfrm>
            <a:off x="5117531" y="4515411"/>
            <a:ext cx="264061" cy="285234"/>
            <a:chOff x="6435300" y="1095300"/>
            <a:chExt cx="266325" cy="266325"/>
          </a:xfrm>
        </p:grpSpPr>
        <p:sp>
          <p:nvSpPr>
            <p:cNvPr id="695" name="Google Shape;695;p36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36"/>
          <p:cNvSpPr/>
          <p:nvPr/>
        </p:nvSpPr>
        <p:spPr>
          <a:xfrm>
            <a:off x="5540332" y="4526624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5885890" y="4504383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" name="Google Shape;700;p36"/>
          <p:cNvGrpSpPr/>
          <p:nvPr/>
        </p:nvGrpSpPr>
        <p:grpSpPr>
          <a:xfrm>
            <a:off x="6282294" y="4511536"/>
            <a:ext cx="226012" cy="285234"/>
            <a:chOff x="4506525" y="1060950"/>
            <a:chExt cx="227950" cy="266325"/>
          </a:xfrm>
        </p:grpSpPr>
        <p:sp>
          <p:nvSpPr>
            <p:cNvPr id="701" name="Google Shape;701;p36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36"/>
          <p:cNvSpPr/>
          <p:nvPr/>
        </p:nvSpPr>
        <p:spPr>
          <a:xfrm>
            <a:off x="6626518" y="4608465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7374047" y="4572606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36"/>
          <p:cNvGrpSpPr/>
          <p:nvPr/>
        </p:nvGrpSpPr>
        <p:grpSpPr>
          <a:xfrm>
            <a:off x="7036464" y="4572554"/>
            <a:ext cx="188435" cy="279959"/>
            <a:chOff x="867500" y="3647700"/>
            <a:chExt cx="190050" cy="261400"/>
          </a:xfrm>
        </p:grpSpPr>
        <p:sp>
          <p:nvSpPr>
            <p:cNvPr id="711" name="Google Shape;711;p36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36"/>
          <p:cNvSpPr/>
          <p:nvPr/>
        </p:nvSpPr>
        <p:spPr>
          <a:xfrm>
            <a:off x="7753876" y="4546562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6"/>
          <p:cNvSpPr/>
          <p:nvPr/>
        </p:nvSpPr>
        <p:spPr>
          <a:xfrm>
            <a:off x="8205225" y="4545571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8" name="Google Shape;718;p36"/>
          <p:cNvGrpSpPr/>
          <p:nvPr/>
        </p:nvGrpSpPr>
        <p:grpSpPr>
          <a:xfrm>
            <a:off x="8643187" y="4537470"/>
            <a:ext cx="224699" cy="312946"/>
            <a:chOff x="3707175" y="1322350"/>
            <a:chExt cx="226625" cy="292200"/>
          </a:xfrm>
        </p:grpSpPr>
        <p:sp>
          <p:nvSpPr>
            <p:cNvPr id="719" name="Google Shape;719;p36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6"/>
          <p:cNvGrpSpPr/>
          <p:nvPr/>
        </p:nvGrpSpPr>
        <p:grpSpPr>
          <a:xfrm flipH="1">
            <a:off x="182729" y="2116070"/>
            <a:ext cx="2864570" cy="2693786"/>
            <a:chOff x="6513376" y="1457000"/>
            <a:chExt cx="5531127" cy="5077824"/>
          </a:xfrm>
        </p:grpSpPr>
        <p:sp>
          <p:nvSpPr>
            <p:cNvPr id="722" name="Google Shape;722;p36"/>
            <p:cNvSpPr/>
            <p:nvPr/>
          </p:nvSpPr>
          <p:spPr>
            <a:xfrm>
              <a:off x="9650981" y="4194260"/>
              <a:ext cx="1416000" cy="1420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8064568" y="2539338"/>
              <a:ext cx="750900" cy="753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10060871" y="2685836"/>
              <a:ext cx="1916700" cy="1922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8423154" y="2963525"/>
              <a:ext cx="1557600" cy="156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9815982" y="1457000"/>
              <a:ext cx="1151400" cy="1155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11130091" y="1485426"/>
              <a:ext cx="742500" cy="74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7690666" y="3765985"/>
              <a:ext cx="600600" cy="6024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8267913" y="4644974"/>
              <a:ext cx="1254600" cy="12585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695792" y="4686518"/>
              <a:ext cx="1448400" cy="1453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7485135" y="5384024"/>
              <a:ext cx="1147200" cy="11508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11195502" y="4763045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6513376" y="4145777"/>
              <a:ext cx="849000" cy="8517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403500" y="2079600"/>
            <a:ext cx="4650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HELLO!</a:t>
            </a:r>
            <a:endParaRPr sz="7200"/>
          </a:p>
        </p:txBody>
      </p:sp>
      <p:sp>
        <p:nvSpPr>
          <p:cNvPr id="228" name="Google Shape;228;p19"/>
          <p:cNvSpPr txBox="1"/>
          <p:nvPr>
            <p:ph idx="1" type="body"/>
          </p:nvPr>
        </p:nvSpPr>
        <p:spPr>
          <a:xfrm>
            <a:off x="403500" y="2913600"/>
            <a:ext cx="4045200" cy="14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To add your picture right click on the image and click on “Replace image”.</a:t>
            </a:r>
            <a:endParaRPr/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0" l="19076" r="13108" t="0"/>
          <a:stretch/>
        </p:blipFill>
        <p:spPr>
          <a:xfrm>
            <a:off x="5558500" y="1346725"/>
            <a:ext cx="2028300" cy="1993500"/>
          </a:xfrm>
          <a:prstGeom prst="roundRect">
            <a:avLst>
              <a:gd fmla="val 6405" name="adj"/>
            </a:avLst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92100" sx="108000" rotWithShape="0" algn="tl" dir="2700000" dist="254000" sy="108000">
              <a:srgbClr val="000000">
                <a:alpha val="14900"/>
              </a:srgbClr>
            </a:outerShdw>
          </a:effectLst>
        </p:spPr>
      </p:pic>
      <p:grpSp>
        <p:nvGrpSpPr>
          <p:cNvPr id="230" name="Google Shape;230;p19"/>
          <p:cNvGrpSpPr/>
          <p:nvPr/>
        </p:nvGrpSpPr>
        <p:grpSpPr>
          <a:xfrm>
            <a:off x="5242844" y="1672724"/>
            <a:ext cx="3638921" cy="2882078"/>
            <a:chOff x="5242844" y="1672724"/>
            <a:chExt cx="3638921" cy="2882078"/>
          </a:xfrm>
        </p:grpSpPr>
        <p:sp>
          <p:nvSpPr>
            <p:cNvPr id="231" name="Google Shape;231;p19"/>
            <p:cNvSpPr/>
            <p:nvPr/>
          </p:nvSpPr>
          <p:spPr>
            <a:xfrm>
              <a:off x="6029644" y="3164768"/>
              <a:ext cx="1086000" cy="10941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6621379" y="3689901"/>
              <a:ext cx="861000" cy="864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5242844" y="3836410"/>
              <a:ext cx="636000" cy="6423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flipH="1">
              <a:off x="7709966" y="1672724"/>
              <a:ext cx="1171800" cy="11739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 flipH="1">
              <a:off x="7521033" y="2661875"/>
              <a:ext cx="544800" cy="5460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7677121" y="3304496"/>
              <a:ext cx="1171800" cy="1174200"/>
            </a:xfrm>
            <a:prstGeom prst="roundRect">
              <a:avLst>
                <a:gd fmla="val 4717" name="adj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8900732" scaled="0"/>
            </a:gra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8000" rotWithShape="0" algn="tl" dir="2700000" dist="254000" sy="1080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739" name="Google Shape;739;p37"/>
          <p:cNvSpPr txBox="1"/>
          <p:nvPr>
            <p:ph idx="1" type="body"/>
          </p:nvPr>
        </p:nvSpPr>
        <p:spPr>
          <a:xfrm>
            <a:off x="311700" y="1556775"/>
            <a:ext cx="8520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1848975" y="1089000"/>
            <a:ext cx="6953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here.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3086150" y="2380200"/>
            <a:ext cx="5716500" cy="21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■"/>
            </a:pPr>
            <a:r>
              <a:rPr lang="en-GB"/>
              <a:t>We will talk about this first.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■"/>
            </a:pPr>
            <a:r>
              <a:rPr lang="en-GB"/>
              <a:t>We will talk about this second.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■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2705250" y="1430300"/>
            <a:ext cx="3733500" cy="25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</a:t>
            </a:r>
            <a:r>
              <a:rPr lang="en-GB" sz="9600"/>
              <a:t>FIRST</a:t>
            </a:r>
            <a:endParaRPr sz="9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type="title"/>
          </p:nvPr>
        </p:nvSpPr>
        <p:spPr>
          <a:xfrm>
            <a:off x="616500" y="902225"/>
            <a:ext cx="650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253" name="Google Shape;253;p22"/>
          <p:cNvSpPr txBox="1"/>
          <p:nvPr>
            <p:ph idx="1" type="body"/>
          </p:nvPr>
        </p:nvSpPr>
        <p:spPr>
          <a:xfrm>
            <a:off x="616500" y="1838275"/>
            <a:ext cx="6501600" cy="25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490250" y="450150"/>
            <a:ext cx="4875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  <p:sp>
        <p:nvSpPr>
          <p:cNvPr id="259" name="Google Shape;259;p23"/>
          <p:cNvSpPr txBox="1"/>
          <p:nvPr>
            <p:ph idx="4294967295" type="body"/>
          </p:nvPr>
        </p:nvSpPr>
        <p:spPr>
          <a:xfrm>
            <a:off x="577675" y="4709150"/>
            <a:ext cx="40593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/>
              <a:t>You can change the background image to fit your topic or brand.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>
            <p:ph type="title"/>
          </p:nvPr>
        </p:nvSpPr>
        <p:spPr>
          <a:xfrm>
            <a:off x="311700" y="842625"/>
            <a:ext cx="8520600" cy="3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270" name="Google Shape;270;p25"/>
          <p:cNvSpPr txBox="1"/>
          <p:nvPr>
            <p:ph idx="1" type="body"/>
          </p:nvPr>
        </p:nvSpPr>
        <p:spPr>
          <a:xfrm>
            <a:off x="311700" y="1822075"/>
            <a:ext cx="3999900" cy="23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/>
              <a:t>Remember that most of our presentation templates allow you to change the colors by going into the master – this works both in PowerPoint and Google Slides – , so you can adapt them to your needs.</a:t>
            </a:r>
            <a:endParaRPr sz="1800"/>
          </a:p>
        </p:txBody>
      </p:sp>
      <p:sp>
        <p:nvSpPr>
          <p:cNvPr id="271" name="Google Shape;271;p25"/>
          <p:cNvSpPr txBox="1"/>
          <p:nvPr>
            <p:ph idx="2" type="body"/>
          </p:nvPr>
        </p:nvSpPr>
        <p:spPr>
          <a:xfrm>
            <a:off x="4832400" y="1822075"/>
            <a:ext cx="3999900" cy="23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/>
              <a:t>Colors are emotional and evoke feelings. The right colors can help persuade and motivate, they can increase your audience's interest and improve learning comprehension and retention.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277" name="Google Shape;277;p26"/>
          <p:cNvSpPr txBox="1"/>
          <p:nvPr>
            <p:ph idx="1" type="body"/>
          </p:nvPr>
        </p:nvSpPr>
        <p:spPr>
          <a:xfrm>
            <a:off x="311700" y="1533475"/>
            <a:ext cx="2598000" cy="28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Did you know that pandas don’t hibernate?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When winter approaches, they head lower down their mountain homes to warmer temperatures, where they continue to chomp away on bamboo!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8" name="Google Shape;278;p26"/>
          <p:cNvSpPr txBox="1"/>
          <p:nvPr>
            <p:ph idx="2" type="body"/>
          </p:nvPr>
        </p:nvSpPr>
        <p:spPr>
          <a:xfrm>
            <a:off x="3247917" y="1533475"/>
            <a:ext cx="2598000" cy="28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Did you know that a cat uses its whiskers as feelers to determine if a space is too small to squeeze through?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Also, cats love to sleep. A fifteen-year-old cat has probably spent ten years of its life sleeping.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9" name="Google Shape;279;p26"/>
          <p:cNvSpPr txBox="1"/>
          <p:nvPr>
            <p:ph idx="3" type="body"/>
          </p:nvPr>
        </p:nvSpPr>
        <p:spPr>
          <a:xfrm>
            <a:off x="6184146" y="1533475"/>
            <a:ext cx="2598000" cy="28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Did you know that elephants can sense storms?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Elephants may be able to detect a thunderstorm from hundreds of miles away, and will head towards it, looking for water.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60_Stracciatella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2CC"/>
      </a:lt2>
      <a:accent1>
        <a:srgbClr val="FFFFFF"/>
      </a:accent1>
      <a:accent2>
        <a:srgbClr val="D9D9D9"/>
      </a:accent2>
      <a:accent3>
        <a:srgbClr val="737373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