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5a5c374d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65a5c374d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65a5c374d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65a5c374d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65a5c374d8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65a5c374d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65a5c374d8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65a5c374d8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65a5c374d8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65a5c374d8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65a5c374d8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65a5c374d8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65a5c374d8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65a5c374d8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65a5c374d8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65a5c374d8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65a5c374d8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65a5c374d8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65a5c374d8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65a5c374d8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65a5c374d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65a5c374d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65a5c374d8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65a5c374d8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65a5c374d8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65a5c374d8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65a5c374d8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65a5c374d8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65a5c374d8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65a5c374d8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65a5c374d8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65a5c374d8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65a5c374d8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65a5c374d8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65a5c374d8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65a5c374d8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6ee64811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6ee64811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65a5c374d8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65a5c374d8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4.png"/><Relationship Id="rId12" Type="http://schemas.openxmlformats.org/officeDocument/2006/relationships/image" Target="../media/image5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277281" y="3109255"/>
            <a:ext cx="1062000" cy="10656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6080419" y="1944747"/>
            <a:ext cx="563100" cy="565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7577646" y="2054637"/>
            <a:ext cx="1437600" cy="144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6349358" y="2262935"/>
            <a:ext cx="1168200" cy="117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7393979" y="1132871"/>
            <a:ext cx="863700" cy="8664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8379561" y="1154194"/>
            <a:ext cx="556800" cy="5589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5799992" y="2864871"/>
            <a:ext cx="450600" cy="4518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6232928" y="3524212"/>
            <a:ext cx="941100" cy="944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5053837" y="3555375"/>
            <a:ext cx="1086300" cy="1090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5645844" y="4078583"/>
            <a:ext cx="860400" cy="863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8428619" y="3612778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4266676" y="4224555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" name="Google Shape;24;p2"/>
          <p:cNvGrpSpPr/>
          <p:nvPr/>
        </p:nvGrpSpPr>
        <p:grpSpPr>
          <a:xfrm>
            <a:off x="128092" y="159908"/>
            <a:ext cx="2720510" cy="2878081"/>
            <a:chOff x="4869527" y="541405"/>
            <a:chExt cx="1956357" cy="2069371"/>
          </a:xfrm>
        </p:grpSpPr>
        <p:sp>
          <p:nvSpPr>
            <p:cNvPr id="25" name="Google Shape;25;p2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" name="Google Shape;32;p2"/>
          <p:cNvSpPr txBox="1"/>
          <p:nvPr>
            <p:ph idx="1" type="subTitle"/>
          </p:nvPr>
        </p:nvSpPr>
        <p:spPr>
          <a:xfrm>
            <a:off x="921300" y="3672325"/>
            <a:ext cx="5828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3" name="Google Shape;33;p2"/>
          <p:cNvSpPr txBox="1"/>
          <p:nvPr>
            <p:ph type="ctrTitle"/>
          </p:nvPr>
        </p:nvSpPr>
        <p:spPr>
          <a:xfrm>
            <a:off x="921300" y="2255275"/>
            <a:ext cx="6472800" cy="138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/>
          <p:nvPr/>
        </p:nvSpPr>
        <p:spPr>
          <a:xfrm flipH="1" rot="10800000">
            <a:off x="7277281" y="926736"/>
            <a:ext cx="1062000" cy="10656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/>
          <p:nvPr/>
        </p:nvSpPr>
        <p:spPr>
          <a:xfrm flipH="1" rot="10800000">
            <a:off x="6080419" y="2591643"/>
            <a:ext cx="563100" cy="565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 flipH="1" rot="10800000">
            <a:off x="7577646" y="1604853"/>
            <a:ext cx="1437600" cy="144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"/>
          <p:cNvSpPr/>
          <p:nvPr/>
        </p:nvSpPr>
        <p:spPr>
          <a:xfrm flipH="1" rot="10800000">
            <a:off x="6349358" y="1666555"/>
            <a:ext cx="1168200" cy="117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/>
          <p:nvPr/>
        </p:nvSpPr>
        <p:spPr>
          <a:xfrm flipH="1" rot="10800000">
            <a:off x="7393979" y="3102319"/>
            <a:ext cx="863700" cy="8664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 flipH="1" rot="10800000">
            <a:off x="8379561" y="3388496"/>
            <a:ext cx="556800" cy="5589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"/>
          <p:cNvSpPr/>
          <p:nvPr/>
        </p:nvSpPr>
        <p:spPr>
          <a:xfrm flipH="1" rot="10800000">
            <a:off x="5799992" y="1784919"/>
            <a:ext cx="450600" cy="4518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3"/>
          <p:cNvSpPr/>
          <p:nvPr/>
        </p:nvSpPr>
        <p:spPr>
          <a:xfrm flipH="1" rot="10800000">
            <a:off x="6232928" y="633279"/>
            <a:ext cx="941100" cy="944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/>
          <p:nvPr/>
        </p:nvSpPr>
        <p:spPr>
          <a:xfrm flipH="1" rot="10800000">
            <a:off x="5053837" y="456016"/>
            <a:ext cx="1086300" cy="1090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3"/>
          <p:cNvSpPr/>
          <p:nvPr/>
        </p:nvSpPr>
        <p:spPr>
          <a:xfrm flipH="1" rot="10800000">
            <a:off x="5645844" y="159908"/>
            <a:ext cx="860400" cy="863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 flipH="1" rot="10800000">
            <a:off x="8428619" y="849812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3"/>
          <p:cNvSpPr/>
          <p:nvPr/>
        </p:nvSpPr>
        <p:spPr>
          <a:xfrm flipH="1" rot="10800000">
            <a:off x="4266676" y="238036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" name="Google Shape;47;p3"/>
          <p:cNvGrpSpPr/>
          <p:nvPr/>
        </p:nvGrpSpPr>
        <p:grpSpPr>
          <a:xfrm flipH="1" rot="10800000">
            <a:off x="128092" y="2063602"/>
            <a:ext cx="2720510" cy="2878081"/>
            <a:chOff x="4869527" y="541405"/>
            <a:chExt cx="1956357" cy="2069371"/>
          </a:xfrm>
        </p:grpSpPr>
        <p:sp>
          <p:nvSpPr>
            <p:cNvPr id="48" name="Google Shape;48;p3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9pPr>
          </a:lstStyle>
          <a:p/>
        </p:txBody>
      </p:sp>
      <p:sp>
        <p:nvSpPr>
          <p:cNvPr id="56" name="Google Shape;5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7" name="Google Shape;57;p3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0" name="Google Shape;6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61" name="Google Shape;6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62" name="Google Shape;62;p4"/>
          <p:cNvGrpSpPr/>
          <p:nvPr/>
        </p:nvGrpSpPr>
        <p:grpSpPr>
          <a:xfrm flipH="1">
            <a:off x="6300630" y="2109549"/>
            <a:ext cx="2720510" cy="2873736"/>
            <a:chOff x="4869527" y="541405"/>
            <a:chExt cx="1956357" cy="2069371"/>
          </a:xfrm>
        </p:grpSpPr>
        <p:sp>
          <p:nvSpPr>
            <p:cNvPr id="63" name="Google Shape;63;p4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5"/>
          <p:cNvGrpSpPr/>
          <p:nvPr/>
        </p:nvGrpSpPr>
        <p:grpSpPr>
          <a:xfrm flipH="1">
            <a:off x="6300630" y="2109549"/>
            <a:ext cx="2720510" cy="2873736"/>
            <a:chOff x="4869527" y="541405"/>
            <a:chExt cx="1956357" cy="2069371"/>
          </a:xfrm>
        </p:grpSpPr>
        <p:sp>
          <p:nvSpPr>
            <p:cNvPr id="72" name="Google Shape;72;p5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0" name="Google Shape;80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81" name="Google Shape;81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82" name="Google Shape;8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6"/>
          <p:cNvGrpSpPr/>
          <p:nvPr/>
        </p:nvGrpSpPr>
        <p:grpSpPr>
          <a:xfrm flipH="1">
            <a:off x="6300630" y="2109549"/>
            <a:ext cx="2720510" cy="2873736"/>
            <a:chOff x="4869527" y="541405"/>
            <a:chExt cx="1956357" cy="2069371"/>
          </a:xfrm>
        </p:grpSpPr>
        <p:sp>
          <p:nvSpPr>
            <p:cNvPr id="85" name="Google Shape;85;p6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3" name="Google Shape;93;p6"/>
          <p:cNvSpPr txBox="1"/>
          <p:nvPr>
            <p:ph idx="1" type="body"/>
          </p:nvPr>
        </p:nvSpPr>
        <p:spPr>
          <a:xfrm>
            <a:off x="311700" y="1152475"/>
            <a:ext cx="259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6"/>
          <p:cNvSpPr txBox="1"/>
          <p:nvPr>
            <p:ph idx="2" type="body"/>
          </p:nvPr>
        </p:nvSpPr>
        <p:spPr>
          <a:xfrm>
            <a:off x="3247913" y="1152475"/>
            <a:ext cx="259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6" name="Google Shape;96;p6"/>
          <p:cNvSpPr txBox="1"/>
          <p:nvPr>
            <p:ph idx="3" type="body"/>
          </p:nvPr>
        </p:nvSpPr>
        <p:spPr>
          <a:xfrm>
            <a:off x="6184138" y="1152475"/>
            <a:ext cx="259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9" name="Google Shape;9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/>
          <p:nvPr/>
        </p:nvSpPr>
        <p:spPr>
          <a:xfrm flipH="1">
            <a:off x="0" y="0"/>
            <a:ext cx="9144000" cy="5126355"/>
          </a:xfrm>
          <a:custGeom>
            <a:rect b="b" l="l" r="r" t="t"/>
            <a:pathLst>
              <a:path extrusionOk="0" h="6858000" w="12192000">
                <a:moveTo>
                  <a:pt x="8341704" y="6031977"/>
                </a:moveTo>
                <a:cubicBezTo>
                  <a:pt x="8323476" y="6031977"/>
                  <a:pt x="8308700" y="6046753"/>
                  <a:pt x="8308700" y="6064981"/>
                </a:cubicBezTo>
                <a:lnTo>
                  <a:pt x="8308700" y="6700856"/>
                </a:lnTo>
                <a:cubicBezTo>
                  <a:pt x="8308700" y="6719084"/>
                  <a:pt x="8323476" y="6733860"/>
                  <a:pt x="8341704" y="6733860"/>
                </a:cubicBezTo>
                <a:lnTo>
                  <a:pt x="8975378" y="6733860"/>
                </a:lnTo>
                <a:cubicBezTo>
                  <a:pt x="8993606" y="6733860"/>
                  <a:pt x="9008382" y="6719084"/>
                  <a:pt x="9008382" y="6700856"/>
                </a:cubicBezTo>
                <a:lnTo>
                  <a:pt x="9008382" y="6064981"/>
                </a:lnTo>
                <a:cubicBezTo>
                  <a:pt x="9008382" y="6046753"/>
                  <a:pt x="8993606" y="6031977"/>
                  <a:pt x="8975378" y="6031977"/>
                </a:cubicBezTo>
                <a:close/>
                <a:moveTo>
                  <a:pt x="5686299" y="5578624"/>
                </a:moveTo>
                <a:cubicBezTo>
                  <a:pt x="5664177" y="5578624"/>
                  <a:pt x="5646244" y="5596557"/>
                  <a:pt x="5646244" y="5618678"/>
                </a:cubicBezTo>
                <a:lnTo>
                  <a:pt x="5646244" y="6390378"/>
                </a:lnTo>
                <a:cubicBezTo>
                  <a:pt x="5646244" y="6412499"/>
                  <a:pt x="5664177" y="6430432"/>
                  <a:pt x="5686299" y="6430432"/>
                </a:cubicBezTo>
                <a:lnTo>
                  <a:pt x="6455329" y="6430432"/>
                </a:lnTo>
                <a:cubicBezTo>
                  <a:pt x="6477450" y="6430432"/>
                  <a:pt x="6495383" y="6412499"/>
                  <a:pt x="6495383" y="6390378"/>
                </a:cubicBezTo>
                <a:lnTo>
                  <a:pt x="6495383" y="5618678"/>
                </a:lnTo>
                <a:cubicBezTo>
                  <a:pt x="6495383" y="5596557"/>
                  <a:pt x="6477450" y="5578624"/>
                  <a:pt x="6455329" y="5578624"/>
                </a:cubicBezTo>
                <a:close/>
                <a:moveTo>
                  <a:pt x="11235556" y="4763045"/>
                </a:moveTo>
                <a:cubicBezTo>
                  <a:pt x="11213435" y="4763045"/>
                  <a:pt x="11195502" y="4780978"/>
                  <a:pt x="11195502" y="4803099"/>
                </a:cubicBezTo>
                <a:lnTo>
                  <a:pt x="11195502" y="5574799"/>
                </a:lnTo>
                <a:cubicBezTo>
                  <a:pt x="11195502" y="5596920"/>
                  <a:pt x="11213435" y="5614853"/>
                  <a:pt x="11235556" y="5614853"/>
                </a:cubicBezTo>
                <a:lnTo>
                  <a:pt x="12004587" y="5614853"/>
                </a:lnTo>
                <a:cubicBezTo>
                  <a:pt x="12026708" y="5614853"/>
                  <a:pt x="12044641" y="5596920"/>
                  <a:pt x="12044641" y="5574799"/>
                </a:cubicBezTo>
                <a:lnTo>
                  <a:pt x="12044641" y="4803099"/>
                </a:lnTo>
                <a:cubicBezTo>
                  <a:pt x="12044641" y="4780978"/>
                  <a:pt x="12026708" y="4763045"/>
                  <a:pt x="12004587" y="4763045"/>
                </a:cubicBezTo>
                <a:close/>
                <a:moveTo>
                  <a:pt x="9721124" y="4739734"/>
                </a:moveTo>
                <a:cubicBezTo>
                  <a:pt x="9684234" y="4739734"/>
                  <a:pt x="9654329" y="4769639"/>
                  <a:pt x="9654329" y="4806529"/>
                </a:cubicBezTo>
                <a:lnTo>
                  <a:pt x="9654329" y="6093441"/>
                </a:lnTo>
                <a:cubicBezTo>
                  <a:pt x="9654329" y="6130331"/>
                  <a:pt x="9684234" y="6160236"/>
                  <a:pt x="9721124" y="6160236"/>
                </a:cubicBezTo>
                <a:lnTo>
                  <a:pt x="11003581" y="6160236"/>
                </a:lnTo>
                <a:cubicBezTo>
                  <a:pt x="11040471" y="6160236"/>
                  <a:pt x="11070376" y="6130331"/>
                  <a:pt x="11070376" y="6093441"/>
                </a:cubicBezTo>
                <a:lnTo>
                  <a:pt x="11070376" y="4806529"/>
                </a:lnTo>
                <a:cubicBezTo>
                  <a:pt x="11070376" y="4769639"/>
                  <a:pt x="11040471" y="4739734"/>
                  <a:pt x="11003581" y="4739734"/>
                </a:cubicBezTo>
                <a:close/>
                <a:moveTo>
                  <a:pt x="6764120" y="4686518"/>
                </a:moveTo>
                <a:cubicBezTo>
                  <a:pt x="6726383" y="4686518"/>
                  <a:pt x="6695792" y="4717109"/>
                  <a:pt x="6695792" y="4754846"/>
                </a:cubicBezTo>
                <a:lnTo>
                  <a:pt x="6695792" y="6071297"/>
                </a:lnTo>
                <a:cubicBezTo>
                  <a:pt x="6695792" y="6109034"/>
                  <a:pt x="6726383" y="6139625"/>
                  <a:pt x="6764120" y="6139625"/>
                </a:cubicBezTo>
                <a:lnTo>
                  <a:pt x="8076014" y="6139625"/>
                </a:lnTo>
                <a:cubicBezTo>
                  <a:pt x="8113751" y="6139625"/>
                  <a:pt x="8144342" y="6109034"/>
                  <a:pt x="8144342" y="6071297"/>
                </a:cubicBezTo>
                <a:lnTo>
                  <a:pt x="8144342" y="4754846"/>
                </a:lnTo>
                <a:cubicBezTo>
                  <a:pt x="8144342" y="4717109"/>
                  <a:pt x="8113751" y="4686518"/>
                  <a:pt x="8076014" y="4686518"/>
                </a:cubicBezTo>
                <a:close/>
                <a:moveTo>
                  <a:pt x="8327091" y="4644974"/>
                </a:moveTo>
                <a:cubicBezTo>
                  <a:pt x="8294408" y="4644974"/>
                  <a:pt x="8267913" y="4671469"/>
                  <a:pt x="8267913" y="4704152"/>
                </a:cubicBezTo>
                <a:lnTo>
                  <a:pt x="8267913" y="5844299"/>
                </a:lnTo>
                <a:cubicBezTo>
                  <a:pt x="8267913" y="5876982"/>
                  <a:pt x="8294408" y="5903477"/>
                  <a:pt x="8327091" y="5903477"/>
                </a:cubicBezTo>
                <a:lnTo>
                  <a:pt x="9463293" y="5903477"/>
                </a:lnTo>
                <a:cubicBezTo>
                  <a:pt x="9495976" y="5903477"/>
                  <a:pt x="9522471" y="5876982"/>
                  <a:pt x="9522471" y="5844299"/>
                </a:cubicBezTo>
                <a:lnTo>
                  <a:pt x="9522471" y="4704152"/>
                </a:lnTo>
                <a:cubicBezTo>
                  <a:pt x="9522471" y="4671469"/>
                  <a:pt x="9495976" y="4644974"/>
                  <a:pt x="9463293" y="4644974"/>
                </a:cubicBezTo>
                <a:close/>
                <a:moveTo>
                  <a:pt x="7718999" y="3765985"/>
                </a:moveTo>
                <a:cubicBezTo>
                  <a:pt x="7703351" y="3765985"/>
                  <a:pt x="7690666" y="3778670"/>
                  <a:pt x="7690666" y="3794318"/>
                </a:cubicBezTo>
                <a:lnTo>
                  <a:pt x="7690666" y="4340194"/>
                </a:lnTo>
                <a:cubicBezTo>
                  <a:pt x="7690666" y="4355842"/>
                  <a:pt x="7703351" y="4368527"/>
                  <a:pt x="7718999" y="4368527"/>
                </a:cubicBezTo>
                <a:lnTo>
                  <a:pt x="8262986" y="4368527"/>
                </a:lnTo>
                <a:cubicBezTo>
                  <a:pt x="8278634" y="4368527"/>
                  <a:pt x="8291319" y="4355842"/>
                  <a:pt x="8291319" y="4340194"/>
                </a:cubicBezTo>
                <a:lnTo>
                  <a:pt x="8291319" y="3794318"/>
                </a:lnTo>
                <a:cubicBezTo>
                  <a:pt x="8291319" y="3778670"/>
                  <a:pt x="8278634" y="3765985"/>
                  <a:pt x="8262986" y="3765985"/>
                </a:cubicBezTo>
                <a:close/>
                <a:moveTo>
                  <a:pt x="8496623" y="2963525"/>
                </a:moveTo>
                <a:cubicBezTo>
                  <a:pt x="8456047" y="2963525"/>
                  <a:pt x="8423154" y="2996418"/>
                  <a:pt x="8423154" y="3036994"/>
                </a:cubicBezTo>
                <a:lnTo>
                  <a:pt x="8423154" y="4452488"/>
                </a:lnTo>
                <a:cubicBezTo>
                  <a:pt x="8423154" y="4493064"/>
                  <a:pt x="8456047" y="4525957"/>
                  <a:pt x="8496623" y="4525957"/>
                </a:cubicBezTo>
                <a:lnTo>
                  <a:pt x="9907219" y="4525957"/>
                </a:lnTo>
                <a:cubicBezTo>
                  <a:pt x="9947795" y="4525957"/>
                  <a:pt x="9980688" y="4493064"/>
                  <a:pt x="9980688" y="4452488"/>
                </a:cubicBezTo>
                <a:lnTo>
                  <a:pt x="9980688" y="3036994"/>
                </a:lnTo>
                <a:cubicBezTo>
                  <a:pt x="9980688" y="2996418"/>
                  <a:pt x="9947795" y="2963525"/>
                  <a:pt x="9907219" y="2963525"/>
                </a:cubicBezTo>
                <a:close/>
                <a:moveTo>
                  <a:pt x="7591322" y="2878453"/>
                </a:moveTo>
                <a:cubicBezTo>
                  <a:pt x="7571756" y="2878453"/>
                  <a:pt x="7555895" y="2894314"/>
                  <a:pt x="7555895" y="2913880"/>
                </a:cubicBezTo>
                <a:lnTo>
                  <a:pt x="7555895" y="3596438"/>
                </a:lnTo>
                <a:cubicBezTo>
                  <a:pt x="7555895" y="3616004"/>
                  <a:pt x="7571756" y="3631865"/>
                  <a:pt x="7591322" y="3631865"/>
                </a:cubicBezTo>
                <a:lnTo>
                  <a:pt x="8271518" y="3631865"/>
                </a:lnTo>
                <a:cubicBezTo>
                  <a:pt x="8291084" y="3631865"/>
                  <a:pt x="8306945" y="3616004"/>
                  <a:pt x="8306945" y="3596438"/>
                </a:cubicBezTo>
                <a:lnTo>
                  <a:pt x="8306945" y="2913880"/>
                </a:lnTo>
                <a:cubicBezTo>
                  <a:pt x="8306945" y="2894314"/>
                  <a:pt x="8291084" y="2878453"/>
                  <a:pt x="8271518" y="2878453"/>
                </a:cubicBezTo>
                <a:close/>
                <a:moveTo>
                  <a:pt x="10151285" y="2685836"/>
                </a:moveTo>
                <a:cubicBezTo>
                  <a:pt x="10101351" y="2685836"/>
                  <a:pt x="10060871" y="2726316"/>
                  <a:pt x="10060871" y="2776250"/>
                </a:cubicBezTo>
                <a:lnTo>
                  <a:pt x="10060871" y="4518218"/>
                </a:lnTo>
                <a:cubicBezTo>
                  <a:pt x="10060871" y="4568152"/>
                  <a:pt x="10101351" y="4608632"/>
                  <a:pt x="10151285" y="4608632"/>
                </a:cubicBezTo>
                <a:lnTo>
                  <a:pt x="11887225" y="4608632"/>
                </a:lnTo>
                <a:cubicBezTo>
                  <a:pt x="11937159" y="4608632"/>
                  <a:pt x="11977639" y="4568152"/>
                  <a:pt x="11977639" y="4518218"/>
                </a:cubicBezTo>
                <a:lnTo>
                  <a:pt x="11977639" y="2776250"/>
                </a:lnTo>
                <a:cubicBezTo>
                  <a:pt x="11977639" y="2726316"/>
                  <a:pt x="11937159" y="2685836"/>
                  <a:pt x="11887225" y="2685836"/>
                </a:cubicBezTo>
                <a:close/>
                <a:moveTo>
                  <a:pt x="11165119" y="1485426"/>
                </a:moveTo>
                <a:cubicBezTo>
                  <a:pt x="11145774" y="1485426"/>
                  <a:pt x="11130091" y="1501109"/>
                  <a:pt x="11130091" y="1520455"/>
                </a:cubicBezTo>
                <a:lnTo>
                  <a:pt x="11130091" y="2195326"/>
                </a:lnTo>
                <a:cubicBezTo>
                  <a:pt x="11130091" y="2214671"/>
                  <a:pt x="11145774" y="2230354"/>
                  <a:pt x="11165119" y="2230354"/>
                </a:cubicBezTo>
                <a:lnTo>
                  <a:pt x="11837656" y="2230354"/>
                </a:lnTo>
                <a:cubicBezTo>
                  <a:pt x="11857001" y="2230354"/>
                  <a:pt x="11872684" y="2214671"/>
                  <a:pt x="11872684" y="2195326"/>
                </a:cubicBezTo>
                <a:lnTo>
                  <a:pt x="11872684" y="1520455"/>
                </a:lnTo>
                <a:cubicBezTo>
                  <a:pt x="11872684" y="1501109"/>
                  <a:pt x="11857001" y="1485426"/>
                  <a:pt x="11837656" y="1485426"/>
                </a:cubicBezTo>
                <a:close/>
                <a:moveTo>
                  <a:pt x="9870297" y="1457000"/>
                </a:moveTo>
                <a:cubicBezTo>
                  <a:pt x="9840300" y="1457000"/>
                  <a:pt x="9815982" y="1481319"/>
                  <a:pt x="9815982" y="1511316"/>
                </a:cubicBezTo>
                <a:lnTo>
                  <a:pt x="9815982" y="2557785"/>
                </a:lnTo>
                <a:cubicBezTo>
                  <a:pt x="9815982" y="2587782"/>
                  <a:pt x="9840300" y="2612100"/>
                  <a:pt x="9870297" y="2612100"/>
                </a:cubicBezTo>
                <a:lnTo>
                  <a:pt x="10913145" y="2612100"/>
                </a:lnTo>
                <a:cubicBezTo>
                  <a:pt x="10943142" y="2612100"/>
                  <a:pt x="10967460" y="2587782"/>
                  <a:pt x="10967460" y="2557785"/>
                </a:cubicBezTo>
                <a:lnTo>
                  <a:pt x="10967460" y="1511316"/>
                </a:lnTo>
                <a:cubicBezTo>
                  <a:pt x="10967460" y="1481319"/>
                  <a:pt x="10943142" y="1457000"/>
                  <a:pt x="10913145" y="14570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85738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8"/>
          <p:cNvSpPr txBox="1"/>
          <p:nvPr>
            <p:ph type="title"/>
          </p:nvPr>
        </p:nvSpPr>
        <p:spPr>
          <a:xfrm>
            <a:off x="4061100" y="555600"/>
            <a:ext cx="4650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3" name="Google Shape;103;p8"/>
          <p:cNvSpPr txBox="1"/>
          <p:nvPr>
            <p:ph idx="1" type="body"/>
          </p:nvPr>
        </p:nvSpPr>
        <p:spPr>
          <a:xfrm>
            <a:off x="4061100" y="1389600"/>
            <a:ext cx="4650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04" name="Google Shape;10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5" name="Google Shape;105;p8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e yourself">
  <p:cSld name="ONE_COLUMN_TEXT_2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 txBox="1"/>
          <p:nvPr>
            <p:ph type="title"/>
          </p:nvPr>
        </p:nvSpPr>
        <p:spPr>
          <a:xfrm>
            <a:off x="4061100" y="555600"/>
            <a:ext cx="4650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8" name="Google Shape;108;p9"/>
          <p:cNvSpPr txBox="1"/>
          <p:nvPr>
            <p:ph idx="1" type="body"/>
          </p:nvPr>
        </p:nvSpPr>
        <p:spPr>
          <a:xfrm>
            <a:off x="4061100" y="1389600"/>
            <a:ext cx="4650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09" name="Google Shape;10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ONE_COLUMN_TEXT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"/>
          <p:cNvSpPr txBox="1"/>
          <p:nvPr>
            <p:ph type="title"/>
          </p:nvPr>
        </p:nvSpPr>
        <p:spPr>
          <a:xfrm>
            <a:off x="3086150" y="555600"/>
            <a:ext cx="5716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2" name="Google Shape;112;p10"/>
          <p:cNvSpPr txBox="1"/>
          <p:nvPr>
            <p:ph idx="1" type="body"/>
          </p:nvPr>
        </p:nvSpPr>
        <p:spPr>
          <a:xfrm>
            <a:off x="3086150" y="1389600"/>
            <a:ext cx="57165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13" name="Google Shape;11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14" name="Google Shape;114;p10"/>
          <p:cNvGrpSpPr/>
          <p:nvPr/>
        </p:nvGrpSpPr>
        <p:grpSpPr>
          <a:xfrm>
            <a:off x="128155" y="159924"/>
            <a:ext cx="2720510" cy="2873736"/>
            <a:chOff x="4869527" y="541405"/>
            <a:chExt cx="1956357" cy="2069371"/>
          </a:xfrm>
        </p:grpSpPr>
        <p:sp>
          <p:nvSpPr>
            <p:cNvPr id="115" name="Google Shape;115;p10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0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0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0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"/>
          <p:cNvSpPr/>
          <p:nvPr/>
        </p:nvSpPr>
        <p:spPr>
          <a:xfrm>
            <a:off x="0" y="8575"/>
            <a:ext cx="9144000" cy="5126355"/>
          </a:xfrm>
          <a:custGeom>
            <a:rect b="b" l="l" r="r" t="t"/>
            <a:pathLst>
              <a:path extrusionOk="0" h="6858000" w="12192000">
                <a:moveTo>
                  <a:pt x="8341704" y="6031977"/>
                </a:moveTo>
                <a:cubicBezTo>
                  <a:pt x="8323476" y="6031977"/>
                  <a:pt x="8308700" y="6046753"/>
                  <a:pt x="8308700" y="6064981"/>
                </a:cubicBezTo>
                <a:lnTo>
                  <a:pt x="8308700" y="6700856"/>
                </a:lnTo>
                <a:cubicBezTo>
                  <a:pt x="8308700" y="6719084"/>
                  <a:pt x="8323476" y="6733860"/>
                  <a:pt x="8341704" y="6733860"/>
                </a:cubicBezTo>
                <a:lnTo>
                  <a:pt x="8975378" y="6733860"/>
                </a:lnTo>
                <a:cubicBezTo>
                  <a:pt x="8993606" y="6733860"/>
                  <a:pt x="9008382" y="6719084"/>
                  <a:pt x="9008382" y="6700856"/>
                </a:cubicBezTo>
                <a:lnTo>
                  <a:pt x="9008382" y="6064981"/>
                </a:lnTo>
                <a:cubicBezTo>
                  <a:pt x="9008382" y="6046753"/>
                  <a:pt x="8993606" y="6031977"/>
                  <a:pt x="8975378" y="6031977"/>
                </a:cubicBezTo>
                <a:close/>
                <a:moveTo>
                  <a:pt x="5686299" y="5578624"/>
                </a:moveTo>
                <a:cubicBezTo>
                  <a:pt x="5664177" y="5578624"/>
                  <a:pt x="5646244" y="5596557"/>
                  <a:pt x="5646244" y="5618678"/>
                </a:cubicBezTo>
                <a:lnTo>
                  <a:pt x="5646244" y="6390378"/>
                </a:lnTo>
                <a:cubicBezTo>
                  <a:pt x="5646244" y="6412499"/>
                  <a:pt x="5664177" y="6430432"/>
                  <a:pt x="5686299" y="6430432"/>
                </a:cubicBezTo>
                <a:lnTo>
                  <a:pt x="6455329" y="6430432"/>
                </a:lnTo>
                <a:cubicBezTo>
                  <a:pt x="6477450" y="6430432"/>
                  <a:pt x="6495383" y="6412499"/>
                  <a:pt x="6495383" y="6390378"/>
                </a:cubicBezTo>
                <a:lnTo>
                  <a:pt x="6495383" y="5618678"/>
                </a:lnTo>
                <a:cubicBezTo>
                  <a:pt x="6495383" y="5596557"/>
                  <a:pt x="6477450" y="5578624"/>
                  <a:pt x="6455329" y="5578624"/>
                </a:cubicBezTo>
                <a:close/>
                <a:moveTo>
                  <a:pt x="11235556" y="4763045"/>
                </a:moveTo>
                <a:cubicBezTo>
                  <a:pt x="11213435" y="4763045"/>
                  <a:pt x="11195502" y="4780978"/>
                  <a:pt x="11195502" y="4803099"/>
                </a:cubicBezTo>
                <a:lnTo>
                  <a:pt x="11195502" y="5574799"/>
                </a:lnTo>
                <a:cubicBezTo>
                  <a:pt x="11195502" y="5596920"/>
                  <a:pt x="11213435" y="5614853"/>
                  <a:pt x="11235556" y="5614853"/>
                </a:cubicBezTo>
                <a:lnTo>
                  <a:pt x="12004587" y="5614853"/>
                </a:lnTo>
                <a:cubicBezTo>
                  <a:pt x="12026708" y="5614853"/>
                  <a:pt x="12044641" y="5596920"/>
                  <a:pt x="12044641" y="5574799"/>
                </a:cubicBezTo>
                <a:lnTo>
                  <a:pt x="12044641" y="4803099"/>
                </a:lnTo>
                <a:cubicBezTo>
                  <a:pt x="12044641" y="4780978"/>
                  <a:pt x="12026708" y="4763045"/>
                  <a:pt x="12004587" y="4763045"/>
                </a:cubicBezTo>
                <a:close/>
                <a:moveTo>
                  <a:pt x="9721124" y="4739734"/>
                </a:moveTo>
                <a:cubicBezTo>
                  <a:pt x="9684234" y="4739734"/>
                  <a:pt x="9654329" y="4769639"/>
                  <a:pt x="9654329" y="4806529"/>
                </a:cubicBezTo>
                <a:lnTo>
                  <a:pt x="9654329" y="6093441"/>
                </a:lnTo>
                <a:cubicBezTo>
                  <a:pt x="9654329" y="6130331"/>
                  <a:pt x="9684234" y="6160236"/>
                  <a:pt x="9721124" y="6160236"/>
                </a:cubicBezTo>
                <a:lnTo>
                  <a:pt x="11003581" y="6160236"/>
                </a:lnTo>
                <a:cubicBezTo>
                  <a:pt x="11040471" y="6160236"/>
                  <a:pt x="11070376" y="6130331"/>
                  <a:pt x="11070376" y="6093441"/>
                </a:cubicBezTo>
                <a:lnTo>
                  <a:pt x="11070376" y="4806529"/>
                </a:lnTo>
                <a:cubicBezTo>
                  <a:pt x="11070376" y="4769639"/>
                  <a:pt x="11040471" y="4739734"/>
                  <a:pt x="11003581" y="4739734"/>
                </a:cubicBezTo>
                <a:close/>
                <a:moveTo>
                  <a:pt x="6764120" y="4686518"/>
                </a:moveTo>
                <a:cubicBezTo>
                  <a:pt x="6726383" y="4686518"/>
                  <a:pt x="6695792" y="4717109"/>
                  <a:pt x="6695792" y="4754846"/>
                </a:cubicBezTo>
                <a:lnTo>
                  <a:pt x="6695792" y="6071297"/>
                </a:lnTo>
                <a:cubicBezTo>
                  <a:pt x="6695792" y="6109034"/>
                  <a:pt x="6726383" y="6139625"/>
                  <a:pt x="6764120" y="6139625"/>
                </a:cubicBezTo>
                <a:lnTo>
                  <a:pt x="8076014" y="6139625"/>
                </a:lnTo>
                <a:cubicBezTo>
                  <a:pt x="8113751" y="6139625"/>
                  <a:pt x="8144342" y="6109034"/>
                  <a:pt x="8144342" y="6071297"/>
                </a:cubicBezTo>
                <a:lnTo>
                  <a:pt x="8144342" y="4754846"/>
                </a:lnTo>
                <a:cubicBezTo>
                  <a:pt x="8144342" y="4717109"/>
                  <a:pt x="8113751" y="4686518"/>
                  <a:pt x="8076014" y="4686518"/>
                </a:cubicBezTo>
                <a:close/>
                <a:moveTo>
                  <a:pt x="8327091" y="4644974"/>
                </a:moveTo>
                <a:cubicBezTo>
                  <a:pt x="8294408" y="4644974"/>
                  <a:pt x="8267913" y="4671469"/>
                  <a:pt x="8267913" y="4704152"/>
                </a:cubicBezTo>
                <a:lnTo>
                  <a:pt x="8267913" y="5844299"/>
                </a:lnTo>
                <a:cubicBezTo>
                  <a:pt x="8267913" y="5876982"/>
                  <a:pt x="8294408" y="5903477"/>
                  <a:pt x="8327091" y="5903477"/>
                </a:cubicBezTo>
                <a:lnTo>
                  <a:pt x="9463293" y="5903477"/>
                </a:lnTo>
                <a:cubicBezTo>
                  <a:pt x="9495976" y="5903477"/>
                  <a:pt x="9522471" y="5876982"/>
                  <a:pt x="9522471" y="5844299"/>
                </a:cubicBezTo>
                <a:lnTo>
                  <a:pt x="9522471" y="4704152"/>
                </a:lnTo>
                <a:cubicBezTo>
                  <a:pt x="9522471" y="4671469"/>
                  <a:pt x="9495976" y="4644974"/>
                  <a:pt x="9463293" y="4644974"/>
                </a:cubicBezTo>
                <a:close/>
                <a:moveTo>
                  <a:pt x="7718999" y="3765985"/>
                </a:moveTo>
                <a:cubicBezTo>
                  <a:pt x="7703351" y="3765985"/>
                  <a:pt x="7690666" y="3778670"/>
                  <a:pt x="7690666" y="3794318"/>
                </a:cubicBezTo>
                <a:lnTo>
                  <a:pt x="7690666" y="4340194"/>
                </a:lnTo>
                <a:cubicBezTo>
                  <a:pt x="7690666" y="4355842"/>
                  <a:pt x="7703351" y="4368527"/>
                  <a:pt x="7718999" y="4368527"/>
                </a:cubicBezTo>
                <a:lnTo>
                  <a:pt x="8262986" y="4368527"/>
                </a:lnTo>
                <a:cubicBezTo>
                  <a:pt x="8278634" y="4368527"/>
                  <a:pt x="8291319" y="4355842"/>
                  <a:pt x="8291319" y="4340194"/>
                </a:cubicBezTo>
                <a:lnTo>
                  <a:pt x="8291319" y="3794318"/>
                </a:lnTo>
                <a:cubicBezTo>
                  <a:pt x="8291319" y="3778670"/>
                  <a:pt x="8278634" y="3765985"/>
                  <a:pt x="8262986" y="3765985"/>
                </a:cubicBezTo>
                <a:close/>
                <a:moveTo>
                  <a:pt x="8496623" y="2963525"/>
                </a:moveTo>
                <a:cubicBezTo>
                  <a:pt x="8456047" y="2963525"/>
                  <a:pt x="8423154" y="2996418"/>
                  <a:pt x="8423154" y="3036994"/>
                </a:cubicBezTo>
                <a:lnTo>
                  <a:pt x="8423154" y="4452488"/>
                </a:lnTo>
                <a:cubicBezTo>
                  <a:pt x="8423154" y="4493064"/>
                  <a:pt x="8456047" y="4525957"/>
                  <a:pt x="8496623" y="4525957"/>
                </a:cubicBezTo>
                <a:lnTo>
                  <a:pt x="9907219" y="4525957"/>
                </a:lnTo>
                <a:cubicBezTo>
                  <a:pt x="9947795" y="4525957"/>
                  <a:pt x="9980688" y="4493064"/>
                  <a:pt x="9980688" y="4452488"/>
                </a:cubicBezTo>
                <a:lnTo>
                  <a:pt x="9980688" y="3036994"/>
                </a:lnTo>
                <a:cubicBezTo>
                  <a:pt x="9980688" y="2996418"/>
                  <a:pt x="9947795" y="2963525"/>
                  <a:pt x="9907219" y="2963525"/>
                </a:cubicBezTo>
                <a:close/>
                <a:moveTo>
                  <a:pt x="7591322" y="2878453"/>
                </a:moveTo>
                <a:cubicBezTo>
                  <a:pt x="7571756" y="2878453"/>
                  <a:pt x="7555895" y="2894314"/>
                  <a:pt x="7555895" y="2913880"/>
                </a:cubicBezTo>
                <a:lnTo>
                  <a:pt x="7555895" y="3596438"/>
                </a:lnTo>
                <a:cubicBezTo>
                  <a:pt x="7555895" y="3616004"/>
                  <a:pt x="7571756" y="3631865"/>
                  <a:pt x="7591322" y="3631865"/>
                </a:cubicBezTo>
                <a:lnTo>
                  <a:pt x="8271518" y="3631865"/>
                </a:lnTo>
                <a:cubicBezTo>
                  <a:pt x="8291084" y="3631865"/>
                  <a:pt x="8306945" y="3616004"/>
                  <a:pt x="8306945" y="3596438"/>
                </a:cubicBezTo>
                <a:lnTo>
                  <a:pt x="8306945" y="2913880"/>
                </a:lnTo>
                <a:cubicBezTo>
                  <a:pt x="8306945" y="2894314"/>
                  <a:pt x="8291084" y="2878453"/>
                  <a:pt x="8271518" y="2878453"/>
                </a:cubicBezTo>
                <a:close/>
                <a:moveTo>
                  <a:pt x="10151285" y="2685836"/>
                </a:moveTo>
                <a:cubicBezTo>
                  <a:pt x="10101351" y="2685836"/>
                  <a:pt x="10060871" y="2726316"/>
                  <a:pt x="10060871" y="2776250"/>
                </a:cubicBezTo>
                <a:lnTo>
                  <a:pt x="10060871" y="4518218"/>
                </a:lnTo>
                <a:cubicBezTo>
                  <a:pt x="10060871" y="4568152"/>
                  <a:pt x="10101351" y="4608632"/>
                  <a:pt x="10151285" y="4608632"/>
                </a:cubicBezTo>
                <a:lnTo>
                  <a:pt x="11887225" y="4608632"/>
                </a:lnTo>
                <a:cubicBezTo>
                  <a:pt x="11937159" y="4608632"/>
                  <a:pt x="11977639" y="4568152"/>
                  <a:pt x="11977639" y="4518218"/>
                </a:cubicBezTo>
                <a:lnTo>
                  <a:pt x="11977639" y="2776250"/>
                </a:lnTo>
                <a:cubicBezTo>
                  <a:pt x="11977639" y="2726316"/>
                  <a:pt x="11937159" y="2685836"/>
                  <a:pt x="11887225" y="2685836"/>
                </a:cubicBezTo>
                <a:close/>
                <a:moveTo>
                  <a:pt x="11165119" y="1485426"/>
                </a:moveTo>
                <a:cubicBezTo>
                  <a:pt x="11145774" y="1485426"/>
                  <a:pt x="11130091" y="1501109"/>
                  <a:pt x="11130091" y="1520455"/>
                </a:cubicBezTo>
                <a:lnTo>
                  <a:pt x="11130091" y="2195326"/>
                </a:lnTo>
                <a:cubicBezTo>
                  <a:pt x="11130091" y="2214671"/>
                  <a:pt x="11145774" y="2230354"/>
                  <a:pt x="11165119" y="2230354"/>
                </a:cubicBezTo>
                <a:lnTo>
                  <a:pt x="11837656" y="2230354"/>
                </a:lnTo>
                <a:cubicBezTo>
                  <a:pt x="11857001" y="2230354"/>
                  <a:pt x="11872684" y="2214671"/>
                  <a:pt x="11872684" y="2195326"/>
                </a:cubicBezTo>
                <a:lnTo>
                  <a:pt x="11872684" y="1520455"/>
                </a:lnTo>
                <a:cubicBezTo>
                  <a:pt x="11872684" y="1501109"/>
                  <a:pt x="11857001" y="1485426"/>
                  <a:pt x="11837656" y="1485426"/>
                </a:cubicBezTo>
                <a:close/>
                <a:moveTo>
                  <a:pt x="9870297" y="1457000"/>
                </a:moveTo>
                <a:cubicBezTo>
                  <a:pt x="9840300" y="1457000"/>
                  <a:pt x="9815982" y="1481319"/>
                  <a:pt x="9815982" y="1511316"/>
                </a:cubicBezTo>
                <a:lnTo>
                  <a:pt x="9815982" y="2557785"/>
                </a:lnTo>
                <a:cubicBezTo>
                  <a:pt x="9815982" y="2587782"/>
                  <a:pt x="9840300" y="2612100"/>
                  <a:pt x="9870297" y="2612100"/>
                </a:cubicBezTo>
                <a:lnTo>
                  <a:pt x="10913145" y="2612100"/>
                </a:lnTo>
                <a:cubicBezTo>
                  <a:pt x="10943142" y="2612100"/>
                  <a:pt x="10967460" y="2587782"/>
                  <a:pt x="10967460" y="2557785"/>
                </a:cubicBezTo>
                <a:lnTo>
                  <a:pt x="10967460" y="1511316"/>
                </a:lnTo>
                <a:cubicBezTo>
                  <a:pt x="10967460" y="1481319"/>
                  <a:pt x="10943142" y="1457000"/>
                  <a:pt x="10913145" y="14570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85738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1"/>
          <p:cNvSpPr txBox="1"/>
          <p:nvPr>
            <p:ph type="title"/>
          </p:nvPr>
        </p:nvSpPr>
        <p:spPr>
          <a:xfrm>
            <a:off x="490250" y="450150"/>
            <a:ext cx="4875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5" name="Google Shape;12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6" name="Google Shape;126;p11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2"/>
          <p:cNvGrpSpPr/>
          <p:nvPr/>
        </p:nvGrpSpPr>
        <p:grpSpPr>
          <a:xfrm rot="10800000">
            <a:off x="7075627" y="2933039"/>
            <a:ext cx="2010548" cy="2123795"/>
            <a:chOff x="4869527" y="541405"/>
            <a:chExt cx="1956357" cy="2069371"/>
          </a:xfrm>
        </p:grpSpPr>
        <p:sp>
          <p:nvSpPr>
            <p:cNvPr id="129" name="Google Shape;129;p12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2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2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2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2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137" name="Google Shape;13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38" name="Google Shape;138;p12"/>
          <p:cNvGrpSpPr/>
          <p:nvPr/>
        </p:nvGrpSpPr>
        <p:grpSpPr>
          <a:xfrm flipH="1" rot="-5400000">
            <a:off x="104002" y="-11"/>
            <a:ext cx="2010548" cy="2123795"/>
            <a:chOff x="4869527" y="541405"/>
            <a:chExt cx="1956357" cy="2069371"/>
          </a:xfrm>
        </p:grpSpPr>
        <p:sp>
          <p:nvSpPr>
            <p:cNvPr id="139" name="Google Shape;139;p12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2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2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2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2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2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r process">
  <p:cSld name="BLANK_4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4"/>
          <p:cNvGrpSpPr/>
          <p:nvPr/>
        </p:nvGrpSpPr>
        <p:grpSpPr>
          <a:xfrm>
            <a:off x="428375" y="1289249"/>
            <a:ext cx="1343777" cy="1282501"/>
            <a:chOff x="428378" y="1289262"/>
            <a:chExt cx="1195744" cy="1141218"/>
          </a:xfrm>
        </p:grpSpPr>
        <p:sp>
          <p:nvSpPr>
            <p:cNvPr id="150" name="Google Shape;150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" name="Google Shape;153;p14"/>
          <p:cNvGrpSpPr/>
          <p:nvPr/>
        </p:nvGrpSpPr>
        <p:grpSpPr>
          <a:xfrm rot="5400000">
            <a:off x="2190900" y="1289249"/>
            <a:ext cx="1343777" cy="1282501"/>
            <a:chOff x="428378" y="1289262"/>
            <a:chExt cx="1195744" cy="1141218"/>
          </a:xfrm>
        </p:grpSpPr>
        <p:sp>
          <p:nvSpPr>
            <p:cNvPr id="154" name="Google Shape;154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14"/>
          <p:cNvGrpSpPr/>
          <p:nvPr/>
        </p:nvGrpSpPr>
        <p:grpSpPr>
          <a:xfrm rot="10800000">
            <a:off x="3918013" y="1289249"/>
            <a:ext cx="1343777" cy="1282501"/>
            <a:chOff x="428378" y="1289262"/>
            <a:chExt cx="1195744" cy="1141218"/>
          </a:xfrm>
        </p:grpSpPr>
        <p:sp>
          <p:nvSpPr>
            <p:cNvPr id="158" name="Google Shape;158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5680538" y="1289249"/>
            <a:ext cx="1343777" cy="1282501"/>
            <a:chOff x="428378" y="1289262"/>
            <a:chExt cx="1195744" cy="1141218"/>
          </a:xfrm>
        </p:grpSpPr>
        <p:sp>
          <p:nvSpPr>
            <p:cNvPr id="162" name="Google Shape;162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14"/>
          <p:cNvGrpSpPr/>
          <p:nvPr/>
        </p:nvGrpSpPr>
        <p:grpSpPr>
          <a:xfrm flipH="1">
            <a:off x="7407663" y="1289249"/>
            <a:ext cx="1343777" cy="1282501"/>
            <a:chOff x="428378" y="1289262"/>
            <a:chExt cx="1195744" cy="1141218"/>
          </a:xfrm>
        </p:grpSpPr>
        <p:sp>
          <p:nvSpPr>
            <p:cNvPr id="166" name="Google Shape;166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14"/>
          <p:cNvSpPr txBox="1"/>
          <p:nvPr>
            <p:ph idx="12" type="sldNum"/>
          </p:nvPr>
        </p:nvSpPr>
        <p:spPr>
          <a:xfrm>
            <a:off x="8110206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0" name="Google Shape;17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71" name="Google Shape;171;p14"/>
          <p:cNvSpPr txBox="1"/>
          <p:nvPr>
            <p:ph idx="1" type="body"/>
          </p:nvPr>
        </p:nvSpPr>
        <p:spPr>
          <a:xfrm>
            <a:off x="306550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72" name="Google Shape;172;p14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173" name="Google Shape;173;p14"/>
          <p:cNvSpPr txBox="1"/>
          <p:nvPr>
            <p:ph idx="3" type="body"/>
          </p:nvPr>
        </p:nvSpPr>
        <p:spPr>
          <a:xfrm>
            <a:off x="2045455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74" name="Google Shape;174;p14"/>
          <p:cNvSpPr txBox="1"/>
          <p:nvPr>
            <p:ph idx="4" type="subTitle"/>
          </p:nvPr>
        </p:nvSpPr>
        <p:spPr>
          <a:xfrm>
            <a:off x="2045455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175" name="Google Shape;175;p14"/>
          <p:cNvSpPr txBox="1"/>
          <p:nvPr>
            <p:ph idx="5" type="body"/>
          </p:nvPr>
        </p:nvSpPr>
        <p:spPr>
          <a:xfrm>
            <a:off x="378435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76" name="Google Shape;176;p14"/>
          <p:cNvSpPr txBox="1"/>
          <p:nvPr>
            <p:ph idx="6" type="subTitle"/>
          </p:nvPr>
        </p:nvSpPr>
        <p:spPr>
          <a:xfrm>
            <a:off x="378435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177" name="Google Shape;177;p14"/>
          <p:cNvSpPr txBox="1"/>
          <p:nvPr>
            <p:ph idx="7" type="body"/>
          </p:nvPr>
        </p:nvSpPr>
        <p:spPr>
          <a:xfrm>
            <a:off x="5523264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78" name="Google Shape;178;p14"/>
          <p:cNvSpPr txBox="1"/>
          <p:nvPr>
            <p:ph idx="8" type="subTitle"/>
          </p:nvPr>
        </p:nvSpPr>
        <p:spPr>
          <a:xfrm>
            <a:off x="5523264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179" name="Google Shape;179;p14"/>
          <p:cNvSpPr txBox="1"/>
          <p:nvPr>
            <p:ph idx="9" type="body"/>
          </p:nvPr>
        </p:nvSpPr>
        <p:spPr>
          <a:xfrm>
            <a:off x="726216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80" name="Google Shape;180;p14"/>
          <p:cNvSpPr txBox="1"/>
          <p:nvPr>
            <p:ph idx="13" type="subTitle"/>
          </p:nvPr>
        </p:nvSpPr>
        <p:spPr>
          <a:xfrm>
            <a:off x="726216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BLANK_3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"/>
          <p:cNvSpPr/>
          <p:nvPr/>
        </p:nvSpPr>
        <p:spPr>
          <a:xfrm rot="10800000">
            <a:off x="854330" y="926736"/>
            <a:ext cx="1062000" cy="10656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5"/>
          <p:cNvSpPr/>
          <p:nvPr/>
        </p:nvSpPr>
        <p:spPr>
          <a:xfrm rot="10800000">
            <a:off x="2550093" y="2591643"/>
            <a:ext cx="563100" cy="565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5"/>
          <p:cNvSpPr/>
          <p:nvPr/>
        </p:nvSpPr>
        <p:spPr>
          <a:xfrm rot="10800000">
            <a:off x="178366" y="1604853"/>
            <a:ext cx="1437600" cy="144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5"/>
          <p:cNvSpPr/>
          <p:nvPr/>
        </p:nvSpPr>
        <p:spPr>
          <a:xfrm rot="10800000">
            <a:off x="1676053" y="1666555"/>
            <a:ext cx="1168200" cy="117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5"/>
          <p:cNvSpPr/>
          <p:nvPr/>
        </p:nvSpPr>
        <p:spPr>
          <a:xfrm rot="10800000">
            <a:off x="935932" y="3102319"/>
            <a:ext cx="863700" cy="8664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5"/>
          <p:cNvSpPr/>
          <p:nvPr/>
        </p:nvSpPr>
        <p:spPr>
          <a:xfrm rot="10800000">
            <a:off x="257251" y="3388496"/>
            <a:ext cx="556800" cy="5589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5"/>
          <p:cNvSpPr/>
          <p:nvPr/>
        </p:nvSpPr>
        <p:spPr>
          <a:xfrm rot="10800000">
            <a:off x="2943020" y="1784919"/>
            <a:ext cx="450600" cy="4518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5"/>
          <p:cNvSpPr/>
          <p:nvPr/>
        </p:nvSpPr>
        <p:spPr>
          <a:xfrm rot="10800000">
            <a:off x="2019584" y="633279"/>
            <a:ext cx="941100" cy="944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5"/>
          <p:cNvSpPr/>
          <p:nvPr/>
        </p:nvSpPr>
        <p:spPr>
          <a:xfrm rot="10800000">
            <a:off x="3053475" y="456016"/>
            <a:ext cx="1086300" cy="1090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5"/>
          <p:cNvSpPr/>
          <p:nvPr/>
        </p:nvSpPr>
        <p:spPr>
          <a:xfrm rot="10800000">
            <a:off x="2687368" y="159908"/>
            <a:ext cx="860400" cy="863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5"/>
          <p:cNvSpPr/>
          <p:nvPr/>
        </p:nvSpPr>
        <p:spPr>
          <a:xfrm rot="10800000">
            <a:off x="128092" y="849812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5"/>
          <p:cNvSpPr/>
          <p:nvPr/>
        </p:nvSpPr>
        <p:spPr>
          <a:xfrm rot="10800000">
            <a:off x="4290036" y="238036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4" name="Google Shape;194;p15"/>
          <p:cNvGrpSpPr/>
          <p:nvPr/>
        </p:nvGrpSpPr>
        <p:grpSpPr>
          <a:xfrm rot="10800000">
            <a:off x="6345009" y="2063602"/>
            <a:ext cx="2720510" cy="2878081"/>
            <a:chOff x="4869527" y="541405"/>
            <a:chExt cx="1956357" cy="2069371"/>
          </a:xfrm>
        </p:grpSpPr>
        <p:sp>
          <p:nvSpPr>
            <p:cNvPr id="195" name="Google Shape;195;p15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3" name="Google Shape;203;p15"/>
          <p:cNvSpPr txBox="1"/>
          <p:nvPr>
            <p:ph type="title"/>
          </p:nvPr>
        </p:nvSpPr>
        <p:spPr>
          <a:xfrm>
            <a:off x="311700" y="842625"/>
            <a:ext cx="8520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BLANK_2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6" name="Google Shape;206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7" name="Google Shape;207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BLANK_1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"/>
          <p:cNvSpPr/>
          <p:nvPr/>
        </p:nvSpPr>
        <p:spPr>
          <a:xfrm>
            <a:off x="0" y="0"/>
            <a:ext cx="9132900" cy="513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0" y="435650"/>
            <a:ext cx="3735526" cy="16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7"/>
          <p:cNvSpPr txBox="1"/>
          <p:nvPr/>
        </p:nvSpPr>
        <p:spPr>
          <a:xfrm>
            <a:off x="423400" y="2140975"/>
            <a:ext cx="56364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1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12" name="Google Shape;212;p17"/>
          <p:cNvCxnSpPr/>
          <p:nvPr/>
        </p:nvCxnSpPr>
        <p:spPr>
          <a:xfrm>
            <a:off x="7808144" y="4261524"/>
            <a:ext cx="1120200" cy="96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13" name="Google Shape;213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4418814"/>
            <a:ext cx="534282" cy="47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2" y="4422179"/>
            <a:ext cx="530857" cy="4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0" y="4423862"/>
            <a:ext cx="458935" cy="4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0" y="4432274"/>
            <a:ext cx="524007" cy="45090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7"/>
          <p:cNvSpPr txBox="1"/>
          <p:nvPr/>
        </p:nvSpPr>
        <p:spPr>
          <a:xfrm>
            <a:off x="5298010" y="3605699"/>
            <a:ext cx="3682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18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8900044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Black"/>
              <a:buNone/>
              <a:defRPr sz="3600">
                <a:solidFill>
                  <a:schemeClr val="dk1"/>
                </a:solidFill>
                <a:latin typeface="Barlow Black"/>
                <a:ea typeface="Barlow Black"/>
                <a:cs typeface="Barlow Black"/>
                <a:sym typeface="Barlow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●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683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○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683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■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683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●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683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○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683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■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683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●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683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○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683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2200"/>
              <a:buFont typeface="Roboto"/>
              <a:buChar char="■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8"/>
          <p:cNvSpPr txBox="1"/>
          <p:nvPr>
            <p:ph type="ctrTitle"/>
          </p:nvPr>
        </p:nvSpPr>
        <p:spPr>
          <a:xfrm>
            <a:off x="921300" y="2331475"/>
            <a:ext cx="6472800" cy="138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9"/>
          <p:cNvSpPr txBox="1"/>
          <p:nvPr>
            <p:ph type="title"/>
          </p:nvPr>
        </p:nvSpPr>
        <p:spPr>
          <a:xfrm>
            <a:off x="403500" y="2079600"/>
            <a:ext cx="4650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Introduce yourself.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/>
              <a:t>HELLO!</a:t>
            </a:r>
            <a:endParaRPr sz="7200"/>
          </a:p>
        </p:txBody>
      </p:sp>
      <p:sp>
        <p:nvSpPr>
          <p:cNvPr id="228" name="Google Shape;228;p19"/>
          <p:cNvSpPr txBox="1"/>
          <p:nvPr>
            <p:ph idx="1" type="body"/>
          </p:nvPr>
        </p:nvSpPr>
        <p:spPr>
          <a:xfrm>
            <a:off x="403500" y="2913600"/>
            <a:ext cx="4045200" cy="14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To add your picture right click on the image and click on “Replace image”.</a:t>
            </a:r>
            <a:endParaRPr/>
          </a:p>
        </p:txBody>
      </p:sp>
      <p:pic>
        <p:nvPicPr>
          <p:cNvPr id="229" name="Google Shape;229;p19"/>
          <p:cNvPicPr preferRelativeResize="0"/>
          <p:nvPr/>
        </p:nvPicPr>
        <p:blipFill rotWithShape="1">
          <a:blip r:embed="rId3">
            <a:alphaModFix/>
          </a:blip>
          <a:srcRect b="0" l="19076" r="13109" t="0"/>
          <a:stretch/>
        </p:blipFill>
        <p:spPr>
          <a:xfrm>
            <a:off x="5558500" y="1346725"/>
            <a:ext cx="2028300" cy="1993500"/>
          </a:xfrm>
          <a:prstGeom prst="roundRect">
            <a:avLst>
              <a:gd fmla="val 6405" name="adj"/>
            </a:avLst>
          </a:prstGeom>
          <a:noFill/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</p:pic>
      <p:grpSp>
        <p:nvGrpSpPr>
          <p:cNvPr id="230" name="Google Shape;230;p19"/>
          <p:cNvGrpSpPr/>
          <p:nvPr/>
        </p:nvGrpSpPr>
        <p:grpSpPr>
          <a:xfrm>
            <a:off x="5242844" y="1672724"/>
            <a:ext cx="3638921" cy="2882078"/>
            <a:chOff x="5242844" y="1672724"/>
            <a:chExt cx="3638921" cy="2882078"/>
          </a:xfrm>
        </p:grpSpPr>
        <p:sp>
          <p:nvSpPr>
            <p:cNvPr id="231" name="Google Shape;231;p19"/>
            <p:cNvSpPr/>
            <p:nvPr/>
          </p:nvSpPr>
          <p:spPr>
            <a:xfrm>
              <a:off x="6029644" y="3164768"/>
              <a:ext cx="1086000" cy="10941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9"/>
            <p:cNvSpPr/>
            <p:nvPr/>
          </p:nvSpPr>
          <p:spPr>
            <a:xfrm>
              <a:off x="6621379" y="3689901"/>
              <a:ext cx="861000" cy="86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5242844" y="3836410"/>
              <a:ext cx="636000" cy="642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9"/>
            <p:cNvSpPr/>
            <p:nvPr/>
          </p:nvSpPr>
          <p:spPr>
            <a:xfrm flipH="1">
              <a:off x="7709966" y="1672724"/>
              <a:ext cx="1171800" cy="1173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9"/>
            <p:cNvSpPr/>
            <p:nvPr/>
          </p:nvSpPr>
          <p:spPr>
            <a:xfrm flipH="1">
              <a:off x="7521033" y="2661875"/>
              <a:ext cx="544800" cy="546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9"/>
            <p:cNvSpPr/>
            <p:nvPr/>
          </p:nvSpPr>
          <p:spPr>
            <a:xfrm flipH="1">
              <a:off x="7677121" y="3304496"/>
              <a:ext cx="1171800" cy="1174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"/>
          <p:cNvSpPr txBox="1"/>
          <p:nvPr>
            <p:ph type="title"/>
          </p:nvPr>
        </p:nvSpPr>
        <p:spPr>
          <a:xfrm>
            <a:off x="1848975" y="1089000"/>
            <a:ext cx="69537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talking POINTS here.</a:t>
            </a:r>
            <a:endParaRPr/>
          </a:p>
        </p:txBody>
      </p:sp>
      <p:sp>
        <p:nvSpPr>
          <p:cNvPr id="242" name="Google Shape;242;p20"/>
          <p:cNvSpPr txBox="1"/>
          <p:nvPr>
            <p:ph idx="1" type="body"/>
          </p:nvPr>
        </p:nvSpPr>
        <p:spPr>
          <a:xfrm>
            <a:off x="3086150" y="2380200"/>
            <a:ext cx="5716500" cy="21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■"/>
            </a:pPr>
            <a:r>
              <a:rPr lang="en-GB"/>
              <a:t>We will talk about this first.</a:t>
            </a:r>
            <a:endParaRPr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■"/>
            </a:pPr>
            <a:r>
              <a:rPr lang="en-GB"/>
              <a:t>We will talk about this second.</a:t>
            </a:r>
            <a:endParaRPr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■"/>
            </a:pPr>
            <a:r>
              <a:rPr lang="en-GB"/>
              <a:t>We will talk about this last.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"/>
          <p:cNvSpPr txBox="1"/>
          <p:nvPr>
            <p:ph type="title"/>
          </p:nvPr>
        </p:nvSpPr>
        <p:spPr>
          <a:xfrm>
            <a:off x="2705250" y="1430300"/>
            <a:ext cx="3733500" cy="25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</a:t>
            </a:r>
            <a:r>
              <a:rPr lang="en-GB" sz="9600"/>
              <a:t>FIRST</a:t>
            </a:r>
            <a:endParaRPr sz="9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"/>
          <p:cNvSpPr txBox="1"/>
          <p:nvPr>
            <p:ph type="title"/>
          </p:nvPr>
        </p:nvSpPr>
        <p:spPr>
          <a:xfrm>
            <a:off x="616500" y="902225"/>
            <a:ext cx="6501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253" name="Google Shape;253;p22"/>
          <p:cNvSpPr txBox="1"/>
          <p:nvPr>
            <p:ph idx="1" type="body"/>
          </p:nvPr>
        </p:nvSpPr>
        <p:spPr>
          <a:xfrm>
            <a:off x="616500" y="1838275"/>
            <a:ext cx="6501600" cy="25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One of the keys to an effective presentation is keeping it simple, concentrate on your core message.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Make it easy for your audience to understand and respond.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3"/>
          <p:cNvSpPr txBox="1"/>
          <p:nvPr>
            <p:ph type="title"/>
          </p:nvPr>
        </p:nvSpPr>
        <p:spPr>
          <a:xfrm>
            <a:off x="490250" y="450150"/>
            <a:ext cx="4875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main point HERE.</a:t>
            </a:r>
            <a:endParaRPr/>
          </a:p>
        </p:txBody>
      </p:sp>
      <p:sp>
        <p:nvSpPr>
          <p:cNvPr id="259" name="Google Shape;259;p23"/>
          <p:cNvSpPr txBox="1"/>
          <p:nvPr>
            <p:ph idx="4294967295" type="body"/>
          </p:nvPr>
        </p:nvSpPr>
        <p:spPr>
          <a:xfrm>
            <a:off x="577675" y="4709150"/>
            <a:ext cx="4059300" cy="3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000"/>
              <a:t>You can change the background image to fit your topic or brand.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4"/>
          <p:cNvSpPr txBox="1"/>
          <p:nvPr>
            <p:ph type="title"/>
          </p:nvPr>
        </p:nvSpPr>
        <p:spPr>
          <a:xfrm>
            <a:off x="311700" y="842625"/>
            <a:ext cx="8520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IDEA!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"/>
          <p:cNvSpPr txBox="1"/>
          <p:nvPr>
            <p:ph type="title"/>
          </p:nvPr>
        </p:nvSpPr>
        <p:spPr>
          <a:xfrm>
            <a:off x="311700" y="673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split your CONTENT.</a:t>
            </a:r>
            <a:endParaRPr/>
          </a:p>
        </p:txBody>
      </p:sp>
      <p:sp>
        <p:nvSpPr>
          <p:cNvPr id="270" name="Google Shape;270;p25"/>
          <p:cNvSpPr txBox="1"/>
          <p:nvPr>
            <p:ph idx="1" type="body"/>
          </p:nvPr>
        </p:nvSpPr>
        <p:spPr>
          <a:xfrm>
            <a:off x="311700" y="1822075"/>
            <a:ext cx="3999900" cy="23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/>
              <a:t>Remember that most of our presentation templates allow you to change the colors by going into the master – this works both in PowerPoint and Google Slides – , so you can adapt them to your needs.</a:t>
            </a:r>
            <a:endParaRPr sz="1800"/>
          </a:p>
        </p:txBody>
      </p:sp>
      <p:sp>
        <p:nvSpPr>
          <p:cNvPr id="271" name="Google Shape;271;p25"/>
          <p:cNvSpPr txBox="1"/>
          <p:nvPr>
            <p:ph idx="2" type="body"/>
          </p:nvPr>
        </p:nvSpPr>
        <p:spPr>
          <a:xfrm>
            <a:off x="4832400" y="1822075"/>
            <a:ext cx="3999900" cy="23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/>
              <a:t>Colors are emotional and evoke feelings. The right colors can help persuade and motivate, they can increase your audience's interest and improve learning comprehension and retention.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6"/>
          <p:cNvSpPr txBox="1"/>
          <p:nvPr>
            <p:ph type="title"/>
          </p:nvPr>
        </p:nvSpPr>
        <p:spPr>
          <a:xfrm>
            <a:off x="3117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277" name="Google Shape;277;p26"/>
          <p:cNvSpPr txBox="1"/>
          <p:nvPr>
            <p:ph idx="1" type="body"/>
          </p:nvPr>
        </p:nvSpPr>
        <p:spPr>
          <a:xfrm>
            <a:off x="311700" y="1533475"/>
            <a:ext cx="2598000" cy="28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Did you know that pandas don’t hibernate?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When winter approaches, they head lower down their mountain homes to warmer temperatures, where they continue to chomp away on bamboo!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78" name="Google Shape;278;p26"/>
          <p:cNvSpPr txBox="1"/>
          <p:nvPr>
            <p:ph idx="2" type="body"/>
          </p:nvPr>
        </p:nvSpPr>
        <p:spPr>
          <a:xfrm>
            <a:off x="3247917" y="1533475"/>
            <a:ext cx="2598000" cy="28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Did you know that a cat uses its whiskers as feelers to determine if a space is too small to squeeze through?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Also, cats love to sleep. A fifteen-year-old cat has probably spent ten years of its life sleeping.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79" name="Google Shape;279;p26"/>
          <p:cNvSpPr txBox="1"/>
          <p:nvPr>
            <p:ph idx="3" type="body"/>
          </p:nvPr>
        </p:nvSpPr>
        <p:spPr>
          <a:xfrm>
            <a:off x="6184146" y="1533475"/>
            <a:ext cx="2598000" cy="28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Did you know that elephants can sense storms?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600"/>
              <a:t>Elephants may be able to detect a thunderstorm from hundreds of miles away, and will head towards it, looking for water.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"/>
          <p:cNvSpPr txBox="1"/>
          <p:nvPr>
            <p:ph type="title"/>
          </p:nvPr>
        </p:nvSpPr>
        <p:spPr>
          <a:xfrm>
            <a:off x="5177125" y="555600"/>
            <a:ext cx="3534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IMAGES!</a:t>
            </a:r>
            <a:endParaRPr/>
          </a:p>
        </p:txBody>
      </p:sp>
      <p:sp>
        <p:nvSpPr>
          <p:cNvPr id="285" name="Google Shape;285;p27"/>
          <p:cNvSpPr txBox="1"/>
          <p:nvPr>
            <p:ph idx="1" type="body"/>
          </p:nvPr>
        </p:nvSpPr>
        <p:spPr>
          <a:xfrm>
            <a:off x="5177125" y="1389600"/>
            <a:ext cx="3534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Images are a big part of any slideshow presentation. They help your audience connect with your ideas on a more emotional level. 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/>
              <a:t>Change background image to set it. Or reset background and go to Edit Master, insert image and select Order: Send to Back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 txBox="1"/>
          <p:nvPr>
            <p:ph idx="1" type="body"/>
          </p:nvPr>
        </p:nvSpPr>
        <p:spPr>
          <a:xfrm>
            <a:off x="311700" y="4230575"/>
            <a:ext cx="4697400" cy="605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Use images as BACKGROUNDS.</a:t>
            </a:r>
            <a:endParaRPr sz="4800"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9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MAP title.</a:t>
            </a:r>
            <a:endParaRPr/>
          </a:p>
        </p:txBody>
      </p:sp>
      <p:sp>
        <p:nvSpPr>
          <p:cNvPr id="296" name="Google Shape;296;p29"/>
          <p:cNvSpPr/>
          <p:nvPr/>
        </p:nvSpPr>
        <p:spPr>
          <a:xfrm>
            <a:off x="2173951" y="1395000"/>
            <a:ext cx="6484382" cy="3089017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736639" y="3650712"/>
            <a:ext cx="504468" cy="504472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9"/>
          <p:cNvSpPr txBox="1"/>
          <p:nvPr/>
        </p:nvSpPr>
        <p:spPr>
          <a:xfrm>
            <a:off x="311700" y="2013250"/>
            <a:ext cx="1862400" cy="17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You can use maps to show your offices or markets. Or as charts, highlighting the countries and adding your data. 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TIMELINE or PROCESS.</a:t>
            </a:r>
            <a:endParaRPr/>
          </a:p>
        </p:txBody>
      </p:sp>
      <p:sp>
        <p:nvSpPr>
          <p:cNvPr id="304" name="Google Shape;304;p30"/>
          <p:cNvSpPr txBox="1"/>
          <p:nvPr>
            <p:ph idx="1" type="body"/>
          </p:nvPr>
        </p:nvSpPr>
        <p:spPr>
          <a:xfrm>
            <a:off x="306575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05" name="Google Shape;305;p30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2000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306" name="Google Shape;306;p30"/>
          <p:cNvSpPr txBox="1"/>
          <p:nvPr>
            <p:ph idx="3" type="body"/>
          </p:nvPr>
        </p:nvSpPr>
        <p:spPr>
          <a:xfrm>
            <a:off x="2045481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07" name="Google Shape;307;p30"/>
          <p:cNvSpPr txBox="1"/>
          <p:nvPr>
            <p:ph idx="4" type="subTitle"/>
          </p:nvPr>
        </p:nvSpPr>
        <p:spPr>
          <a:xfrm>
            <a:off x="2045455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2005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308" name="Google Shape;308;p30"/>
          <p:cNvSpPr txBox="1"/>
          <p:nvPr>
            <p:ph idx="5" type="body"/>
          </p:nvPr>
        </p:nvSpPr>
        <p:spPr>
          <a:xfrm>
            <a:off x="3784387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09" name="Google Shape;309;p30"/>
          <p:cNvSpPr txBox="1"/>
          <p:nvPr>
            <p:ph idx="6" type="subTitle"/>
          </p:nvPr>
        </p:nvSpPr>
        <p:spPr>
          <a:xfrm>
            <a:off x="378435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2010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310" name="Google Shape;310;p30"/>
          <p:cNvSpPr txBox="1"/>
          <p:nvPr>
            <p:ph idx="7" type="body"/>
          </p:nvPr>
        </p:nvSpPr>
        <p:spPr>
          <a:xfrm>
            <a:off x="5523268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11" name="Google Shape;311;p30"/>
          <p:cNvSpPr txBox="1"/>
          <p:nvPr>
            <p:ph idx="8" type="subTitle"/>
          </p:nvPr>
        </p:nvSpPr>
        <p:spPr>
          <a:xfrm>
            <a:off x="5523264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2015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312" name="Google Shape;312;p30"/>
          <p:cNvSpPr txBox="1"/>
          <p:nvPr>
            <p:ph idx="9" type="body"/>
          </p:nvPr>
        </p:nvSpPr>
        <p:spPr>
          <a:xfrm>
            <a:off x="7262174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13" name="Google Shape;313;p30"/>
          <p:cNvSpPr txBox="1"/>
          <p:nvPr>
            <p:ph idx="13" type="subTitle"/>
          </p:nvPr>
        </p:nvSpPr>
        <p:spPr>
          <a:xfrm>
            <a:off x="726216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2020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31"/>
          <p:cNvGrpSpPr/>
          <p:nvPr/>
        </p:nvGrpSpPr>
        <p:grpSpPr>
          <a:xfrm>
            <a:off x="3238278" y="433054"/>
            <a:ext cx="5604234" cy="4501491"/>
            <a:chOff x="5646244" y="1457000"/>
            <a:chExt cx="6398258" cy="5077824"/>
          </a:xfrm>
        </p:grpSpPr>
        <p:sp>
          <p:nvSpPr>
            <p:cNvPr id="319" name="Google Shape;319;p31"/>
            <p:cNvSpPr/>
            <p:nvPr/>
          </p:nvSpPr>
          <p:spPr>
            <a:xfrm>
              <a:off x="9714073" y="4877483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31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31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31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31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31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31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31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31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31"/>
            <p:cNvSpPr/>
            <p:nvPr/>
          </p:nvSpPr>
          <p:spPr>
            <a:xfrm>
              <a:off x="5646244" y="5578624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31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332" name="Google Shape;332;p31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If you are presenting a website, an internet product or an app, you can place a screenshot of it here.</a:t>
            </a:r>
            <a:endParaRPr sz="1800"/>
          </a:p>
        </p:txBody>
      </p:sp>
      <p:grpSp>
        <p:nvGrpSpPr>
          <p:cNvPr id="333" name="Google Shape;333;p31"/>
          <p:cNvGrpSpPr/>
          <p:nvPr/>
        </p:nvGrpSpPr>
        <p:grpSpPr>
          <a:xfrm>
            <a:off x="5117012" y="1107269"/>
            <a:ext cx="3502880" cy="2928967"/>
            <a:chOff x="1295330" y="1868507"/>
            <a:chExt cx="4365503" cy="3647530"/>
          </a:xfrm>
        </p:grpSpPr>
        <p:grpSp>
          <p:nvGrpSpPr>
            <p:cNvPr id="334" name="Google Shape;334;p31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335" name="Google Shape;335;p31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336" name="Google Shape;336;p31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707887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7" name="Google Shape;337;p31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fmla="val 15083" name="adj"/>
                  </a:avLst>
                </a:prstGeom>
                <a:solidFill>
                  <a:srgbClr val="D8D8D8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8" name="Google Shape;338;p31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9" name="Google Shape;339;p31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340" name="Google Shape;340;p31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fmla="val 3377" name="adj"/>
                  </a:avLst>
                </a:prstGeom>
                <a:solidFill>
                  <a:srgbClr val="262626"/>
                </a:solidFill>
                <a:ln cap="flat" cmpd="sng" w="12700">
                  <a:solidFill>
                    <a:srgbClr val="3935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1" name="Google Shape;341;p31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fmla="val 19571" name="adj1"/>
                    <a:gd fmla="val 0" name="adj2"/>
                  </a:avLst>
                </a:prstGeom>
                <a:solidFill>
                  <a:srgbClr val="FFFFFF"/>
                </a:solidFill>
                <a:ln cap="flat" cmpd="sng" w="12700">
                  <a:solidFill>
                    <a:srgbClr val="C6CFD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42" name="Google Shape;342;p31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2"/>
          <p:cNvGrpSpPr/>
          <p:nvPr/>
        </p:nvGrpSpPr>
        <p:grpSpPr>
          <a:xfrm>
            <a:off x="3238278" y="433054"/>
            <a:ext cx="5604234" cy="4501491"/>
            <a:chOff x="5646244" y="1457000"/>
            <a:chExt cx="6398258" cy="5077824"/>
          </a:xfrm>
        </p:grpSpPr>
        <p:sp>
          <p:nvSpPr>
            <p:cNvPr id="348" name="Google Shape;348;p32"/>
            <p:cNvSpPr/>
            <p:nvPr/>
          </p:nvSpPr>
          <p:spPr>
            <a:xfrm>
              <a:off x="9714073" y="4877483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32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32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32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32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32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32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32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32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32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32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32"/>
            <p:cNvSpPr/>
            <p:nvPr/>
          </p:nvSpPr>
          <p:spPr>
            <a:xfrm>
              <a:off x="5646244" y="5578624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0" name="Google Shape;360;p32"/>
          <p:cNvGrpSpPr/>
          <p:nvPr/>
        </p:nvGrpSpPr>
        <p:grpSpPr>
          <a:xfrm>
            <a:off x="4573387" y="1363045"/>
            <a:ext cx="4291168" cy="2201037"/>
            <a:chOff x="3289100" y="2648488"/>
            <a:chExt cx="5622600" cy="2876421"/>
          </a:xfrm>
        </p:grpSpPr>
        <p:grpSp>
          <p:nvGrpSpPr>
            <p:cNvPr id="361" name="Google Shape;361;p32"/>
            <p:cNvGrpSpPr/>
            <p:nvPr/>
          </p:nvGrpSpPr>
          <p:grpSpPr>
            <a:xfrm>
              <a:off x="3289100" y="2648488"/>
              <a:ext cx="5622600" cy="2876421"/>
              <a:chOff x="1059475" y="2296088"/>
              <a:chExt cx="5622600" cy="2876421"/>
            </a:xfrm>
          </p:grpSpPr>
          <p:sp>
            <p:nvSpPr>
              <p:cNvPr id="362" name="Google Shape;362;p32"/>
              <p:cNvSpPr/>
              <p:nvPr/>
            </p:nvSpPr>
            <p:spPr>
              <a:xfrm>
                <a:off x="1709623" y="2296088"/>
                <a:ext cx="4319700" cy="2813400"/>
              </a:xfrm>
              <a:prstGeom prst="roundRect">
                <a:avLst>
                  <a:gd fmla="val 4487" name="adj"/>
                </a:avLst>
              </a:prstGeom>
              <a:solidFill>
                <a:srgbClr val="262626"/>
              </a:solidFill>
              <a:ln cap="flat" cmpd="sng" w="381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63" name="Google Shape;363;p32"/>
              <p:cNvGrpSpPr/>
              <p:nvPr/>
            </p:nvGrpSpPr>
            <p:grpSpPr>
              <a:xfrm>
                <a:off x="1059475" y="5078309"/>
                <a:ext cx="5622600" cy="94200"/>
                <a:chOff x="1059475" y="5076025"/>
                <a:chExt cx="5622600" cy="188400"/>
              </a:xfrm>
            </p:grpSpPr>
            <p:sp>
              <p:nvSpPr>
                <p:cNvPr id="364" name="Google Shape;364;p32"/>
                <p:cNvSpPr/>
                <p:nvPr/>
              </p:nvSpPr>
              <p:spPr>
                <a:xfrm>
                  <a:off x="1059475" y="5076025"/>
                  <a:ext cx="5622600" cy="188400"/>
                </a:xfrm>
                <a:prstGeom prst="roundRect">
                  <a:avLst>
                    <a:gd fmla="val 35520" name="adj"/>
                  </a:avLst>
                </a:prstGeom>
                <a:solidFill>
                  <a:srgbClr val="BFBFBF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5" name="Google Shape;365;p32"/>
                <p:cNvSpPr/>
                <p:nvPr/>
              </p:nvSpPr>
              <p:spPr>
                <a:xfrm>
                  <a:off x="3354359" y="5081221"/>
                  <a:ext cx="1030351" cy="131148"/>
                </a:xfrm>
                <a:custGeom>
                  <a:rect b="b" l="l" r="r" t="t"/>
                  <a:pathLst>
                    <a:path extrusionOk="0" h="131148" w="1030351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66" name="Google Shape;366;p32"/>
            <p:cNvSpPr/>
            <p:nvPr/>
          </p:nvSpPr>
          <p:spPr>
            <a:xfrm>
              <a:off x="6037018" y="27680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7" name="Google Shape;367;p32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368" name="Google Shape;368;p32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If you are presenting a website, an internet product or an app, you can place a screenshot of it here.</a:t>
            </a: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Google Shape;373;p33"/>
          <p:cNvGrpSpPr/>
          <p:nvPr/>
        </p:nvGrpSpPr>
        <p:grpSpPr>
          <a:xfrm flipH="1">
            <a:off x="403203" y="388229"/>
            <a:ext cx="5604234" cy="4501491"/>
            <a:chOff x="5646244" y="1457000"/>
            <a:chExt cx="6398258" cy="5077824"/>
          </a:xfrm>
        </p:grpSpPr>
        <p:sp>
          <p:nvSpPr>
            <p:cNvPr id="374" name="Google Shape;374;p33"/>
            <p:cNvSpPr/>
            <p:nvPr/>
          </p:nvSpPr>
          <p:spPr>
            <a:xfrm>
              <a:off x="9714073" y="4877483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33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33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33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33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33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33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33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33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33"/>
            <p:cNvSpPr/>
            <p:nvPr/>
          </p:nvSpPr>
          <p:spPr>
            <a:xfrm>
              <a:off x="5646244" y="5578624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6" name="Google Shape;386;p33"/>
          <p:cNvGrpSpPr/>
          <p:nvPr/>
        </p:nvGrpSpPr>
        <p:grpSpPr>
          <a:xfrm>
            <a:off x="1189138" y="783191"/>
            <a:ext cx="2098813" cy="3868480"/>
            <a:chOff x="8625436" y="1258061"/>
            <a:chExt cx="2388000" cy="4396500"/>
          </a:xfrm>
        </p:grpSpPr>
        <p:sp>
          <p:nvSpPr>
            <p:cNvPr id="387" name="Google Shape;387;p33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33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33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0" name="Google Shape;390;p33"/>
          <p:cNvSpPr txBox="1"/>
          <p:nvPr>
            <p:ph type="title"/>
          </p:nvPr>
        </p:nvSpPr>
        <p:spPr>
          <a:xfrm>
            <a:off x="4691825" y="105835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391" name="Google Shape;391;p33"/>
          <p:cNvSpPr txBox="1"/>
          <p:nvPr>
            <p:ph idx="1" type="subTitle"/>
          </p:nvPr>
        </p:nvSpPr>
        <p:spPr>
          <a:xfrm>
            <a:off x="4691825" y="26282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If you are presenting a website, an internet product or an app, you can place a screenshot of it here.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34"/>
          <p:cNvGrpSpPr/>
          <p:nvPr/>
        </p:nvGrpSpPr>
        <p:grpSpPr>
          <a:xfrm flipH="1">
            <a:off x="403203" y="388229"/>
            <a:ext cx="5604234" cy="4501491"/>
            <a:chOff x="5646244" y="1457000"/>
            <a:chExt cx="6398258" cy="5077824"/>
          </a:xfrm>
        </p:grpSpPr>
        <p:sp>
          <p:nvSpPr>
            <p:cNvPr id="397" name="Google Shape;397;p34"/>
            <p:cNvSpPr/>
            <p:nvPr/>
          </p:nvSpPr>
          <p:spPr>
            <a:xfrm>
              <a:off x="9714073" y="4877483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34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34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34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4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34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34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34"/>
            <p:cNvSpPr/>
            <p:nvPr/>
          </p:nvSpPr>
          <p:spPr>
            <a:xfrm>
              <a:off x="5646244" y="5578624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" name="Google Shape;409;p34"/>
          <p:cNvGrpSpPr/>
          <p:nvPr/>
        </p:nvGrpSpPr>
        <p:grpSpPr>
          <a:xfrm>
            <a:off x="1060508" y="794571"/>
            <a:ext cx="2518370" cy="3688797"/>
            <a:chOff x="6953045" y="1252870"/>
            <a:chExt cx="3186600" cy="4559700"/>
          </a:xfrm>
        </p:grpSpPr>
        <p:sp>
          <p:nvSpPr>
            <p:cNvPr id="410" name="Google Shape;410;p34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34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0000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34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34"/>
          <p:cNvSpPr txBox="1"/>
          <p:nvPr>
            <p:ph type="title"/>
          </p:nvPr>
        </p:nvSpPr>
        <p:spPr>
          <a:xfrm>
            <a:off x="4691825" y="105835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414" name="Google Shape;414;p34"/>
          <p:cNvSpPr txBox="1"/>
          <p:nvPr>
            <p:ph idx="1" type="subTitle"/>
          </p:nvPr>
        </p:nvSpPr>
        <p:spPr>
          <a:xfrm>
            <a:off x="4691825" y="26282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If you are presenting a website, an internet product or an app, you can place a screenshot of it here.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5"/>
          <p:cNvSpPr txBox="1"/>
          <p:nvPr>
            <p:ph type="title"/>
          </p:nvPr>
        </p:nvSpPr>
        <p:spPr>
          <a:xfrm>
            <a:off x="1864800" y="795750"/>
            <a:ext cx="54144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</a:t>
            </a:r>
            <a:r>
              <a:rPr lang="en-GB"/>
              <a:t>!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Editable Icons</a:t>
            </a:r>
            <a:endParaRPr/>
          </a:p>
        </p:txBody>
      </p:sp>
      <p:grpSp>
        <p:nvGrpSpPr>
          <p:cNvPr id="425" name="Google Shape;425;p36"/>
          <p:cNvGrpSpPr/>
          <p:nvPr/>
        </p:nvGrpSpPr>
        <p:grpSpPr>
          <a:xfrm>
            <a:off x="4238864" y="1411048"/>
            <a:ext cx="303870" cy="199233"/>
            <a:chOff x="4797800" y="1994125"/>
            <a:chExt cx="306475" cy="186025"/>
          </a:xfrm>
        </p:grpSpPr>
        <p:sp>
          <p:nvSpPr>
            <p:cNvPr id="426" name="Google Shape;426;p36"/>
            <p:cNvSpPr/>
            <p:nvPr/>
          </p:nvSpPr>
          <p:spPr>
            <a:xfrm>
              <a:off x="4837950" y="1994125"/>
              <a:ext cx="226175" cy="152575"/>
            </a:xfrm>
            <a:custGeom>
              <a:rect b="b" l="l" r="r" t="t"/>
              <a:pathLst>
                <a:path extrusionOk="0" h="6103" w="9047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6"/>
            <p:cNvSpPr/>
            <p:nvPr/>
          </p:nvSpPr>
          <p:spPr>
            <a:xfrm>
              <a:off x="4797800" y="2160075"/>
              <a:ext cx="306475" cy="20075"/>
            </a:xfrm>
            <a:custGeom>
              <a:rect b="b" l="l" r="r" t="t"/>
              <a:pathLst>
                <a:path extrusionOk="0" h="803" w="12259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8" name="Google Shape;428;p36"/>
          <p:cNvSpPr/>
          <p:nvPr/>
        </p:nvSpPr>
        <p:spPr>
          <a:xfrm>
            <a:off x="3820915" y="1423656"/>
            <a:ext cx="263615" cy="242233"/>
          </a:xfrm>
          <a:custGeom>
            <a:rect b="b" l="l" r="r" t="t"/>
            <a:pathLst>
              <a:path extrusionOk="0" h="9047" w="10635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6"/>
          <p:cNvSpPr/>
          <p:nvPr/>
        </p:nvSpPr>
        <p:spPr>
          <a:xfrm>
            <a:off x="3509603" y="1358125"/>
            <a:ext cx="158367" cy="312946"/>
          </a:xfrm>
          <a:custGeom>
            <a:rect b="b" l="l" r="r" t="t"/>
            <a:pathLst>
              <a:path extrusionOk="0" h="11688" w="6389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6"/>
          <p:cNvSpPr/>
          <p:nvPr/>
        </p:nvSpPr>
        <p:spPr>
          <a:xfrm>
            <a:off x="4654864" y="1411458"/>
            <a:ext cx="264061" cy="199233"/>
          </a:xfrm>
          <a:custGeom>
            <a:rect b="b" l="l" r="r" t="t"/>
            <a:pathLst>
              <a:path extrusionOk="0" h="7441" w="10653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6"/>
          <p:cNvSpPr/>
          <p:nvPr/>
        </p:nvSpPr>
        <p:spPr>
          <a:xfrm>
            <a:off x="5032488" y="1377782"/>
            <a:ext cx="250354" cy="266599"/>
          </a:xfrm>
          <a:custGeom>
            <a:rect b="b" l="l" r="r" t="t"/>
            <a:pathLst>
              <a:path extrusionOk="0" h="9957" w="1010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6"/>
          <p:cNvSpPr/>
          <p:nvPr/>
        </p:nvSpPr>
        <p:spPr>
          <a:xfrm>
            <a:off x="5774466" y="1404241"/>
            <a:ext cx="224253" cy="220733"/>
          </a:xfrm>
          <a:custGeom>
            <a:rect b="b" l="l" r="r" t="t"/>
            <a:pathLst>
              <a:path extrusionOk="0" h="8244" w="9047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3" name="Google Shape;433;p36"/>
          <p:cNvGrpSpPr/>
          <p:nvPr/>
        </p:nvGrpSpPr>
        <p:grpSpPr>
          <a:xfrm>
            <a:off x="6183803" y="1414160"/>
            <a:ext cx="264061" cy="199715"/>
            <a:chOff x="4250025" y="2848800"/>
            <a:chExt cx="266325" cy="186475"/>
          </a:xfrm>
        </p:grpSpPr>
        <p:sp>
          <p:nvSpPr>
            <p:cNvPr id="434" name="Google Shape;434;p36"/>
            <p:cNvSpPr/>
            <p:nvPr/>
          </p:nvSpPr>
          <p:spPr>
            <a:xfrm>
              <a:off x="4250025" y="2848800"/>
              <a:ext cx="166425" cy="149900"/>
            </a:xfrm>
            <a:custGeom>
              <a:rect b="b" l="l" r="r" t="t"/>
              <a:pathLst>
                <a:path extrusionOk="0" h="5996" w="6657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36"/>
            <p:cNvSpPr/>
            <p:nvPr/>
          </p:nvSpPr>
          <p:spPr>
            <a:xfrm>
              <a:off x="4349950" y="2885375"/>
              <a:ext cx="166400" cy="149900"/>
            </a:xfrm>
            <a:custGeom>
              <a:rect b="b" l="l" r="r" t="t"/>
              <a:pathLst>
                <a:path extrusionOk="0" h="5996" w="6656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6" name="Google Shape;436;p36"/>
          <p:cNvGrpSpPr/>
          <p:nvPr/>
        </p:nvGrpSpPr>
        <p:grpSpPr>
          <a:xfrm>
            <a:off x="6631814" y="1385966"/>
            <a:ext cx="257418" cy="256558"/>
            <a:chOff x="4707700" y="2822475"/>
            <a:chExt cx="259625" cy="239550"/>
          </a:xfrm>
        </p:grpSpPr>
        <p:sp>
          <p:nvSpPr>
            <p:cNvPr id="437" name="Google Shape;437;p36"/>
            <p:cNvSpPr/>
            <p:nvPr/>
          </p:nvSpPr>
          <p:spPr>
            <a:xfrm>
              <a:off x="4707700" y="2822475"/>
              <a:ext cx="259625" cy="176225"/>
            </a:xfrm>
            <a:custGeom>
              <a:rect b="b" l="l" r="r" t="t"/>
              <a:pathLst>
                <a:path extrusionOk="0" h="7049" w="10385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4754525" y="29919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4719750" y="3031675"/>
              <a:ext cx="29900" cy="30350"/>
            </a:xfrm>
            <a:custGeom>
              <a:rect b="b" l="l" r="r" t="t"/>
              <a:pathLst>
                <a:path extrusionOk="0" h="1214" w="1196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0" name="Google Shape;440;p36"/>
          <p:cNvSpPr/>
          <p:nvPr/>
        </p:nvSpPr>
        <p:spPr>
          <a:xfrm>
            <a:off x="6987229" y="1388949"/>
            <a:ext cx="255658" cy="251444"/>
          </a:xfrm>
          <a:custGeom>
            <a:rect b="b" l="l" r="r" t="t"/>
            <a:pathLst>
              <a:path extrusionOk="0" h="9391" w="10314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36"/>
          <p:cNvSpPr/>
          <p:nvPr/>
        </p:nvSpPr>
        <p:spPr>
          <a:xfrm>
            <a:off x="7379845" y="1414765"/>
            <a:ext cx="264061" cy="199715"/>
          </a:xfrm>
          <a:custGeom>
            <a:rect b="b" l="l" r="r" t="t"/>
            <a:pathLst>
              <a:path extrusionOk="0" h="7459" w="10653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2" name="Google Shape;442;p36"/>
          <p:cNvGrpSpPr/>
          <p:nvPr/>
        </p:nvGrpSpPr>
        <p:grpSpPr>
          <a:xfrm>
            <a:off x="7858195" y="1357290"/>
            <a:ext cx="263615" cy="313428"/>
            <a:chOff x="6425500" y="2795700"/>
            <a:chExt cx="265875" cy="292650"/>
          </a:xfrm>
        </p:grpSpPr>
        <p:sp>
          <p:nvSpPr>
            <p:cNvPr id="443" name="Google Shape;443;p36"/>
            <p:cNvSpPr/>
            <p:nvPr/>
          </p:nvSpPr>
          <p:spPr>
            <a:xfrm>
              <a:off x="6425500" y="2795700"/>
              <a:ext cx="265875" cy="292650"/>
            </a:xfrm>
            <a:custGeom>
              <a:rect b="b" l="l" r="r" t="t"/>
              <a:pathLst>
                <a:path extrusionOk="0" h="11706" w="10635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6515150" y="2868425"/>
              <a:ext cx="86575" cy="87000"/>
            </a:xfrm>
            <a:custGeom>
              <a:rect b="b" l="l" r="r" t="t"/>
              <a:pathLst>
                <a:path extrusionOk="0" h="3480" w="3463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5" name="Google Shape;445;p36"/>
          <p:cNvSpPr/>
          <p:nvPr/>
        </p:nvSpPr>
        <p:spPr>
          <a:xfrm>
            <a:off x="8231388" y="1382990"/>
            <a:ext cx="264507" cy="263707"/>
          </a:xfrm>
          <a:custGeom>
            <a:rect b="b" l="l" r="r" t="t"/>
            <a:pathLst>
              <a:path extrusionOk="0" h="9849" w="10671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6" name="Google Shape;446;p36"/>
          <p:cNvGrpSpPr/>
          <p:nvPr/>
        </p:nvGrpSpPr>
        <p:grpSpPr>
          <a:xfrm>
            <a:off x="8666708" y="1400245"/>
            <a:ext cx="262723" cy="228203"/>
            <a:chOff x="5549875" y="2418425"/>
            <a:chExt cx="264975" cy="213075"/>
          </a:xfrm>
        </p:grpSpPr>
        <p:sp>
          <p:nvSpPr>
            <p:cNvPr id="447" name="Google Shape;447;p36"/>
            <p:cNvSpPr/>
            <p:nvPr/>
          </p:nvSpPr>
          <p:spPr>
            <a:xfrm>
              <a:off x="5549875" y="2576925"/>
              <a:ext cx="42400" cy="54575"/>
            </a:xfrm>
            <a:custGeom>
              <a:rect b="b" l="l" r="r" t="t"/>
              <a:pathLst>
                <a:path extrusionOk="0" h="2183" w="1696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6"/>
            <p:cNvSpPr/>
            <p:nvPr/>
          </p:nvSpPr>
          <p:spPr>
            <a:xfrm>
              <a:off x="5576175" y="2418425"/>
              <a:ext cx="238675" cy="211200"/>
            </a:xfrm>
            <a:custGeom>
              <a:rect b="b" l="l" r="r" t="t"/>
              <a:pathLst>
                <a:path extrusionOk="0" h="8448" w="9547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9" name="Google Shape;449;p36"/>
          <p:cNvSpPr/>
          <p:nvPr/>
        </p:nvSpPr>
        <p:spPr>
          <a:xfrm>
            <a:off x="3526181" y="1878748"/>
            <a:ext cx="125202" cy="299077"/>
          </a:xfrm>
          <a:custGeom>
            <a:rect b="b" l="l" r="r" t="t"/>
            <a:pathLst>
              <a:path extrusionOk="0" h="11170" w="5051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0" name="Google Shape;450;p36"/>
          <p:cNvGrpSpPr/>
          <p:nvPr/>
        </p:nvGrpSpPr>
        <p:grpSpPr>
          <a:xfrm>
            <a:off x="4238799" y="1906625"/>
            <a:ext cx="224699" cy="242233"/>
            <a:chOff x="3739275" y="2525850"/>
            <a:chExt cx="226625" cy="226175"/>
          </a:xfrm>
        </p:grpSpPr>
        <p:sp>
          <p:nvSpPr>
            <p:cNvPr id="451" name="Google Shape;451;p36"/>
            <p:cNvSpPr/>
            <p:nvPr/>
          </p:nvSpPr>
          <p:spPr>
            <a:xfrm>
              <a:off x="377942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6"/>
            <p:cNvSpPr/>
            <p:nvPr/>
          </p:nvSpPr>
          <p:spPr>
            <a:xfrm>
              <a:off x="3739275" y="2605675"/>
              <a:ext cx="226625" cy="146350"/>
            </a:xfrm>
            <a:custGeom>
              <a:rect b="b" l="l" r="r" t="t"/>
              <a:pathLst>
                <a:path extrusionOk="0" h="5854" w="9065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6"/>
            <p:cNvSpPr/>
            <p:nvPr/>
          </p:nvSpPr>
          <p:spPr>
            <a:xfrm>
              <a:off x="390567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3739275" y="2545900"/>
              <a:ext cx="226625" cy="46425"/>
            </a:xfrm>
            <a:custGeom>
              <a:rect b="b" l="l" r="r" t="t"/>
              <a:pathLst>
                <a:path extrusionOk="0" h="1857" w="9065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5" name="Google Shape;455;p36"/>
          <p:cNvGrpSpPr/>
          <p:nvPr/>
        </p:nvGrpSpPr>
        <p:grpSpPr>
          <a:xfrm>
            <a:off x="3843700" y="1885593"/>
            <a:ext cx="204348" cy="284297"/>
            <a:chOff x="4518575" y="2506200"/>
            <a:chExt cx="206100" cy="265450"/>
          </a:xfrm>
        </p:grpSpPr>
        <p:sp>
          <p:nvSpPr>
            <p:cNvPr id="456" name="Google Shape;456;p36"/>
            <p:cNvSpPr/>
            <p:nvPr/>
          </p:nvSpPr>
          <p:spPr>
            <a:xfrm>
              <a:off x="4518575" y="2506200"/>
              <a:ext cx="206100" cy="265450"/>
            </a:xfrm>
            <a:custGeom>
              <a:rect b="b" l="l" r="r" t="t"/>
              <a:pathLst>
                <a:path extrusionOk="0" h="10618" w="8244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4628300" y="25557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4628300" y="2608800"/>
              <a:ext cx="56225" cy="13425"/>
            </a:xfrm>
            <a:custGeom>
              <a:rect b="b" l="l" r="r" t="t"/>
              <a:pathLst>
                <a:path extrusionOk="0" h="537" w="2249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6"/>
            <p:cNvSpPr/>
            <p:nvPr/>
          </p:nvSpPr>
          <p:spPr>
            <a:xfrm>
              <a:off x="4628300" y="27154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36"/>
            <p:cNvSpPr/>
            <p:nvPr/>
          </p:nvSpPr>
          <p:spPr>
            <a:xfrm>
              <a:off x="4628300" y="2662325"/>
              <a:ext cx="56225" cy="12975"/>
            </a:xfrm>
            <a:custGeom>
              <a:rect b="b" l="l" r="r" t="t"/>
              <a:pathLst>
                <a:path extrusionOk="0" h="519" w="2249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36"/>
            <p:cNvSpPr/>
            <p:nvPr/>
          </p:nvSpPr>
          <p:spPr>
            <a:xfrm>
              <a:off x="4558275" y="25392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6"/>
            <p:cNvSpPr/>
            <p:nvPr/>
          </p:nvSpPr>
          <p:spPr>
            <a:xfrm>
              <a:off x="4558275" y="2592300"/>
              <a:ext cx="49525" cy="40625"/>
            </a:xfrm>
            <a:custGeom>
              <a:rect b="b" l="l" r="r" t="t"/>
              <a:pathLst>
                <a:path extrusionOk="0" h="1625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36"/>
            <p:cNvSpPr/>
            <p:nvPr/>
          </p:nvSpPr>
          <p:spPr>
            <a:xfrm>
              <a:off x="4558275" y="2645375"/>
              <a:ext cx="49525" cy="41075"/>
            </a:xfrm>
            <a:custGeom>
              <a:rect b="b" l="l" r="r" t="t"/>
              <a:pathLst>
                <a:path extrusionOk="0" h="1643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36"/>
            <p:cNvSpPr/>
            <p:nvPr/>
          </p:nvSpPr>
          <p:spPr>
            <a:xfrm>
              <a:off x="4558275" y="26980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5" name="Google Shape;465;p36"/>
          <p:cNvGrpSpPr/>
          <p:nvPr/>
        </p:nvGrpSpPr>
        <p:grpSpPr>
          <a:xfrm>
            <a:off x="4654586" y="1906832"/>
            <a:ext cx="224723" cy="242233"/>
            <a:chOff x="4164375" y="1677425"/>
            <a:chExt cx="226650" cy="226175"/>
          </a:xfrm>
        </p:grpSpPr>
        <p:sp>
          <p:nvSpPr>
            <p:cNvPr id="466" name="Google Shape;466;p36"/>
            <p:cNvSpPr/>
            <p:nvPr/>
          </p:nvSpPr>
          <p:spPr>
            <a:xfrm>
              <a:off x="4164375" y="1677425"/>
              <a:ext cx="226650" cy="226175"/>
            </a:xfrm>
            <a:custGeom>
              <a:rect b="b" l="l" r="r" t="t"/>
              <a:pathLst>
                <a:path extrusionOk="0" h="9047" w="9066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36"/>
            <p:cNvSpPr/>
            <p:nvPr/>
          </p:nvSpPr>
          <p:spPr>
            <a:xfrm>
              <a:off x="4204525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36"/>
            <p:cNvSpPr/>
            <p:nvPr/>
          </p:nvSpPr>
          <p:spPr>
            <a:xfrm>
              <a:off x="4254500" y="1677425"/>
              <a:ext cx="36600" cy="186475"/>
            </a:xfrm>
            <a:custGeom>
              <a:rect b="b" l="l" r="r" t="t"/>
              <a:pathLst>
                <a:path extrusionOk="0" h="7459" w="1464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36"/>
            <p:cNvSpPr/>
            <p:nvPr/>
          </p:nvSpPr>
          <p:spPr>
            <a:xfrm>
              <a:off x="4304450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36"/>
            <p:cNvSpPr/>
            <p:nvPr/>
          </p:nvSpPr>
          <p:spPr>
            <a:xfrm>
              <a:off x="4354400" y="1803650"/>
              <a:ext cx="36625" cy="60250"/>
            </a:xfrm>
            <a:custGeom>
              <a:rect b="b" l="l" r="r" t="t"/>
              <a:pathLst>
                <a:path extrusionOk="0" h="2410" w="1465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1" name="Google Shape;471;p36"/>
          <p:cNvGrpSpPr/>
          <p:nvPr/>
        </p:nvGrpSpPr>
        <p:grpSpPr>
          <a:xfrm>
            <a:off x="5445063" y="1899909"/>
            <a:ext cx="224253" cy="242233"/>
            <a:chOff x="5226025" y="1677425"/>
            <a:chExt cx="226175" cy="226175"/>
          </a:xfrm>
        </p:grpSpPr>
        <p:sp>
          <p:nvSpPr>
            <p:cNvPr id="472" name="Google Shape;472;p36"/>
            <p:cNvSpPr/>
            <p:nvPr/>
          </p:nvSpPr>
          <p:spPr>
            <a:xfrm>
              <a:off x="5226025" y="1677425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36"/>
            <p:cNvSpPr/>
            <p:nvPr/>
          </p:nvSpPr>
          <p:spPr>
            <a:xfrm>
              <a:off x="5259025" y="1733625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4" name="Google Shape;474;p36"/>
          <p:cNvGrpSpPr/>
          <p:nvPr/>
        </p:nvGrpSpPr>
        <p:grpSpPr>
          <a:xfrm>
            <a:off x="5050101" y="1900011"/>
            <a:ext cx="224253" cy="242233"/>
            <a:chOff x="4835275" y="1198350"/>
            <a:chExt cx="226175" cy="226175"/>
          </a:xfrm>
        </p:grpSpPr>
        <p:sp>
          <p:nvSpPr>
            <p:cNvPr id="475" name="Google Shape;475;p36"/>
            <p:cNvSpPr/>
            <p:nvPr/>
          </p:nvSpPr>
          <p:spPr>
            <a:xfrm>
              <a:off x="4835275" y="1198350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36"/>
            <p:cNvSpPr/>
            <p:nvPr/>
          </p:nvSpPr>
          <p:spPr>
            <a:xfrm>
              <a:off x="4868275" y="1255000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7" name="Google Shape;477;p36"/>
          <p:cNvGrpSpPr/>
          <p:nvPr/>
        </p:nvGrpSpPr>
        <p:grpSpPr>
          <a:xfrm>
            <a:off x="6315170" y="1887361"/>
            <a:ext cx="260517" cy="281432"/>
            <a:chOff x="968775" y="1180050"/>
            <a:chExt cx="262750" cy="262775"/>
          </a:xfrm>
        </p:grpSpPr>
        <p:sp>
          <p:nvSpPr>
            <p:cNvPr id="478" name="Google Shape;478;p36"/>
            <p:cNvSpPr/>
            <p:nvPr/>
          </p:nvSpPr>
          <p:spPr>
            <a:xfrm>
              <a:off x="1061550" y="1180050"/>
              <a:ext cx="169975" cy="169550"/>
            </a:xfrm>
            <a:custGeom>
              <a:rect b="b" l="l" r="r" t="t"/>
              <a:pathLst>
                <a:path extrusionOk="0" h="6782" w="6799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6"/>
            <p:cNvSpPr/>
            <p:nvPr/>
          </p:nvSpPr>
          <p:spPr>
            <a:xfrm>
              <a:off x="968775" y="11898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36"/>
            <p:cNvSpPr/>
            <p:nvPr/>
          </p:nvSpPr>
          <p:spPr>
            <a:xfrm>
              <a:off x="1015150" y="1236700"/>
              <a:ext cx="160175" cy="159725"/>
            </a:xfrm>
            <a:custGeom>
              <a:rect b="b" l="l" r="r" t="t"/>
              <a:pathLst>
                <a:path extrusionOk="0" h="6389" w="6407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1" name="Google Shape;481;p36"/>
          <p:cNvGrpSpPr/>
          <p:nvPr/>
        </p:nvGrpSpPr>
        <p:grpSpPr>
          <a:xfrm>
            <a:off x="5838859" y="1940054"/>
            <a:ext cx="289716" cy="176019"/>
            <a:chOff x="1678900" y="1231350"/>
            <a:chExt cx="292200" cy="164350"/>
          </a:xfrm>
        </p:grpSpPr>
        <p:sp>
          <p:nvSpPr>
            <p:cNvPr id="482" name="Google Shape;482;p36"/>
            <p:cNvSpPr/>
            <p:nvPr/>
          </p:nvSpPr>
          <p:spPr>
            <a:xfrm>
              <a:off x="1678900" y="1231350"/>
              <a:ext cx="233775" cy="159725"/>
            </a:xfrm>
            <a:custGeom>
              <a:rect b="b" l="l" r="r" t="t"/>
              <a:pathLst>
                <a:path extrusionOk="0" h="6389" w="9351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36"/>
            <p:cNvSpPr/>
            <p:nvPr/>
          </p:nvSpPr>
          <p:spPr>
            <a:xfrm>
              <a:off x="1927800" y="1294250"/>
              <a:ext cx="43300" cy="96825"/>
            </a:xfrm>
            <a:custGeom>
              <a:rect b="b" l="l" r="r" t="t"/>
              <a:pathLst>
                <a:path extrusionOk="0" h="3873" w="1732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6"/>
            <p:cNvSpPr/>
            <p:nvPr/>
          </p:nvSpPr>
          <p:spPr>
            <a:xfrm>
              <a:off x="1809600" y="1267925"/>
              <a:ext cx="128500" cy="127775"/>
            </a:xfrm>
            <a:custGeom>
              <a:rect b="b" l="l" r="r" t="t"/>
              <a:pathLst>
                <a:path extrusionOk="0" h="5111" w="514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5" name="Google Shape;485;p36"/>
          <p:cNvSpPr/>
          <p:nvPr/>
        </p:nvSpPr>
        <p:spPr>
          <a:xfrm>
            <a:off x="6828067" y="1878761"/>
            <a:ext cx="184469" cy="285234"/>
          </a:xfrm>
          <a:custGeom>
            <a:rect b="b" l="l" r="r" t="t"/>
            <a:pathLst>
              <a:path extrusionOk="0" h="10653" w="7442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6" name="Google Shape;486;p36"/>
          <p:cNvGrpSpPr/>
          <p:nvPr/>
        </p:nvGrpSpPr>
        <p:grpSpPr>
          <a:xfrm>
            <a:off x="7161278" y="1882339"/>
            <a:ext cx="241505" cy="277496"/>
            <a:chOff x="2405550" y="1181850"/>
            <a:chExt cx="243575" cy="259100"/>
          </a:xfrm>
        </p:grpSpPr>
        <p:sp>
          <p:nvSpPr>
            <p:cNvPr id="487" name="Google Shape;487;p36"/>
            <p:cNvSpPr/>
            <p:nvPr/>
          </p:nvSpPr>
          <p:spPr>
            <a:xfrm>
              <a:off x="2517500" y="1255000"/>
              <a:ext cx="13425" cy="12950"/>
            </a:xfrm>
            <a:custGeom>
              <a:rect b="b" l="l" r="r" t="t"/>
              <a:pathLst>
                <a:path extrusionOk="0" h="518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36"/>
            <p:cNvSpPr/>
            <p:nvPr/>
          </p:nvSpPr>
          <p:spPr>
            <a:xfrm>
              <a:off x="2517500" y="1387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36"/>
            <p:cNvSpPr/>
            <p:nvPr/>
          </p:nvSpPr>
          <p:spPr>
            <a:xfrm>
              <a:off x="2584425" y="1317900"/>
              <a:ext cx="12950" cy="13400"/>
            </a:xfrm>
            <a:custGeom>
              <a:rect b="b" l="l" r="r" t="t"/>
              <a:pathLst>
                <a:path extrusionOk="0" h="536" w="518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36"/>
            <p:cNvSpPr/>
            <p:nvPr/>
          </p:nvSpPr>
          <p:spPr>
            <a:xfrm>
              <a:off x="2451050" y="131790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36"/>
            <p:cNvSpPr/>
            <p:nvPr/>
          </p:nvSpPr>
          <p:spPr>
            <a:xfrm>
              <a:off x="2517500" y="1278200"/>
              <a:ext cx="44650" cy="84325"/>
            </a:xfrm>
            <a:custGeom>
              <a:rect b="b" l="l" r="r" t="t"/>
              <a:pathLst>
                <a:path extrusionOk="0" h="3373" w="1786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2405550" y="1181850"/>
              <a:ext cx="243575" cy="259100"/>
            </a:xfrm>
            <a:custGeom>
              <a:rect b="b" l="l" r="r" t="t"/>
              <a:pathLst>
                <a:path extrusionOk="0" h="10364" w="9743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3" name="Google Shape;493;p36"/>
          <p:cNvSpPr/>
          <p:nvPr/>
        </p:nvSpPr>
        <p:spPr>
          <a:xfrm>
            <a:off x="7617350" y="1900466"/>
            <a:ext cx="224253" cy="242233"/>
          </a:xfrm>
          <a:custGeom>
            <a:rect b="b" l="l" r="r" t="t"/>
            <a:pathLst>
              <a:path extrusionOk="0" h="9047" w="9047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4" name="Google Shape;494;p36"/>
          <p:cNvGrpSpPr/>
          <p:nvPr/>
        </p:nvGrpSpPr>
        <p:grpSpPr>
          <a:xfrm>
            <a:off x="7936168" y="1880613"/>
            <a:ext cx="214957" cy="280950"/>
            <a:chOff x="3086700" y="1180050"/>
            <a:chExt cx="216800" cy="262325"/>
          </a:xfrm>
        </p:grpSpPr>
        <p:sp>
          <p:nvSpPr>
            <p:cNvPr id="495" name="Google Shape;495;p36"/>
            <p:cNvSpPr/>
            <p:nvPr/>
          </p:nvSpPr>
          <p:spPr>
            <a:xfrm>
              <a:off x="3161625" y="1180050"/>
              <a:ext cx="141875" cy="141425"/>
            </a:xfrm>
            <a:custGeom>
              <a:rect b="b" l="l" r="r" t="t"/>
              <a:pathLst>
                <a:path extrusionOk="0" h="5657" w="5675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6"/>
            <p:cNvSpPr/>
            <p:nvPr/>
          </p:nvSpPr>
          <p:spPr>
            <a:xfrm>
              <a:off x="3086700" y="1301400"/>
              <a:ext cx="141425" cy="140975"/>
            </a:xfrm>
            <a:custGeom>
              <a:rect b="b" l="l" r="r" t="t"/>
              <a:pathLst>
                <a:path extrusionOk="0" h="5639" w="5657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36"/>
          <p:cNvGrpSpPr/>
          <p:nvPr/>
        </p:nvGrpSpPr>
        <p:grpSpPr>
          <a:xfrm>
            <a:off x="8316116" y="1871295"/>
            <a:ext cx="171182" cy="299585"/>
            <a:chOff x="3741075" y="1171575"/>
            <a:chExt cx="172650" cy="279725"/>
          </a:xfrm>
        </p:grpSpPr>
        <p:sp>
          <p:nvSpPr>
            <p:cNvPr id="498" name="Google Shape;498;p36"/>
            <p:cNvSpPr/>
            <p:nvPr/>
          </p:nvSpPr>
          <p:spPr>
            <a:xfrm>
              <a:off x="3784350" y="1364725"/>
              <a:ext cx="86100" cy="19650"/>
            </a:xfrm>
            <a:custGeom>
              <a:rect b="b" l="l" r="r" t="t"/>
              <a:pathLst>
                <a:path extrusionOk="0" h="786" w="3444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6"/>
            <p:cNvSpPr/>
            <p:nvPr/>
          </p:nvSpPr>
          <p:spPr>
            <a:xfrm>
              <a:off x="3784350" y="1397750"/>
              <a:ext cx="86100" cy="20075"/>
            </a:xfrm>
            <a:custGeom>
              <a:rect b="b" l="l" r="r" t="t"/>
              <a:pathLst>
                <a:path extrusionOk="0" h="803" w="3444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6"/>
            <p:cNvSpPr/>
            <p:nvPr/>
          </p:nvSpPr>
          <p:spPr>
            <a:xfrm>
              <a:off x="3805750" y="1431200"/>
              <a:ext cx="43300" cy="20100"/>
            </a:xfrm>
            <a:custGeom>
              <a:rect b="b" l="l" r="r" t="t"/>
              <a:pathLst>
                <a:path extrusionOk="0" h="804" w="1732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6"/>
            <p:cNvSpPr/>
            <p:nvPr/>
          </p:nvSpPr>
          <p:spPr>
            <a:xfrm>
              <a:off x="3741075" y="1171575"/>
              <a:ext cx="172650" cy="179800"/>
            </a:xfrm>
            <a:custGeom>
              <a:rect b="b" l="l" r="r" t="t"/>
              <a:pathLst>
                <a:path extrusionOk="0" h="7192" w="6906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2" name="Google Shape;502;p36"/>
          <p:cNvSpPr/>
          <p:nvPr/>
        </p:nvSpPr>
        <p:spPr>
          <a:xfrm>
            <a:off x="8659873" y="1881104"/>
            <a:ext cx="262748" cy="281405"/>
          </a:xfrm>
          <a:custGeom>
            <a:rect b="b" l="l" r="r" t="t"/>
            <a:pathLst>
              <a:path extrusionOk="0" h="10510" w="1060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3" name="Google Shape;503;p36"/>
          <p:cNvGrpSpPr/>
          <p:nvPr/>
        </p:nvGrpSpPr>
        <p:grpSpPr>
          <a:xfrm>
            <a:off x="3457264" y="2455937"/>
            <a:ext cx="263640" cy="199260"/>
            <a:chOff x="952700" y="1101100"/>
            <a:chExt cx="265900" cy="186050"/>
          </a:xfrm>
        </p:grpSpPr>
        <p:sp>
          <p:nvSpPr>
            <p:cNvPr id="504" name="Google Shape;504;p36"/>
            <p:cNvSpPr/>
            <p:nvPr/>
          </p:nvSpPr>
          <p:spPr>
            <a:xfrm>
              <a:off x="952700" y="1101100"/>
              <a:ext cx="265900" cy="186050"/>
            </a:xfrm>
            <a:custGeom>
              <a:rect b="b" l="l" r="r" t="t"/>
              <a:pathLst>
                <a:path extrusionOk="0" h="7442" w="10636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6"/>
            <p:cNvSpPr/>
            <p:nvPr/>
          </p:nvSpPr>
          <p:spPr>
            <a:xfrm>
              <a:off x="992850" y="1234025"/>
              <a:ext cx="53125" cy="13425"/>
            </a:xfrm>
            <a:custGeom>
              <a:rect b="b" l="l" r="r" t="t"/>
              <a:pathLst>
                <a:path extrusionOk="0" h="537" w="2125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6"/>
            <p:cNvSpPr/>
            <p:nvPr/>
          </p:nvSpPr>
          <p:spPr>
            <a:xfrm>
              <a:off x="1059325" y="1234025"/>
              <a:ext cx="26350" cy="13425"/>
            </a:xfrm>
            <a:custGeom>
              <a:rect b="b" l="l" r="r" t="t"/>
              <a:pathLst>
                <a:path extrusionOk="0" h="537" w="1054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7" name="Google Shape;507;p36"/>
          <p:cNvSpPr/>
          <p:nvPr/>
        </p:nvSpPr>
        <p:spPr>
          <a:xfrm>
            <a:off x="3852101" y="2390667"/>
            <a:ext cx="184890" cy="284779"/>
          </a:xfrm>
          <a:custGeom>
            <a:rect b="b" l="l" r="r" t="t"/>
            <a:pathLst>
              <a:path extrusionOk="0" h="10636" w="7459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36"/>
          <p:cNvSpPr/>
          <p:nvPr/>
        </p:nvSpPr>
        <p:spPr>
          <a:xfrm>
            <a:off x="4168493" y="2412198"/>
            <a:ext cx="297227" cy="313696"/>
          </a:xfrm>
          <a:custGeom>
            <a:rect b="b" l="l" r="r" t="t"/>
            <a:pathLst>
              <a:path extrusionOk="0" h="11716" w="11991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6"/>
          <p:cNvSpPr/>
          <p:nvPr/>
        </p:nvSpPr>
        <p:spPr>
          <a:xfrm>
            <a:off x="4597201" y="2412252"/>
            <a:ext cx="270704" cy="236530"/>
          </a:xfrm>
          <a:custGeom>
            <a:rect b="b" l="l" r="r" t="t"/>
            <a:pathLst>
              <a:path extrusionOk="0" h="8834" w="10921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6"/>
          <p:cNvSpPr/>
          <p:nvPr/>
        </p:nvSpPr>
        <p:spPr>
          <a:xfrm>
            <a:off x="5054221" y="2442219"/>
            <a:ext cx="233548" cy="264698"/>
          </a:xfrm>
          <a:custGeom>
            <a:rect b="b" l="l" r="r" t="t"/>
            <a:pathLst>
              <a:path extrusionOk="0" h="9886" w="9422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1" name="Google Shape;511;p36"/>
          <p:cNvGrpSpPr/>
          <p:nvPr/>
        </p:nvGrpSpPr>
        <p:grpSpPr>
          <a:xfrm>
            <a:off x="5475748" y="2439125"/>
            <a:ext cx="238406" cy="270427"/>
            <a:chOff x="5583325" y="1073450"/>
            <a:chExt cx="240450" cy="252500"/>
          </a:xfrm>
        </p:grpSpPr>
        <p:sp>
          <p:nvSpPr>
            <p:cNvPr id="512" name="Google Shape;512;p36"/>
            <p:cNvSpPr/>
            <p:nvPr/>
          </p:nvSpPr>
          <p:spPr>
            <a:xfrm>
              <a:off x="5613200" y="1229575"/>
              <a:ext cx="96375" cy="96375"/>
            </a:xfrm>
            <a:custGeom>
              <a:rect b="b" l="l" r="r" t="t"/>
              <a:pathLst>
                <a:path extrusionOk="0" h="3855" w="3855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6"/>
            <p:cNvSpPr/>
            <p:nvPr/>
          </p:nvSpPr>
          <p:spPr>
            <a:xfrm>
              <a:off x="5689050" y="1144825"/>
              <a:ext cx="134725" cy="122250"/>
            </a:xfrm>
            <a:custGeom>
              <a:rect b="b" l="l" r="r" t="t"/>
              <a:pathLst>
                <a:path extrusionOk="0" h="4890" w="5389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6"/>
            <p:cNvSpPr/>
            <p:nvPr/>
          </p:nvSpPr>
          <p:spPr>
            <a:xfrm>
              <a:off x="5583325" y="1073450"/>
              <a:ext cx="106175" cy="150350"/>
            </a:xfrm>
            <a:custGeom>
              <a:rect b="b" l="l" r="r" t="t"/>
              <a:pathLst>
                <a:path extrusionOk="0" h="6014" w="4247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6"/>
            <p:cNvSpPr/>
            <p:nvPr/>
          </p:nvSpPr>
          <p:spPr>
            <a:xfrm>
              <a:off x="5716250" y="1252775"/>
              <a:ext cx="88350" cy="53100"/>
            </a:xfrm>
            <a:custGeom>
              <a:rect b="b" l="l" r="r" t="t"/>
              <a:pathLst>
                <a:path extrusionOk="0" h="2124" w="3534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36"/>
          <p:cNvGrpSpPr/>
          <p:nvPr/>
        </p:nvGrpSpPr>
        <p:grpSpPr>
          <a:xfrm>
            <a:off x="5838596" y="2430921"/>
            <a:ext cx="290138" cy="231738"/>
            <a:chOff x="1502275" y="3638775"/>
            <a:chExt cx="292625" cy="216375"/>
          </a:xfrm>
        </p:grpSpPr>
        <p:sp>
          <p:nvSpPr>
            <p:cNvPr id="517" name="Google Shape;517;p36"/>
            <p:cNvSpPr/>
            <p:nvPr/>
          </p:nvSpPr>
          <p:spPr>
            <a:xfrm>
              <a:off x="1502275" y="3658850"/>
              <a:ext cx="292625" cy="196300"/>
            </a:xfrm>
            <a:custGeom>
              <a:rect b="b" l="l" r="r" t="t"/>
              <a:pathLst>
                <a:path extrusionOk="0" h="7852" w="11705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6"/>
            <p:cNvSpPr/>
            <p:nvPr/>
          </p:nvSpPr>
          <p:spPr>
            <a:xfrm>
              <a:off x="1535275" y="3638775"/>
              <a:ext cx="226625" cy="169525"/>
            </a:xfrm>
            <a:custGeom>
              <a:rect b="b" l="l" r="r" t="t"/>
              <a:pathLst>
                <a:path extrusionOk="0" h="6781" w="9065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6"/>
            <p:cNvSpPr/>
            <p:nvPr/>
          </p:nvSpPr>
          <p:spPr>
            <a:xfrm>
              <a:off x="1675350" y="3691850"/>
              <a:ext cx="46400" cy="10300"/>
            </a:xfrm>
            <a:custGeom>
              <a:rect b="b" l="l" r="r" t="t"/>
              <a:pathLst>
                <a:path extrusionOk="0" h="412" w="1856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6"/>
            <p:cNvSpPr/>
            <p:nvPr/>
          </p:nvSpPr>
          <p:spPr>
            <a:xfrm>
              <a:off x="1675350" y="3711925"/>
              <a:ext cx="46400" cy="9850"/>
            </a:xfrm>
            <a:custGeom>
              <a:rect b="b" l="l" r="r" t="t"/>
              <a:pathLst>
                <a:path extrusionOk="0" h="394" w="1856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6"/>
            <p:cNvSpPr/>
            <p:nvPr/>
          </p:nvSpPr>
          <p:spPr>
            <a:xfrm>
              <a:off x="1675350" y="3732000"/>
              <a:ext cx="32125" cy="9825"/>
            </a:xfrm>
            <a:custGeom>
              <a:rect b="b" l="l" r="r" t="t"/>
              <a:pathLst>
                <a:path extrusionOk="0" h="393" w="1285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2" name="Google Shape;522;p36"/>
          <p:cNvGrpSpPr/>
          <p:nvPr/>
        </p:nvGrpSpPr>
        <p:grpSpPr>
          <a:xfrm>
            <a:off x="6254888" y="2387281"/>
            <a:ext cx="265821" cy="284752"/>
            <a:chOff x="3171000" y="4021950"/>
            <a:chExt cx="268100" cy="265875"/>
          </a:xfrm>
        </p:grpSpPr>
        <p:sp>
          <p:nvSpPr>
            <p:cNvPr id="523" name="Google Shape;523;p36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36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5" name="Google Shape;525;p36"/>
          <p:cNvSpPr/>
          <p:nvPr/>
        </p:nvSpPr>
        <p:spPr>
          <a:xfrm>
            <a:off x="6645425" y="2414501"/>
            <a:ext cx="295888" cy="320122"/>
          </a:xfrm>
          <a:custGeom>
            <a:rect b="b" l="l" r="r" t="t"/>
            <a:pathLst>
              <a:path extrusionOk="0" h="11956" w="11937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6"/>
          <p:cNvSpPr/>
          <p:nvPr/>
        </p:nvSpPr>
        <p:spPr>
          <a:xfrm>
            <a:off x="7061210" y="2402289"/>
            <a:ext cx="264061" cy="285341"/>
          </a:xfrm>
          <a:custGeom>
            <a:rect b="b" l="l" r="r" t="t"/>
            <a:pathLst>
              <a:path extrusionOk="0" h="10657" w="10653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7" name="Google Shape;527;p36"/>
          <p:cNvGrpSpPr/>
          <p:nvPr/>
        </p:nvGrpSpPr>
        <p:grpSpPr>
          <a:xfrm>
            <a:off x="7446861" y="2427864"/>
            <a:ext cx="250800" cy="270909"/>
            <a:chOff x="5684575" y="4038000"/>
            <a:chExt cx="252950" cy="252950"/>
          </a:xfrm>
        </p:grpSpPr>
        <p:sp>
          <p:nvSpPr>
            <p:cNvPr id="528" name="Google Shape;528;p36"/>
            <p:cNvSpPr/>
            <p:nvPr/>
          </p:nvSpPr>
          <p:spPr>
            <a:xfrm>
              <a:off x="5684575" y="40380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6"/>
            <p:cNvSpPr/>
            <p:nvPr/>
          </p:nvSpPr>
          <p:spPr>
            <a:xfrm>
              <a:off x="5804575" y="4097775"/>
              <a:ext cx="58000" cy="118225"/>
            </a:xfrm>
            <a:custGeom>
              <a:rect b="b" l="l" r="r" t="t"/>
              <a:pathLst>
                <a:path extrusionOk="0" h="4729" w="232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6"/>
            <p:cNvSpPr/>
            <p:nvPr/>
          </p:nvSpPr>
          <p:spPr>
            <a:xfrm>
              <a:off x="5804575" y="40714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6"/>
            <p:cNvSpPr/>
            <p:nvPr/>
          </p:nvSpPr>
          <p:spPr>
            <a:xfrm>
              <a:off x="5804575" y="4244525"/>
              <a:ext cx="13400" cy="12975"/>
            </a:xfrm>
            <a:custGeom>
              <a:rect b="b" l="l" r="r" t="t"/>
              <a:pathLst>
                <a:path extrusionOk="0" h="519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6"/>
            <p:cNvSpPr/>
            <p:nvPr/>
          </p:nvSpPr>
          <p:spPr>
            <a:xfrm>
              <a:off x="5718025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6"/>
            <p:cNvSpPr/>
            <p:nvPr/>
          </p:nvSpPr>
          <p:spPr>
            <a:xfrm>
              <a:off x="5891100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4" name="Google Shape;534;p36"/>
          <p:cNvGrpSpPr/>
          <p:nvPr/>
        </p:nvGrpSpPr>
        <p:grpSpPr>
          <a:xfrm>
            <a:off x="7892005" y="2395231"/>
            <a:ext cx="185336" cy="313883"/>
            <a:chOff x="1982675" y="3599525"/>
            <a:chExt cx="186925" cy="293075"/>
          </a:xfrm>
        </p:grpSpPr>
        <p:sp>
          <p:nvSpPr>
            <p:cNvPr id="535" name="Google Shape;535;p36"/>
            <p:cNvSpPr/>
            <p:nvPr/>
          </p:nvSpPr>
          <p:spPr>
            <a:xfrm>
              <a:off x="2029075" y="36396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6"/>
            <p:cNvSpPr/>
            <p:nvPr/>
          </p:nvSpPr>
          <p:spPr>
            <a:xfrm>
              <a:off x="2029075" y="3599525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6"/>
            <p:cNvSpPr/>
            <p:nvPr/>
          </p:nvSpPr>
          <p:spPr>
            <a:xfrm>
              <a:off x="2085725" y="3659725"/>
              <a:ext cx="20100" cy="19675"/>
            </a:xfrm>
            <a:custGeom>
              <a:rect b="b" l="l" r="r" t="t"/>
              <a:pathLst>
                <a:path extrusionOk="0" h="787" w="804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6"/>
            <p:cNvSpPr/>
            <p:nvPr/>
          </p:nvSpPr>
          <p:spPr>
            <a:xfrm>
              <a:off x="2088850" y="3612900"/>
              <a:ext cx="26775" cy="26800"/>
            </a:xfrm>
            <a:custGeom>
              <a:rect b="b" l="l" r="r" t="t"/>
              <a:pathLst>
                <a:path extrusionOk="0" h="1072" w="1071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6"/>
            <p:cNvSpPr/>
            <p:nvPr/>
          </p:nvSpPr>
          <p:spPr>
            <a:xfrm>
              <a:off x="1982675" y="3689625"/>
              <a:ext cx="186925" cy="202975"/>
            </a:xfrm>
            <a:custGeom>
              <a:rect b="b" l="l" r="r" t="t"/>
              <a:pathLst>
                <a:path extrusionOk="0" h="8119" w="7477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0" name="Google Shape;540;p36"/>
          <p:cNvGrpSpPr/>
          <p:nvPr/>
        </p:nvGrpSpPr>
        <p:grpSpPr>
          <a:xfrm>
            <a:off x="8271511" y="2395231"/>
            <a:ext cx="133580" cy="313428"/>
            <a:chOff x="2397075" y="3602200"/>
            <a:chExt cx="134725" cy="292650"/>
          </a:xfrm>
        </p:grpSpPr>
        <p:sp>
          <p:nvSpPr>
            <p:cNvPr id="541" name="Google Shape;541;p36"/>
            <p:cNvSpPr/>
            <p:nvPr/>
          </p:nvSpPr>
          <p:spPr>
            <a:xfrm>
              <a:off x="2460850" y="3602200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6"/>
            <p:cNvSpPr/>
            <p:nvPr/>
          </p:nvSpPr>
          <p:spPr>
            <a:xfrm>
              <a:off x="2477800" y="3632075"/>
              <a:ext cx="19675" cy="20100"/>
            </a:xfrm>
            <a:custGeom>
              <a:rect b="b" l="l" r="r" t="t"/>
              <a:pathLst>
                <a:path extrusionOk="0" h="804" w="787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6"/>
            <p:cNvSpPr/>
            <p:nvPr/>
          </p:nvSpPr>
          <p:spPr>
            <a:xfrm>
              <a:off x="2441225" y="3625400"/>
              <a:ext cx="19650" cy="20075"/>
            </a:xfrm>
            <a:custGeom>
              <a:rect b="b" l="l" r="r" t="t"/>
              <a:pathLst>
                <a:path extrusionOk="0" h="803" w="786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6"/>
            <p:cNvSpPr/>
            <p:nvPr/>
          </p:nvSpPr>
          <p:spPr>
            <a:xfrm>
              <a:off x="2444350" y="365885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6"/>
            <p:cNvSpPr/>
            <p:nvPr/>
          </p:nvSpPr>
          <p:spPr>
            <a:xfrm>
              <a:off x="2397075" y="3691850"/>
              <a:ext cx="134725" cy="203000"/>
            </a:xfrm>
            <a:custGeom>
              <a:rect b="b" l="l" r="r" t="t"/>
              <a:pathLst>
                <a:path extrusionOk="0" h="8120" w="5389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36"/>
          <p:cNvGrpSpPr/>
          <p:nvPr/>
        </p:nvGrpSpPr>
        <p:grpSpPr>
          <a:xfrm>
            <a:off x="3497162" y="2932979"/>
            <a:ext cx="184890" cy="301486"/>
            <a:chOff x="2717350" y="3603525"/>
            <a:chExt cx="186475" cy="281500"/>
          </a:xfrm>
        </p:grpSpPr>
        <p:sp>
          <p:nvSpPr>
            <p:cNvPr id="547" name="Google Shape;547;p36"/>
            <p:cNvSpPr/>
            <p:nvPr/>
          </p:nvSpPr>
          <p:spPr>
            <a:xfrm>
              <a:off x="2741875" y="3786425"/>
              <a:ext cx="60250" cy="35250"/>
            </a:xfrm>
            <a:custGeom>
              <a:rect b="b" l="l" r="r" t="t"/>
              <a:pathLst>
                <a:path extrusionOk="0" h="1410" w="241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6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6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6"/>
            <p:cNvSpPr/>
            <p:nvPr/>
          </p:nvSpPr>
          <p:spPr>
            <a:xfrm>
              <a:off x="2717350" y="3603525"/>
              <a:ext cx="186475" cy="281500"/>
            </a:xfrm>
            <a:custGeom>
              <a:rect b="b" l="l" r="r" t="t"/>
              <a:pathLst>
                <a:path extrusionOk="0" h="11260" w="7459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1" name="Google Shape;551;p36"/>
          <p:cNvSpPr/>
          <p:nvPr/>
        </p:nvSpPr>
        <p:spPr>
          <a:xfrm>
            <a:off x="8598444" y="2414689"/>
            <a:ext cx="290609" cy="263305"/>
          </a:xfrm>
          <a:custGeom>
            <a:rect b="b" l="l" r="r" t="t"/>
            <a:pathLst>
              <a:path extrusionOk="0" h="9834" w="11724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2" name="Google Shape;552;p36"/>
          <p:cNvGrpSpPr/>
          <p:nvPr/>
        </p:nvGrpSpPr>
        <p:grpSpPr>
          <a:xfrm>
            <a:off x="3829363" y="2941105"/>
            <a:ext cx="249040" cy="285234"/>
            <a:chOff x="3927075" y="3612900"/>
            <a:chExt cx="251175" cy="266325"/>
          </a:xfrm>
        </p:grpSpPr>
        <p:sp>
          <p:nvSpPr>
            <p:cNvPr id="553" name="Google Shape;553;p36"/>
            <p:cNvSpPr/>
            <p:nvPr/>
          </p:nvSpPr>
          <p:spPr>
            <a:xfrm>
              <a:off x="4031450" y="37262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6"/>
            <p:cNvSpPr/>
            <p:nvPr/>
          </p:nvSpPr>
          <p:spPr>
            <a:xfrm>
              <a:off x="3927075" y="3612900"/>
              <a:ext cx="251175" cy="266325"/>
            </a:xfrm>
            <a:custGeom>
              <a:rect b="b" l="l" r="r" t="t"/>
              <a:pathLst>
                <a:path extrusionOk="0" h="10653" w="10047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5" name="Google Shape;555;p36"/>
          <p:cNvGrpSpPr/>
          <p:nvPr/>
        </p:nvGrpSpPr>
        <p:grpSpPr>
          <a:xfrm>
            <a:off x="4225442" y="2987929"/>
            <a:ext cx="252114" cy="272810"/>
            <a:chOff x="4324975" y="3617800"/>
            <a:chExt cx="254275" cy="254725"/>
          </a:xfrm>
        </p:grpSpPr>
        <p:sp>
          <p:nvSpPr>
            <p:cNvPr id="556" name="Google Shape;556;p36"/>
            <p:cNvSpPr/>
            <p:nvPr/>
          </p:nvSpPr>
          <p:spPr>
            <a:xfrm>
              <a:off x="4347275" y="3641900"/>
              <a:ext cx="186025" cy="230625"/>
            </a:xfrm>
            <a:custGeom>
              <a:rect b="b" l="l" r="r" t="t"/>
              <a:pathLst>
                <a:path extrusionOk="0" h="9225" w="7441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6"/>
            <p:cNvSpPr/>
            <p:nvPr/>
          </p:nvSpPr>
          <p:spPr>
            <a:xfrm>
              <a:off x="4324975" y="3727975"/>
              <a:ext cx="18750" cy="17875"/>
            </a:xfrm>
            <a:custGeom>
              <a:rect b="b" l="l" r="r" t="t"/>
              <a:pathLst>
                <a:path extrusionOk="0" h="715" w="75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6"/>
            <p:cNvSpPr/>
            <p:nvPr/>
          </p:nvSpPr>
          <p:spPr>
            <a:xfrm>
              <a:off x="4529725" y="3617800"/>
              <a:ext cx="49525" cy="55800"/>
            </a:xfrm>
            <a:custGeom>
              <a:rect b="b" l="l" r="r" t="t"/>
              <a:pathLst>
                <a:path extrusionOk="0" h="2232" w="1981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9" name="Google Shape;559;p36"/>
          <p:cNvGrpSpPr/>
          <p:nvPr/>
        </p:nvGrpSpPr>
        <p:grpSpPr>
          <a:xfrm>
            <a:off x="4625686" y="3039525"/>
            <a:ext cx="299904" cy="171065"/>
            <a:chOff x="4728650" y="3665975"/>
            <a:chExt cx="302475" cy="159725"/>
          </a:xfrm>
        </p:grpSpPr>
        <p:sp>
          <p:nvSpPr>
            <p:cNvPr id="560" name="Google Shape;560;p36"/>
            <p:cNvSpPr/>
            <p:nvPr/>
          </p:nvSpPr>
          <p:spPr>
            <a:xfrm>
              <a:off x="4728650" y="3665975"/>
              <a:ext cx="302475" cy="147225"/>
            </a:xfrm>
            <a:custGeom>
              <a:rect b="b" l="l" r="r" t="t"/>
              <a:pathLst>
                <a:path extrusionOk="0" h="5889" w="12099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36"/>
            <p:cNvSpPr/>
            <p:nvPr/>
          </p:nvSpPr>
          <p:spPr>
            <a:xfrm>
              <a:off x="4831700" y="3757875"/>
              <a:ext cx="125825" cy="67825"/>
            </a:xfrm>
            <a:custGeom>
              <a:rect b="b" l="l" r="r" t="t"/>
              <a:pathLst>
                <a:path extrusionOk="0" h="2713" w="5033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2" name="Google Shape;562;p36"/>
          <p:cNvGrpSpPr/>
          <p:nvPr/>
        </p:nvGrpSpPr>
        <p:grpSpPr>
          <a:xfrm>
            <a:off x="5020686" y="3005867"/>
            <a:ext cx="287039" cy="222179"/>
            <a:chOff x="5164925" y="3642775"/>
            <a:chExt cx="289500" cy="207450"/>
          </a:xfrm>
        </p:grpSpPr>
        <p:sp>
          <p:nvSpPr>
            <p:cNvPr id="563" name="Google Shape;563;p36"/>
            <p:cNvSpPr/>
            <p:nvPr/>
          </p:nvSpPr>
          <p:spPr>
            <a:xfrm>
              <a:off x="5271975" y="3690075"/>
              <a:ext cx="79875" cy="79875"/>
            </a:xfrm>
            <a:custGeom>
              <a:rect b="b" l="l" r="r" t="t"/>
              <a:pathLst>
                <a:path extrusionOk="0" h="3195" w="3195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6"/>
            <p:cNvSpPr/>
            <p:nvPr/>
          </p:nvSpPr>
          <p:spPr>
            <a:xfrm>
              <a:off x="5368325" y="3670900"/>
              <a:ext cx="26775" cy="26325"/>
            </a:xfrm>
            <a:custGeom>
              <a:rect b="b" l="l" r="r" t="t"/>
              <a:pathLst>
                <a:path extrusionOk="0" h="1053" w="1071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6"/>
            <p:cNvSpPr/>
            <p:nvPr/>
          </p:nvSpPr>
          <p:spPr>
            <a:xfrm>
              <a:off x="5222000" y="382390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6"/>
            <p:cNvSpPr/>
            <p:nvPr/>
          </p:nvSpPr>
          <p:spPr>
            <a:xfrm>
              <a:off x="5164925" y="3642775"/>
              <a:ext cx="289500" cy="202100"/>
            </a:xfrm>
            <a:custGeom>
              <a:rect b="b" l="l" r="r" t="t"/>
              <a:pathLst>
                <a:path extrusionOk="0" h="8084" w="1158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36"/>
            <p:cNvSpPr/>
            <p:nvPr/>
          </p:nvSpPr>
          <p:spPr>
            <a:xfrm>
              <a:off x="5226475" y="3704350"/>
              <a:ext cx="182450" cy="104850"/>
            </a:xfrm>
            <a:custGeom>
              <a:rect b="b" l="l" r="r" t="t"/>
              <a:pathLst>
                <a:path extrusionOk="0" h="4194" w="7298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8" name="Google Shape;568;p36"/>
          <p:cNvSpPr/>
          <p:nvPr/>
        </p:nvSpPr>
        <p:spPr>
          <a:xfrm>
            <a:off x="5471208" y="2938297"/>
            <a:ext cx="270704" cy="292383"/>
          </a:xfrm>
          <a:custGeom>
            <a:rect b="b" l="l" r="r" t="t"/>
            <a:pathLst>
              <a:path extrusionOk="0" h="10920" w="10921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6"/>
          <p:cNvSpPr/>
          <p:nvPr/>
        </p:nvSpPr>
        <p:spPr>
          <a:xfrm>
            <a:off x="5849067" y="2963377"/>
            <a:ext cx="250775" cy="242233"/>
          </a:xfrm>
          <a:custGeom>
            <a:rect b="b" l="l" r="r" t="t"/>
            <a:pathLst>
              <a:path extrusionOk="0" h="9047" w="10117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6"/>
          <p:cNvSpPr/>
          <p:nvPr/>
        </p:nvSpPr>
        <p:spPr>
          <a:xfrm>
            <a:off x="6206978" y="2954928"/>
            <a:ext cx="238852" cy="259128"/>
          </a:xfrm>
          <a:custGeom>
            <a:rect b="b" l="l" r="r" t="t"/>
            <a:pathLst>
              <a:path extrusionOk="0" h="9678" w="9636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36"/>
          <p:cNvSpPr/>
          <p:nvPr/>
        </p:nvSpPr>
        <p:spPr>
          <a:xfrm>
            <a:off x="6642724" y="2897002"/>
            <a:ext cx="263615" cy="284779"/>
          </a:xfrm>
          <a:custGeom>
            <a:rect b="b" l="l" r="r" t="t"/>
            <a:pathLst>
              <a:path extrusionOk="0" h="10636" w="10635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36"/>
          <p:cNvSpPr/>
          <p:nvPr/>
        </p:nvSpPr>
        <p:spPr>
          <a:xfrm>
            <a:off x="7024734" y="2896774"/>
            <a:ext cx="263615" cy="285234"/>
          </a:xfrm>
          <a:custGeom>
            <a:rect b="b" l="l" r="r" t="t"/>
            <a:pathLst>
              <a:path extrusionOk="0" h="10653" w="10635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36"/>
          <p:cNvSpPr/>
          <p:nvPr/>
        </p:nvSpPr>
        <p:spPr>
          <a:xfrm>
            <a:off x="7406744" y="2890842"/>
            <a:ext cx="255212" cy="330136"/>
          </a:xfrm>
          <a:custGeom>
            <a:rect b="b" l="l" r="r" t="t"/>
            <a:pathLst>
              <a:path extrusionOk="0" h="12330" w="10296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36"/>
          <p:cNvSpPr/>
          <p:nvPr/>
        </p:nvSpPr>
        <p:spPr>
          <a:xfrm>
            <a:off x="7867232" y="2935204"/>
            <a:ext cx="223831" cy="270535"/>
          </a:xfrm>
          <a:custGeom>
            <a:rect b="b" l="l" r="r" t="t"/>
            <a:pathLst>
              <a:path extrusionOk="0" h="10104" w="903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5" name="Google Shape;575;p36"/>
          <p:cNvGrpSpPr/>
          <p:nvPr/>
        </p:nvGrpSpPr>
        <p:grpSpPr>
          <a:xfrm>
            <a:off x="8261120" y="2938561"/>
            <a:ext cx="245471" cy="262904"/>
            <a:chOff x="5717150" y="2098500"/>
            <a:chExt cx="247575" cy="245475"/>
          </a:xfrm>
        </p:grpSpPr>
        <p:sp>
          <p:nvSpPr>
            <p:cNvPr id="576" name="Google Shape;576;p36"/>
            <p:cNvSpPr/>
            <p:nvPr/>
          </p:nvSpPr>
          <p:spPr>
            <a:xfrm>
              <a:off x="5717150" y="2098500"/>
              <a:ext cx="135175" cy="132800"/>
            </a:xfrm>
            <a:custGeom>
              <a:rect b="b" l="l" r="r" t="t"/>
              <a:pathLst>
                <a:path extrusionOk="0" h="5312" w="5407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36"/>
            <p:cNvSpPr/>
            <p:nvPr/>
          </p:nvSpPr>
          <p:spPr>
            <a:xfrm>
              <a:off x="5857650" y="2158275"/>
              <a:ext cx="107075" cy="106075"/>
            </a:xfrm>
            <a:custGeom>
              <a:rect b="b" l="l" r="r" t="t"/>
              <a:pathLst>
                <a:path extrusionOk="0" h="4243" w="4283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36"/>
            <p:cNvSpPr/>
            <p:nvPr/>
          </p:nvSpPr>
          <p:spPr>
            <a:xfrm>
              <a:off x="5790750" y="2264450"/>
              <a:ext cx="80750" cy="79525"/>
            </a:xfrm>
            <a:custGeom>
              <a:rect b="b" l="l" r="r" t="t"/>
              <a:pathLst>
                <a:path extrusionOk="0" h="3181" w="323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9" name="Google Shape;579;p36"/>
          <p:cNvSpPr/>
          <p:nvPr/>
        </p:nvSpPr>
        <p:spPr>
          <a:xfrm>
            <a:off x="8673255" y="2886022"/>
            <a:ext cx="212330" cy="306734"/>
          </a:xfrm>
          <a:custGeom>
            <a:rect b="b" l="l" r="r" t="t"/>
            <a:pathLst>
              <a:path extrusionOk="0" h="11456" w="8566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36"/>
          <p:cNvSpPr/>
          <p:nvPr/>
        </p:nvSpPr>
        <p:spPr>
          <a:xfrm>
            <a:off x="3450366" y="3513565"/>
            <a:ext cx="276876" cy="199260"/>
          </a:xfrm>
          <a:custGeom>
            <a:rect b="b" l="l" r="r" t="t"/>
            <a:pathLst>
              <a:path extrusionOk="0" h="7442" w="1117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36"/>
          <p:cNvSpPr/>
          <p:nvPr/>
        </p:nvSpPr>
        <p:spPr>
          <a:xfrm>
            <a:off x="3840578" y="3498515"/>
            <a:ext cx="224277" cy="229355"/>
          </a:xfrm>
          <a:custGeom>
            <a:rect b="b" l="l" r="r" t="t"/>
            <a:pathLst>
              <a:path extrusionOk="0" h="8566" w="9048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2" name="Google Shape;582;p36"/>
          <p:cNvGrpSpPr/>
          <p:nvPr/>
        </p:nvGrpSpPr>
        <p:grpSpPr>
          <a:xfrm>
            <a:off x="4194287" y="3442095"/>
            <a:ext cx="264061" cy="249409"/>
            <a:chOff x="6435300" y="2742175"/>
            <a:chExt cx="266325" cy="232875"/>
          </a:xfrm>
        </p:grpSpPr>
        <p:sp>
          <p:nvSpPr>
            <p:cNvPr id="583" name="Google Shape;583;p36"/>
            <p:cNvSpPr/>
            <p:nvPr/>
          </p:nvSpPr>
          <p:spPr>
            <a:xfrm>
              <a:off x="6518275" y="2742175"/>
              <a:ext cx="183350" cy="232875"/>
            </a:xfrm>
            <a:custGeom>
              <a:rect b="b" l="l" r="r" t="t"/>
              <a:pathLst>
                <a:path extrusionOk="0" h="9315" w="7334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36"/>
            <p:cNvSpPr/>
            <p:nvPr/>
          </p:nvSpPr>
          <p:spPr>
            <a:xfrm>
              <a:off x="6435300" y="2825150"/>
              <a:ext cx="62925" cy="140075"/>
            </a:xfrm>
            <a:custGeom>
              <a:rect b="b" l="l" r="r" t="t"/>
              <a:pathLst>
                <a:path extrusionOk="0" h="5603" w="2517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5" name="Google Shape;585;p36"/>
          <p:cNvGrpSpPr/>
          <p:nvPr/>
        </p:nvGrpSpPr>
        <p:grpSpPr>
          <a:xfrm>
            <a:off x="4979423" y="3504298"/>
            <a:ext cx="250354" cy="270428"/>
            <a:chOff x="674800" y="2146225"/>
            <a:chExt cx="252500" cy="252500"/>
          </a:xfrm>
        </p:grpSpPr>
        <p:sp>
          <p:nvSpPr>
            <p:cNvPr id="586" name="Google Shape;586;p36"/>
            <p:cNvSpPr/>
            <p:nvPr/>
          </p:nvSpPr>
          <p:spPr>
            <a:xfrm>
              <a:off x="727900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6"/>
            <p:cNvSpPr/>
            <p:nvPr/>
          </p:nvSpPr>
          <p:spPr>
            <a:xfrm>
              <a:off x="8345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6"/>
            <p:cNvSpPr/>
            <p:nvPr/>
          </p:nvSpPr>
          <p:spPr>
            <a:xfrm>
              <a:off x="734150" y="2315750"/>
              <a:ext cx="134275" cy="43275"/>
            </a:xfrm>
            <a:custGeom>
              <a:rect b="b" l="l" r="r" t="t"/>
              <a:pathLst>
                <a:path extrusionOk="0" h="1731" w="5371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6"/>
            <p:cNvSpPr/>
            <p:nvPr/>
          </p:nvSpPr>
          <p:spPr>
            <a:xfrm>
              <a:off x="674800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0" name="Google Shape;590;p36"/>
          <p:cNvGrpSpPr/>
          <p:nvPr/>
        </p:nvGrpSpPr>
        <p:grpSpPr>
          <a:xfrm>
            <a:off x="5374723" y="3513323"/>
            <a:ext cx="250354" cy="270428"/>
            <a:chOff x="2164225" y="2146225"/>
            <a:chExt cx="252500" cy="252500"/>
          </a:xfrm>
        </p:grpSpPr>
        <p:sp>
          <p:nvSpPr>
            <p:cNvPr id="591" name="Google Shape;591;p36"/>
            <p:cNvSpPr/>
            <p:nvPr/>
          </p:nvSpPr>
          <p:spPr>
            <a:xfrm>
              <a:off x="2223100" y="2305925"/>
              <a:ext cx="134750" cy="43300"/>
            </a:xfrm>
            <a:custGeom>
              <a:rect b="b" l="l" r="r" t="t"/>
              <a:pathLst>
                <a:path extrusionOk="0" h="1732" w="539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6"/>
            <p:cNvSpPr/>
            <p:nvPr/>
          </p:nvSpPr>
          <p:spPr>
            <a:xfrm>
              <a:off x="2323475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36"/>
            <p:cNvSpPr/>
            <p:nvPr/>
          </p:nvSpPr>
          <p:spPr>
            <a:xfrm>
              <a:off x="22173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6"/>
            <p:cNvSpPr/>
            <p:nvPr/>
          </p:nvSpPr>
          <p:spPr>
            <a:xfrm>
              <a:off x="2164225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5" name="Google Shape;595;p36"/>
          <p:cNvGrpSpPr/>
          <p:nvPr/>
        </p:nvGrpSpPr>
        <p:grpSpPr>
          <a:xfrm>
            <a:off x="4584148" y="3513169"/>
            <a:ext cx="250800" cy="270909"/>
            <a:chOff x="689975" y="1737200"/>
            <a:chExt cx="252950" cy="252950"/>
          </a:xfrm>
        </p:grpSpPr>
        <p:sp>
          <p:nvSpPr>
            <p:cNvPr id="596" name="Google Shape;596;p36"/>
            <p:cNvSpPr/>
            <p:nvPr/>
          </p:nvSpPr>
          <p:spPr>
            <a:xfrm>
              <a:off x="779200" y="1907050"/>
              <a:ext cx="79850" cy="26875"/>
            </a:xfrm>
            <a:custGeom>
              <a:rect b="b" l="l" r="r" t="t"/>
              <a:pathLst>
                <a:path extrusionOk="0" h="1075" w="3194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6"/>
            <p:cNvSpPr/>
            <p:nvPr/>
          </p:nvSpPr>
          <p:spPr>
            <a:xfrm>
              <a:off x="743050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739925" y="1799600"/>
              <a:ext cx="46875" cy="16575"/>
            </a:xfrm>
            <a:custGeom>
              <a:rect b="b" l="l" r="r" t="t"/>
              <a:pathLst>
                <a:path extrusionOk="0" h="663" w="1875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36"/>
            <p:cNvSpPr/>
            <p:nvPr/>
          </p:nvSpPr>
          <p:spPr>
            <a:xfrm>
              <a:off x="84967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36"/>
            <p:cNvSpPr/>
            <p:nvPr/>
          </p:nvSpPr>
          <p:spPr>
            <a:xfrm>
              <a:off x="846100" y="1799600"/>
              <a:ext cx="47300" cy="16575"/>
            </a:xfrm>
            <a:custGeom>
              <a:rect b="b" l="l" r="r" t="t"/>
              <a:pathLst>
                <a:path extrusionOk="0" h="663" w="1892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6"/>
            <p:cNvSpPr/>
            <p:nvPr/>
          </p:nvSpPr>
          <p:spPr>
            <a:xfrm>
              <a:off x="689975" y="17372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2" name="Google Shape;602;p36"/>
          <p:cNvGrpSpPr/>
          <p:nvPr/>
        </p:nvGrpSpPr>
        <p:grpSpPr>
          <a:xfrm>
            <a:off x="5769805" y="3505215"/>
            <a:ext cx="250800" cy="270427"/>
            <a:chOff x="2961350" y="1740750"/>
            <a:chExt cx="252950" cy="252500"/>
          </a:xfrm>
        </p:grpSpPr>
        <p:sp>
          <p:nvSpPr>
            <p:cNvPr id="603" name="Google Shape;603;p36"/>
            <p:cNvSpPr/>
            <p:nvPr/>
          </p:nvSpPr>
          <p:spPr>
            <a:xfrm>
              <a:off x="301442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36"/>
            <p:cNvSpPr/>
            <p:nvPr/>
          </p:nvSpPr>
          <p:spPr>
            <a:xfrm>
              <a:off x="3010850" y="1792950"/>
              <a:ext cx="58025" cy="28125"/>
            </a:xfrm>
            <a:custGeom>
              <a:rect b="b" l="l" r="r" t="t"/>
              <a:pathLst>
                <a:path extrusionOk="0" h="1125" w="2321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36"/>
            <p:cNvSpPr/>
            <p:nvPr/>
          </p:nvSpPr>
          <p:spPr>
            <a:xfrm>
              <a:off x="3034500" y="1908025"/>
              <a:ext cx="106625" cy="32150"/>
            </a:xfrm>
            <a:custGeom>
              <a:rect b="b" l="l" r="r" t="t"/>
              <a:pathLst>
                <a:path extrusionOk="0" h="1286" w="4265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6"/>
            <p:cNvSpPr/>
            <p:nvPr/>
          </p:nvSpPr>
          <p:spPr>
            <a:xfrm>
              <a:off x="3107200" y="1792675"/>
              <a:ext cx="58025" cy="27950"/>
            </a:xfrm>
            <a:custGeom>
              <a:rect b="b" l="l" r="r" t="t"/>
              <a:pathLst>
                <a:path extrusionOk="0" h="1118" w="2321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6"/>
            <p:cNvSpPr/>
            <p:nvPr/>
          </p:nvSpPr>
          <p:spPr>
            <a:xfrm>
              <a:off x="3121050" y="1833100"/>
              <a:ext cx="40150" cy="39725"/>
            </a:xfrm>
            <a:custGeom>
              <a:rect b="b" l="l" r="r" t="t"/>
              <a:pathLst>
                <a:path extrusionOk="0" h="1589" w="1606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36"/>
            <p:cNvSpPr/>
            <p:nvPr/>
          </p:nvSpPr>
          <p:spPr>
            <a:xfrm>
              <a:off x="2961350" y="17407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9" name="Google Shape;609;p36"/>
          <p:cNvSpPr/>
          <p:nvPr/>
        </p:nvSpPr>
        <p:spPr>
          <a:xfrm>
            <a:off x="6188022" y="3528200"/>
            <a:ext cx="249769" cy="269947"/>
          </a:xfrm>
          <a:custGeom>
            <a:rect b="b" l="l" r="r" t="t"/>
            <a:pathLst>
              <a:path extrusionOk="0" h="4202" w="5728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0" name="Google Shape;610;p36"/>
          <p:cNvGrpSpPr/>
          <p:nvPr/>
        </p:nvGrpSpPr>
        <p:grpSpPr>
          <a:xfrm>
            <a:off x="6582833" y="3464534"/>
            <a:ext cx="203927" cy="295757"/>
            <a:chOff x="4026550" y="3640100"/>
            <a:chExt cx="205675" cy="276150"/>
          </a:xfrm>
        </p:grpSpPr>
        <p:sp>
          <p:nvSpPr>
            <p:cNvPr id="611" name="Google Shape;611;p36"/>
            <p:cNvSpPr/>
            <p:nvPr/>
          </p:nvSpPr>
          <p:spPr>
            <a:xfrm>
              <a:off x="4119325" y="3640100"/>
              <a:ext cx="20100" cy="29925"/>
            </a:xfrm>
            <a:custGeom>
              <a:rect b="b" l="l" r="r" t="t"/>
              <a:pathLst>
                <a:path extrusionOk="0" h="1197" w="804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36"/>
            <p:cNvSpPr/>
            <p:nvPr/>
          </p:nvSpPr>
          <p:spPr>
            <a:xfrm>
              <a:off x="4086325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6"/>
            <p:cNvSpPr/>
            <p:nvPr/>
          </p:nvSpPr>
          <p:spPr>
            <a:xfrm>
              <a:off x="4152800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36"/>
            <p:cNvSpPr/>
            <p:nvPr/>
          </p:nvSpPr>
          <p:spPr>
            <a:xfrm>
              <a:off x="4035925" y="3683375"/>
              <a:ext cx="186475" cy="129600"/>
            </a:xfrm>
            <a:custGeom>
              <a:rect b="b" l="l" r="r" t="t"/>
              <a:pathLst>
                <a:path extrusionOk="0" h="5184" w="7459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36"/>
            <p:cNvSpPr/>
            <p:nvPr/>
          </p:nvSpPr>
          <p:spPr>
            <a:xfrm>
              <a:off x="4037250" y="3823000"/>
              <a:ext cx="186050" cy="59800"/>
            </a:xfrm>
            <a:custGeom>
              <a:rect b="b" l="l" r="r" t="t"/>
              <a:pathLst>
                <a:path extrusionOk="0" h="2392" w="7442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6"/>
            <p:cNvSpPr/>
            <p:nvPr/>
          </p:nvSpPr>
          <p:spPr>
            <a:xfrm>
              <a:off x="4026550" y="3896150"/>
              <a:ext cx="205675" cy="20100"/>
            </a:xfrm>
            <a:custGeom>
              <a:rect b="b" l="l" r="r" t="t"/>
              <a:pathLst>
                <a:path extrusionOk="0" h="804" w="8227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7" name="Google Shape;617;p36"/>
          <p:cNvSpPr/>
          <p:nvPr/>
        </p:nvSpPr>
        <p:spPr>
          <a:xfrm>
            <a:off x="6953144" y="3516538"/>
            <a:ext cx="239274" cy="285234"/>
          </a:xfrm>
          <a:custGeom>
            <a:rect b="b" l="l" r="r" t="t"/>
            <a:pathLst>
              <a:path extrusionOk="0" h="10653" w="9653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8" name="Google Shape;618;p36"/>
          <p:cNvGrpSpPr/>
          <p:nvPr/>
        </p:nvGrpSpPr>
        <p:grpSpPr>
          <a:xfrm>
            <a:off x="7360236" y="3542480"/>
            <a:ext cx="263615" cy="231631"/>
            <a:chOff x="853250" y="4006875"/>
            <a:chExt cx="265875" cy="216275"/>
          </a:xfrm>
        </p:grpSpPr>
        <p:sp>
          <p:nvSpPr>
            <p:cNvPr id="619" name="Google Shape;619;p36"/>
            <p:cNvSpPr/>
            <p:nvPr/>
          </p:nvSpPr>
          <p:spPr>
            <a:xfrm>
              <a:off x="1016500" y="4006875"/>
              <a:ext cx="70950" cy="106525"/>
            </a:xfrm>
            <a:custGeom>
              <a:rect b="b" l="l" r="r" t="t"/>
              <a:pathLst>
                <a:path extrusionOk="0" h="4261" w="2838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6"/>
            <p:cNvSpPr/>
            <p:nvPr/>
          </p:nvSpPr>
          <p:spPr>
            <a:xfrm>
              <a:off x="853250" y="4036650"/>
              <a:ext cx="265875" cy="186500"/>
            </a:xfrm>
            <a:custGeom>
              <a:rect b="b" l="l" r="r" t="t"/>
              <a:pathLst>
                <a:path extrusionOk="0" h="7460" w="10635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1" name="Google Shape;621;p36"/>
          <p:cNvGrpSpPr/>
          <p:nvPr/>
        </p:nvGrpSpPr>
        <p:grpSpPr>
          <a:xfrm>
            <a:off x="8243414" y="3515437"/>
            <a:ext cx="184444" cy="285716"/>
            <a:chOff x="1978675" y="3981800"/>
            <a:chExt cx="186025" cy="266775"/>
          </a:xfrm>
        </p:grpSpPr>
        <p:sp>
          <p:nvSpPr>
            <p:cNvPr id="622" name="Google Shape;622;p36"/>
            <p:cNvSpPr/>
            <p:nvPr/>
          </p:nvSpPr>
          <p:spPr>
            <a:xfrm>
              <a:off x="1978675" y="3982250"/>
              <a:ext cx="20075" cy="266325"/>
            </a:xfrm>
            <a:custGeom>
              <a:rect b="b" l="l" r="r" t="t"/>
              <a:pathLst>
                <a:path extrusionOk="0" h="10653" w="803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6"/>
            <p:cNvSpPr/>
            <p:nvPr/>
          </p:nvSpPr>
          <p:spPr>
            <a:xfrm>
              <a:off x="2012125" y="3981800"/>
              <a:ext cx="152575" cy="119575"/>
            </a:xfrm>
            <a:custGeom>
              <a:rect b="b" l="l" r="r" t="t"/>
              <a:pathLst>
                <a:path extrusionOk="0" h="4783" w="6103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4" name="Google Shape;624;p36"/>
          <p:cNvSpPr/>
          <p:nvPr/>
        </p:nvSpPr>
        <p:spPr>
          <a:xfrm>
            <a:off x="7791158" y="3532512"/>
            <a:ext cx="238406" cy="25326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5" name="Google Shape;625;p36"/>
          <p:cNvGrpSpPr/>
          <p:nvPr/>
        </p:nvGrpSpPr>
        <p:grpSpPr>
          <a:xfrm>
            <a:off x="8640695" y="3522858"/>
            <a:ext cx="250354" cy="270909"/>
            <a:chOff x="480325" y="3970200"/>
            <a:chExt cx="252500" cy="252950"/>
          </a:xfrm>
        </p:grpSpPr>
        <p:sp>
          <p:nvSpPr>
            <p:cNvPr id="626" name="Google Shape;626;p36"/>
            <p:cNvSpPr/>
            <p:nvPr/>
          </p:nvSpPr>
          <p:spPr>
            <a:xfrm>
              <a:off x="480325" y="3970200"/>
              <a:ext cx="252500" cy="252950"/>
            </a:xfrm>
            <a:custGeom>
              <a:rect b="b" l="l" r="r" t="t"/>
              <a:pathLst>
                <a:path extrusionOk="0" h="10118" w="1010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6"/>
            <p:cNvSpPr/>
            <p:nvPr/>
          </p:nvSpPr>
          <p:spPr>
            <a:xfrm>
              <a:off x="625300" y="41151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36"/>
            <p:cNvSpPr/>
            <p:nvPr/>
          </p:nvSpPr>
          <p:spPr>
            <a:xfrm>
              <a:off x="625300" y="39853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6"/>
            <p:cNvSpPr/>
            <p:nvPr/>
          </p:nvSpPr>
          <p:spPr>
            <a:xfrm>
              <a:off x="495050" y="398537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36"/>
            <p:cNvSpPr/>
            <p:nvPr/>
          </p:nvSpPr>
          <p:spPr>
            <a:xfrm>
              <a:off x="495050" y="411562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1" name="Google Shape;631;p36"/>
          <p:cNvSpPr/>
          <p:nvPr/>
        </p:nvSpPr>
        <p:spPr>
          <a:xfrm>
            <a:off x="3516269" y="4003029"/>
            <a:ext cx="145081" cy="242233"/>
          </a:xfrm>
          <a:custGeom>
            <a:rect b="b" l="l" r="r" t="t"/>
            <a:pathLst>
              <a:path extrusionOk="0" h="9047" w="5853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2" name="Google Shape;632;p36"/>
          <p:cNvGrpSpPr/>
          <p:nvPr/>
        </p:nvGrpSpPr>
        <p:grpSpPr>
          <a:xfrm>
            <a:off x="3822616" y="3986084"/>
            <a:ext cx="250800" cy="270427"/>
            <a:chOff x="5745250" y="4378350"/>
            <a:chExt cx="252950" cy="252500"/>
          </a:xfrm>
        </p:grpSpPr>
        <p:sp>
          <p:nvSpPr>
            <p:cNvPr id="633" name="Google Shape;633;p36"/>
            <p:cNvSpPr/>
            <p:nvPr/>
          </p:nvSpPr>
          <p:spPr>
            <a:xfrm>
              <a:off x="5745250" y="43783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36"/>
            <p:cNvSpPr/>
            <p:nvPr/>
          </p:nvSpPr>
          <p:spPr>
            <a:xfrm>
              <a:off x="5806350" y="4419725"/>
              <a:ext cx="15650" cy="18425"/>
            </a:xfrm>
            <a:custGeom>
              <a:rect b="b" l="l" r="r" t="t"/>
              <a:pathLst>
                <a:path extrusionOk="0" h="737" w="626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5" name="Google Shape;635;p36"/>
          <p:cNvGrpSpPr/>
          <p:nvPr/>
        </p:nvGrpSpPr>
        <p:grpSpPr>
          <a:xfrm>
            <a:off x="4204740" y="3989431"/>
            <a:ext cx="250800" cy="270909"/>
            <a:chOff x="6130650" y="4381475"/>
            <a:chExt cx="252950" cy="252950"/>
          </a:xfrm>
        </p:grpSpPr>
        <p:sp>
          <p:nvSpPr>
            <p:cNvPr id="636" name="Google Shape;636;p36"/>
            <p:cNvSpPr/>
            <p:nvPr/>
          </p:nvSpPr>
          <p:spPr>
            <a:xfrm>
              <a:off x="6130650" y="43814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6"/>
            <p:cNvSpPr/>
            <p:nvPr/>
          </p:nvSpPr>
          <p:spPr>
            <a:xfrm>
              <a:off x="6266250" y="4488650"/>
              <a:ext cx="34375" cy="11325"/>
            </a:xfrm>
            <a:custGeom>
              <a:rect b="b" l="l" r="r" t="t"/>
              <a:pathLst>
                <a:path extrusionOk="0" h="453" w="1375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8" name="Google Shape;638;p36"/>
          <p:cNvSpPr/>
          <p:nvPr/>
        </p:nvSpPr>
        <p:spPr>
          <a:xfrm>
            <a:off x="4584935" y="4001395"/>
            <a:ext cx="242397" cy="248847"/>
          </a:xfrm>
          <a:custGeom>
            <a:rect b="b" l="l" r="r" t="t"/>
            <a:pathLst>
              <a:path extrusionOk="0" h="9294" w="9779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9" name="Google Shape;639;p36"/>
          <p:cNvGrpSpPr/>
          <p:nvPr/>
        </p:nvGrpSpPr>
        <p:grpSpPr>
          <a:xfrm>
            <a:off x="4960593" y="4007739"/>
            <a:ext cx="264061" cy="235540"/>
            <a:chOff x="6919750" y="1464650"/>
            <a:chExt cx="266325" cy="219925"/>
          </a:xfrm>
        </p:grpSpPr>
        <p:sp>
          <p:nvSpPr>
            <p:cNvPr id="640" name="Google Shape;640;p36"/>
            <p:cNvSpPr/>
            <p:nvPr/>
          </p:nvSpPr>
          <p:spPr>
            <a:xfrm>
              <a:off x="6919750" y="1464650"/>
              <a:ext cx="266325" cy="219925"/>
            </a:xfrm>
            <a:custGeom>
              <a:rect b="b" l="l" r="r" t="t"/>
              <a:pathLst>
                <a:path extrusionOk="0" h="8797" w="10653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6"/>
            <p:cNvSpPr/>
            <p:nvPr/>
          </p:nvSpPr>
          <p:spPr>
            <a:xfrm>
              <a:off x="7006275" y="1551175"/>
              <a:ext cx="93250" cy="93250"/>
            </a:xfrm>
            <a:custGeom>
              <a:rect b="b" l="l" r="r" t="t"/>
              <a:pathLst>
                <a:path extrusionOk="0" h="3730" w="373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2" name="Google Shape;642;p36"/>
          <p:cNvGrpSpPr/>
          <p:nvPr/>
        </p:nvGrpSpPr>
        <p:grpSpPr>
          <a:xfrm>
            <a:off x="5355209" y="3988470"/>
            <a:ext cx="275141" cy="267081"/>
            <a:chOff x="4759875" y="1027050"/>
            <a:chExt cx="277500" cy="249375"/>
          </a:xfrm>
        </p:grpSpPr>
        <p:sp>
          <p:nvSpPr>
            <p:cNvPr id="643" name="Google Shape;643;p36"/>
            <p:cNvSpPr/>
            <p:nvPr/>
          </p:nvSpPr>
          <p:spPr>
            <a:xfrm>
              <a:off x="4885225" y="1027050"/>
              <a:ext cx="26800" cy="39725"/>
            </a:xfrm>
            <a:custGeom>
              <a:rect b="b" l="l" r="r" t="t"/>
              <a:pathLst>
                <a:path extrusionOk="0" h="1589" w="1072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6"/>
            <p:cNvSpPr/>
            <p:nvPr/>
          </p:nvSpPr>
          <p:spPr>
            <a:xfrm>
              <a:off x="4795575" y="1077025"/>
              <a:ext cx="206100" cy="159250"/>
            </a:xfrm>
            <a:custGeom>
              <a:rect b="b" l="l" r="r" t="t"/>
              <a:pathLst>
                <a:path extrusionOk="0" h="6370" w="8244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6"/>
            <p:cNvSpPr/>
            <p:nvPr/>
          </p:nvSpPr>
          <p:spPr>
            <a:xfrm>
              <a:off x="4815650" y="1249650"/>
              <a:ext cx="165950" cy="26775"/>
            </a:xfrm>
            <a:custGeom>
              <a:rect b="b" l="l" r="r" t="t"/>
              <a:pathLst>
                <a:path extrusionOk="0" h="1071" w="6638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6"/>
            <p:cNvSpPr/>
            <p:nvPr/>
          </p:nvSpPr>
          <p:spPr>
            <a:xfrm>
              <a:off x="4759875" y="1094425"/>
              <a:ext cx="28125" cy="28125"/>
            </a:xfrm>
            <a:custGeom>
              <a:rect b="b" l="l" r="r" t="t"/>
              <a:pathLst>
                <a:path extrusionOk="0" h="1125" w="1125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6"/>
            <p:cNvSpPr/>
            <p:nvPr/>
          </p:nvSpPr>
          <p:spPr>
            <a:xfrm>
              <a:off x="5009225" y="1094425"/>
              <a:ext cx="28150" cy="28125"/>
            </a:xfrm>
            <a:custGeom>
              <a:rect b="b" l="l" r="r" t="t"/>
              <a:pathLst>
                <a:path extrusionOk="0" h="1125" w="1126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8" name="Google Shape;648;p36"/>
          <p:cNvGrpSpPr/>
          <p:nvPr/>
        </p:nvGrpSpPr>
        <p:grpSpPr>
          <a:xfrm>
            <a:off x="5761150" y="3975877"/>
            <a:ext cx="279553" cy="269624"/>
            <a:chOff x="3357900" y="1057675"/>
            <a:chExt cx="281950" cy="251750"/>
          </a:xfrm>
        </p:grpSpPr>
        <p:sp>
          <p:nvSpPr>
            <p:cNvPr id="649" name="Google Shape;649;p36"/>
            <p:cNvSpPr/>
            <p:nvPr/>
          </p:nvSpPr>
          <p:spPr>
            <a:xfrm>
              <a:off x="3357900" y="1064075"/>
              <a:ext cx="226625" cy="245350"/>
            </a:xfrm>
            <a:custGeom>
              <a:rect b="b" l="l" r="r" t="t"/>
              <a:pathLst>
                <a:path extrusionOk="0" h="9814" w="9065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6"/>
            <p:cNvSpPr/>
            <p:nvPr/>
          </p:nvSpPr>
          <p:spPr>
            <a:xfrm>
              <a:off x="3593875" y="1188800"/>
              <a:ext cx="45975" cy="48375"/>
            </a:xfrm>
            <a:custGeom>
              <a:rect b="b" l="l" r="r" t="t"/>
              <a:pathLst>
                <a:path extrusionOk="0" h="1935" w="1839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6"/>
            <p:cNvSpPr/>
            <p:nvPr/>
          </p:nvSpPr>
          <p:spPr>
            <a:xfrm>
              <a:off x="3562650" y="1057675"/>
              <a:ext cx="77200" cy="78325"/>
            </a:xfrm>
            <a:custGeom>
              <a:rect b="b" l="l" r="r" t="t"/>
              <a:pathLst>
                <a:path extrusionOk="0" h="3133" w="3088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2" name="Google Shape;652;p36"/>
          <p:cNvGrpSpPr/>
          <p:nvPr/>
        </p:nvGrpSpPr>
        <p:grpSpPr>
          <a:xfrm>
            <a:off x="6183529" y="3964096"/>
            <a:ext cx="143321" cy="315811"/>
            <a:chOff x="3783900" y="1046675"/>
            <a:chExt cx="144550" cy="294875"/>
          </a:xfrm>
        </p:grpSpPr>
        <p:sp>
          <p:nvSpPr>
            <p:cNvPr id="653" name="Google Shape;653;p36"/>
            <p:cNvSpPr/>
            <p:nvPr/>
          </p:nvSpPr>
          <p:spPr>
            <a:xfrm>
              <a:off x="3783900" y="1046675"/>
              <a:ext cx="144550" cy="294875"/>
            </a:xfrm>
            <a:custGeom>
              <a:rect b="b" l="l" r="r" t="t"/>
              <a:pathLst>
                <a:path extrusionOk="0" h="11795" w="5782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6"/>
            <p:cNvSpPr/>
            <p:nvPr/>
          </p:nvSpPr>
          <p:spPr>
            <a:xfrm>
              <a:off x="3821350" y="1161775"/>
              <a:ext cx="69625" cy="146325"/>
            </a:xfrm>
            <a:custGeom>
              <a:rect b="b" l="l" r="r" t="t"/>
              <a:pathLst>
                <a:path extrusionOk="0" h="5853" w="2785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5" name="Google Shape;655;p36"/>
          <p:cNvSpPr/>
          <p:nvPr/>
        </p:nvSpPr>
        <p:spPr>
          <a:xfrm>
            <a:off x="6577255" y="3983198"/>
            <a:ext cx="192872" cy="285234"/>
          </a:xfrm>
          <a:custGeom>
            <a:rect b="b" l="l" r="r" t="t"/>
            <a:pathLst>
              <a:path extrusionOk="0" h="10653" w="7781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6" name="Google Shape;656;p36"/>
          <p:cNvGrpSpPr/>
          <p:nvPr/>
        </p:nvGrpSpPr>
        <p:grpSpPr>
          <a:xfrm>
            <a:off x="6857935" y="3773447"/>
            <a:ext cx="414447" cy="529850"/>
            <a:chOff x="238550" y="1487175"/>
            <a:chExt cx="418000" cy="494725"/>
          </a:xfrm>
        </p:grpSpPr>
        <p:sp>
          <p:nvSpPr>
            <p:cNvPr id="657" name="Google Shape;657;p36"/>
            <p:cNvSpPr/>
            <p:nvPr/>
          </p:nvSpPr>
          <p:spPr>
            <a:xfrm>
              <a:off x="238550" y="1487175"/>
              <a:ext cx="184700" cy="358675"/>
            </a:xfrm>
            <a:custGeom>
              <a:rect b="b" l="l" r="r" t="t"/>
              <a:pathLst>
                <a:path extrusionOk="0" h="14347" w="7388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6"/>
            <p:cNvSpPr/>
            <p:nvPr/>
          </p:nvSpPr>
          <p:spPr>
            <a:xfrm>
              <a:off x="596300" y="1825750"/>
              <a:ext cx="60250" cy="20100"/>
            </a:xfrm>
            <a:custGeom>
              <a:rect b="b" l="l" r="r" t="t"/>
              <a:pathLst>
                <a:path extrusionOk="0" h="804" w="241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6"/>
            <p:cNvSpPr/>
            <p:nvPr/>
          </p:nvSpPr>
          <p:spPr>
            <a:xfrm>
              <a:off x="436600" y="1762400"/>
              <a:ext cx="146800" cy="146350"/>
            </a:xfrm>
            <a:custGeom>
              <a:rect b="b" l="l" r="r" t="t"/>
              <a:pathLst>
                <a:path extrusionOk="0" h="5854" w="5872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6"/>
            <p:cNvSpPr/>
            <p:nvPr/>
          </p:nvSpPr>
          <p:spPr>
            <a:xfrm>
              <a:off x="499950" y="192210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6"/>
            <p:cNvSpPr/>
            <p:nvPr/>
          </p:nvSpPr>
          <p:spPr>
            <a:xfrm>
              <a:off x="499950" y="168925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6"/>
            <p:cNvSpPr/>
            <p:nvPr/>
          </p:nvSpPr>
          <p:spPr>
            <a:xfrm>
              <a:off x="399150" y="18895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6"/>
            <p:cNvSpPr/>
            <p:nvPr/>
          </p:nvSpPr>
          <p:spPr>
            <a:xfrm>
              <a:off x="564175" y="172537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6"/>
            <p:cNvSpPr/>
            <p:nvPr/>
          </p:nvSpPr>
          <p:spPr>
            <a:xfrm>
              <a:off x="399600" y="17249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6"/>
            <p:cNvSpPr/>
            <p:nvPr/>
          </p:nvSpPr>
          <p:spPr>
            <a:xfrm>
              <a:off x="564175" y="1889975"/>
              <a:ext cx="56250" cy="56675"/>
            </a:xfrm>
            <a:custGeom>
              <a:rect b="b" l="l" r="r" t="t"/>
              <a:pathLst>
                <a:path extrusionOk="0" h="2267" w="225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6" name="Google Shape;666;p36"/>
          <p:cNvSpPr/>
          <p:nvPr/>
        </p:nvSpPr>
        <p:spPr>
          <a:xfrm>
            <a:off x="7359971" y="4088391"/>
            <a:ext cx="280867" cy="170798"/>
          </a:xfrm>
          <a:custGeom>
            <a:rect b="b" l="l" r="r" t="t"/>
            <a:pathLst>
              <a:path extrusionOk="0" h="6379" w="11331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36"/>
          <p:cNvSpPr/>
          <p:nvPr/>
        </p:nvSpPr>
        <p:spPr>
          <a:xfrm>
            <a:off x="7728563" y="4018280"/>
            <a:ext cx="264061" cy="295757"/>
          </a:xfrm>
          <a:custGeom>
            <a:rect b="b" l="l" r="r" t="t"/>
            <a:pathLst>
              <a:path extrusionOk="0" h="11046" w="10653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8" name="Google Shape;668;p36"/>
          <p:cNvGrpSpPr/>
          <p:nvPr/>
        </p:nvGrpSpPr>
        <p:grpSpPr>
          <a:xfrm>
            <a:off x="8172275" y="4030031"/>
            <a:ext cx="273530" cy="285823"/>
            <a:chOff x="6010925" y="3998175"/>
            <a:chExt cx="275875" cy="266875"/>
          </a:xfrm>
        </p:grpSpPr>
        <p:sp>
          <p:nvSpPr>
            <p:cNvPr id="669" name="Google Shape;669;p36"/>
            <p:cNvSpPr/>
            <p:nvPr/>
          </p:nvSpPr>
          <p:spPr>
            <a:xfrm>
              <a:off x="6222525" y="3998175"/>
              <a:ext cx="64275" cy="58575"/>
            </a:xfrm>
            <a:custGeom>
              <a:rect b="b" l="l" r="r" t="t"/>
              <a:pathLst>
                <a:path extrusionOk="0" h="2343" w="2571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6"/>
            <p:cNvSpPr/>
            <p:nvPr/>
          </p:nvSpPr>
          <p:spPr>
            <a:xfrm>
              <a:off x="6010925" y="4089600"/>
              <a:ext cx="85400" cy="77650"/>
            </a:xfrm>
            <a:custGeom>
              <a:rect b="b" l="l" r="r" t="t"/>
              <a:pathLst>
                <a:path extrusionOk="0" h="3106" w="3416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6"/>
            <p:cNvSpPr/>
            <p:nvPr/>
          </p:nvSpPr>
          <p:spPr>
            <a:xfrm>
              <a:off x="6111825" y="4181175"/>
              <a:ext cx="80400" cy="83875"/>
            </a:xfrm>
            <a:custGeom>
              <a:rect b="b" l="l" r="r" t="t"/>
              <a:pathLst>
                <a:path extrusionOk="0" h="3355" w="3216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6"/>
            <p:cNvSpPr/>
            <p:nvPr/>
          </p:nvSpPr>
          <p:spPr>
            <a:xfrm>
              <a:off x="6086050" y="4013025"/>
              <a:ext cx="179325" cy="178900"/>
            </a:xfrm>
            <a:custGeom>
              <a:rect b="b" l="l" r="r" t="t"/>
              <a:pathLst>
                <a:path extrusionOk="0" h="7156" w="7173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6"/>
            <p:cNvSpPr/>
            <p:nvPr/>
          </p:nvSpPr>
          <p:spPr>
            <a:xfrm>
              <a:off x="6042775" y="4183750"/>
              <a:ext cx="57575" cy="47550"/>
            </a:xfrm>
            <a:custGeom>
              <a:rect b="b" l="l" r="r" t="t"/>
              <a:pathLst>
                <a:path extrusionOk="0" h="1902" w="2303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4" name="Google Shape;674;p36"/>
          <p:cNvGrpSpPr/>
          <p:nvPr/>
        </p:nvGrpSpPr>
        <p:grpSpPr>
          <a:xfrm>
            <a:off x="8623927" y="4044840"/>
            <a:ext cx="264061" cy="242233"/>
            <a:chOff x="6866650" y="1038650"/>
            <a:chExt cx="266325" cy="226175"/>
          </a:xfrm>
        </p:grpSpPr>
        <p:sp>
          <p:nvSpPr>
            <p:cNvPr id="675" name="Google Shape;675;p36"/>
            <p:cNvSpPr/>
            <p:nvPr/>
          </p:nvSpPr>
          <p:spPr>
            <a:xfrm>
              <a:off x="6866650" y="1078350"/>
              <a:ext cx="39725" cy="186475"/>
            </a:xfrm>
            <a:custGeom>
              <a:rect b="b" l="l" r="r" t="t"/>
              <a:pathLst>
                <a:path extrusionOk="0" h="7459" w="1589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6"/>
            <p:cNvSpPr/>
            <p:nvPr/>
          </p:nvSpPr>
          <p:spPr>
            <a:xfrm>
              <a:off x="7092800" y="1078350"/>
              <a:ext cx="40175" cy="186475"/>
            </a:xfrm>
            <a:custGeom>
              <a:rect b="b" l="l" r="r" t="t"/>
              <a:pathLst>
                <a:path extrusionOk="0" h="7459" w="1607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6"/>
            <p:cNvSpPr/>
            <p:nvPr/>
          </p:nvSpPr>
          <p:spPr>
            <a:xfrm>
              <a:off x="6919750" y="1038650"/>
              <a:ext cx="159700" cy="226175"/>
            </a:xfrm>
            <a:custGeom>
              <a:rect b="b" l="l" r="r" t="t"/>
              <a:pathLst>
                <a:path extrusionOk="0" h="9047" w="6388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8" name="Google Shape;678;p36"/>
          <p:cNvGrpSpPr/>
          <p:nvPr/>
        </p:nvGrpSpPr>
        <p:grpSpPr>
          <a:xfrm>
            <a:off x="5427057" y="1401768"/>
            <a:ext cx="204373" cy="284752"/>
            <a:chOff x="2033075" y="2942475"/>
            <a:chExt cx="206125" cy="265875"/>
          </a:xfrm>
        </p:grpSpPr>
        <p:sp>
          <p:nvSpPr>
            <p:cNvPr id="679" name="Google Shape;679;p36"/>
            <p:cNvSpPr/>
            <p:nvPr/>
          </p:nvSpPr>
          <p:spPr>
            <a:xfrm>
              <a:off x="2033075" y="2942475"/>
              <a:ext cx="206125" cy="265875"/>
            </a:xfrm>
            <a:custGeom>
              <a:rect b="b" l="l" r="r" t="t"/>
              <a:pathLst>
                <a:path extrusionOk="0" h="10635" w="8245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6"/>
            <p:cNvSpPr/>
            <p:nvPr/>
          </p:nvSpPr>
          <p:spPr>
            <a:xfrm>
              <a:off x="2072775" y="306557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6"/>
            <p:cNvSpPr/>
            <p:nvPr/>
          </p:nvSpPr>
          <p:spPr>
            <a:xfrm>
              <a:off x="2072775" y="3038825"/>
              <a:ext cx="43300" cy="13400"/>
            </a:xfrm>
            <a:custGeom>
              <a:rect b="b" l="l" r="r" t="t"/>
              <a:pathLst>
                <a:path extrusionOk="0" h="536" w="1732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6"/>
            <p:cNvSpPr/>
            <p:nvPr/>
          </p:nvSpPr>
          <p:spPr>
            <a:xfrm>
              <a:off x="2072775" y="3091900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6"/>
            <p:cNvSpPr/>
            <p:nvPr/>
          </p:nvSpPr>
          <p:spPr>
            <a:xfrm>
              <a:off x="2072775" y="3118650"/>
              <a:ext cx="126275" cy="13425"/>
            </a:xfrm>
            <a:custGeom>
              <a:rect b="b" l="l" r="r" t="t"/>
              <a:pathLst>
                <a:path extrusionOk="0" h="537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6"/>
            <p:cNvSpPr/>
            <p:nvPr/>
          </p:nvSpPr>
          <p:spPr>
            <a:xfrm>
              <a:off x="2072775" y="314542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5" name="Google Shape;685;p36"/>
          <p:cNvSpPr/>
          <p:nvPr/>
        </p:nvSpPr>
        <p:spPr>
          <a:xfrm>
            <a:off x="3450378" y="4497902"/>
            <a:ext cx="211437" cy="312946"/>
          </a:xfrm>
          <a:custGeom>
            <a:rect b="b" l="l" r="r" t="t"/>
            <a:pathLst>
              <a:path extrusionOk="0" h="11688" w="853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6" name="Google Shape;686;p36"/>
          <p:cNvGrpSpPr/>
          <p:nvPr/>
        </p:nvGrpSpPr>
        <p:grpSpPr>
          <a:xfrm>
            <a:off x="3823376" y="4526117"/>
            <a:ext cx="244182" cy="284752"/>
            <a:chOff x="3081775" y="1061400"/>
            <a:chExt cx="246275" cy="265875"/>
          </a:xfrm>
        </p:grpSpPr>
        <p:sp>
          <p:nvSpPr>
            <p:cNvPr id="687" name="Google Shape;687;p36"/>
            <p:cNvSpPr/>
            <p:nvPr/>
          </p:nvSpPr>
          <p:spPr>
            <a:xfrm>
              <a:off x="3081775" y="1061400"/>
              <a:ext cx="246275" cy="225750"/>
            </a:xfrm>
            <a:custGeom>
              <a:rect b="b" l="l" r="r" t="t"/>
              <a:pathLst>
                <a:path extrusionOk="0" h="9030" w="9851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6"/>
            <p:cNvSpPr/>
            <p:nvPr/>
          </p:nvSpPr>
          <p:spPr>
            <a:xfrm>
              <a:off x="3121925" y="1287125"/>
              <a:ext cx="39725" cy="40150"/>
            </a:xfrm>
            <a:custGeom>
              <a:rect b="b" l="l" r="r" t="t"/>
              <a:pathLst>
                <a:path extrusionOk="0" h="1606" w="1589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6"/>
            <p:cNvSpPr/>
            <p:nvPr/>
          </p:nvSpPr>
          <p:spPr>
            <a:xfrm>
              <a:off x="3268250" y="1287125"/>
              <a:ext cx="40150" cy="40150"/>
            </a:xfrm>
            <a:custGeom>
              <a:rect b="b" l="l" r="r" t="t"/>
              <a:pathLst>
                <a:path extrusionOk="0" h="1606" w="1606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0" name="Google Shape;690;p36"/>
          <p:cNvGrpSpPr/>
          <p:nvPr/>
        </p:nvGrpSpPr>
        <p:grpSpPr>
          <a:xfrm>
            <a:off x="4228152" y="4559167"/>
            <a:ext cx="276901" cy="256076"/>
            <a:chOff x="2847150" y="1805000"/>
            <a:chExt cx="279275" cy="239100"/>
          </a:xfrm>
        </p:grpSpPr>
        <p:sp>
          <p:nvSpPr>
            <p:cNvPr id="691" name="Google Shape;691;p36"/>
            <p:cNvSpPr/>
            <p:nvPr/>
          </p:nvSpPr>
          <p:spPr>
            <a:xfrm>
              <a:off x="2847150" y="1805000"/>
              <a:ext cx="279275" cy="145450"/>
            </a:xfrm>
            <a:custGeom>
              <a:rect b="b" l="l" r="r" t="t"/>
              <a:pathLst>
                <a:path extrusionOk="0" h="5818" w="11171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6"/>
            <p:cNvSpPr/>
            <p:nvPr/>
          </p:nvSpPr>
          <p:spPr>
            <a:xfrm>
              <a:off x="2887300" y="1850950"/>
              <a:ext cx="199425" cy="193150"/>
            </a:xfrm>
            <a:custGeom>
              <a:rect b="b" l="l" r="r" t="t"/>
              <a:pathLst>
                <a:path extrusionOk="0" h="7726" w="7977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3" name="Google Shape;693;p36"/>
          <p:cNvSpPr/>
          <p:nvPr/>
        </p:nvSpPr>
        <p:spPr>
          <a:xfrm>
            <a:off x="4664851" y="4598382"/>
            <a:ext cx="290138" cy="149565"/>
          </a:xfrm>
          <a:custGeom>
            <a:rect b="b" l="l" r="r" t="t"/>
            <a:pathLst>
              <a:path extrusionOk="0" h="5586" w="11705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4" name="Google Shape;694;p36"/>
          <p:cNvGrpSpPr/>
          <p:nvPr/>
        </p:nvGrpSpPr>
        <p:grpSpPr>
          <a:xfrm>
            <a:off x="5117531" y="4515411"/>
            <a:ext cx="264061" cy="285234"/>
            <a:chOff x="6435300" y="1095300"/>
            <a:chExt cx="266325" cy="266325"/>
          </a:xfrm>
        </p:grpSpPr>
        <p:sp>
          <p:nvSpPr>
            <p:cNvPr id="695" name="Google Shape;695;p36"/>
            <p:cNvSpPr/>
            <p:nvPr/>
          </p:nvSpPr>
          <p:spPr>
            <a:xfrm>
              <a:off x="6444225" y="1095300"/>
              <a:ext cx="247150" cy="266325"/>
            </a:xfrm>
            <a:custGeom>
              <a:rect b="b" l="l" r="r" t="t"/>
              <a:pathLst>
                <a:path extrusionOk="0" h="10653" w="9886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6"/>
            <p:cNvSpPr/>
            <p:nvPr/>
          </p:nvSpPr>
          <p:spPr>
            <a:xfrm>
              <a:off x="6435300" y="1258125"/>
              <a:ext cx="79875" cy="20100"/>
            </a:xfrm>
            <a:custGeom>
              <a:rect b="b" l="l" r="r" t="t"/>
              <a:pathLst>
                <a:path extrusionOk="0" h="804" w="3195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6"/>
            <p:cNvSpPr/>
            <p:nvPr/>
          </p:nvSpPr>
          <p:spPr>
            <a:xfrm>
              <a:off x="6621325" y="1258125"/>
              <a:ext cx="80300" cy="20100"/>
            </a:xfrm>
            <a:custGeom>
              <a:rect b="b" l="l" r="r" t="t"/>
              <a:pathLst>
                <a:path extrusionOk="0" h="804" w="3212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8" name="Google Shape;698;p36"/>
          <p:cNvSpPr/>
          <p:nvPr/>
        </p:nvSpPr>
        <p:spPr>
          <a:xfrm>
            <a:off x="5540332" y="4526624"/>
            <a:ext cx="184890" cy="260387"/>
          </a:xfrm>
          <a:custGeom>
            <a:rect b="b" l="l" r="r" t="t"/>
            <a:pathLst>
              <a:path extrusionOk="0" h="9725" w="7459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36"/>
          <p:cNvSpPr/>
          <p:nvPr/>
        </p:nvSpPr>
        <p:spPr>
          <a:xfrm>
            <a:off x="5885890" y="4504383"/>
            <a:ext cx="234415" cy="242715"/>
          </a:xfrm>
          <a:custGeom>
            <a:rect b="b" l="l" r="r" t="t"/>
            <a:pathLst>
              <a:path extrusionOk="0" h="9065" w="9457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0" name="Google Shape;700;p36"/>
          <p:cNvGrpSpPr/>
          <p:nvPr/>
        </p:nvGrpSpPr>
        <p:grpSpPr>
          <a:xfrm>
            <a:off x="6282294" y="4511536"/>
            <a:ext cx="226012" cy="285234"/>
            <a:chOff x="4506525" y="1060950"/>
            <a:chExt cx="227950" cy="266325"/>
          </a:xfrm>
        </p:grpSpPr>
        <p:sp>
          <p:nvSpPr>
            <p:cNvPr id="701" name="Google Shape;701;p36"/>
            <p:cNvSpPr/>
            <p:nvPr/>
          </p:nvSpPr>
          <p:spPr>
            <a:xfrm>
              <a:off x="4603750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6"/>
            <p:cNvSpPr/>
            <p:nvPr/>
          </p:nvSpPr>
          <p:spPr>
            <a:xfrm>
              <a:off x="4623825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6"/>
            <p:cNvSpPr/>
            <p:nvPr/>
          </p:nvSpPr>
          <p:spPr>
            <a:xfrm>
              <a:off x="4613575" y="12206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6"/>
            <p:cNvSpPr/>
            <p:nvPr/>
          </p:nvSpPr>
          <p:spPr>
            <a:xfrm>
              <a:off x="4613575" y="1247425"/>
              <a:ext cx="13400" cy="12950"/>
            </a:xfrm>
            <a:custGeom>
              <a:rect b="b" l="l" r="r" t="t"/>
              <a:pathLst>
                <a:path extrusionOk="0" h="518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6"/>
            <p:cNvSpPr/>
            <p:nvPr/>
          </p:nvSpPr>
          <p:spPr>
            <a:xfrm>
              <a:off x="4613575" y="1270600"/>
              <a:ext cx="13400" cy="13425"/>
            </a:xfrm>
            <a:custGeom>
              <a:rect b="b" l="l" r="r" t="t"/>
              <a:pathLst>
                <a:path extrusionOk="0" h="537" w="536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6"/>
            <p:cNvSpPr/>
            <p:nvPr/>
          </p:nvSpPr>
          <p:spPr>
            <a:xfrm>
              <a:off x="4506525" y="1060950"/>
              <a:ext cx="227950" cy="266325"/>
            </a:xfrm>
            <a:custGeom>
              <a:rect b="b" l="l" r="r" t="t"/>
              <a:pathLst>
                <a:path extrusionOk="0" h="10653" w="9118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6"/>
            <p:cNvSpPr/>
            <p:nvPr/>
          </p:nvSpPr>
          <p:spPr>
            <a:xfrm>
              <a:off x="4613575" y="1160875"/>
              <a:ext cx="20100" cy="13400"/>
            </a:xfrm>
            <a:custGeom>
              <a:rect b="b" l="l" r="r" t="t"/>
              <a:pathLst>
                <a:path extrusionOk="0" h="536" w="804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8" name="Google Shape;708;p36"/>
          <p:cNvSpPr/>
          <p:nvPr/>
        </p:nvSpPr>
        <p:spPr>
          <a:xfrm>
            <a:off x="6626518" y="4608465"/>
            <a:ext cx="290162" cy="99657"/>
          </a:xfrm>
          <a:custGeom>
            <a:rect b="b" l="l" r="r" t="t"/>
            <a:pathLst>
              <a:path extrusionOk="0" h="3722" w="11706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36"/>
          <p:cNvSpPr/>
          <p:nvPr/>
        </p:nvSpPr>
        <p:spPr>
          <a:xfrm>
            <a:off x="7374047" y="4572606"/>
            <a:ext cx="230449" cy="281405"/>
          </a:xfrm>
          <a:custGeom>
            <a:rect b="b" l="l" r="r" t="t"/>
            <a:pathLst>
              <a:path extrusionOk="0" h="10510" w="9297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0" name="Google Shape;710;p36"/>
          <p:cNvGrpSpPr/>
          <p:nvPr/>
        </p:nvGrpSpPr>
        <p:grpSpPr>
          <a:xfrm>
            <a:off x="7036464" y="4572554"/>
            <a:ext cx="188435" cy="279959"/>
            <a:chOff x="867500" y="3647700"/>
            <a:chExt cx="190050" cy="261400"/>
          </a:xfrm>
        </p:grpSpPr>
        <p:sp>
          <p:nvSpPr>
            <p:cNvPr id="711" name="Google Shape;711;p36"/>
            <p:cNvSpPr/>
            <p:nvPr/>
          </p:nvSpPr>
          <p:spPr>
            <a:xfrm>
              <a:off x="923275" y="3796225"/>
              <a:ext cx="78525" cy="78975"/>
            </a:xfrm>
            <a:custGeom>
              <a:rect b="b" l="l" r="r" t="t"/>
              <a:pathLst>
                <a:path extrusionOk="0" h="3159" w="3141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6"/>
            <p:cNvSpPr/>
            <p:nvPr/>
          </p:nvSpPr>
          <p:spPr>
            <a:xfrm>
              <a:off x="888925" y="3762775"/>
              <a:ext cx="146775" cy="146325"/>
            </a:xfrm>
            <a:custGeom>
              <a:rect b="b" l="l" r="r" t="t"/>
              <a:pathLst>
                <a:path extrusionOk="0" h="5853" w="5871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6"/>
            <p:cNvSpPr/>
            <p:nvPr/>
          </p:nvSpPr>
          <p:spPr>
            <a:xfrm>
              <a:off x="980375" y="3647700"/>
              <a:ext cx="77175" cy="120450"/>
            </a:xfrm>
            <a:custGeom>
              <a:rect b="b" l="l" r="r" t="t"/>
              <a:pathLst>
                <a:path extrusionOk="0" h="4818" w="3087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36"/>
            <p:cNvSpPr/>
            <p:nvPr/>
          </p:nvSpPr>
          <p:spPr>
            <a:xfrm>
              <a:off x="867500" y="3647700"/>
              <a:ext cx="77200" cy="120450"/>
            </a:xfrm>
            <a:custGeom>
              <a:rect b="b" l="l" r="r" t="t"/>
              <a:pathLst>
                <a:path extrusionOk="0" h="4818" w="3088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6"/>
            <p:cNvSpPr/>
            <p:nvPr/>
          </p:nvSpPr>
          <p:spPr>
            <a:xfrm>
              <a:off x="912575" y="3647700"/>
              <a:ext cx="99925" cy="40175"/>
            </a:xfrm>
            <a:custGeom>
              <a:rect b="b" l="l" r="r" t="t"/>
              <a:pathLst>
                <a:path extrusionOk="0" h="1607" w="3997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6" name="Google Shape;716;p36"/>
          <p:cNvSpPr/>
          <p:nvPr/>
        </p:nvSpPr>
        <p:spPr>
          <a:xfrm>
            <a:off x="7753876" y="4546562"/>
            <a:ext cx="267581" cy="242260"/>
          </a:xfrm>
          <a:custGeom>
            <a:rect b="b" l="l" r="r" t="t"/>
            <a:pathLst>
              <a:path extrusionOk="0" h="9048" w="10795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6"/>
          <p:cNvSpPr/>
          <p:nvPr/>
        </p:nvSpPr>
        <p:spPr>
          <a:xfrm>
            <a:off x="8205225" y="4545571"/>
            <a:ext cx="230003" cy="284511"/>
          </a:xfrm>
          <a:custGeom>
            <a:rect b="b" l="l" r="r" t="t"/>
            <a:pathLst>
              <a:path extrusionOk="0" h="10626" w="9279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8" name="Google Shape;718;p36"/>
          <p:cNvGrpSpPr/>
          <p:nvPr/>
        </p:nvGrpSpPr>
        <p:grpSpPr>
          <a:xfrm>
            <a:off x="8643187" y="4537470"/>
            <a:ext cx="224699" cy="312946"/>
            <a:chOff x="3707175" y="1322350"/>
            <a:chExt cx="226625" cy="292200"/>
          </a:xfrm>
        </p:grpSpPr>
        <p:sp>
          <p:nvSpPr>
            <p:cNvPr id="719" name="Google Shape;719;p36"/>
            <p:cNvSpPr/>
            <p:nvPr/>
          </p:nvSpPr>
          <p:spPr>
            <a:xfrm>
              <a:off x="3707175" y="1322350"/>
              <a:ext cx="226625" cy="292200"/>
            </a:xfrm>
            <a:custGeom>
              <a:rect b="b" l="l" r="r" t="t"/>
              <a:pathLst>
                <a:path extrusionOk="0" h="11688" w="9065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6"/>
            <p:cNvSpPr/>
            <p:nvPr/>
          </p:nvSpPr>
          <p:spPr>
            <a:xfrm>
              <a:off x="3880250" y="1415575"/>
              <a:ext cx="33475" cy="33050"/>
            </a:xfrm>
            <a:custGeom>
              <a:rect b="b" l="l" r="r" t="t"/>
              <a:pathLst>
                <a:path extrusionOk="0" h="1322" w="1339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1" name="Google Shape;721;p36"/>
          <p:cNvGrpSpPr/>
          <p:nvPr/>
        </p:nvGrpSpPr>
        <p:grpSpPr>
          <a:xfrm flipH="1">
            <a:off x="182729" y="2116070"/>
            <a:ext cx="2864570" cy="2693786"/>
            <a:chOff x="6513376" y="1457000"/>
            <a:chExt cx="5531127" cy="5077824"/>
          </a:xfrm>
        </p:grpSpPr>
        <p:sp>
          <p:nvSpPr>
            <p:cNvPr id="722" name="Google Shape;722;p36"/>
            <p:cNvSpPr/>
            <p:nvPr/>
          </p:nvSpPr>
          <p:spPr>
            <a:xfrm>
              <a:off x="9650981" y="4194260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36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36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36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36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36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36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36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36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36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36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36"/>
            <p:cNvSpPr/>
            <p:nvPr/>
          </p:nvSpPr>
          <p:spPr>
            <a:xfrm>
              <a:off x="6513376" y="4145777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7"/>
          <p:cNvSpPr txBox="1"/>
          <p:nvPr>
            <p:ph type="title"/>
          </p:nvPr>
        </p:nvSpPr>
        <p:spPr>
          <a:xfrm>
            <a:off x="3117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CREDITS</a:t>
            </a:r>
            <a:endParaRPr/>
          </a:p>
        </p:txBody>
      </p:sp>
      <p:sp>
        <p:nvSpPr>
          <p:cNvPr id="739" name="Google Shape;739;p37"/>
          <p:cNvSpPr txBox="1"/>
          <p:nvPr>
            <p:ph idx="1" type="body"/>
          </p:nvPr>
        </p:nvSpPr>
        <p:spPr>
          <a:xfrm>
            <a:off x="311700" y="1556775"/>
            <a:ext cx="8520600" cy="30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Template: SlidesMania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Images: Unsplash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Please keep this slide or mention us and the other resources used in the footer of a slide.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0160_Stracciatella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FF2CC"/>
      </a:lt2>
      <a:accent1>
        <a:srgbClr val="FFFFFF"/>
      </a:accent1>
      <a:accent2>
        <a:srgbClr val="D9D9D9"/>
      </a:accent2>
      <a:accent3>
        <a:srgbClr val="737373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